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30"/>
  </p:notesMasterIdLst>
  <p:sldIdLst>
    <p:sldId id="256" r:id="rId4"/>
    <p:sldId id="285" r:id="rId5"/>
    <p:sldId id="257" r:id="rId6"/>
    <p:sldId id="266" r:id="rId7"/>
    <p:sldId id="263" r:id="rId8"/>
    <p:sldId id="264" r:id="rId9"/>
    <p:sldId id="265" r:id="rId10"/>
    <p:sldId id="270" r:id="rId11"/>
    <p:sldId id="271" r:id="rId12"/>
    <p:sldId id="290" r:id="rId13"/>
    <p:sldId id="272" r:id="rId14"/>
    <p:sldId id="273" r:id="rId15"/>
    <p:sldId id="274" r:id="rId16"/>
    <p:sldId id="275" r:id="rId17"/>
    <p:sldId id="276" r:id="rId18"/>
    <p:sldId id="289" r:id="rId19"/>
    <p:sldId id="287" r:id="rId20"/>
    <p:sldId id="277" r:id="rId21"/>
    <p:sldId id="278" r:id="rId22"/>
    <p:sldId id="279" r:id="rId23"/>
    <p:sldId id="280" r:id="rId24"/>
    <p:sldId id="281" r:id="rId25"/>
    <p:sldId id="282" r:id="rId26"/>
    <p:sldId id="283" r:id="rId27"/>
    <p:sldId id="284"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EFD461-5AD8-44D0-B773-20F636B4793F}"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9194C-B815-4CE0-9014-617A535E956C}" type="slidenum">
              <a:rPr lang="en-US" smtClean="0"/>
              <a:t>‹#›</a:t>
            </a:fld>
            <a:endParaRPr lang="en-US"/>
          </a:p>
        </p:txBody>
      </p:sp>
    </p:spTree>
    <p:extLst>
      <p:ext uri="{BB962C8B-B14F-4D97-AF65-F5344CB8AC3E}">
        <p14:creationId xmlns:p14="http://schemas.microsoft.com/office/powerpoint/2010/main" val="782681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35" name="Shape 3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2925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251357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317523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482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518507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61694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2813233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4D2BF-FF68-48EF-9026-D15237455D05}"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257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807906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360317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51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472352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2731630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4281114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688473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8" y="3949662"/>
            <a:ext cx="8399999" cy="372863"/>
          </a:xfrm>
          <a:prstGeom prst="roundRect">
            <a:avLst>
              <a:gd name="adj" fmla="val 2970"/>
            </a:avLst>
          </a:prstGeom>
          <a:solidFill>
            <a:srgbClr val="FFFFFF"/>
          </a:solidFill>
          <a:ln>
            <a:noFill/>
          </a:ln>
        </p:spPr>
        <p:txBody>
          <a:bodyPr lIns="91425" tIns="45700" rIns="91425" bIns="45700" anchor="ctr" anchorCtr="0">
            <a:spAutoFit/>
          </a:bodyPr>
          <a:lstStyle/>
          <a:p>
            <a:endParaRPr>
              <a:solidFill>
                <a:srgbClr val="292934"/>
              </a:solidFill>
            </a:endParaRPr>
          </a:p>
        </p:txBody>
      </p:sp>
      <p:sp>
        <p:nvSpPr>
          <p:cNvPr id="14" name="Shape 14"/>
          <p:cNvSpPr/>
          <p:nvPr/>
        </p:nvSpPr>
        <p:spPr>
          <a:xfrm rot="10800000" flipH="1">
            <a:off x="372038" y="509877"/>
            <a:ext cx="8399999" cy="380006"/>
          </a:xfrm>
          <a:prstGeom prst="round2SameRect">
            <a:avLst>
              <a:gd name="adj1" fmla="val 10590"/>
              <a:gd name="adj2" fmla="val 0"/>
            </a:avLst>
          </a:prstGeom>
          <a:solidFill>
            <a:srgbClr val="FFFFFF"/>
          </a:solidFill>
          <a:ln>
            <a:noFill/>
          </a:ln>
        </p:spPr>
        <p:txBody>
          <a:bodyPr lIns="91425" tIns="45700" rIns="91425" bIns="45700" anchor="ctr" anchorCtr="0">
            <a:spAutoFit/>
          </a:bodyPr>
          <a:lstStyle/>
          <a:p>
            <a:endParaRPr>
              <a:solidFill>
                <a:srgbClr val="292934"/>
              </a:solidFill>
            </a:endParaRPr>
          </a:p>
        </p:txBody>
      </p:sp>
      <p:sp>
        <p:nvSpPr>
          <p:cNvPr id="15" name="Shape 15"/>
          <p:cNvSpPr txBox="1">
            <a:spLocks noGrp="1"/>
          </p:cNvSpPr>
          <p:nvPr>
            <p:ph type="title"/>
          </p:nvPr>
        </p:nvSpPr>
        <p:spPr>
          <a:xfrm>
            <a:off x="457200" y="186036"/>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2"/>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579227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1009441" y="3307355"/>
            <a:ext cx="7117180" cy="1470024"/>
          </a:xfrm>
          <a:prstGeom prst="rect">
            <a:avLst/>
          </a:prstGeom>
          <a:noFill/>
          <a:ln>
            <a:noFill/>
          </a:ln>
        </p:spPr>
        <p:txBody>
          <a:bodyPr lIns="91425" tIns="91425" rIns="91425" bIns="91425" anchor="b" anchorCtr="0"/>
          <a:lstStyle>
            <a:lvl1pPr marL="0" marR="0" indent="0" algn="l" rtl="0">
              <a:spcBef>
                <a:spcPts val="0"/>
              </a:spcBef>
              <a:buClr>
                <a:srgbClr val="3F3F3F"/>
              </a:buClr>
              <a:buFont typeface="Verdana"/>
              <a:buNone/>
              <a:defRPr sz="4000" b="0" i="0" u="none" strike="noStrike" cap="none" baseline="0">
                <a:solidFill>
                  <a:srgbClr val="3F3F3F"/>
                </a:solidFill>
                <a:latin typeface="Verdana"/>
                <a:ea typeface="Verdana"/>
                <a:cs typeface="Verdana"/>
                <a:sym typeface="Verdana"/>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102" name="Shape 102"/>
          <p:cNvSpPr txBox="1">
            <a:spLocks noGrp="1"/>
          </p:cNvSpPr>
          <p:nvPr>
            <p:ph type="subTitle" idx="1"/>
          </p:nvPr>
        </p:nvSpPr>
        <p:spPr>
          <a:xfrm>
            <a:off x="1009441" y="4777380"/>
            <a:ext cx="7117180" cy="861420"/>
          </a:xfrm>
          <a:prstGeom prst="rect">
            <a:avLst/>
          </a:prstGeom>
          <a:noFill/>
          <a:ln>
            <a:noFill/>
          </a:ln>
        </p:spPr>
        <p:txBody>
          <a:bodyPr lIns="91425" tIns="91425" rIns="91425" bIns="91425" anchor="t" anchorCtr="0"/>
          <a:lstStyle>
            <a:lvl1pPr marL="0" marR="0" indent="0" algn="l" rtl="0">
              <a:spcBef>
                <a:spcPts val="400"/>
              </a:spcBef>
              <a:spcAft>
                <a:spcPts val="600"/>
              </a:spcAft>
              <a:buClr>
                <a:srgbClr val="3F3F3F"/>
              </a:buClr>
              <a:buFont typeface="Verdana"/>
              <a:buNone/>
              <a:defRPr sz="2000" b="0" i="0" u="none" strike="noStrike" cap="none" baseline="0">
                <a:solidFill>
                  <a:srgbClr val="3F3F3F"/>
                </a:solidFill>
                <a:latin typeface="Verdana"/>
                <a:ea typeface="Verdana"/>
                <a:cs typeface="Verdana"/>
                <a:sym typeface="Verdana"/>
              </a:defRPr>
            </a:lvl1pPr>
            <a:lvl2pPr marL="457200" marR="0" indent="0" algn="ctr" rtl="0">
              <a:spcBef>
                <a:spcPts val="320"/>
              </a:spcBef>
              <a:spcAft>
                <a:spcPts val="600"/>
              </a:spcAft>
              <a:buClr>
                <a:srgbClr val="3F3F3F"/>
              </a:buClr>
              <a:buFont typeface="Verdana"/>
              <a:buNone/>
              <a:defRPr sz="1600" b="0" i="0" u="none" strike="noStrike" cap="none" baseline="0">
                <a:solidFill>
                  <a:srgbClr val="888888"/>
                </a:solidFill>
                <a:latin typeface="Verdana"/>
                <a:ea typeface="Verdana"/>
                <a:cs typeface="Verdana"/>
                <a:sym typeface="Verdana"/>
              </a:defRPr>
            </a:lvl2pPr>
            <a:lvl3pPr marL="914400" marR="0" indent="0" algn="ctr" rtl="0">
              <a:spcBef>
                <a:spcPts val="280"/>
              </a:spcBef>
              <a:spcAft>
                <a:spcPts val="600"/>
              </a:spcAft>
              <a:buClr>
                <a:srgbClr val="3F3F3F"/>
              </a:buClr>
              <a:buFont typeface="Verdana"/>
              <a:buNone/>
              <a:defRPr sz="1400" b="0" i="0" u="none" strike="noStrike" cap="none" baseline="0">
                <a:solidFill>
                  <a:srgbClr val="888888"/>
                </a:solidFill>
                <a:latin typeface="Verdana"/>
                <a:ea typeface="Verdana"/>
                <a:cs typeface="Verdana"/>
                <a:sym typeface="Verdana"/>
              </a:defRPr>
            </a:lvl3pPr>
            <a:lvl4pPr marL="1371600" marR="0" indent="0" algn="ctr" rtl="0">
              <a:spcBef>
                <a:spcPts val="240"/>
              </a:spcBef>
              <a:spcAft>
                <a:spcPts val="600"/>
              </a:spcAft>
              <a:buClr>
                <a:srgbClr val="3F3F3F"/>
              </a:buClr>
              <a:buFont typeface="Verdana"/>
              <a:buNone/>
              <a:defRPr sz="1200" b="0" i="0" u="none" strike="noStrike" cap="none" baseline="0">
                <a:solidFill>
                  <a:srgbClr val="888888"/>
                </a:solidFill>
                <a:latin typeface="Verdana"/>
                <a:ea typeface="Verdana"/>
                <a:cs typeface="Verdana"/>
                <a:sym typeface="Verdana"/>
              </a:defRPr>
            </a:lvl4pPr>
            <a:lvl5pPr marL="1828800" marR="0" indent="0" algn="ctr" rtl="0">
              <a:spcBef>
                <a:spcPts val="240"/>
              </a:spcBef>
              <a:spcAft>
                <a:spcPts val="600"/>
              </a:spcAft>
              <a:buClr>
                <a:srgbClr val="3F3F3F"/>
              </a:buClr>
              <a:buFont typeface="Verdana"/>
              <a:buNone/>
              <a:defRPr sz="1200" b="0" i="0" u="none" strike="noStrike" cap="none" baseline="0">
                <a:solidFill>
                  <a:srgbClr val="888888"/>
                </a:solidFill>
                <a:latin typeface="Verdana"/>
                <a:ea typeface="Verdana"/>
                <a:cs typeface="Verdana"/>
                <a:sym typeface="Verdana"/>
              </a:defRPr>
            </a:lvl5pPr>
            <a:lvl6pPr marL="22860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6pPr>
            <a:lvl7pPr marL="27432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7pPr>
            <a:lvl8pPr marL="32004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8pPr>
            <a:lvl9pPr marL="36576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9pPr>
          </a:lstStyle>
          <a:p>
            <a:endParaRPr/>
          </a:p>
        </p:txBody>
      </p:sp>
      <p:sp>
        <p:nvSpPr>
          <p:cNvPr id="103" name="Shape 103"/>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04" name="Shape 104"/>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05" name="Shape 105"/>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0633256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08" name="Shape 108"/>
          <p:cNvSpPr txBox="1">
            <a:spLocks noGrp="1"/>
          </p:cNvSpPr>
          <p:nvPr>
            <p:ph type="body" idx="1"/>
          </p:nvPr>
        </p:nvSpPr>
        <p:spPr>
          <a:xfrm>
            <a:off x="1009442" y="1807360"/>
            <a:ext cx="7125112" cy="4051437"/>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09" name="Shape 109"/>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0" name="Shape 110"/>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1" name="Shape 111"/>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7914616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009442" y="3308580"/>
            <a:ext cx="7117177" cy="1468800"/>
          </a:xfrm>
          <a:prstGeom prst="rect">
            <a:avLst/>
          </a:prstGeom>
          <a:noFill/>
          <a:ln>
            <a:noFill/>
          </a:ln>
        </p:spPr>
        <p:txBody>
          <a:bodyPr lIns="91425" tIns="91425" rIns="91425" bIns="91425" anchor="b" anchorCtr="0"/>
          <a:lstStyle>
            <a:lvl1pPr algn="r" rtl="0">
              <a:spcBef>
                <a:spcPts val="0"/>
              </a:spcBef>
              <a:defRPr sz="3200" b="0"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4" name="Shape 114"/>
          <p:cNvSpPr txBox="1">
            <a:spLocks noGrp="1"/>
          </p:cNvSpPr>
          <p:nvPr>
            <p:ph type="body" idx="1"/>
          </p:nvPr>
        </p:nvSpPr>
        <p:spPr>
          <a:xfrm>
            <a:off x="1009442" y="4777380"/>
            <a:ext cx="7117177" cy="860399"/>
          </a:xfrm>
          <a:prstGeom prst="rect">
            <a:avLst/>
          </a:prstGeom>
          <a:noFill/>
          <a:ln>
            <a:noFill/>
          </a:ln>
        </p:spPr>
        <p:txBody>
          <a:bodyPr lIns="91425" tIns="91425" rIns="91425" bIns="91425" anchor="t" anchorCtr="0"/>
          <a:lstStyle>
            <a:lvl1pPr marL="0" indent="0" algn="r" rtl="0">
              <a:spcBef>
                <a:spcPts val="0"/>
              </a:spcBef>
              <a:buClr>
                <a:srgbClr val="3F3F3F"/>
              </a:buClr>
              <a:buFont typeface="Verdana"/>
              <a:buNone/>
              <a:defRPr sz="1800">
                <a:solidFill>
                  <a:srgbClr val="3F3F3F"/>
                </a:solidFill>
              </a:defRPr>
            </a:lvl1pPr>
            <a:lvl2pPr marL="457200" indent="0" rtl="0">
              <a:spcBef>
                <a:spcPts val="0"/>
              </a:spcBef>
              <a:buClr>
                <a:srgbClr val="888888"/>
              </a:buClr>
              <a:buFont typeface="Verdana"/>
              <a:buNone/>
              <a:defRPr sz="1800">
                <a:solidFill>
                  <a:srgbClr val="888888"/>
                </a:solidFill>
              </a:defRPr>
            </a:lvl2pPr>
            <a:lvl3pPr marL="914400" indent="0" rtl="0">
              <a:spcBef>
                <a:spcPts val="0"/>
              </a:spcBef>
              <a:buClr>
                <a:srgbClr val="888888"/>
              </a:buClr>
              <a:buFont typeface="Verdana"/>
              <a:buNone/>
              <a:defRPr sz="1600">
                <a:solidFill>
                  <a:srgbClr val="888888"/>
                </a:solidFill>
              </a:defRPr>
            </a:lvl3pPr>
            <a:lvl4pPr marL="1371600" indent="0" rtl="0">
              <a:spcBef>
                <a:spcPts val="0"/>
              </a:spcBef>
              <a:buClr>
                <a:srgbClr val="888888"/>
              </a:buClr>
              <a:buFont typeface="Verdana"/>
              <a:buNone/>
              <a:defRPr sz="1400">
                <a:solidFill>
                  <a:srgbClr val="888888"/>
                </a:solidFill>
              </a:defRPr>
            </a:lvl4pPr>
            <a:lvl5pPr marL="1828800" indent="0" rtl="0">
              <a:spcBef>
                <a:spcPts val="0"/>
              </a:spcBef>
              <a:buClr>
                <a:srgbClr val="888888"/>
              </a:buClr>
              <a:buFont typeface="Verdana"/>
              <a:buNone/>
              <a:defRPr sz="1400">
                <a:solidFill>
                  <a:srgbClr val="888888"/>
                </a:solidFill>
              </a:defRPr>
            </a:lvl5pPr>
            <a:lvl6pPr marL="2286000" indent="0" rtl="0">
              <a:spcBef>
                <a:spcPts val="0"/>
              </a:spcBef>
              <a:buClr>
                <a:srgbClr val="888888"/>
              </a:buClr>
              <a:buFont typeface="Verdana"/>
              <a:buNone/>
              <a:defRPr sz="1400">
                <a:solidFill>
                  <a:srgbClr val="888888"/>
                </a:solidFill>
              </a:defRPr>
            </a:lvl6pPr>
            <a:lvl7pPr marL="2743200" indent="0" rtl="0">
              <a:spcBef>
                <a:spcPts val="0"/>
              </a:spcBef>
              <a:buClr>
                <a:srgbClr val="888888"/>
              </a:buClr>
              <a:buFont typeface="Verdana"/>
              <a:buNone/>
              <a:defRPr sz="1400">
                <a:solidFill>
                  <a:srgbClr val="888888"/>
                </a:solidFill>
              </a:defRPr>
            </a:lvl7pPr>
            <a:lvl8pPr marL="3200400" indent="0" rtl="0">
              <a:spcBef>
                <a:spcPts val="0"/>
              </a:spcBef>
              <a:buClr>
                <a:srgbClr val="888888"/>
              </a:buClr>
              <a:buFont typeface="Verdana"/>
              <a:buNone/>
              <a:defRPr sz="1400">
                <a:solidFill>
                  <a:srgbClr val="888888"/>
                </a:solidFill>
              </a:defRPr>
            </a:lvl8pPr>
            <a:lvl9pPr marL="3657600" indent="0" rtl="0">
              <a:spcBef>
                <a:spcPts val="0"/>
              </a:spcBef>
              <a:buClr>
                <a:srgbClr val="888888"/>
              </a:buClr>
              <a:buFont typeface="Verdana"/>
              <a:buNone/>
              <a:defRPr sz="1400">
                <a:solidFill>
                  <a:srgbClr val="888888"/>
                </a:solidFill>
              </a:defRPr>
            </a:lvl9pPr>
          </a:lstStyle>
          <a:p>
            <a:endParaRPr/>
          </a:p>
        </p:txBody>
      </p:sp>
      <p:sp>
        <p:nvSpPr>
          <p:cNvPr id="115" name="Shape 115"/>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6" name="Shape 116"/>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7" name="Shape 117"/>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113741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1009442" y="675724"/>
            <a:ext cx="7123080"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20" name="Shape 120"/>
          <p:cNvSpPr txBox="1">
            <a:spLocks noGrp="1"/>
          </p:cNvSpPr>
          <p:nvPr>
            <p:ph type="body" idx="1"/>
          </p:nvPr>
        </p:nvSpPr>
        <p:spPr>
          <a:xfrm>
            <a:off x="1009441" y="1809749"/>
            <a:ext cx="3471276" cy="405130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1" name="Shape 121"/>
          <p:cNvSpPr txBox="1">
            <a:spLocks noGrp="1"/>
          </p:cNvSpPr>
          <p:nvPr>
            <p:ph type="body" idx="2"/>
          </p:nvPr>
        </p:nvSpPr>
        <p:spPr>
          <a:xfrm>
            <a:off x="4663280" y="1809749"/>
            <a:ext cx="3469242" cy="405130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2" name="Shape 122"/>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23" name="Shape 123"/>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24" name="Shape 124"/>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9021988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txBox="1">
            <a:spLocks noGrp="1"/>
          </p:cNvSpPr>
          <p:nvPr>
            <p:ph type="body" idx="1"/>
          </p:nvPr>
        </p:nvSpPr>
        <p:spPr>
          <a:xfrm>
            <a:off x="1332894" y="1812926"/>
            <a:ext cx="3147824" cy="576262"/>
          </a:xfrm>
          <a:prstGeom prst="rect">
            <a:avLst/>
          </a:prstGeom>
          <a:noFill/>
          <a:ln>
            <a:noFill/>
          </a:ln>
        </p:spPr>
        <p:txBody>
          <a:bodyPr lIns="91425" tIns="91425" rIns="91425" bIns="91425" anchor="b" anchorCtr="0"/>
          <a:lstStyle>
            <a:lvl1pPr marL="0" indent="0" rtl="0">
              <a:spcBef>
                <a:spcPts val="0"/>
              </a:spcBef>
              <a:buFont typeface="Verdana"/>
              <a:buNone/>
              <a:defRPr sz="2400" b="0"/>
            </a:lvl1pPr>
            <a:lvl2pPr marL="457200" indent="0" rtl="0">
              <a:spcBef>
                <a:spcPts val="0"/>
              </a:spcBef>
              <a:buFont typeface="Verdana"/>
              <a:buNone/>
              <a:defRPr sz="2000" b="1"/>
            </a:lvl2pPr>
            <a:lvl3pPr marL="914400" indent="0" rtl="0">
              <a:spcBef>
                <a:spcPts val="0"/>
              </a:spcBef>
              <a:buFont typeface="Verdana"/>
              <a:buNone/>
              <a:defRPr sz="1800" b="1"/>
            </a:lvl3pPr>
            <a:lvl4pPr marL="1371600" indent="0" rtl="0">
              <a:spcBef>
                <a:spcPts val="0"/>
              </a:spcBef>
              <a:buFont typeface="Verdana"/>
              <a:buNone/>
              <a:defRPr sz="1600" b="1"/>
            </a:lvl4pPr>
            <a:lvl5pPr marL="1828800" indent="0" rtl="0">
              <a:spcBef>
                <a:spcPts val="0"/>
              </a:spcBef>
              <a:buFont typeface="Verdana"/>
              <a:buNone/>
              <a:defRPr sz="1600" b="1"/>
            </a:lvl5pPr>
            <a:lvl6pPr marL="2286000" indent="0" rtl="0">
              <a:spcBef>
                <a:spcPts val="0"/>
              </a:spcBef>
              <a:buFont typeface="Verdana"/>
              <a:buNone/>
              <a:defRPr sz="1600" b="1"/>
            </a:lvl6pPr>
            <a:lvl7pPr marL="2743200" indent="0" rtl="0">
              <a:spcBef>
                <a:spcPts val="0"/>
              </a:spcBef>
              <a:buFont typeface="Verdana"/>
              <a:buNone/>
              <a:defRPr sz="1600" b="1"/>
            </a:lvl7pPr>
            <a:lvl8pPr marL="3200400" indent="0" rtl="0">
              <a:spcBef>
                <a:spcPts val="0"/>
              </a:spcBef>
              <a:buFont typeface="Verdana"/>
              <a:buNone/>
              <a:defRPr sz="1600" b="1"/>
            </a:lvl8pPr>
            <a:lvl9pPr marL="3657600" indent="0" rtl="0">
              <a:spcBef>
                <a:spcPts val="0"/>
              </a:spcBef>
              <a:buFont typeface="Verdana"/>
              <a:buNone/>
              <a:defRPr sz="1600" b="1"/>
            </a:lvl9pPr>
          </a:lstStyle>
          <a:p>
            <a:endParaRPr/>
          </a:p>
        </p:txBody>
      </p:sp>
      <p:sp>
        <p:nvSpPr>
          <p:cNvPr id="128" name="Shape 128"/>
          <p:cNvSpPr txBox="1">
            <a:spLocks noGrp="1"/>
          </p:cNvSpPr>
          <p:nvPr>
            <p:ph type="body" idx="2"/>
          </p:nvPr>
        </p:nvSpPr>
        <p:spPr>
          <a:xfrm>
            <a:off x="1009441" y="2389189"/>
            <a:ext cx="3471276" cy="347186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9" name="Shape 129"/>
          <p:cNvSpPr txBox="1">
            <a:spLocks noGrp="1"/>
          </p:cNvSpPr>
          <p:nvPr>
            <p:ph type="body" idx="3"/>
          </p:nvPr>
        </p:nvSpPr>
        <p:spPr>
          <a:xfrm>
            <a:off x="4992066" y="1812926"/>
            <a:ext cx="3142487" cy="576262"/>
          </a:xfrm>
          <a:prstGeom prst="rect">
            <a:avLst/>
          </a:prstGeom>
          <a:noFill/>
          <a:ln>
            <a:noFill/>
          </a:ln>
        </p:spPr>
        <p:txBody>
          <a:bodyPr lIns="91425" tIns="91425" rIns="91425" bIns="91425" anchor="b" anchorCtr="0"/>
          <a:lstStyle>
            <a:lvl1pPr marL="0" indent="0" rtl="0">
              <a:spcBef>
                <a:spcPts val="0"/>
              </a:spcBef>
              <a:buFont typeface="Verdana"/>
              <a:buNone/>
              <a:defRPr sz="2400" b="0"/>
            </a:lvl1pPr>
            <a:lvl2pPr marL="457200" indent="0" rtl="0">
              <a:spcBef>
                <a:spcPts val="0"/>
              </a:spcBef>
              <a:buFont typeface="Verdana"/>
              <a:buNone/>
              <a:defRPr sz="2000" b="1"/>
            </a:lvl2pPr>
            <a:lvl3pPr marL="914400" indent="0" rtl="0">
              <a:spcBef>
                <a:spcPts val="0"/>
              </a:spcBef>
              <a:buFont typeface="Verdana"/>
              <a:buNone/>
              <a:defRPr sz="1800" b="1"/>
            </a:lvl3pPr>
            <a:lvl4pPr marL="1371600" indent="0" rtl="0">
              <a:spcBef>
                <a:spcPts val="0"/>
              </a:spcBef>
              <a:buFont typeface="Verdana"/>
              <a:buNone/>
              <a:defRPr sz="1600" b="1"/>
            </a:lvl4pPr>
            <a:lvl5pPr marL="1828800" indent="0" rtl="0">
              <a:spcBef>
                <a:spcPts val="0"/>
              </a:spcBef>
              <a:buFont typeface="Verdana"/>
              <a:buNone/>
              <a:defRPr sz="1600" b="1"/>
            </a:lvl5pPr>
            <a:lvl6pPr marL="2286000" indent="0" rtl="0">
              <a:spcBef>
                <a:spcPts val="0"/>
              </a:spcBef>
              <a:buFont typeface="Verdana"/>
              <a:buNone/>
              <a:defRPr sz="1600" b="1"/>
            </a:lvl6pPr>
            <a:lvl7pPr marL="2743200" indent="0" rtl="0">
              <a:spcBef>
                <a:spcPts val="0"/>
              </a:spcBef>
              <a:buFont typeface="Verdana"/>
              <a:buNone/>
              <a:defRPr sz="1600" b="1"/>
            </a:lvl7pPr>
            <a:lvl8pPr marL="3200400" indent="0" rtl="0">
              <a:spcBef>
                <a:spcPts val="0"/>
              </a:spcBef>
              <a:buFont typeface="Verdana"/>
              <a:buNone/>
              <a:defRPr sz="1600" b="1"/>
            </a:lvl8pPr>
            <a:lvl9pPr marL="3657600" indent="0" rtl="0">
              <a:spcBef>
                <a:spcPts val="0"/>
              </a:spcBef>
              <a:buFont typeface="Verdana"/>
              <a:buNone/>
              <a:defRPr sz="1600" b="1"/>
            </a:lvl9pPr>
          </a:lstStyle>
          <a:p>
            <a:endParaRPr/>
          </a:p>
        </p:txBody>
      </p:sp>
      <p:sp>
        <p:nvSpPr>
          <p:cNvPr id="130" name="Shape 130"/>
          <p:cNvSpPr txBox="1">
            <a:spLocks noGrp="1"/>
          </p:cNvSpPr>
          <p:nvPr>
            <p:ph type="body" idx="4"/>
          </p:nvPr>
        </p:nvSpPr>
        <p:spPr>
          <a:xfrm>
            <a:off x="4663280" y="2389189"/>
            <a:ext cx="3471274" cy="347186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31" name="Shape 131"/>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2" name="Shape 132"/>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3" name="Shape 133"/>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9568988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36" name="Shape 136"/>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7" name="Shape 137"/>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8" name="Shape 138"/>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727534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478551-E447-42AF-90D7-DD0BE9996EB8}"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31464869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9"/>
        <p:cNvGrpSpPr/>
        <p:nvPr/>
      </p:nvGrpSpPr>
      <p:grpSpPr>
        <a:xfrm>
          <a:off x="0" y="0"/>
          <a:ext cx="0" cy="0"/>
          <a:chOff x="0" y="0"/>
          <a:chExt cx="0" cy="0"/>
        </a:xfrm>
      </p:grpSpPr>
      <p:sp>
        <p:nvSpPr>
          <p:cNvPr id="140" name="Shape 140"/>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1" name="Shape 141"/>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2" name="Shape 142"/>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090786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1009441" y="446087"/>
            <a:ext cx="2660649" cy="1185861"/>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5" name="Shape 145"/>
          <p:cNvSpPr txBox="1">
            <a:spLocks noGrp="1"/>
          </p:cNvSpPr>
          <p:nvPr>
            <p:ph type="body" idx="1"/>
          </p:nvPr>
        </p:nvSpPr>
        <p:spPr>
          <a:xfrm>
            <a:off x="3852653" y="446087"/>
            <a:ext cx="4279868" cy="5414963"/>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46" name="Shape 146"/>
          <p:cNvSpPr txBox="1">
            <a:spLocks noGrp="1"/>
          </p:cNvSpPr>
          <p:nvPr>
            <p:ph type="body" idx="2"/>
          </p:nvPr>
        </p:nvSpPr>
        <p:spPr>
          <a:xfrm>
            <a:off x="1009441" y="1631949"/>
            <a:ext cx="2660649" cy="4229099"/>
          </a:xfrm>
          <a:prstGeom prst="rect">
            <a:avLst/>
          </a:prstGeom>
          <a:noFill/>
          <a:ln>
            <a:noFill/>
          </a:ln>
        </p:spPr>
        <p:txBody>
          <a:bodyPr lIns="91425" tIns="91425" rIns="91425" bIns="91425" anchor="t" anchorCtr="0"/>
          <a:lstStyle>
            <a:lvl1pPr marL="0" indent="0" rtl="0">
              <a:spcBef>
                <a:spcPts val="0"/>
              </a:spcBef>
              <a:buFont typeface="Verdana"/>
              <a:buNone/>
              <a:defRPr sz="1200"/>
            </a:lvl1pPr>
            <a:lvl2pPr marL="457200" indent="0" rtl="0">
              <a:spcBef>
                <a:spcPts val="0"/>
              </a:spcBef>
              <a:buFont typeface="Verdana"/>
              <a:buNone/>
              <a:defRPr sz="1200"/>
            </a:lvl2pPr>
            <a:lvl3pPr marL="914400" indent="0" rtl="0">
              <a:spcBef>
                <a:spcPts val="0"/>
              </a:spcBef>
              <a:buFont typeface="Verdana"/>
              <a:buNone/>
              <a:defRPr sz="1000"/>
            </a:lvl3pPr>
            <a:lvl4pPr marL="1371600" indent="0" rtl="0">
              <a:spcBef>
                <a:spcPts val="0"/>
              </a:spcBef>
              <a:buFont typeface="Verdana"/>
              <a:buNone/>
              <a:defRPr sz="900"/>
            </a:lvl4pPr>
            <a:lvl5pPr marL="1828800" indent="0" rtl="0">
              <a:spcBef>
                <a:spcPts val="0"/>
              </a:spcBef>
              <a:buFont typeface="Verdana"/>
              <a:buNone/>
              <a:defRPr sz="900"/>
            </a:lvl5pPr>
            <a:lvl6pPr marL="2286000" indent="0" rtl="0">
              <a:spcBef>
                <a:spcPts val="0"/>
              </a:spcBef>
              <a:buFont typeface="Verdana"/>
              <a:buNone/>
              <a:defRPr sz="900"/>
            </a:lvl6pPr>
            <a:lvl7pPr marL="2743200" indent="0" rtl="0">
              <a:spcBef>
                <a:spcPts val="0"/>
              </a:spcBef>
              <a:buFont typeface="Verdana"/>
              <a:buNone/>
              <a:defRPr sz="900"/>
            </a:lvl7pPr>
            <a:lvl8pPr marL="3200400" indent="0" rtl="0">
              <a:spcBef>
                <a:spcPts val="0"/>
              </a:spcBef>
              <a:buFont typeface="Verdana"/>
              <a:buNone/>
              <a:defRPr sz="900"/>
            </a:lvl8pPr>
            <a:lvl9pPr marL="3657600" indent="0" rtl="0">
              <a:spcBef>
                <a:spcPts val="0"/>
              </a:spcBef>
              <a:buFont typeface="Verdana"/>
              <a:buNone/>
              <a:defRPr sz="900"/>
            </a:lvl9pPr>
          </a:lstStyle>
          <a:p>
            <a:endParaRPr/>
          </a:p>
        </p:txBody>
      </p:sp>
      <p:sp>
        <p:nvSpPr>
          <p:cNvPr id="147" name="Shape 147"/>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8" name="Shape 148"/>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9" name="Shape 149"/>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11748120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009441" y="1387058"/>
            <a:ext cx="3481387" cy="1113253"/>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2" name="Shape 152"/>
          <p:cNvSpPr txBox="1">
            <a:spLocks noGrp="1"/>
          </p:cNvSpPr>
          <p:nvPr>
            <p:ph type="body" idx="1"/>
          </p:nvPr>
        </p:nvSpPr>
        <p:spPr>
          <a:xfrm>
            <a:off x="1009441" y="2500311"/>
            <a:ext cx="3481387" cy="2530200"/>
          </a:xfrm>
          <a:prstGeom prst="rect">
            <a:avLst/>
          </a:prstGeom>
          <a:noFill/>
          <a:ln>
            <a:noFill/>
          </a:ln>
        </p:spPr>
        <p:txBody>
          <a:bodyPr lIns="91425" tIns="91425" rIns="91425" bIns="91425" anchor="t" anchorCtr="0"/>
          <a:lstStyle>
            <a:lvl1pPr marL="0" indent="0" rtl="0">
              <a:spcBef>
                <a:spcPts val="0"/>
              </a:spcBef>
              <a:buFont typeface="Verdana"/>
              <a:buNone/>
              <a:defRPr sz="1200"/>
            </a:lvl1pPr>
            <a:lvl2pPr marL="457200" indent="0" rtl="0">
              <a:spcBef>
                <a:spcPts val="0"/>
              </a:spcBef>
              <a:buFont typeface="Verdana"/>
              <a:buNone/>
              <a:defRPr sz="1200"/>
            </a:lvl2pPr>
            <a:lvl3pPr marL="914400" indent="0" rtl="0">
              <a:spcBef>
                <a:spcPts val="0"/>
              </a:spcBef>
              <a:buFont typeface="Verdana"/>
              <a:buNone/>
              <a:defRPr sz="1000"/>
            </a:lvl3pPr>
            <a:lvl4pPr marL="1371600" indent="0" rtl="0">
              <a:spcBef>
                <a:spcPts val="0"/>
              </a:spcBef>
              <a:buFont typeface="Verdana"/>
              <a:buNone/>
              <a:defRPr sz="900"/>
            </a:lvl4pPr>
            <a:lvl5pPr marL="1828800" indent="0" rtl="0">
              <a:spcBef>
                <a:spcPts val="0"/>
              </a:spcBef>
              <a:buFont typeface="Verdana"/>
              <a:buNone/>
              <a:defRPr sz="900"/>
            </a:lvl5pPr>
            <a:lvl6pPr marL="2286000" indent="0" rtl="0">
              <a:spcBef>
                <a:spcPts val="0"/>
              </a:spcBef>
              <a:buFont typeface="Verdana"/>
              <a:buNone/>
              <a:defRPr sz="900"/>
            </a:lvl6pPr>
            <a:lvl7pPr marL="2743200" indent="0" rtl="0">
              <a:spcBef>
                <a:spcPts val="0"/>
              </a:spcBef>
              <a:buFont typeface="Verdana"/>
              <a:buNone/>
              <a:defRPr sz="900"/>
            </a:lvl7pPr>
            <a:lvl8pPr marL="3200400" indent="0" rtl="0">
              <a:spcBef>
                <a:spcPts val="0"/>
              </a:spcBef>
              <a:buFont typeface="Verdana"/>
              <a:buNone/>
              <a:defRPr sz="900"/>
            </a:lvl8pPr>
            <a:lvl9pPr marL="3657600" indent="0" rtl="0">
              <a:spcBef>
                <a:spcPts val="0"/>
              </a:spcBef>
              <a:buFont typeface="Verdana"/>
              <a:buNone/>
              <a:defRPr sz="900"/>
            </a:lvl9pPr>
          </a:lstStyle>
          <a:p>
            <a:endParaRPr/>
          </a:p>
        </p:txBody>
      </p:sp>
      <p:sp>
        <p:nvSpPr>
          <p:cNvPr id="153" name="Shape 153"/>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54" name="Shape 154"/>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55" name="Shape 155"/>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grpSp>
        <p:nvGrpSpPr>
          <p:cNvPr id="156" name="Shape 156"/>
          <p:cNvGrpSpPr/>
          <p:nvPr/>
        </p:nvGrpSpPr>
        <p:grpSpPr>
          <a:xfrm>
            <a:off x="4718762" y="993075"/>
            <a:ext cx="1847137" cy="1530439"/>
            <a:chOff x="4718762" y="993075"/>
            <a:chExt cx="1847137" cy="1530439"/>
          </a:xfrm>
        </p:grpSpPr>
        <p:sp>
          <p:nvSpPr>
            <p:cNvPr id="157" name="Shape 157"/>
            <p:cNvSpPr/>
            <p:nvPr/>
          </p:nvSpPr>
          <p:spPr>
            <a:xfrm>
              <a:off x="5479246" y="1436861"/>
              <a:ext cx="1086652" cy="1086652"/>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8" name="Shape 158"/>
            <p:cNvSpPr/>
            <p:nvPr/>
          </p:nvSpPr>
          <p:spPr>
            <a:xfrm>
              <a:off x="5650541" y="1411791"/>
              <a:ext cx="830364" cy="830364"/>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9" name="Shape 159"/>
            <p:cNvSpPr/>
            <p:nvPr/>
          </p:nvSpPr>
          <p:spPr>
            <a:xfrm>
              <a:off x="5256183" y="1894453"/>
              <a:ext cx="602364" cy="602364"/>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0" name="Shape 160"/>
            <p:cNvSpPr/>
            <p:nvPr/>
          </p:nvSpPr>
          <p:spPr>
            <a:xfrm>
              <a:off x="5424144" y="1811313"/>
              <a:ext cx="489587" cy="489587"/>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1" name="Shape 161"/>
            <p:cNvSpPr/>
            <p:nvPr/>
          </p:nvSpPr>
          <p:spPr>
            <a:xfrm>
              <a:off x="4718762" y="2083425"/>
              <a:ext cx="256600" cy="256600"/>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2" name="Shape 162"/>
            <p:cNvSpPr/>
            <p:nvPr/>
          </p:nvSpPr>
          <p:spPr>
            <a:xfrm>
              <a:off x="6132091" y="993075"/>
              <a:ext cx="256600" cy="256600"/>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3" name="Shape 163"/>
            <p:cNvSpPr/>
            <p:nvPr/>
          </p:nvSpPr>
          <p:spPr>
            <a:xfrm>
              <a:off x="5059596" y="1894453"/>
              <a:ext cx="197438" cy="197438"/>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4" name="Shape 164"/>
            <p:cNvSpPr/>
            <p:nvPr/>
          </p:nvSpPr>
          <p:spPr>
            <a:xfrm>
              <a:off x="6148801" y="1060592"/>
              <a:ext cx="197438" cy="197438"/>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65" name="Shape 165"/>
          <p:cNvSpPr>
            <a:spLocks noGrp="1"/>
          </p:cNvSpPr>
          <p:nvPr>
            <p:ph type="pic" idx="2"/>
          </p:nvPr>
        </p:nvSpPr>
        <p:spPr>
          <a:xfrm>
            <a:off x="4876800" y="1600200"/>
            <a:ext cx="3429000" cy="3429000"/>
          </a:xfrm>
          <a:prstGeom prst="ellipse">
            <a:avLst/>
          </a:prstGeom>
          <a:noFill/>
          <a:ln w="76200" cap="flat">
            <a:solidFill>
              <a:srgbClr val="9ADE27"/>
            </a:solidFill>
            <a:prstDash val="solid"/>
            <a:round/>
            <a:headEnd type="none" w="med" len="med"/>
            <a:tailEnd type="none" w="med" len="med"/>
          </a:ln>
        </p:spPr>
        <p:txBody>
          <a:bodyPr lIns="91425" tIns="91425" rIns="91425" bIns="91425" anchor="b" anchorCtr="0"/>
          <a:lstStyle>
            <a:lvl1pPr marL="0" marR="0" indent="0" algn="ctr" rtl="0">
              <a:spcBef>
                <a:spcPts val="0"/>
              </a:spcBef>
              <a:buClr>
                <a:srgbClr val="3F3F3F"/>
              </a:buClr>
              <a:buFont typeface="Verdana"/>
              <a:buNone/>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39836120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68" name="Shape 168"/>
          <p:cNvSpPr txBox="1">
            <a:spLocks noGrp="1"/>
          </p:cNvSpPr>
          <p:nvPr>
            <p:ph type="body" idx="1"/>
          </p:nvPr>
        </p:nvSpPr>
        <p:spPr>
          <a:xfrm rot="5400000">
            <a:off x="2545264" y="271539"/>
            <a:ext cx="4051437" cy="7123080"/>
          </a:xfrm>
          <a:prstGeom prst="rect">
            <a:avLst/>
          </a:prstGeom>
          <a:noFill/>
          <a:ln>
            <a:noFill/>
          </a:ln>
        </p:spPr>
        <p:txBody>
          <a:bodyPr lIns="91425" tIns="91425" rIns="91425" bIns="91425" anchor="ctr" anchorCtr="0"/>
          <a:lstStyle>
            <a:lvl1pPr marL="342900" indent="-228600" algn="l" rtl="0">
              <a:spcBef>
                <a:spcPts val="360"/>
              </a:spcBef>
              <a:spcAft>
                <a:spcPts val="600"/>
              </a:spcAft>
              <a:buClr>
                <a:srgbClr val="3F3F3F"/>
              </a:buClr>
              <a:buFont typeface="Verdana"/>
              <a:buChar char="○"/>
              <a:defRPr sz="1800">
                <a:solidFill>
                  <a:srgbClr val="3F3F3F"/>
                </a:solidFill>
                <a:latin typeface="Verdana"/>
                <a:ea typeface="Verdana"/>
                <a:cs typeface="Verdana"/>
                <a:sym typeface="Verdana"/>
              </a:defRPr>
            </a:lvl1pPr>
            <a:lvl2pPr marL="742950" indent="-184150" algn="l" rtl="0">
              <a:spcBef>
                <a:spcPts val="320"/>
              </a:spcBef>
              <a:spcAft>
                <a:spcPts val="600"/>
              </a:spcAft>
              <a:buClr>
                <a:srgbClr val="3F3F3F"/>
              </a:buClr>
              <a:buFont typeface="Verdana"/>
              <a:buChar char="○"/>
              <a:defRPr sz="1600">
                <a:solidFill>
                  <a:srgbClr val="3F3F3F"/>
                </a:solidFill>
                <a:latin typeface="Verdana"/>
                <a:ea typeface="Verdana"/>
                <a:cs typeface="Verdana"/>
                <a:sym typeface="Verdana"/>
              </a:defRPr>
            </a:lvl2pPr>
            <a:lvl3pPr marL="1143000" indent="-139700" algn="l" rtl="0">
              <a:spcBef>
                <a:spcPts val="280"/>
              </a:spcBef>
              <a:spcAft>
                <a:spcPts val="600"/>
              </a:spcAft>
              <a:buClr>
                <a:srgbClr val="3F3F3F"/>
              </a:buClr>
              <a:buFont typeface="Verdana"/>
              <a:buChar char="○"/>
              <a:defRPr sz="1400">
                <a:solidFill>
                  <a:srgbClr val="3F3F3F"/>
                </a:solidFill>
                <a:latin typeface="Verdana"/>
                <a:ea typeface="Verdana"/>
                <a:cs typeface="Verdana"/>
                <a:sym typeface="Verdana"/>
              </a:defRPr>
            </a:lvl3pPr>
            <a:lvl4pPr marL="16002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4pPr>
            <a:lvl5pPr marL="20574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5pPr>
            <a:lvl6pPr marL="2514600" indent="-101600" algn="l" rtl="0">
              <a:spcBef>
                <a:spcPts val="400"/>
              </a:spcBef>
              <a:buClr>
                <a:schemeClr val="dk1"/>
              </a:buClr>
              <a:buFont typeface="Verdana"/>
              <a:buChar char="•"/>
              <a:defRPr sz="2000">
                <a:solidFill>
                  <a:schemeClr val="dk1"/>
                </a:solidFill>
                <a:latin typeface="Verdana"/>
                <a:ea typeface="Verdana"/>
                <a:cs typeface="Verdana"/>
                <a:sym typeface="Verdana"/>
              </a:defRPr>
            </a:lvl6pPr>
            <a:lvl7pPr marL="2971800" indent="-101600" algn="l" rtl="0">
              <a:spcBef>
                <a:spcPts val="400"/>
              </a:spcBef>
              <a:buClr>
                <a:schemeClr val="dk1"/>
              </a:buClr>
              <a:buFont typeface="Verdana"/>
              <a:buChar char="•"/>
              <a:defRPr sz="2000">
                <a:solidFill>
                  <a:schemeClr val="dk1"/>
                </a:solidFill>
                <a:latin typeface="Verdana"/>
                <a:ea typeface="Verdana"/>
                <a:cs typeface="Verdana"/>
                <a:sym typeface="Verdana"/>
              </a:defRPr>
            </a:lvl7pPr>
            <a:lvl8pPr marL="3429000" indent="-101600" algn="l" rtl="0">
              <a:spcBef>
                <a:spcPts val="400"/>
              </a:spcBef>
              <a:buClr>
                <a:schemeClr val="dk1"/>
              </a:buClr>
              <a:buFont typeface="Verdana"/>
              <a:buChar char="•"/>
              <a:defRPr sz="2000">
                <a:solidFill>
                  <a:schemeClr val="dk1"/>
                </a:solidFill>
                <a:latin typeface="Verdana"/>
                <a:ea typeface="Verdana"/>
                <a:cs typeface="Verdana"/>
                <a:sym typeface="Verdana"/>
              </a:defRPr>
            </a:lvl8pPr>
            <a:lvl9pPr marL="3886200" indent="-101600" algn="l" rtl="0">
              <a:spcBef>
                <a:spcPts val="400"/>
              </a:spcBef>
              <a:buClr>
                <a:schemeClr val="dk1"/>
              </a:buClr>
              <a:buFont typeface="Verdana"/>
              <a:buChar char="•"/>
              <a:defRPr sz="2000">
                <a:solidFill>
                  <a:schemeClr val="dk1"/>
                </a:solidFill>
                <a:latin typeface="Verdana"/>
                <a:ea typeface="Verdana"/>
                <a:cs typeface="Verdana"/>
                <a:sym typeface="Verdana"/>
              </a:defRPr>
            </a:lvl9pPr>
          </a:lstStyle>
          <a:p>
            <a:endParaRPr/>
          </a:p>
        </p:txBody>
      </p:sp>
      <p:sp>
        <p:nvSpPr>
          <p:cNvPr id="169" name="Shape 169"/>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0" name="Shape 170"/>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1" name="Shape 171"/>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8979048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rot="5400000">
            <a:off x="4803377" y="2531906"/>
            <a:ext cx="5185328" cy="1472961"/>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74" name="Shape 174"/>
          <p:cNvSpPr txBox="1">
            <a:spLocks noGrp="1"/>
          </p:cNvSpPr>
          <p:nvPr>
            <p:ph type="body" idx="1"/>
          </p:nvPr>
        </p:nvSpPr>
        <p:spPr>
          <a:xfrm rot="5400000">
            <a:off x="1150556" y="534608"/>
            <a:ext cx="5185326" cy="5467556"/>
          </a:xfrm>
          <a:prstGeom prst="rect">
            <a:avLst/>
          </a:prstGeom>
          <a:noFill/>
          <a:ln>
            <a:noFill/>
          </a:ln>
        </p:spPr>
        <p:txBody>
          <a:bodyPr lIns="91425" tIns="91425" rIns="91425" bIns="91425" anchor="ctr" anchorCtr="0"/>
          <a:lstStyle>
            <a:lvl1pPr marL="342900" indent="-228600" algn="l" rtl="0">
              <a:spcBef>
                <a:spcPts val="360"/>
              </a:spcBef>
              <a:spcAft>
                <a:spcPts val="600"/>
              </a:spcAft>
              <a:buClr>
                <a:srgbClr val="3F3F3F"/>
              </a:buClr>
              <a:buFont typeface="Verdana"/>
              <a:buChar char="○"/>
              <a:defRPr sz="1800">
                <a:solidFill>
                  <a:srgbClr val="3F3F3F"/>
                </a:solidFill>
                <a:latin typeface="Verdana"/>
                <a:ea typeface="Verdana"/>
                <a:cs typeface="Verdana"/>
                <a:sym typeface="Verdana"/>
              </a:defRPr>
            </a:lvl1pPr>
            <a:lvl2pPr marL="742950" indent="-184150" algn="l" rtl="0">
              <a:spcBef>
                <a:spcPts val="320"/>
              </a:spcBef>
              <a:spcAft>
                <a:spcPts val="600"/>
              </a:spcAft>
              <a:buClr>
                <a:srgbClr val="3F3F3F"/>
              </a:buClr>
              <a:buFont typeface="Verdana"/>
              <a:buChar char="○"/>
              <a:defRPr sz="1600">
                <a:solidFill>
                  <a:srgbClr val="3F3F3F"/>
                </a:solidFill>
                <a:latin typeface="Verdana"/>
                <a:ea typeface="Verdana"/>
                <a:cs typeface="Verdana"/>
                <a:sym typeface="Verdana"/>
              </a:defRPr>
            </a:lvl2pPr>
            <a:lvl3pPr marL="1143000" indent="-139700" algn="l" rtl="0">
              <a:spcBef>
                <a:spcPts val="280"/>
              </a:spcBef>
              <a:spcAft>
                <a:spcPts val="600"/>
              </a:spcAft>
              <a:buClr>
                <a:srgbClr val="3F3F3F"/>
              </a:buClr>
              <a:buFont typeface="Verdana"/>
              <a:buChar char="○"/>
              <a:defRPr sz="1400">
                <a:solidFill>
                  <a:srgbClr val="3F3F3F"/>
                </a:solidFill>
                <a:latin typeface="Verdana"/>
                <a:ea typeface="Verdana"/>
                <a:cs typeface="Verdana"/>
                <a:sym typeface="Verdana"/>
              </a:defRPr>
            </a:lvl3pPr>
            <a:lvl4pPr marL="16002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4pPr>
            <a:lvl5pPr marL="20574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5pPr>
            <a:lvl6pPr marL="2514600" indent="-101600" algn="l" rtl="0">
              <a:spcBef>
                <a:spcPts val="400"/>
              </a:spcBef>
              <a:buClr>
                <a:schemeClr val="dk1"/>
              </a:buClr>
              <a:buFont typeface="Verdana"/>
              <a:buChar char="•"/>
              <a:defRPr sz="2000">
                <a:solidFill>
                  <a:schemeClr val="dk1"/>
                </a:solidFill>
                <a:latin typeface="Verdana"/>
                <a:ea typeface="Verdana"/>
                <a:cs typeface="Verdana"/>
                <a:sym typeface="Verdana"/>
              </a:defRPr>
            </a:lvl6pPr>
            <a:lvl7pPr marL="2971800" indent="-101600" algn="l" rtl="0">
              <a:spcBef>
                <a:spcPts val="400"/>
              </a:spcBef>
              <a:buClr>
                <a:schemeClr val="dk1"/>
              </a:buClr>
              <a:buFont typeface="Verdana"/>
              <a:buChar char="•"/>
              <a:defRPr sz="2000">
                <a:solidFill>
                  <a:schemeClr val="dk1"/>
                </a:solidFill>
                <a:latin typeface="Verdana"/>
                <a:ea typeface="Verdana"/>
                <a:cs typeface="Verdana"/>
                <a:sym typeface="Verdana"/>
              </a:defRPr>
            </a:lvl7pPr>
            <a:lvl8pPr marL="3429000" indent="-101600" algn="l" rtl="0">
              <a:spcBef>
                <a:spcPts val="400"/>
              </a:spcBef>
              <a:buClr>
                <a:schemeClr val="dk1"/>
              </a:buClr>
              <a:buFont typeface="Verdana"/>
              <a:buChar char="•"/>
              <a:defRPr sz="2000">
                <a:solidFill>
                  <a:schemeClr val="dk1"/>
                </a:solidFill>
                <a:latin typeface="Verdana"/>
                <a:ea typeface="Verdana"/>
                <a:cs typeface="Verdana"/>
                <a:sym typeface="Verdana"/>
              </a:defRPr>
            </a:lvl8pPr>
            <a:lvl9pPr marL="3886200" indent="-101600" algn="l" rtl="0">
              <a:spcBef>
                <a:spcPts val="400"/>
              </a:spcBef>
              <a:buClr>
                <a:schemeClr val="dk1"/>
              </a:buClr>
              <a:buFont typeface="Verdana"/>
              <a:buChar char="•"/>
              <a:defRPr sz="2000">
                <a:solidFill>
                  <a:schemeClr val="dk1"/>
                </a:solidFill>
                <a:latin typeface="Verdana"/>
                <a:ea typeface="Verdana"/>
                <a:cs typeface="Verdana"/>
                <a:sym typeface="Verdana"/>
              </a:defRPr>
            </a:lvl9pPr>
          </a:lstStyle>
          <a:p>
            <a:endParaRPr/>
          </a:p>
        </p:txBody>
      </p:sp>
      <p:sp>
        <p:nvSpPr>
          <p:cNvPr id="175" name="Shape 175"/>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6" name="Shape 176"/>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7" name="Shape 177"/>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394174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478551-E447-42AF-90D7-DD0BE9996EB8}"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85870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478551-E447-42AF-90D7-DD0BE9996EB8}"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73705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478551-E447-42AF-90D7-DD0BE9996EB8}"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12290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78551-E447-42AF-90D7-DD0BE9996EB8}"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359085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78551-E447-42AF-90D7-DD0BE9996EB8}"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44456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78551-E447-42AF-90D7-DD0BE9996EB8}"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72127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78551-E447-42AF-90D7-DD0BE9996EB8}" type="datetimeFigureOut">
              <a:rPr lang="en-US" smtClean="0"/>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DD9DB-AD10-46FC-90BF-5C377A26C4EB}" type="slidenum">
              <a:rPr lang="en-US" smtClean="0"/>
              <a:t>‹#›</a:t>
            </a:fld>
            <a:endParaRPr lang="en-US"/>
          </a:p>
        </p:txBody>
      </p:sp>
    </p:spTree>
    <p:extLst>
      <p:ext uri="{BB962C8B-B14F-4D97-AF65-F5344CB8AC3E}">
        <p14:creationId xmlns:p14="http://schemas.microsoft.com/office/powerpoint/2010/main" val="214715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04F8E96-0B0D-49D3-AC7F-3DE2DE568BD4}" type="datetimeFigureOut">
              <a:rPr lang="en-US" smtClean="0"/>
              <a:pPr/>
              <a:t>10/19/2015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374D2BF-FF68-48EF-9026-D15237455D05}" type="slidenum">
              <a:rPr lang="en-US" smtClean="0"/>
              <a:pPr/>
              <a:t>‹#›</a:t>
            </a:fld>
            <a:endParaRPr lang="en-US"/>
          </a:p>
        </p:txBody>
      </p:sp>
    </p:spTree>
    <p:extLst>
      <p:ext uri="{BB962C8B-B14F-4D97-AF65-F5344CB8AC3E}">
        <p14:creationId xmlns:p14="http://schemas.microsoft.com/office/powerpoint/2010/main" val="4060436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BFED6F"/>
            </a:gs>
            <a:gs pos="88000">
              <a:srgbClr val="8BB447"/>
            </a:gs>
            <a:gs pos="100000">
              <a:srgbClr val="8BB447"/>
            </a:gs>
          </a:gsLst>
          <a:lin ang="5400000" scaled="0"/>
        </a:gradFill>
        <a:effectLst/>
      </p:bgPr>
    </p:bg>
    <p:spTree>
      <p:nvGrpSpPr>
        <p:cNvPr id="1" name="Shape 4"/>
        <p:cNvGrpSpPr/>
        <p:nvPr/>
      </p:nvGrpSpPr>
      <p:grpSpPr>
        <a:xfrm>
          <a:off x="0" y="0"/>
          <a:ext cx="0" cy="0"/>
          <a:chOff x="0" y="0"/>
          <a:chExt cx="0" cy="0"/>
        </a:xfrm>
      </p:grpSpPr>
      <p:sp>
        <p:nvSpPr>
          <p:cNvPr id="5" name="Shape 5"/>
          <p:cNvSpPr/>
          <p:nvPr/>
        </p:nvSpPr>
        <p:spPr>
          <a:xfrm rot="592975">
            <a:off x="6917133" y="5941393"/>
            <a:ext cx="986817" cy="809286"/>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ABCC67">
              <a:alpha val="9803"/>
            </a:srgbClr>
          </a:solidFill>
          <a:ln w="9525" cap="flat">
            <a:solidFill>
              <a:srgbClr val="ABCC67">
                <a:alpha val="8627"/>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nvGrpSpPr>
          <p:cNvPr id="6" name="Shape 6"/>
          <p:cNvGrpSpPr/>
          <p:nvPr/>
        </p:nvGrpSpPr>
        <p:grpSpPr>
          <a:xfrm>
            <a:off x="-152027" y="-215179"/>
            <a:ext cx="10059775" cy="7073201"/>
            <a:chOff x="-152027" y="-215179"/>
            <a:chExt cx="10059775" cy="7073201"/>
          </a:xfrm>
        </p:grpSpPr>
        <p:grpSp>
          <p:nvGrpSpPr>
            <p:cNvPr id="7" name="Shape 7"/>
            <p:cNvGrpSpPr/>
            <p:nvPr/>
          </p:nvGrpSpPr>
          <p:grpSpPr>
            <a:xfrm>
              <a:off x="-140746" y="146151"/>
              <a:ext cx="9427756" cy="6440089"/>
              <a:chOff x="-140746" y="146151"/>
              <a:chExt cx="9427756" cy="6440089"/>
            </a:xfrm>
          </p:grpSpPr>
          <p:grpSp>
            <p:nvGrpSpPr>
              <p:cNvPr id="8" name="Shape 8"/>
              <p:cNvGrpSpPr/>
              <p:nvPr/>
            </p:nvGrpSpPr>
            <p:grpSpPr>
              <a:xfrm rot="2429338">
                <a:off x="8527" y="447135"/>
                <a:ext cx="1128259" cy="875914"/>
                <a:chOff x="-162267" y="4120976"/>
                <a:chExt cx="3435350" cy="2667000"/>
              </a:xfrm>
            </p:grpSpPr>
            <p:sp>
              <p:nvSpPr>
                <p:cNvPr id="9" name="Shape 9"/>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0" name="Shape 10"/>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1" name="Shape 11"/>
                <p:cNvSpPr/>
                <p:nvPr/>
              </p:nvSpPr>
              <p:spPr>
                <a:xfrm>
                  <a:off x="-162267" y="4120976"/>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12" name="Shape 12"/>
              <p:cNvGrpSpPr/>
              <p:nvPr/>
            </p:nvGrpSpPr>
            <p:grpSpPr>
              <a:xfrm rot="-2106335">
                <a:off x="353923" y="1671596"/>
                <a:ext cx="992739" cy="814143"/>
                <a:chOff x="381000" y="304800"/>
                <a:chExt cx="3317875" cy="2720975"/>
              </a:xfrm>
            </p:grpSpPr>
            <p:sp>
              <p:nvSpPr>
                <p:cNvPr id="13" name="Shape 13"/>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4" name="Shape 14"/>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5" name="Shape 15"/>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16" name="Shape 16"/>
              <p:cNvGrpSpPr/>
              <p:nvPr/>
            </p:nvGrpSpPr>
            <p:grpSpPr>
              <a:xfrm rot="-1888931">
                <a:off x="391816" y="4560621"/>
                <a:ext cx="1094992" cy="933829"/>
                <a:chOff x="5181600" y="457200"/>
                <a:chExt cx="3235325" cy="2759075"/>
              </a:xfrm>
            </p:grpSpPr>
            <p:sp>
              <p:nvSpPr>
                <p:cNvPr id="17" name="Shape 17"/>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8" name="Shape 18"/>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9" name="Shape 19"/>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0" name="Shape 20"/>
              <p:cNvGrpSpPr/>
              <p:nvPr/>
            </p:nvGrpSpPr>
            <p:grpSpPr>
              <a:xfrm rot="-1888931">
                <a:off x="7705128" y="419212"/>
                <a:ext cx="1376651" cy="1173997"/>
                <a:chOff x="5181600" y="457200"/>
                <a:chExt cx="3235325" cy="2759075"/>
              </a:xfrm>
            </p:grpSpPr>
            <p:sp>
              <p:nvSpPr>
                <p:cNvPr id="21" name="Shape 21"/>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2" name="Shape 22"/>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3" name="Shape 23"/>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4" name="Shape 24"/>
              <p:cNvGrpSpPr/>
              <p:nvPr/>
            </p:nvGrpSpPr>
            <p:grpSpPr>
              <a:xfrm rot="2429339">
                <a:off x="7324516" y="3846322"/>
                <a:ext cx="1472287" cy="1142999"/>
                <a:chOff x="381000" y="3581400"/>
                <a:chExt cx="3435350" cy="2667000"/>
              </a:xfrm>
            </p:grpSpPr>
            <p:sp>
              <p:nvSpPr>
                <p:cNvPr id="25" name="Shape 25"/>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6" name="Shape 26"/>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7" name="Shape 27"/>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8" name="Shape 28"/>
              <p:cNvGrpSpPr/>
              <p:nvPr/>
            </p:nvGrpSpPr>
            <p:grpSpPr>
              <a:xfrm rot="-2106335">
                <a:off x="7783359" y="5358488"/>
                <a:ext cx="1188480" cy="974662"/>
                <a:chOff x="381000" y="304800"/>
                <a:chExt cx="3317875" cy="2720975"/>
              </a:xfrm>
            </p:grpSpPr>
            <p:sp>
              <p:nvSpPr>
                <p:cNvPr id="29" name="Shape 29"/>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0" name="Shape 30"/>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1" name="Shape 31"/>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nvGrpSpPr>
            <p:cNvPr id="32" name="Shape 32"/>
            <p:cNvGrpSpPr/>
            <p:nvPr/>
          </p:nvGrpSpPr>
          <p:grpSpPr>
            <a:xfrm>
              <a:off x="-152027" y="-215179"/>
              <a:ext cx="9630525" cy="7073201"/>
              <a:chOff x="-152027" y="-215179"/>
              <a:chExt cx="9630525" cy="7073201"/>
            </a:xfrm>
          </p:grpSpPr>
          <p:grpSp>
            <p:nvGrpSpPr>
              <p:cNvPr id="33" name="Shape 33"/>
              <p:cNvGrpSpPr/>
              <p:nvPr/>
            </p:nvGrpSpPr>
            <p:grpSpPr>
              <a:xfrm rot="-1540235">
                <a:off x="104360" y="102414"/>
                <a:ext cx="1831034" cy="1600891"/>
                <a:chOff x="289963" y="-152265"/>
                <a:chExt cx="3372959" cy="2949011"/>
              </a:xfrm>
            </p:grpSpPr>
            <p:sp>
              <p:nvSpPr>
                <p:cNvPr id="34" name="Shape 34"/>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5" name="Shape 35"/>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6" name="Shape 36"/>
                <p:cNvSpPr/>
                <p:nvPr/>
              </p:nvSpPr>
              <p:spPr>
                <a:xfrm rot="650724">
                  <a:off x="492450" y="105223"/>
                  <a:ext cx="2967985" cy="2434031"/>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37" name="Shape 37"/>
              <p:cNvGrpSpPr/>
              <p:nvPr/>
            </p:nvGrpSpPr>
            <p:grpSpPr>
              <a:xfrm rot="1419986">
                <a:off x="7374136" y="629719"/>
                <a:ext cx="1046469" cy="892408"/>
                <a:chOff x="5181600" y="457200"/>
                <a:chExt cx="3235325" cy="2759075"/>
              </a:xfrm>
            </p:grpSpPr>
            <p:sp>
              <p:nvSpPr>
                <p:cNvPr id="38" name="Shape 38"/>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9" name="Shape 39"/>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0" name="Shape 40"/>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1" name="Shape 41"/>
              <p:cNvGrpSpPr/>
              <p:nvPr/>
            </p:nvGrpSpPr>
            <p:grpSpPr>
              <a:xfrm rot="1645451">
                <a:off x="7790482" y="4107476"/>
                <a:ext cx="1436831" cy="1441322"/>
                <a:chOff x="-263585" y="-1723426"/>
                <a:chExt cx="4262921" cy="4276239"/>
              </a:xfrm>
            </p:grpSpPr>
            <p:sp>
              <p:nvSpPr>
                <p:cNvPr id="42" name="Shape 42"/>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3" name="Shape 43"/>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4" name="Shape 44"/>
                <p:cNvSpPr/>
                <p:nvPr/>
              </p:nvSpPr>
              <p:spPr>
                <a:xfrm rot="-2754240">
                  <a:off x="208939" y="-945796"/>
                  <a:ext cx="3317870" cy="2720978"/>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5882"/>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5" name="Shape 45"/>
              <p:cNvGrpSpPr/>
              <p:nvPr/>
            </p:nvGrpSpPr>
            <p:grpSpPr>
              <a:xfrm>
                <a:off x="-8" y="5334004"/>
                <a:ext cx="1188232" cy="1524016"/>
                <a:chOff x="2743200" y="306387"/>
                <a:chExt cx="1876425" cy="2406650"/>
              </a:xfrm>
            </p:grpSpPr>
            <p:sp>
              <p:nvSpPr>
                <p:cNvPr id="46" name="Shape 46"/>
                <p:cNvSpPr/>
                <p:nvPr/>
              </p:nvSpPr>
              <p:spPr>
                <a:xfrm>
                  <a:off x="3333750" y="890587"/>
                  <a:ext cx="34925" cy="482600"/>
                </a:xfrm>
                <a:custGeom>
                  <a:avLst/>
                  <a:gdLst/>
                  <a:ahLst/>
                  <a:cxnLst/>
                  <a:rect l="0" t="0" r="0" b="0"/>
                  <a:pathLst>
                    <a:path w="22" h="304" extrusionOk="0">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7" name="Shape 47"/>
                <p:cNvSpPr/>
                <p:nvPr/>
              </p:nvSpPr>
              <p:spPr>
                <a:xfrm>
                  <a:off x="3384550" y="1173162"/>
                  <a:ext cx="438150" cy="212725"/>
                </a:xfrm>
                <a:custGeom>
                  <a:avLst/>
                  <a:gdLst/>
                  <a:ahLst/>
                  <a:cxnLst/>
                  <a:rect l="0" t="0" r="0" b="0"/>
                  <a:pathLst>
                    <a:path w="276" h="134" extrusionOk="0">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8" name="Shape 48"/>
                <p:cNvSpPr/>
                <p:nvPr/>
              </p:nvSpPr>
              <p:spPr>
                <a:xfrm>
                  <a:off x="2743200" y="306387"/>
                  <a:ext cx="1876425" cy="2406650"/>
                </a:xfrm>
                <a:custGeom>
                  <a:avLst/>
                  <a:gdLst/>
                  <a:ahLst/>
                  <a:cxnLst/>
                  <a:rect l="0" t="0" r="0" b="0"/>
                  <a:pathLst>
                    <a:path w="1182" h="1516" extrusionOk="0">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rgbClr val="D7F2AA">
                    <a:alpha val="5882"/>
                  </a:srgbClr>
                </a:solidFill>
                <a:ln w="9525" cap="flat">
                  <a:solidFill>
                    <a:srgbClr val="ABCC67">
                      <a:alpha val="8627"/>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9" name="Shape 49"/>
              <p:cNvGrpSpPr/>
              <p:nvPr/>
            </p:nvGrpSpPr>
            <p:grpSpPr>
              <a:xfrm>
                <a:off x="3" y="2846361"/>
                <a:ext cx="930493" cy="1301751"/>
                <a:chOff x="5073650" y="2381608"/>
                <a:chExt cx="1257300" cy="1758950"/>
              </a:xfrm>
            </p:grpSpPr>
            <p:sp>
              <p:nvSpPr>
                <p:cNvPr id="50" name="Shape 50"/>
                <p:cNvSpPr/>
                <p:nvPr/>
              </p:nvSpPr>
              <p:spPr>
                <a:xfrm>
                  <a:off x="5073650" y="3192463"/>
                  <a:ext cx="114300" cy="177800"/>
                </a:xfrm>
                <a:custGeom>
                  <a:avLst/>
                  <a:gdLst/>
                  <a:ahLst/>
                  <a:cxnLst/>
                  <a:rect l="0" t="0" r="0" b="0"/>
                  <a:pathLst>
                    <a:path w="72" h="112" extrusionOk="0">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1" name="Shape 51"/>
                <p:cNvSpPr/>
                <p:nvPr/>
              </p:nvSpPr>
              <p:spPr>
                <a:xfrm>
                  <a:off x="5210175" y="2935288"/>
                  <a:ext cx="292100" cy="434975"/>
                </a:xfrm>
                <a:custGeom>
                  <a:avLst/>
                  <a:gdLst/>
                  <a:ahLst/>
                  <a:cxnLst/>
                  <a:rect l="0" t="0" r="0" b="0"/>
                  <a:pathLst>
                    <a:path w="184" h="274" extrusionOk="0">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2" name="Shape 52"/>
                <p:cNvSpPr/>
                <p:nvPr/>
              </p:nvSpPr>
              <p:spPr>
                <a:xfrm>
                  <a:off x="5073650" y="2381608"/>
                  <a:ext cx="1257300" cy="1758950"/>
                </a:xfrm>
                <a:custGeom>
                  <a:avLst/>
                  <a:gdLst/>
                  <a:ahLst/>
                  <a:cxnLst/>
                  <a:rect l="0" t="0" r="0" b="0"/>
                  <a:pathLst>
                    <a:path w="792" h="1108" extrusionOk="0">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rgbClr val="D7F2AA">
                    <a:alpha val="13725"/>
                  </a:srgbClr>
                </a:solidFill>
                <a:ln w="9525" cap="flat">
                  <a:solidFill>
                    <a:srgbClr val="ABCC67">
                      <a:alpha val="15686"/>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53" name="Shape 53"/>
              <p:cNvGrpSpPr/>
              <p:nvPr/>
            </p:nvGrpSpPr>
            <p:grpSpPr>
              <a:xfrm>
                <a:off x="4876749" y="5704502"/>
                <a:ext cx="1752574" cy="1153496"/>
                <a:chOff x="4978400" y="152400"/>
                <a:chExt cx="2489200" cy="1638300"/>
              </a:xfrm>
            </p:grpSpPr>
            <p:sp>
              <p:nvSpPr>
                <p:cNvPr id="54" name="Shape 54"/>
                <p:cNvSpPr/>
                <p:nvPr/>
              </p:nvSpPr>
              <p:spPr>
                <a:xfrm>
                  <a:off x="6003925" y="923925"/>
                  <a:ext cx="22225" cy="546100"/>
                </a:xfrm>
                <a:custGeom>
                  <a:avLst/>
                  <a:gdLst/>
                  <a:ahLst/>
                  <a:cxnLst/>
                  <a:rect l="0" t="0" r="0" b="0"/>
                  <a:pathLst>
                    <a:path w="14" h="344" extrusionOk="0">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5" name="Shape 55"/>
                <p:cNvSpPr/>
                <p:nvPr/>
              </p:nvSpPr>
              <p:spPr>
                <a:xfrm>
                  <a:off x="6045200" y="1257300"/>
                  <a:ext cx="501650" cy="228600"/>
                </a:xfrm>
                <a:custGeom>
                  <a:avLst/>
                  <a:gdLst/>
                  <a:ahLst/>
                  <a:cxnLst/>
                  <a:rect l="0" t="0" r="0" b="0"/>
                  <a:pathLst>
                    <a:path w="316" h="144" extrusionOk="0">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6" name="Shape 56"/>
                <p:cNvSpPr/>
                <p:nvPr/>
              </p:nvSpPr>
              <p:spPr>
                <a:xfrm>
                  <a:off x="4978400" y="152400"/>
                  <a:ext cx="2489200" cy="1638300"/>
                </a:xfrm>
                <a:custGeom>
                  <a:avLst/>
                  <a:gdLst/>
                  <a:ahLst/>
                  <a:cxnLst/>
                  <a:rect l="0" t="0" r="0" b="0"/>
                  <a:pathLst>
                    <a:path w="1568" h="1032" extrusionOk="0">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rgbClr val="D7F2AA">
                    <a:alpha val="8627"/>
                  </a:srgbClr>
                </a:solidFill>
                <a:ln w="9525" cap="flat">
                  <a:solidFill>
                    <a:srgbClr val="FEFFFF">
                      <a:alpha val="11764"/>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57" name="Shape 57"/>
              <p:cNvGrpSpPr/>
              <p:nvPr/>
            </p:nvGrpSpPr>
            <p:grpSpPr>
              <a:xfrm>
                <a:off x="7848593" y="1524003"/>
                <a:ext cx="1295399" cy="1685579"/>
                <a:chOff x="7315200" y="5334000"/>
                <a:chExt cx="1054100" cy="1371600"/>
              </a:xfrm>
            </p:grpSpPr>
            <p:sp>
              <p:nvSpPr>
                <p:cNvPr id="58" name="Shape 58"/>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9" name="Shape 59"/>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0" name="Shape 60"/>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5882"/>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61" name="Shape 61"/>
              <p:cNvGrpSpPr/>
              <p:nvPr/>
            </p:nvGrpSpPr>
            <p:grpSpPr>
              <a:xfrm>
                <a:off x="7679515" y="5943603"/>
                <a:ext cx="1331670" cy="914402"/>
                <a:chOff x="7953375" y="152400"/>
                <a:chExt cx="1775564" cy="1219200"/>
              </a:xfrm>
            </p:grpSpPr>
            <p:sp>
              <p:nvSpPr>
                <p:cNvPr id="62" name="Shape 62"/>
                <p:cNvSpPr/>
                <p:nvPr/>
              </p:nvSpPr>
              <p:spPr>
                <a:xfrm>
                  <a:off x="7953375" y="688975"/>
                  <a:ext cx="269875" cy="127000"/>
                </a:xfrm>
                <a:custGeom>
                  <a:avLst/>
                  <a:gdLst/>
                  <a:ahLst/>
                  <a:cxnLst/>
                  <a:rect l="0" t="0" r="0" b="0"/>
                  <a:pathLst>
                    <a:path w="170" h="80" extrusionOk="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3" name="Shape 63"/>
                <p:cNvSpPr/>
                <p:nvPr/>
              </p:nvSpPr>
              <p:spPr>
                <a:xfrm>
                  <a:off x="8232775" y="514350"/>
                  <a:ext cx="19050" cy="295275"/>
                </a:xfrm>
                <a:custGeom>
                  <a:avLst/>
                  <a:gdLst/>
                  <a:ahLst/>
                  <a:cxnLst/>
                  <a:rect l="0" t="0" r="0" b="0"/>
                  <a:pathLst>
                    <a:path w="12" h="186" extrusionOk="0">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4" name="Shape 64"/>
                <p:cNvSpPr/>
                <p:nvPr/>
              </p:nvSpPr>
              <p:spPr>
                <a:xfrm>
                  <a:off x="8274789" y="152400"/>
                  <a:ext cx="1454150" cy="1219200"/>
                </a:xfrm>
                <a:custGeom>
                  <a:avLst/>
                  <a:gdLst/>
                  <a:ahLst/>
                  <a:cxnLst/>
                  <a:rect l="0" t="0" r="0" b="0"/>
                  <a:pathLst>
                    <a:path w="916" h="768" extrusionOk="0">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nvGrpSpPr>
            <p:cNvPr id="65" name="Shape 65"/>
            <p:cNvGrpSpPr/>
            <p:nvPr/>
          </p:nvGrpSpPr>
          <p:grpSpPr>
            <a:xfrm>
              <a:off x="2" y="-16"/>
              <a:ext cx="9907745" cy="6642040"/>
              <a:chOff x="2" y="-16"/>
              <a:chExt cx="9907745" cy="6642040"/>
            </a:xfrm>
          </p:grpSpPr>
          <p:grpSp>
            <p:nvGrpSpPr>
              <p:cNvPr id="66" name="Shape 66"/>
              <p:cNvGrpSpPr/>
              <p:nvPr/>
            </p:nvGrpSpPr>
            <p:grpSpPr>
              <a:xfrm rot="-1480761">
                <a:off x="7332648" y="3081431"/>
                <a:ext cx="1976739" cy="3298557"/>
                <a:chOff x="1451204" y="457200"/>
                <a:chExt cx="6965720" cy="11623707"/>
              </a:xfrm>
            </p:grpSpPr>
            <p:sp>
              <p:nvSpPr>
                <p:cNvPr id="67" name="Shape 67"/>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8" name="Shape 68"/>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9" name="Shape 69"/>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20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0" name="Shape 70"/>
                <p:cNvSpPr/>
                <p:nvPr/>
              </p:nvSpPr>
              <p:spPr>
                <a:xfrm rot="2303668">
                  <a:off x="2048563" y="7997672"/>
                  <a:ext cx="3812097" cy="325094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1" name="Shape 71"/>
              <p:cNvGrpSpPr/>
              <p:nvPr/>
            </p:nvGrpSpPr>
            <p:grpSpPr>
              <a:xfrm rot="2047758">
                <a:off x="6509444" y="1366517"/>
                <a:ext cx="1457110" cy="1131216"/>
                <a:chOff x="381000" y="3581400"/>
                <a:chExt cx="3435350" cy="2667000"/>
              </a:xfrm>
            </p:grpSpPr>
            <p:sp>
              <p:nvSpPr>
                <p:cNvPr id="72" name="Shape 72"/>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3" name="Shape 73"/>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4" name="Shape 74"/>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17647"/>
                  </a:srgbClr>
                </a:solidFill>
                <a:ln w="9525" cap="flat">
                  <a:solidFill>
                    <a:srgbClr val="D7F2AA">
                      <a:alpha val="18823"/>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5" name="Shape 75"/>
              <p:cNvGrpSpPr/>
              <p:nvPr/>
            </p:nvGrpSpPr>
            <p:grpSpPr>
              <a:xfrm rot="-1479960">
                <a:off x="8114952" y="3721797"/>
                <a:ext cx="1107979" cy="949571"/>
                <a:chOff x="116304" y="3215963"/>
                <a:chExt cx="3964740" cy="3397873"/>
              </a:xfrm>
            </p:grpSpPr>
            <p:sp>
              <p:nvSpPr>
                <p:cNvPr id="76" name="Shape 76"/>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7" name="Shape 77"/>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8" name="Shape 78"/>
                <p:cNvSpPr/>
                <p:nvPr/>
              </p:nvSpPr>
              <p:spPr>
                <a:xfrm rot="813285">
                  <a:off x="381000" y="3581399"/>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9" name="Shape 79"/>
              <p:cNvGrpSpPr/>
              <p:nvPr/>
            </p:nvGrpSpPr>
            <p:grpSpPr>
              <a:xfrm>
                <a:off x="2" y="685789"/>
                <a:ext cx="1312804" cy="1509325"/>
                <a:chOff x="1447800" y="3114675"/>
                <a:chExt cx="1836488" cy="2111412"/>
              </a:xfrm>
            </p:grpSpPr>
            <p:sp>
              <p:nvSpPr>
                <p:cNvPr id="80" name="Shape 80"/>
                <p:cNvSpPr/>
                <p:nvPr/>
              </p:nvSpPr>
              <p:spPr>
                <a:xfrm>
                  <a:off x="1990725" y="4175125"/>
                  <a:ext cx="498475" cy="269875"/>
                </a:xfrm>
                <a:custGeom>
                  <a:avLst/>
                  <a:gdLst/>
                  <a:ahLst/>
                  <a:cxnLst/>
                  <a:rect l="0" t="0" r="0" b="0"/>
                  <a:pathLst>
                    <a:path w="314" h="170" extrusionOk="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1" name="Shape 81"/>
                <p:cNvSpPr/>
                <p:nvPr/>
              </p:nvSpPr>
              <p:spPr>
                <a:xfrm>
                  <a:off x="2511425" y="3870325"/>
                  <a:ext cx="60325" cy="561975"/>
                </a:xfrm>
                <a:custGeom>
                  <a:avLst/>
                  <a:gdLst/>
                  <a:ahLst/>
                  <a:cxnLst/>
                  <a:rect l="0" t="0" r="0" b="0"/>
                  <a:pathLst>
                    <a:path w="38" h="354" extrusionOk="0">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2" name="Shape 82"/>
                <p:cNvSpPr/>
                <p:nvPr/>
              </p:nvSpPr>
              <p:spPr>
                <a:xfrm>
                  <a:off x="1447800" y="3114675"/>
                  <a:ext cx="1836488" cy="2111412"/>
                </a:xfrm>
                <a:custGeom>
                  <a:avLst/>
                  <a:gdLst/>
                  <a:ahLst/>
                  <a:cxnLst/>
                  <a:rect l="0" t="0" r="0" b="0"/>
                  <a:pathLst>
                    <a:path w="1336" h="1536" extrusionOk="0">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83" name="Shape 83"/>
              <p:cNvGrpSpPr/>
              <p:nvPr/>
            </p:nvGrpSpPr>
            <p:grpSpPr>
              <a:xfrm>
                <a:off x="68" y="4273551"/>
                <a:ext cx="1192645" cy="1365249"/>
                <a:chOff x="6991350" y="2448533"/>
                <a:chExt cx="1646964" cy="1885342"/>
              </a:xfrm>
            </p:grpSpPr>
            <p:sp>
              <p:nvSpPr>
                <p:cNvPr id="84" name="Shape 84"/>
                <p:cNvSpPr/>
                <p:nvPr/>
              </p:nvSpPr>
              <p:spPr>
                <a:xfrm>
                  <a:off x="7543642" y="2953066"/>
                  <a:ext cx="19050" cy="498475"/>
                </a:xfrm>
                <a:custGeom>
                  <a:avLst/>
                  <a:gdLst/>
                  <a:ahLst/>
                  <a:cxnLst/>
                  <a:rect l="0" t="0" r="0" b="0"/>
                  <a:pathLst>
                    <a:path w="12" h="314" extrusionOk="0">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5" name="Shape 85"/>
                <p:cNvSpPr/>
                <p:nvPr/>
              </p:nvSpPr>
              <p:spPr>
                <a:xfrm>
                  <a:off x="7565868" y="3273741"/>
                  <a:ext cx="463550" cy="193675"/>
                </a:xfrm>
                <a:custGeom>
                  <a:avLst/>
                  <a:gdLst/>
                  <a:ahLst/>
                  <a:cxnLst/>
                  <a:rect l="0" t="0" r="0" b="0"/>
                  <a:pathLst>
                    <a:path w="292" h="122" extrusionOk="0">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6" name="Shape 86"/>
                <p:cNvSpPr/>
                <p:nvPr/>
              </p:nvSpPr>
              <p:spPr>
                <a:xfrm>
                  <a:off x="6991350" y="2448533"/>
                  <a:ext cx="1646964" cy="1885342"/>
                </a:xfrm>
                <a:custGeom>
                  <a:avLst/>
                  <a:gdLst/>
                  <a:ahLst/>
                  <a:cxnLst/>
                  <a:rect l="0" t="0" r="0" b="0"/>
                  <a:pathLst>
                    <a:path w="1216" h="1392" extrusionOk="0">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87" name="Shape 87"/>
              <p:cNvGrpSpPr/>
              <p:nvPr/>
            </p:nvGrpSpPr>
            <p:grpSpPr>
              <a:xfrm>
                <a:off x="7366653" y="-16"/>
                <a:ext cx="1266631" cy="990597"/>
                <a:chOff x="5410248" y="5114925"/>
                <a:chExt cx="1558925" cy="1219200"/>
              </a:xfrm>
            </p:grpSpPr>
            <p:sp>
              <p:nvSpPr>
                <p:cNvPr id="88" name="Shape 88"/>
                <p:cNvSpPr/>
                <p:nvPr/>
              </p:nvSpPr>
              <p:spPr>
                <a:xfrm>
                  <a:off x="5819775" y="5114925"/>
                  <a:ext cx="228600" cy="231775"/>
                </a:xfrm>
                <a:custGeom>
                  <a:avLst/>
                  <a:gdLst/>
                  <a:ahLst/>
                  <a:cxnLst/>
                  <a:rect l="0" t="0" r="0" b="0"/>
                  <a:pathLst>
                    <a:path w="144" h="146" extrusionOk="0">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9" name="Shape 89"/>
                <p:cNvSpPr/>
                <p:nvPr/>
              </p:nvSpPr>
              <p:spPr>
                <a:xfrm>
                  <a:off x="6061075" y="5114925"/>
                  <a:ext cx="104775" cy="228600"/>
                </a:xfrm>
                <a:custGeom>
                  <a:avLst/>
                  <a:gdLst/>
                  <a:ahLst/>
                  <a:cxnLst/>
                  <a:rect l="0" t="0" r="0" b="0"/>
                  <a:pathLst>
                    <a:path w="66" h="144" extrusionOk="0">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0" name="Shape 90"/>
                <p:cNvSpPr/>
                <p:nvPr/>
              </p:nvSpPr>
              <p:spPr>
                <a:xfrm>
                  <a:off x="5410248" y="5114925"/>
                  <a:ext cx="1558925" cy="1219200"/>
                </a:xfrm>
                <a:custGeom>
                  <a:avLst/>
                  <a:gdLst/>
                  <a:ahLst/>
                  <a:cxnLst/>
                  <a:rect l="0" t="0" r="0" b="0"/>
                  <a:pathLst>
                    <a:path w="982" h="768" extrusionOk="0">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91" name="Shape 91"/>
              <p:cNvGrpSpPr/>
              <p:nvPr/>
            </p:nvGrpSpPr>
            <p:grpSpPr>
              <a:xfrm>
                <a:off x="8324136" y="990587"/>
                <a:ext cx="819855" cy="1066797"/>
                <a:chOff x="7315200" y="5334000"/>
                <a:chExt cx="1054100" cy="1371600"/>
              </a:xfrm>
            </p:grpSpPr>
            <p:sp>
              <p:nvSpPr>
                <p:cNvPr id="92" name="Shape 92"/>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3" name="Shape 93"/>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4" name="Shape 94"/>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sp>
        <p:nvSpPr>
          <p:cNvPr id="95" name="Shape 95"/>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marL="0" marR="0" indent="0" algn="l" rtl="0">
              <a:spcBef>
                <a:spcPts val="0"/>
              </a:spcBef>
              <a:buClr>
                <a:srgbClr val="3F3F3F"/>
              </a:buClr>
              <a:buFont typeface="Verdana"/>
              <a:buNone/>
              <a:defRPr sz="3200" b="0" i="0" u="none" strike="noStrike" cap="none" baseline="0">
                <a:solidFill>
                  <a:srgbClr val="3F3F3F"/>
                </a:solidFill>
                <a:latin typeface="Verdana"/>
                <a:ea typeface="Verdana"/>
                <a:cs typeface="Verdana"/>
                <a:sym typeface="Verdana"/>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96" name="Shape 96"/>
          <p:cNvSpPr txBox="1">
            <a:spLocks noGrp="1"/>
          </p:cNvSpPr>
          <p:nvPr>
            <p:ph type="body" idx="1"/>
          </p:nvPr>
        </p:nvSpPr>
        <p:spPr>
          <a:xfrm>
            <a:off x="1009442" y="1807360"/>
            <a:ext cx="7125112" cy="4051437"/>
          </a:xfrm>
          <a:prstGeom prst="rect">
            <a:avLst/>
          </a:prstGeom>
          <a:noFill/>
          <a:ln>
            <a:noFill/>
          </a:ln>
        </p:spPr>
        <p:txBody>
          <a:bodyPr lIns="91425" tIns="91425" rIns="91425" bIns="91425" anchor="ctr" anchorCtr="0"/>
          <a:lstStyle>
            <a:lvl1pPr marL="342900" marR="0" indent="-228600" algn="l" rtl="0">
              <a:spcBef>
                <a:spcPts val="360"/>
              </a:spcBef>
              <a:spcAft>
                <a:spcPts val="600"/>
              </a:spcAft>
              <a:buClr>
                <a:srgbClr val="3F3F3F"/>
              </a:buClr>
              <a:buFont typeface="Verdana"/>
              <a:buChar char="○"/>
              <a:defRPr sz="1800" b="0" i="0" u="none" strike="noStrike" cap="none" baseline="0">
                <a:solidFill>
                  <a:srgbClr val="3F3F3F"/>
                </a:solidFill>
                <a:latin typeface="Verdana"/>
                <a:ea typeface="Verdana"/>
                <a:cs typeface="Verdana"/>
                <a:sym typeface="Verdana"/>
              </a:defRPr>
            </a:lvl1pPr>
            <a:lvl2pPr marL="742950" marR="0" indent="-184150" algn="l" rtl="0">
              <a:spcBef>
                <a:spcPts val="320"/>
              </a:spcBef>
              <a:spcAft>
                <a:spcPts val="600"/>
              </a:spcAft>
              <a:buClr>
                <a:srgbClr val="3F3F3F"/>
              </a:buClr>
              <a:buFont typeface="Verdana"/>
              <a:buChar char="○"/>
              <a:defRPr sz="1600" b="0" i="0" u="none" strike="noStrike" cap="none" baseline="0">
                <a:solidFill>
                  <a:srgbClr val="3F3F3F"/>
                </a:solidFill>
                <a:latin typeface="Verdana"/>
                <a:ea typeface="Verdana"/>
                <a:cs typeface="Verdana"/>
                <a:sym typeface="Verdana"/>
              </a:defRPr>
            </a:lvl2pPr>
            <a:lvl3pPr marL="1143000" marR="0" indent="-139700" algn="l" rtl="0">
              <a:spcBef>
                <a:spcPts val="280"/>
              </a:spcBef>
              <a:spcAft>
                <a:spcPts val="600"/>
              </a:spcAft>
              <a:buClr>
                <a:srgbClr val="3F3F3F"/>
              </a:buClr>
              <a:buFont typeface="Verdana"/>
              <a:buChar char="○"/>
              <a:defRPr sz="1400" b="0" i="0" u="none" strike="noStrike" cap="none" baseline="0">
                <a:solidFill>
                  <a:srgbClr val="3F3F3F"/>
                </a:solidFill>
                <a:latin typeface="Verdana"/>
                <a:ea typeface="Verdana"/>
                <a:cs typeface="Verdana"/>
                <a:sym typeface="Verdana"/>
              </a:defRPr>
            </a:lvl3pPr>
            <a:lvl4pPr marL="1600200" marR="0" indent="-152400" algn="l" rtl="0">
              <a:spcBef>
                <a:spcPts val="240"/>
              </a:spcBef>
              <a:spcAft>
                <a:spcPts val="600"/>
              </a:spcAft>
              <a:buClr>
                <a:srgbClr val="3F3F3F"/>
              </a:buClr>
              <a:buFont typeface="Verdana"/>
              <a:buChar char="○"/>
              <a:defRPr sz="1200" b="0" i="0" u="none" strike="noStrike" cap="none" baseline="0">
                <a:solidFill>
                  <a:srgbClr val="3F3F3F"/>
                </a:solidFill>
                <a:latin typeface="Verdana"/>
                <a:ea typeface="Verdana"/>
                <a:cs typeface="Verdana"/>
                <a:sym typeface="Verdana"/>
              </a:defRPr>
            </a:lvl4pPr>
            <a:lvl5pPr marL="2057400" marR="0" indent="-152400" algn="l" rtl="0">
              <a:spcBef>
                <a:spcPts val="240"/>
              </a:spcBef>
              <a:spcAft>
                <a:spcPts val="600"/>
              </a:spcAft>
              <a:buClr>
                <a:srgbClr val="3F3F3F"/>
              </a:buClr>
              <a:buFont typeface="Verdana"/>
              <a:buChar char="○"/>
              <a:defRPr sz="1200" b="0" i="0" u="none" strike="noStrike" cap="none" baseline="0">
                <a:solidFill>
                  <a:srgbClr val="3F3F3F"/>
                </a:solidFill>
                <a:latin typeface="Verdana"/>
                <a:ea typeface="Verdana"/>
                <a:cs typeface="Verdana"/>
                <a:sym typeface="Verdana"/>
              </a:defRPr>
            </a:lvl5pPr>
            <a:lvl6pPr marL="25146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6pPr>
            <a:lvl7pPr marL="29718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7pPr>
            <a:lvl8pPr marL="34290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8pPr>
            <a:lvl9pPr marL="38862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9pPr>
          </a:lstStyle>
          <a:p>
            <a:endParaRPr/>
          </a:p>
        </p:txBody>
      </p:sp>
      <p:sp>
        <p:nvSpPr>
          <p:cNvPr id="97" name="Shape 97"/>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
        <p:nvSpPr>
          <p:cNvPr id="98" name="Shape 98"/>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
        <p:nvSpPr>
          <p:cNvPr id="99" name="Shape 99"/>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Tree>
    <p:extLst>
      <p:ext uri="{BB962C8B-B14F-4D97-AF65-F5344CB8AC3E}">
        <p14:creationId xmlns:p14="http://schemas.microsoft.com/office/powerpoint/2010/main" val="1763277400"/>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Bellringer Oct. 19</a:t>
            </a:r>
            <a:br>
              <a:rPr lang="en-US" dirty="0" smtClean="0"/>
            </a:br>
            <a:r>
              <a:rPr lang="en-US" dirty="0" smtClean="0"/>
              <a:t>Period 5 and 8 </a:t>
            </a:r>
            <a:endParaRPr lang="en-US" dirty="0"/>
          </a:p>
        </p:txBody>
      </p:sp>
      <p:sp>
        <p:nvSpPr>
          <p:cNvPr id="3" name="Subtitle 2"/>
          <p:cNvSpPr>
            <a:spLocks noGrp="1"/>
          </p:cNvSpPr>
          <p:nvPr>
            <p:ph type="subTitle" idx="1"/>
          </p:nvPr>
        </p:nvSpPr>
        <p:spPr>
          <a:xfrm>
            <a:off x="1219200" y="1981200"/>
            <a:ext cx="6400800" cy="3200400"/>
          </a:xfrm>
        </p:spPr>
        <p:txBody>
          <a:bodyPr>
            <a:normAutofit/>
          </a:bodyPr>
          <a:lstStyle/>
          <a:p>
            <a:r>
              <a:rPr lang="en-US" dirty="0" smtClean="0">
                <a:solidFill>
                  <a:schemeClr val="tx1"/>
                </a:solidFill>
              </a:rPr>
              <a:t>On the piece of scrap paper, write down what you understand about the unit project. You do have the directions already. Look in the writing section of your notebook. </a:t>
            </a:r>
            <a:endParaRPr lang="en-US" dirty="0">
              <a:solidFill>
                <a:schemeClr val="tx1"/>
              </a:solidFill>
            </a:endParaRPr>
          </a:p>
        </p:txBody>
      </p:sp>
    </p:spTree>
    <p:extLst>
      <p:ext uri="{BB962C8B-B14F-4D97-AF65-F5344CB8AC3E}">
        <p14:creationId xmlns:p14="http://schemas.microsoft.com/office/powerpoint/2010/main" val="3835612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 about 10 minutes and re-read the text.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If you don’t have your packet with you for whatever reason, grab a blue text book and turn to page 360 in the textbook. You’ll have to make notes on lined paper instead of in your packet. </a:t>
            </a:r>
          </a:p>
          <a:p>
            <a:pPr marL="0" indent="0">
              <a:buNone/>
            </a:pPr>
            <a:endParaRPr lang="en-US" dirty="0"/>
          </a:p>
          <a:p>
            <a:pPr marL="0" indent="0">
              <a:buNone/>
            </a:pPr>
            <a:endParaRPr lang="en-US" dirty="0"/>
          </a:p>
        </p:txBody>
      </p:sp>
      <p:grpSp>
        <p:nvGrpSpPr>
          <p:cNvPr id="12" name="SMARTInkShape-Group1"/>
          <p:cNvGrpSpPr/>
          <p:nvPr/>
        </p:nvGrpSpPr>
        <p:grpSpPr>
          <a:xfrm>
            <a:off x="5009958" y="3948919"/>
            <a:ext cx="1714098" cy="881566"/>
            <a:chOff x="5009958" y="3948919"/>
            <a:chExt cx="1714098" cy="881566"/>
          </a:xfrm>
        </p:grpSpPr>
        <p:sp>
          <p:nvSpPr>
            <p:cNvPr id="4" name="SMARTInkShape-1"/>
            <p:cNvSpPr/>
            <p:nvPr/>
          </p:nvSpPr>
          <p:spPr>
            <a:xfrm>
              <a:off x="5009958" y="4244520"/>
              <a:ext cx="479869" cy="585965"/>
            </a:xfrm>
            <a:custGeom>
              <a:avLst/>
              <a:gdLst/>
              <a:ahLst/>
              <a:cxnLst/>
              <a:rect l="0" t="0" r="0" b="0"/>
              <a:pathLst>
                <a:path w="479869" h="585965">
                  <a:moveTo>
                    <a:pt x="26386" y="104238"/>
                  </a:moveTo>
                  <a:lnTo>
                    <a:pt x="26386" y="146265"/>
                  </a:lnTo>
                  <a:lnTo>
                    <a:pt x="26386" y="184379"/>
                  </a:lnTo>
                  <a:lnTo>
                    <a:pt x="26386" y="215262"/>
                  </a:lnTo>
                  <a:lnTo>
                    <a:pt x="25394" y="248832"/>
                  </a:lnTo>
                  <a:lnTo>
                    <a:pt x="21645" y="283596"/>
                  </a:lnTo>
                  <a:lnTo>
                    <a:pt x="19318" y="321535"/>
                  </a:lnTo>
                  <a:lnTo>
                    <a:pt x="17292" y="360557"/>
                  </a:lnTo>
                  <a:lnTo>
                    <a:pt x="13083" y="397743"/>
                  </a:lnTo>
                  <a:lnTo>
                    <a:pt x="10551" y="434115"/>
                  </a:lnTo>
                  <a:lnTo>
                    <a:pt x="8434" y="469131"/>
                  </a:lnTo>
                  <a:lnTo>
                    <a:pt x="4186" y="501231"/>
                  </a:lnTo>
                  <a:lnTo>
                    <a:pt x="1636" y="532033"/>
                  </a:lnTo>
                  <a:lnTo>
                    <a:pt x="201" y="571974"/>
                  </a:lnTo>
                  <a:lnTo>
                    <a:pt x="0" y="582749"/>
                  </a:lnTo>
                  <a:lnTo>
                    <a:pt x="858" y="585964"/>
                  </a:lnTo>
                  <a:lnTo>
                    <a:pt x="2421" y="584139"/>
                  </a:lnTo>
                  <a:lnTo>
                    <a:pt x="5813" y="571527"/>
                  </a:lnTo>
                  <a:lnTo>
                    <a:pt x="8715" y="540129"/>
                  </a:lnTo>
                  <a:lnTo>
                    <a:pt x="12909" y="510296"/>
                  </a:lnTo>
                  <a:lnTo>
                    <a:pt x="15435" y="474547"/>
                  </a:lnTo>
                  <a:lnTo>
                    <a:pt x="18543" y="435507"/>
                  </a:lnTo>
                  <a:lnTo>
                    <a:pt x="26538" y="395005"/>
                  </a:lnTo>
                  <a:lnTo>
                    <a:pt x="34060" y="351207"/>
                  </a:lnTo>
                  <a:lnTo>
                    <a:pt x="37456" y="328416"/>
                  </a:lnTo>
                  <a:lnTo>
                    <a:pt x="46519" y="284570"/>
                  </a:lnTo>
                  <a:lnTo>
                    <a:pt x="57162" y="241933"/>
                  </a:lnTo>
                  <a:lnTo>
                    <a:pt x="68507" y="199831"/>
                  </a:lnTo>
                  <a:lnTo>
                    <a:pt x="82809" y="160614"/>
                  </a:lnTo>
                  <a:lnTo>
                    <a:pt x="98096" y="124333"/>
                  </a:lnTo>
                  <a:lnTo>
                    <a:pt x="111505" y="91672"/>
                  </a:lnTo>
                  <a:lnTo>
                    <a:pt x="134950" y="54874"/>
                  </a:lnTo>
                  <a:lnTo>
                    <a:pt x="168662" y="11858"/>
                  </a:lnTo>
                  <a:lnTo>
                    <a:pt x="180901" y="3649"/>
                  </a:lnTo>
                  <a:lnTo>
                    <a:pt x="192955" y="0"/>
                  </a:lnTo>
                  <a:lnTo>
                    <a:pt x="204927" y="1025"/>
                  </a:lnTo>
                  <a:lnTo>
                    <a:pt x="210898" y="2687"/>
                  </a:lnTo>
                  <a:lnTo>
                    <a:pt x="220177" y="9826"/>
                  </a:lnTo>
                  <a:lnTo>
                    <a:pt x="238960" y="35318"/>
                  </a:lnTo>
                  <a:lnTo>
                    <a:pt x="244886" y="54425"/>
                  </a:lnTo>
                  <a:lnTo>
                    <a:pt x="248223" y="90140"/>
                  </a:lnTo>
                  <a:lnTo>
                    <a:pt x="249212" y="132141"/>
                  </a:lnTo>
                  <a:lnTo>
                    <a:pt x="248450" y="162280"/>
                  </a:lnTo>
                  <a:lnTo>
                    <a:pt x="244805" y="195519"/>
                  </a:lnTo>
                  <a:lnTo>
                    <a:pt x="239877" y="230135"/>
                  </a:lnTo>
                  <a:lnTo>
                    <a:pt x="234381" y="264372"/>
                  </a:lnTo>
                  <a:lnTo>
                    <a:pt x="228630" y="296125"/>
                  </a:lnTo>
                  <a:lnTo>
                    <a:pt x="219814" y="332411"/>
                  </a:lnTo>
                  <a:lnTo>
                    <a:pt x="208939" y="370346"/>
                  </a:lnTo>
                  <a:lnTo>
                    <a:pt x="205501" y="394763"/>
                  </a:lnTo>
                  <a:lnTo>
                    <a:pt x="205327" y="395156"/>
                  </a:lnTo>
                  <a:lnTo>
                    <a:pt x="205134" y="392946"/>
                  </a:lnTo>
                  <a:lnTo>
                    <a:pt x="220220" y="351577"/>
                  </a:lnTo>
                  <a:lnTo>
                    <a:pt x="229890" y="317863"/>
                  </a:lnTo>
                  <a:lnTo>
                    <a:pt x="239532" y="287487"/>
                  </a:lnTo>
                  <a:lnTo>
                    <a:pt x="250433" y="254143"/>
                  </a:lnTo>
                  <a:lnTo>
                    <a:pt x="262884" y="219480"/>
                  </a:lnTo>
                  <a:lnTo>
                    <a:pt x="278339" y="184230"/>
                  </a:lnTo>
                  <a:lnTo>
                    <a:pt x="295131" y="151365"/>
                  </a:lnTo>
                  <a:lnTo>
                    <a:pt x="323964" y="107618"/>
                  </a:lnTo>
                  <a:lnTo>
                    <a:pt x="352351" y="72167"/>
                  </a:lnTo>
                  <a:lnTo>
                    <a:pt x="375976" y="45457"/>
                  </a:lnTo>
                  <a:lnTo>
                    <a:pt x="401827" y="27620"/>
                  </a:lnTo>
                  <a:lnTo>
                    <a:pt x="425693" y="18698"/>
                  </a:lnTo>
                  <a:lnTo>
                    <a:pt x="432489" y="17446"/>
                  </a:lnTo>
                  <a:lnTo>
                    <a:pt x="439004" y="18595"/>
                  </a:lnTo>
                  <a:lnTo>
                    <a:pt x="451535" y="25164"/>
                  </a:lnTo>
                  <a:lnTo>
                    <a:pt x="465005" y="40018"/>
                  </a:lnTo>
                  <a:lnTo>
                    <a:pt x="475280" y="61728"/>
                  </a:lnTo>
                  <a:lnTo>
                    <a:pt x="479868" y="91753"/>
                  </a:lnTo>
                  <a:lnTo>
                    <a:pt x="476487" y="130525"/>
                  </a:lnTo>
                  <a:lnTo>
                    <a:pt x="471832" y="161561"/>
                  </a:lnTo>
                  <a:lnTo>
                    <a:pt x="465464" y="195199"/>
                  </a:lnTo>
                  <a:lnTo>
                    <a:pt x="456018" y="229994"/>
                  </a:lnTo>
                  <a:lnTo>
                    <a:pt x="447852" y="265301"/>
                  </a:lnTo>
                  <a:lnTo>
                    <a:pt x="439923" y="299845"/>
                  </a:lnTo>
                  <a:lnTo>
                    <a:pt x="429784" y="331734"/>
                  </a:lnTo>
                  <a:lnTo>
                    <a:pt x="421309" y="362444"/>
                  </a:lnTo>
                  <a:lnTo>
                    <a:pt x="410960" y="404978"/>
                  </a:lnTo>
                  <a:lnTo>
                    <a:pt x="401610" y="434778"/>
                  </a:lnTo>
                  <a:lnTo>
                    <a:pt x="392503" y="4524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5566731" y="4339828"/>
              <a:ext cx="222541" cy="318592"/>
            </a:xfrm>
            <a:custGeom>
              <a:avLst/>
              <a:gdLst/>
              <a:ahLst/>
              <a:cxnLst/>
              <a:rect l="0" t="0" r="0" b="0"/>
              <a:pathLst>
                <a:path w="222541" h="318592">
                  <a:moveTo>
                    <a:pt x="139339" y="0"/>
                  </a:moveTo>
                  <a:lnTo>
                    <a:pt x="134599" y="0"/>
                  </a:lnTo>
                  <a:lnTo>
                    <a:pt x="129626" y="2646"/>
                  </a:lnTo>
                  <a:lnTo>
                    <a:pt x="124108" y="8121"/>
                  </a:lnTo>
                  <a:lnTo>
                    <a:pt x="91241" y="50241"/>
                  </a:lnTo>
                  <a:lnTo>
                    <a:pt x="69525" y="84670"/>
                  </a:lnTo>
                  <a:lnTo>
                    <a:pt x="50524" y="126291"/>
                  </a:lnTo>
                  <a:lnTo>
                    <a:pt x="38350" y="156340"/>
                  </a:lnTo>
                  <a:lnTo>
                    <a:pt x="26325" y="189539"/>
                  </a:lnTo>
                  <a:lnTo>
                    <a:pt x="8398" y="232218"/>
                  </a:lnTo>
                  <a:lnTo>
                    <a:pt x="0" y="265258"/>
                  </a:lnTo>
                  <a:lnTo>
                    <a:pt x="2252" y="293900"/>
                  </a:lnTo>
                  <a:lnTo>
                    <a:pt x="9290" y="306901"/>
                  </a:lnTo>
                  <a:lnTo>
                    <a:pt x="13944" y="311757"/>
                  </a:lnTo>
                  <a:lnTo>
                    <a:pt x="24408" y="317152"/>
                  </a:lnTo>
                  <a:lnTo>
                    <a:pt x="29976" y="318591"/>
                  </a:lnTo>
                  <a:lnTo>
                    <a:pt x="41455" y="317544"/>
                  </a:lnTo>
                  <a:lnTo>
                    <a:pt x="61720" y="308731"/>
                  </a:lnTo>
                  <a:lnTo>
                    <a:pt x="103982" y="281280"/>
                  </a:lnTo>
                  <a:lnTo>
                    <a:pt x="139411" y="246503"/>
                  </a:lnTo>
                  <a:lnTo>
                    <a:pt x="170332" y="206450"/>
                  </a:lnTo>
                  <a:lnTo>
                    <a:pt x="189422" y="169429"/>
                  </a:lnTo>
                  <a:lnTo>
                    <a:pt x="207647" y="131781"/>
                  </a:lnTo>
                  <a:lnTo>
                    <a:pt x="220874" y="100232"/>
                  </a:lnTo>
                  <a:lnTo>
                    <a:pt x="222540" y="78612"/>
                  </a:lnTo>
                  <a:lnTo>
                    <a:pt x="218096" y="34863"/>
                  </a:lnTo>
                  <a:lnTo>
                    <a:pt x="210392" y="21779"/>
                  </a:lnTo>
                  <a:lnTo>
                    <a:pt x="194898" y="7997"/>
                  </a:lnTo>
                  <a:lnTo>
                    <a:pt x="180900" y="3554"/>
                  </a:lnTo>
                  <a:lnTo>
                    <a:pt x="163763" y="2572"/>
                  </a:lnTo>
                  <a:lnTo>
                    <a:pt x="12148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nvSpPr>
          <p:spPr>
            <a:xfrm>
              <a:off x="5929503" y="3973711"/>
              <a:ext cx="115896" cy="586844"/>
            </a:xfrm>
            <a:custGeom>
              <a:avLst/>
              <a:gdLst/>
              <a:ahLst/>
              <a:cxnLst/>
              <a:rect l="0" t="0" r="0" b="0"/>
              <a:pathLst>
                <a:path w="115896" h="586844">
                  <a:moveTo>
                    <a:pt x="115895" y="0"/>
                  </a:moveTo>
                  <a:lnTo>
                    <a:pt x="114903" y="15250"/>
                  </a:lnTo>
                  <a:lnTo>
                    <a:pt x="103467" y="59151"/>
                  </a:lnTo>
                  <a:lnTo>
                    <a:pt x="94905" y="102524"/>
                  </a:lnTo>
                  <a:lnTo>
                    <a:pt x="89038" y="138501"/>
                  </a:lnTo>
                  <a:lnTo>
                    <a:pt x="83122" y="177642"/>
                  </a:lnTo>
                  <a:lnTo>
                    <a:pt x="77187" y="218189"/>
                  </a:lnTo>
                  <a:lnTo>
                    <a:pt x="68595" y="259360"/>
                  </a:lnTo>
                  <a:lnTo>
                    <a:pt x="58163" y="301802"/>
                  </a:lnTo>
                  <a:lnTo>
                    <a:pt x="52602" y="324233"/>
                  </a:lnTo>
                  <a:lnTo>
                    <a:pt x="42124" y="368338"/>
                  </a:lnTo>
                  <a:lnTo>
                    <a:pt x="34160" y="407784"/>
                  </a:lnTo>
                  <a:lnTo>
                    <a:pt x="24668" y="445160"/>
                  </a:lnTo>
                  <a:lnTo>
                    <a:pt x="14826" y="479630"/>
                  </a:lnTo>
                  <a:lnTo>
                    <a:pt x="4700" y="520357"/>
                  </a:lnTo>
                  <a:lnTo>
                    <a:pt x="776" y="558641"/>
                  </a:lnTo>
                  <a:lnTo>
                    <a:pt x="0" y="580866"/>
                  </a:lnTo>
                  <a:lnTo>
                    <a:pt x="929" y="583697"/>
                  </a:lnTo>
                  <a:lnTo>
                    <a:pt x="2540" y="585585"/>
                  </a:lnTo>
                  <a:lnTo>
                    <a:pt x="4606" y="586843"/>
                  </a:lnTo>
                  <a:lnTo>
                    <a:pt x="5984" y="586690"/>
                  </a:lnTo>
                  <a:lnTo>
                    <a:pt x="6903" y="585595"/>
                  </a:lnTo>
                  <a:lnTo>
                    <a:pt x="7515" y="583873"/>
                  </a:lnTo>
                  <a:lnTo>
                    <a:pt x="8915" y="582726"/>
                  </a:lnTo>
                  <a:lnTo>
                    <a:pt x="17669" y="5804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nvSpPr>
          <p:spPr>
            <a:xfrm>
              <a:off x="5804297" y="4268391"/>
              <a:ext cx="339329" cy="53557"/>
            </a:xfrm>
            <a:custGeom>
              <a:avLst/>
              <a:gdLst/>
              <a:ahLst/>
              <a:cxnLst/>
              <a:rect l="0" t="0" r="0" b="0"/>
              <a:pathLst>
                <a:path w="339329" h="53557">
                  <a:moveTo>
                    <a:pt x="0" y="44648"/>
                  </a:moveTo>
                  <a:lnTo>
                    <a:pt x="4740" y="49388"/>
                  </a:lnTo>
                  <a:lnTo>
                    <a:pt x="12359" y="51716"/>
                  </a:lnTo>
                  <a:lnTo>
                    <a:pt x="55542" y="53469"/>
                  </a:lnTo>
                  <a:lnTo>
                    <a:pt x="95822" y="53556"/>
                  </a:lnTo>
                  <a:lnTo>
                    <a:pt x="136116" y="50928"/>
                  </a:lnTo>
                  <a:lnTo>
                    <a:pt x="170307" y="43863"/>
                  </a:lnTo>
                  <a:lnTo>
                    <a:pt x="208219" y="35486"/>
                  </a:lnTo>
                  <a:lnTo>
                    <a:pt x="248225" y="26720"/>
                  </a:lnTo>
                  <a:lnTo>
                    <a:pt x="292559" y="14869"/>
                  </a:lnTo>
                  <a:lnTo>
                    <a:pt x="33932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
            <p:cNvSpPr/>
            <p:nvPr/>
          </p:nvSpPr>
          <p:spPr>
            <a:xfrm>
              <a:off x="6206133" y="4259461"/>
              <a:ext cx="53579" cy="258962"/>
            </a:xfrm>
            <a:custGeom>
              <a:avLst/>
              <a:gdLst/>
              <a:ahLst/>
              <a:cxnLst/>
              <a:rect l="0" t="0" r="0" b="0"/>
              <a:pathLst>
                <a:path w="53579" h="258962">
                  <a:moveTo>
                    <a:pt x="53578" y="0"/>
                  </a:moveTo>
                  <a:lnTo>
                    <a:pt x="48838" y="0"/>
                  </a:lnTo>
                  <a:lnTo>
                    <a:pt x="47441" y="992"/>
                  </a:lnTo>
                  <a:lnTo>
                    <a:pt x="46510" y="2646"/>
                  </a:lnTo>
                  <a:lnTo>
                    <a:pt x="32328" y="42900"/>
                  </a:lnTo>
                  <a:lnTo>
                    <a:pt x="20754" y="87151"/>
                  </a:lnTo>
                  <a:lnTo>
                    <a:pt x="11882" y="123277"/>
                  </a:lnTo>
                  <a:lnTo>
                    <a:pt x="3961" y="163967"/>
                  </a:lnTo>
                  <a:lnTo>
                    <a:pt x="1173" y="200608"/>
                  </a:lnTo>
                  <a:lnTo>
                    <a:pt x="154" y="244662"/>
                  </a:lnTo>
                  <a:lnTo>
                    <a:pt x="0"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
            <p:cNvSpPr/>
            <p:nvPr/>
          </p:nvSpPr>
          <p:spPr>
            <a:xfrm>
              <a:off x="6170414" y="4170164"/>
              <a:ext cx="44650" cy="1"/>
            </a:xfrm>
            <a:custGeom>
              <a:avLst/>
              <a:gdLst/>
              <a:ahLst/>
              <a:cxnLst/>
              <a:rect l="0" t="0" r="0" b="0"/>
              <a:pathLst>
                <a:path w="44650" h="1">
                  <a:moveTo>
                    <a:pt x="44649"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7"/>
            <p:cNvSpPr/>
            <p:nvPr/>
          </p:nvSpPr>
          <p:spPr>
            <a:xfrm>
              <a:off x="6411657" y="3948919"/>
              <a:ext cx="312399" cy="595253"/>
            </a:xfrm>
            <a:custGeom>
              <a:avLst/>
              <a:gdLst/>
              <a:ahLst/>
              <a:cxnLst/>
              <a:rect l="0" t="0" r="0" b="0"/>
              <a:pathLst>
                <a:path w="312399" h="595253">
                  <a:moveTo>
                    <a:pt x="17718" y="515925"/>
                  </a:moveTo>
                  <a:lnTo>
                    <a:pt x="16726" y="538285"/>
                  </a:lnTo>
                  <a:lnTo>
                    <a:pt x="2272" y="578522"/>
                  </a:lnTo>
                  <a:lnTo>
                    <a:pt x="0" y="595252"/>
                  </a:lnTo>
                  <a:lnTo>
                    <a:pt x="859" y="565750"/>
                  </a:lnTo>
                  <a:lnTo>
                    <a:pt x="5998" y="533774"/>
                  </a:lnTo>
                  <a:lnTo>
                    <a:pt x="8953" y="491338"/>
                  </a:lnTo>
                  <a:lnTo>
                    <a:pt x="13161" y="455057"/>
                  </a:lnTo>
                  <a:lnTo>
                    <a:pt x="18339" y="415781"/>
                  </a:lnTo>
                  <a:lnTo>
                    <a:pt x="23947" y="374182"/>
                  </a:lnTo>
                  <a:lnTo>
                    <a:pt x="26832" y="351976"/>
                  </a:lnTo>
                  <a:lnTo>
                    <a:pt x="29747" y="329235"/>
                  </a:lnTo>
                  <a:lnTo>
                    <a:pt x="38278" y="285447"/>
                  </a:lnTo>
                  <a:lnTo>
                    <a:pt x="48684" y="242834"/>
                  </a:lnTo>
                  <a:lnTo>
                    <a:pt x="59924" y="200744"/>
                  </a:lnTo>
                  <a:lnTo>
                    <a:pt x="71533" y="161532"/>
                  </a:lnTo>
                  <a:lnTo>
                    <a:pt x="83308" y="125252"/>
                  </a:lnTo>
                  <a:lnTo>
                    <a:pt x="95156" y="92592"/>
                  </a:lnTo>
                  <a:lnTo>
                    <a:pt x="112982" y="55795"/>
                  </a:lnTo>
                  <a:lnTo>
                    <a:pt x="136784" y="24816"/>
                  </a:lnTo>
                  <a:lnTo>
                    <a:pt x="166547" y="4743"/>
                  </a:lnTo>
                  <a:lnTo>
                    <a:pt x="184406" y="0"/>
                  </a:lnTo>
                  <a:lnTo>
                    <a:pt x="215347" y="5526"/>
                  </a:lnTo>
                  <a:lnTo>
                    <a:pt x="254234" y="19046"/>
                  </a:lnTo>
                  <a:lnTo>
                    <a:pt x="292464" y="36395"/>
                  </a:lnTo>
                  <a:lnTo>
                    <a:pt x="312398" y="51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
            <p:cNvSpPr/>
            <p:nvPr/>
          </p:nvSpPr>
          <p:spPr>
            <a:xfrm>
              <a:off x="6332866" y="4161234"/>
              <a:ext cx="328682" cy="35720"/>
            </a:xfrm>
            <a:custGeom>
              <a:avLst/>
              <a:gdLst/>
              <a:ahLst/>
              <a:cxnLst/>
              <a:rect l="0" t="0" r="0" b="0"/>
              <a:pathLst>
                <a:path w="328682" h="35720">
                  <a:moveTo>
                    <a:pt x="25072" y="35719"/>
                  </a:moveTo>
                  <a:lnTo>
                    <a:pt x="0" y="35719"/>
                  </a:lnTo>
                  <a:lnTo>
                    <a:pt x="3532" y="35719"/>
                  </a:lnTo>
                  <a:lnTo>
                    <a:pt x="45580" y="26625"/>
                  </a:lnTo>
                  <a:lnTo>
                    <a:pt x="88691" y="19885"/>
                  </a:lnTo>
                  <a:lnTo>
                    <a:pt x="123627" y="15814"/>
                  </a:lnTo>
                  <a:lnTo>
                    <a:pt x="159114" y="8324"/>
                  </a:lnTo>
                  <a:lnTo>
                    <a:pt x="197411" y="2467"/>
                  </a:lnTo>
                  <a:lnTo>
                    <a:pt x="240176" y="731"/>
                  </a:lnTo>
                  <a:lnTo>
                    <a:pt x="278975" y="217"/>
                  </a:lnTo>
                  <a:lnTo>
                    <a:pt x="32868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SMARTInkShape-Group2"/>
          <p:cNvGrpSpPr/>
          <p:nvPr/>
        </p:nvGrpSpPr>
        <p:grpSpPr>
          <a:xfrm>
            <a:off x="5144315" y="3946922"/>
            <a:ext cx="3588920" cy="1866220"/>
            <a:chOff x="5144315" y="3946922"/>
            <a:chExt cx="3588920" cy="1866220"/>
          </a:xfrm>
        </p:grpSpPr>
        <p:sp>
          <p:nvSpPr>
            <p:cNvPr id="13" name="SMARTInkShape-9"/>
            <p:cNvSpPr/>
            <p:nvPr/>
          </p:nvSpPr>
          <p:spPr>
            <a:xfrm>
              <a:off x="5268516" y="4948188"/>
              <a:ext cx="435275" cy="674001"/>
            </a:xfrm>
            <a:custGeom>
              <a:avLst/>
              <a:gdLst/>
              <a:ahLst/>
              <a:cxnLst/>
              <a:rect l="0" t="0" r="0" b="0"/>
              <a:pathLst>
                <a:path w="435275" h="674001">
                  <a:moveTo>
                    <a:pt x="0" y="186382"/>
                  </a:moveTo>
                  <a:lnTo>
                    <a:pt x="992" y="195496"/>
                  </a:lnTo>
                  <a:lnTo>
                    <a:pt x="7688" y="232231"/>
                  </a:lnTo>
                  <a:lnTo>
                    <a:pt x="15813" y="268971"/>
                  </a:lnTo>
                  <a:lnTo>
                    <a:pt x="23096" y="307867"/>
                  </a:lnTo>
                  <a:lnTo>
                    <a:pt x="26686" y="351803"/>
                  </a:lnTo>
                  <a:lnTo>
                    <a:pt x="31043" y="384918"/>
                  </a:lnTo>
                  <a:lnTo>
                    <a:pt x="36287" y="419480"/>
                  </a:lnTo>
                  <a:lnTo>
                    <a:pt x="40931" y="453692"/>
                  </a:lnTo>
                  <a:lnTo>
                    <a:pt x="42996" y="485435"/>
                  </a:lnTo>
                  <a:lnTo>
                    <a:pt x="43914" y="518724"/>
                  </a:lnTo>
                  <a:lnTo>
                    <a:pt x="44322" y="552371"/>
                  </a:lnTo>
                  <a:lnTo>
                    <a:pt x="44503" y="583862"/>
                  </a:lnTo>
                  <a:lnTo>
                    <a:pt x="44605" y="620000"/>
                  </a:lnTo>
                  <a:lnTo>
                    <a:pt x="51710" y="658354"/>
                  </a:lnTo>
                  <a:lnTo>
                    <a:pt x="53209" y="673730"/>
                  </a:lnTo>
                  <a:lnTo>
                    <a:pt x="53332" y="674000"/>
                  </a:lnTo>
                  <a:lnTo>
                    <a:pt x="53468" y="671653"/>
                  </a:lnTo>
                  <a:lnTo>
                    <a:pt x="46496" y="646916"/>
                  </a:lnTo>
                  <a:lnTo>
                    <a:pt x="38755" y="603592"/>
                  </a:lnTo>
                  <a:lnTo>
                    <a:pt x="35626" y="564882"/>
                  </a:lnTo>
                  <a:lnTo>
                    <a:pt x="29848" y="521993"/>
                  </a:lnTo>
                  <a:lnTo>
                    <a:pt x="28148" y="492639"/>
                  </a:lnTo>
                  <a:lnTo>
                    <a:pt x="27393" y="460411"/>
                  </a:lnTo>
                  <a:lnTo>
                    <a:pt x="27057" y="426243"/>
                  </a:lnTo>
                  <a:lnTo>
                    <a:pt x="26908" y="391213"/>
                  </a:lnTo>
                  <a:lnTo>
                    <a:pt x="29487" y="355801"/>
                  </a:lnTo>
                  <a:lnTo>
                    <a:pt x="33941" y="320219"/>
                  </a:lnTo>
                  <a:lnTo>
                    <a:pt x="39228" y="284561"/>
                  </a:lnTo>
                  <a:lnTo>
                    <a:pt x="44885" y="248868"/>
                  </a:lnTo>
                  <a:lnTo>
                    <a:pt x="51699" y="214154"/>
                  </a:lnTo>
                  <a:lnTo>
                    <a:pt x="61341" y="182189"/>
                  </a:lnTo>
                  <a:lnTo>
                    <a:pt x="72242" y="151446"/>
                  </a:lnTo>
                  <a:lnTo>
                    <a:pt x="92181" y="108893"/>
                  </a:lnTo>
                  <a:lnTo>
                    <a:pt x="116940" y="71149"/>
                  </a:lnTo>
                  <a:lnTo>
                    <a:pt x="143128" y="40122"/>
                  </a:lnTo>
                  <a:lnTo>
                    <a:pt x="178643" y="11860"/>
                  </a:lnTo>
                  <a:lnTo>
                    <a:pt x="199121" y="4637"/>
                  </a:lnTo>
                  <a:lnTo>
                    <a:pt x="235124" y="0"/>
                  </a:lnTo>
                  <a:lnTo>
                    <a:pt x="267481" y="6213"/>
                  </a:lnTo>
                  <a:lnTo>
                    <a:pt x="281269" y="11388"/>
                  </a:lnTo>
                  <a:lnTo>
                    <a:pt x="291364" y="22287"/>
                  </a:lnTo>
                  <a:lnTo>
                    <a:pt x="305931" y="53537"/>
                  </a:lnTo>
                  <a:lnTo>
                    <a:pt x="310581" y="84292"/>
                  </a:lnTo>
                  <a:lnTo>
                    <a:pt x="307218" y="118541"/>
                  </a:lnTo>
                  <a:lnTo>
                    <a:pt x="295197" y="158564"/>
                  </a:lnTo>
                  <a:lnTo>
                    <a:pt x="279068" y="201842"/>
                  </a:lnTo>
                  <a:lnTo>
                    <a:pt x="256981" y="246084"/>
                  </a:lnTo>
                  <a:lnTo>
                    <a:pt x="236326" y="285872"/>
                  </a:lnTo>
                  <a:lnTo>
                    <a:pt x="212897" y="322796"/>
                  </a:lnTo>
                  <a:lnTo>
                    <a:pt x="179191" y="363341"/>
                  </a:lnTo>
                  <a:lnTo>
                    <a:pt x="167944" y="374172"/>
                  </a:lnTo>
                  <a:lnTo>
                    <a:pt x="154126" y="381695"/>
                  </a:lnTo>
                  <a:lnTo>
                    <a:pt x="153352" y="381083"/>
                  </a:lnTo>
                  <a:lnTo>
                    <a:pt x="152492" y="377757"/>
                  </a:lnTo>
                  <a:lnTo>
                    <a:pt x="168068" y="336539"/>
                  </a:lnTo>
                  <a:lnTo>
                    <a:pt x="183853" y="311902"/>
                  </a:lnTo>
                  <a:lnTo>
                    <a:pt x="227489" y="273008"/>
                  </a:lnTo>
                  <a:lnTo>
                    <a:pt x="266671" y="251596"/>
                  </a:lnTo>
                  <a:lnTo>
                    <a:pt x="308109" y="237518"/>
                  </a:lnTo>
                  <a:lnTo>
                    <a:pt x="328429" y="236560"/>
                  </a:lnTo>
                  <a:lnTo>
                    <a:pt x="365728" y="239288"/>
                  </a:lnTo>
                  <a:lnTo>
                    <a:pt x="381158" y="244953"/>
                  </a:lnTo>
                  <a:lnTo>
                    <a:pt x="407232" y="260019"/>
                  </a:lnTo>
                  <a:lnTo>
                    <a:pt x="416801" y="271696"/>
                  </a:lnTo>
                  <a:lnTo>
                    <a:pt x="433205" y="305912"/>
                  </a:lnTo>
                  <a:lnTo>
                    <a:pt x="435274" y="331270"/>
                  </a:lnTo>
                  <a:lnTo>
                    <a:pt x="427586" y="374891"/>
                  </a:lnTo>
                  <a:lnTo>
                    <a:pt x="416741" y="409916"/>
                  </a:lnTo>
                  <a:lnTo>
                    <a:pt x="400960" y="448076"/>
                  </a:lnTo>
                  <a:lnTo>
                    <a:pt x="381071" y="488156"/>
                  </a:lnTo>
                  <a:lnTo>
                    <a:pt x="353680" y="525166"/>
                  </a:lnTo>
                  <a:lnTo>
                    <a:pt x="313610" y="568488"/>
                  </a:lnTo>
                  <a:lnTo>
                    <a:pt x="277032" y="604716"/>
                  </a:lnTo>
                  <a:lnTo>
                    <a:pt x="236940" y="633508"/>
                  </a:lnTo>
                  <a:lnTo>
                    <a:pt x="214312" y="6507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0"/>
            <p:cNvSpPr/>
            <p:nvPr/>
          </p:nvSpPr>
          <p:spPr>
            <a:xfrm>
              <a:off x="5707318" y="5232797"/>
              <a:ext cx="96980" cy="258074"/>
            </a:xfrm>
            <a:custGeom>
              <a:avLst/>
              <a:gdLst/>
              <a:ahLst/>
              <a:cxnLst/>
              <a:rect l="0" t="0" r="0" b="0"/>
              <a:pathLst>
                <a:path w="96980" h="258074">
                  <a:moveTo>
                    <a:pt x="43401" y="0"/>
                  </a:moveTo>
                  <a:lnTo>
                    <a:pt x="56703" y="0"/>
                  </a:lnTo>
                  <a:lnTo>
                    <a:pt x="58222" y="992"/>
                  </a:lnTo>
                  <a:lnTo>
                    <a:pt x="59235" y="2645"/>
                  </a:lnTo>
                  <a:lnTo>
                    <a:pt x="59910" y="4740"/>
                  </a:lnTo>
                  <a:lnTo>
                    <a:pt x="59368" y="7129"/>
                  </a:lnTo>
                  <a:lnTo>
                    <a:pt x="40234" y="51721"/>
                  </a:lnTo>
                  <a:lnTo>
                    <a:pt x="22343" y="96059"/>
                  </a:lnTo>
                  <a:lnTo>
                    <a:pt x="11475" y="132200"/>
                  </a:lnTo>
                  <a:lnTo>
                    <a:pt x="2963" y="172895"/>
                  </a:lnTo>
                  <a:lnTo>
                    <a:pt x="0" y="209537"/>
                  </a:lnTo>
                  <a:lnTo>
                    <a:pt x="114" y="237702"/>
                  </a:lnTo>
                  <a:lnTo>
                    <a:pt x="3657" y="248851"/>
                  </a:lnTo>
                  <a:lnTo>
                    <a:pt x="5991" y="252221"/>
                  </a:lnTo>
                  <a:lnTo>
                    <a:pt x="11230" y="255965"/>
                  </a:lnTo>
                  <a:lnTo>
                    <a:pt x="24498" y="258073"/>
                  </a:lnTo>
                  <a:lnTo>
                    <a:pt x="28814" y="256385"/>
                  </a:lnTo>
                  <a:lnTo>
                    <a:pt x="50765" y="234025"/>
                  </a:lnTo>
                  <a:lnTo>
                    <a:pt x="66316" y="203985"/>
                  </a:lnTo>
                  <a:lnTo>
                    <a:pt x="78942" y="166742"/>
                  </a:lnTo>
                  <a:lnTo>
                    <a:pt x="92987" y="124006"/>
                  </a:lnTo>
                  <a:lnTo>
                    <a:pt x="96979" y="98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1"/>
            <p:cNvSpPr/>
            <p:nvPr/>
          </p:nvSpPr>
          <p:spPr>
            <a:xfrm>
              <a:off x="5787675" y="5241727"/>
              <a:ext cx="43412" cy="196454"/>
            </a:xfrm>
            <a:custGeom>
              <a:avLst/>
              <a:gdLst/>
              <a:ahLst/>
              <a:cxnLst/>
              <a:rect l="0" t="0" r="0" b="0"/>
              <a:pathLst>
                <a:path w="43412" h="196454">
                  <a:moveTo>
                    <a:pt x="7692" y="0"/>
                  </a:moveTo>
                  <a:lnTo>
                    <a:pt x="7692" y="12428"/>
                  </a:lnTo>
                  <a:lnTo>
                    <a:pt x="4" y="51721"/>
                  </a:lnTo>
                  <a:lnTo>
                    <a:pt x="0" y="89922"/>
                  </a:lnTo>
                  <a:lnTo>
                    <a:pt x="8525" y="132010"/>
                  </a:lnTo>
                  <a:lnTo>
                    <a:pt x="19514" y="160161"/>
                  </a:lnTo>
                  <a:lnTo>
                    <a:pt x="43411"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2"/>
            <p:cNvSpPr/>
            <p:nvPr/>
          </p:nvSpPr>
          <p:spPr>
            <a:xfrm>
              <a:off x="5956623" y="5154399"/>
              <a:ext cx="140545" cy="363535"/>
            </a:xfrm>
            <a:custGeom>
              <a:avLst/>
              <a:gdLst/>
              <a:ahLst/>
              <a:cxnLst/>
              <a:rect l="0" t="0" r="0" b="0"/>
              <a:pathLst>
                <a:path w="140545" h="363535">
                  <a:moveTo>
                    <a:pt x="8408" y="212343"/>
                  </a:moveTo>
                  <a:lnTo>
                    <a:pt x="8408" y="250503"/>
                  </a:lnTo>
                  <a:lnTo>
                    <a:pt x="15476" y="293032"/>
                  </a:lnTo>
                  <a:lnTo>
                    <a:pt x="21711" y="328493"/>
                  </a:lnTo>
                  <a:lnTo>
                    <a:pt x="29658" y="345756"/>
                  </a:lnTo>
                  <a:lnTo>
                    <a:pt x="43615" y="363534"/>
                  </a:lnTo>
                  <a:lnTo>
                    <a:pt x="39235" y="359226"/>
                  </a:lnTo>
                  <a:lnTo>
                    <a:pt x="23123" y="318283"/>
                  </a:lnTo>
                  <a:lnTo>
                    <a:pt x="14311" y="282869"/>
                  </a:lnTo>
                  <a:lnTo>
                    <a:pt x="5417" y="240957"/>
                  </a:lnTo>
                  <a:lnTo>
                    <a:pt x="1238" y="197119"/>
                  </a:lnTo>
                  <a:lnTo>
                    <a:pt x="0" y="152711"/>
                  </a:lnTo>
                  <a:lnTo>
                    <a:pt x="4374" y="112874"/>
                  </a:lnTo>
                  <a:lnTo>
                    <a:pt x="21869" y="70987"/>
                  </a:lnTo>
                  <a:lnTo>
                    <a:pt x="50285" y="29760"/>
                  </a:lnTo>
                  <a:lnTo>
                    <a:pt x="73933" y="11501"/>
                  </a:lnTo>
                  <a:lnTo>
                    <a:pt x="91764" y="2463"/>
                  </a:lnTo>
                  <a:lnTo>
                    <a:pt x="103664" y="0"/>
                  </a:lnTo>
                  <a:lnTo>
                    <a:pt x="112921" y="1552"/>
                  </a:lnTo>
                  <a:lnTo>
                    <a:pt x="116779" y="3355"/>
                  </a:lnTo>
                  <a:lnTo>
                    <a:pt x="123711" y="10650"/>
                  </a:lnTo>
                  <a:lnTo>
                    <a:pt x="136246" y="36242"/>
                  </a:lnTo>
                  <a:lnTo>
                    <a:pt x="140544" y="61277"/>
                  </a:lnTo>
                  <a:lnTo>
                    <a:pt x="134867" y="97396"/>
                  </a:lnTo>
                  <a:lnTo>
                    <a:pt x="121546" y="141718"/>
                  </a:lnTo>
                  <a:lnTo>
                    <a:pt x="100099" y="183951"/>
                  </a:lnTo>
                  <a:lnTo>
                    <a:pt x="82891" y="218972"/>
                  </a:lnTo>
                  <a:lnTo>
                    <a:pt x="53057" y="2480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3"/>
            <p:cNvSpPr/>
            <p:nvPr/>
          </p:nvSpPr>
          <p:spPr>
            <a:xfrm>
              <a:off x="6223992" y="4902398"/>
              <a:ext cx="98228" cy="415833"/>
            </a:xfrm>
            <a:custGeom>
              <a:avLst/>
              <a:gdLst/>
              <a:ahLst/>
              <a:cxnLst/>
              <a:rect l="0" t="0" r="0" b="0"/>
              <a:pathLst>
                <a:path w="98228" h="415833">
                  <a:moveTo>
                    <a:pt x="0" y="0"/>
                  </a:moveTo>
                  <a:lnTo>
                    <a:pt x="0" y="41864"/>
                  </a:lnTo>
                  <a:lnTo>
                    <a:pt x="0" y="75904"/>
                  </a:lnTo>
                  <a:lnTo>
                    <a:pt x="0" y="117410"/>
                  </a:lnTo>
                  <a:lnTo>
                    <a:pt x="0" y="148425"/>
                  </a:lnTo>
                  <a:lnTo>
                    <a:pt x="0" y="185360"/>
                  </a:lnTo>
                  <a:lnTo>
                    <a:pt x="0" y="224927"/>
                  </a:lnTo>
                  <a:lnTo>
                    <a:pt x="0" y="264671"/>
                  </a:lnTo>
                  <a:lnTo>
                    <a:pt x="0" y="302179"/>
                  </a:lnTo>
                  <a:lnTo>
                    <a:pt x="0" y="333400"/>
                  </a:lnTo>
                  <a:lnTo>
                    <a:pt x="2646" y="370645"/>
                  </a:lnTo>
                  <a:lnTo>
                    <a:pt x="12429" y="405156"/>
                  </a:lnTo>
                  <a:lnTo>
                    <a:pt x="16224" y="410003"/>
                  </a:lnTo>
                  <a:lnTo>
                    <a:pt x="25732" y="415387"/>
                  </a:lnTo>
                  <a:lnTo>
                    <a:pt x="30053" y="415832"/>
                  </a:lnTo>
                  <a:lnTo>
                    <a:pt x="37500" y="413679"/>
                  </a:lnTo>
                  <a:lnTo>
                    <a:pt x="52012" y="406889"/>
                  </a:lnTo>
                  <a:lnTo>
                    <a:pt x="60489" y="398790"/>
                  </a:lnTo>
                  <a:lnTo>
                    <a:pt x="82270" y="365533"/>
                  </a:lnTo>
                  <a:lnTo>
                    <a:pt x="98227" y="3214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4"/>
            <p:cNvSpPr/>
            <p:nvPr/>
          </p:nvSpPr>
          <p:spPr>
            <a:xfrm>
              <a:off x="6175099" y="5047090"/>
              <a:ext cx="227488" cy="123200"/>
            </a:xfrm>
            <a:custGeom>
              <a:avLst/>
              <a:gdLst/>
              <a:ahLst/>
              <a:cxnLst/>
              <a:rect l="0" t="0" r="0" b="0"/>
              <a:pathLst>
                <a:path w="227488" h="123200">
                  <a:moveTo>
                    <a:pt x="22104" y="96410"/>
                  </a:moveTo>
                  <a:lnTo>
                    <a:pt x="17364" y="96410"/>
                  </a:lnTo>
                  <a:lnTo>
                    <a:pt x="15967" y="97402"/>
                  </a:lnTo>
                  <a:lnTo>
                    <a:pt x="15036" y="99056"/>
                  </a:lnTo>
                  <a:lnTo>
                    <a:pt x="14415" y="101150"/>
                  </a:lnTo>
                  <a:lnTo>
                    <a:pt x="13010" y="102547"/>
                  </a:lnTo>
                  <a:lnTo>
                    <a:pt x="3624" y="107434"/>
                  </a:lnTo>
                  <a:lnTo>
                    <a:pt x="854" y="109713"/>
                  </a:lnTo>
                  <a:lnTo>
                    <a:pt x="0" y="111231"/>
                  </a:lnTo>
                  <a:lnTo>
                    <a:pt x="423" y="112245"/>
                  </a:lnTo>
                  <a:lnTo>
                    <a:pt x="1697" y="112919"/>
                  </a:lnTo>
                  <a:lnTo>
                    <a:pt x="2546" y="112377"/>
                  </a:lnTo>
                  <a:lnTo>
                    <a:pt x="3490" y="109129"/>
                  </a:lnTo>
                  <a:lnTo>
                    <a:pt x="5726" y="107866"/>
                  </a:lnTo>
                  <a:lnTo>
                    <a:pt x="29036" y="100932"/>
                  </a:lnTo>
                  <a:lnTo>
                    <a:pt x="68602" y="76689"/>
                  </a:lnTo>
                  <a:lnTo>
                    <a:pt x="112804" y="37695"/>
                  </a:lnTo>
                  <a:lnTo>
                    <a:pt x="153588" y="16934"/>
                  </a:lnTo>
                  <a:lnTo>
                    <a:pt x="192837" y="0"/>
                  </a:lnTo>
                  <a:lnTo>
                    <a:pt x="196449" y="386"/>
                  </a:lnTo>
                  <a:lnTo>
                    <a:pt x="203109" y="3461"/>
                  </a:lnTo>
                  <a:lnTo>
                    <a:pt x="212437" y="10772"/>
                  </a:lnTo>
                  <a:lnTo>
                    <a:pt x="215837" y="21637"/>
                  </a:lnTo>
                  <a:lnTo>
                    <a:pt x="224336" y="61428"/>
                  </a:lnTo>
                  <a:lnTo>
                    <a:pt x="227072" y="100697"/>
                  </a:lnTo>
                  <a:lnTo>
                    <a:pt x="227487" y="1231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5"/>
            <p:cNvSpPr/>
            <p:nvPr/>
          </p:nvSpPr>
          <p:spPr>
            <a:xfrm>
              <a:off x="6366867" y="4929188"/>
              <a:ext cx="53579" cy="26790"/>
            </a:xfrm>
            <a:custGeom>
              <a:avLst/>
              <a:gdLst/>
              <a:ahLst/>
              <a:cxnLst/>
              <a:rect l="0" t="0" r="0" b="0"/>
              <a:pathLst>
                <a:path w="53579" h="26790">
                  <a:moveTo>
                    <a:pt x="53578" y="0"/>
                  </a:moveTo>
                  <a:lnTo>
                    <a:pt x="41150" y="0"/>
                  </a:lnTo>
                  <a:lnTo>
                    <a:pt x="35487" y="2645"/>
                  </a:lnTo>
                  <a:lnTo>
                    <a:pt x="32588" y="4740"/>
                  </a:lnTo>
                  <a:lnTo>
                    <a:pt x="7181" y="13302"/>
                  </a:lnTo>
                  <a:lnTo>
                    <a:pt x="3192" y="18480"/>
                  </a:lnTo>
                  <a:lnTo>
                    <a:pt x="0" y="267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6"/>
            <p:cNvSpPr/>
            <p:nvPr/>
          </p:nvSpPr>
          <p:spPr>
            <a:xfrm>
              <a:off x="6484713" y="4982766"/>
              <a:ext cx="100340" cy="241102"/>
            </a:xfrm>
            <a:custGeom>
              <a:avLst/>
              <a:gdLst/>
              <a:ahLst/>
              <a:cxnLst/>
              <a:rect l="0" t="0" r="0" b="0"/>
              <a:pathLst>
                <a:path w="100340" h="241102">
                  <a:moveTo>
                    <a:pt x="42889" y="0"/>
                  </a:moveTo>
                  <a:lnTo>
                    <a:pt x="21898" y="39033"/>
                  </a:lnTo>
                  <a:lnTo>
                    <a:pt x="7150" y="68444"/>
                  </a:lnTo>
                  <a:lnTo>
                    <a:pt x="2200" y="76060"/>
                  </a:lnTo>
                  <a:lnTo>
                    <a:pt x="0" y="82752"/>
                  </a:lnTo>
                  <a:lnTo>
                    <a:pt x="406" y="85926"/>
                  </a:lnTo>
                  <a:lnTo>
                    <a:pt x="3502" y="92097"/>
                  </a:lnTo>
                  <a:lnTo>
                    <a:pt x="5717" y="94140"/>
                  </a:lnTo>
                  <a:lnTo>
                    <a:pt x="10824" y="96411"/>
                  </a:lnTo>
                  <a:lnTo>
                    <a:pt x="50256" y="102920"/>
                  </a:lnTo>
                  <a:lnTo>
                    <a:pt x="79944" y="106784"/>
                  </a:lnTo>
                  <a:lnTo>
                    <a:pt x="83467" y="108892"/>
                  </a:lnTo>
                  <a:lnTo>
                    <a:pt x="93166" y="121340"/>
                  </a:lnTo>
                  <a:lnTo>
                    <a:pt x="99299" y="131981"/>
                  </a:lnTo>
                  <a:lnTo>
                    <a:pt x="100339" y="137597"/>
                  </a:lnTo>
                  <a:lnTo>
                    <a:pt x="94953" y="179829"/>
                  </a:lnTo>
                  <a:lnTo>
                    <a:pt x="73174" y="224159"/>
                  </a:lnTo>
                  <a:lnTo>
                    <a:pt x="60748" y="2411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7"/>
            <p:cNvSpPr/>
            <p:nvPr/>
          </p:nvSpPr>
          <p:spPr>
            <a:xfrm>
              <a:off x="6634758" y="4989071"/>
              <a:ext cx="205384" cy="202308"/>
            </a:xfrm>
            <a:custGeom>
              <a:avLst/>
              <a:gdLst/>
              <a:ahLst/>
              <a:cxnLst/>
              <a:rect l="0" t="0" r="0" b="0"/>
              <a:pathLst>
                <a:path w="205384" h="202308">
                  <a:moveTo>
                    <a:pt x="0" y="2624"/>
                  </a:moveTo>
                  <a:lnTo>
                    <a:pt x="992" y="34661"/>
                  </a:lnTo>
                  <a:lnTo>
                    <a:pt x="7688" y="74753"/>
                  </a:lnTo>
                  <a:lnTo>
                    <a:pt x="8561" y="110537"/>
                  </a:lnTo>
                  <a:lnTo>
                    <a:pt x="8857" y="152814"/>
                  </a:lnTo>
                  <a:lnTo>
                    <a:pt x="8925" y="197416"/>
                  </a:lnTo>
                  <a:lnTo>
                    <a:pt x="8928" y="202307"/>
                  </a:lnTo>
                  <a:lnTo>
                    <a:pt x="8929" y="194958"/>
                  </a:lnTo>
                  <a:lnTo>
                    <a:pt x="18024" y="151845"/>
                  </a:lnTo>
                  <a:lnTo>
                    <a:pt x="27410" y="108682"/>
                  </a:lnTo>
                  <a:lnTo>
                    <a:pt x="38818" y="66679"/>
                  </a:lnTo>
                  <a:lnTo>
                    <a:pt x="53594" y="23334"/>
                  </a:lnTo>
                  <a:lnTo>
                    <a:pt x="59538" y="11828"/>
                  </a:lnTo>
                  <a:lnTo>
                    <a:pt x="65487" y="6715"/>
                  </a:lnTo>
                  <a:lnTo>
                    <a:pt x="71439" y="4443"/>
                  </a:lnTo>
                  <a:lnTo>
                    <a:pt x="74415" y="3837"/>
                  </a:lnTo>
                  <a:lnTo>
                    <a:pt x="76398" y="5416"/>
                  </a:lnTo>
                  <a:lnTo>
                    <a:pt x="86156" y="40286"/>
                  </a:lnTo>
                  <a:lnTo>
                    <a:pt x="88883" y="83248"/>
                  </a:lnTo>
                  <a:lnTo>
                    <a:pt x="89242" y="125028"/>
                  </a:lnTo>
                  <a:lnTo>
                    <a:pt x="89286" y="141455"/>
                  </a:lnTo>
                  <a:lnTo>
                    <a:pt x="90281" y="142803"/>
                  </a:lnTo>
                  <a:lnTo>
                    <a:pt x="94034" y="144301"/>
                  </a:lnTo>
                  <a:lnTo>
                    <a:pt x="96423" y="142717"/>
                  </a:lnTo>
                  <a:lnTo>
                    <a:pt x="101725" y="135663"/>
                  </a:lnTo>
                  <a:lnTo>
                    <a:pt x="119108" y="91058"/>
                  </a:lnTo>
                  <a:lnTo>
                    <a:pt x="136598" y="47159"/>
                  </a:lnTo>
                  <a:lnTo>
                    <a:pt x="160183" y="6044"/>
                  </a:lnTo>
                  <a:lnTo>
                    <a:pt x="163343" y="1928"/>
                  </a:lnTo>
                  <a:lnTo>
                    <a:pt x="166442" y="176"/>
                  </a:lnTo>
                  <a:lnTo>
                    <a:pt x="169500" y="0"/>
                  </a:lnTo>
                  <a:lnTo>
                    <a:pt x="175544" y="2450"/>
                  </a:lnTo>
                  <a:lnTo>
                    <a:pt x="181538" y="6846"/>
                  </a:lnTo>
                  <a:lnTo>
                    <a:pt x="184863" y="17399"/>
                  </a:lnTo>
                  <a:lnTo>
                    <a:pt x="191738" y="53168"/>
                  </a:lnTo>
                  <a:lnTo>
                    <a:pt x="198478" y="97806"/>
                  </a:lnTo>
                  <a:lnTo>
                    <a:pt x="205383" y="1187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8"/>
            <p:cNvSpPr/>
            <p:nvPr/>
          </p:nvSpPr>
          <p:spPr>
            <a:xfrm>
              <a:off x="5144315" y="4723805"/>
              <a:ext cx="1865009" cy="1089337"/>
            </a:xfrm>
            <a:custGeom>
              <a:avLst/>
              <a:gdLst/>
              <a:ahLst/>
              <a:cxnLst/>
              <a:rect l="0" t="0" r="0" b="0"/>
              <a:pathLst>
                <a:path w="1865009" h="1089337">
                  <a:moveTo>
                    <a:pt x="1802982" y="0"/>
                  </a:moveTo>
                  <a:lnTo>
                    <a:pt x="1761119" y="0"/>
                  </a:lnTo>
                  <a:lnTo>
                    <a:pt x="1723165" y="0"/>
                  </a:lnTo>
                  <a:lnTo>
                    <a:pt x="1686508" y="4740"/>
                  </a:lnTo>
                  <a:lnTo>
                    <a:pt x="1644227" y="17169"/>
                  </a:lnTo>
                  <a:lnTo>
                    <a:pt x="1600280" y="28679"/>
                  </a:lnTo>
                  <a:lnTo>
                    <a:pt x="1565387" y="37882"/>
                  </a:lnTo>
                  <a:lnTo>
                    <a:pt x="1527720" y="47594"/>
                  </a:lnTo>
                  <a:lnTo>
                    <a:pt x="1491136" y="55218"/>
                  </a:lnTo>
                  <a:lnTo>
                    <a:pt x="1455033" y="59268"/>
                  </a:lnTo>
                  <a:lnTo>
                    <a:pt x="1418150" y="62060"/>
                  </a:lnTo>
                  <a:lnTo>
                    <a:pt x="1378607" y="66608"/>
                  </a:lnTo>
                  <a:lnTo>
                    <a:pt x="1340527" y="69291"/>
                  </a:lnTo>
                  <a:lnTo>
                    <a:pt x="1302767" y="70483"/>
                  </a:lnTo>
                  <a:lnTo>
                    <a:pt x="1262833" y="71013"/>
                  </a:lnTo>
                  <a:lnTo>
                    <a:pt x="1221934" y="71249"/>
                  </a:lnTo>
                  <a:lnTo>
                    <a:pt x="1179614" y="71353"/>
                  </a:lnTo>
                  <a:lnTo>
                    <a:pt x="1157215" y="71381"/>
                  </a:lnTo>
                  <a:lnTo>
                    <a:pt x="1134346" y="71400"/>
                  </a:lnTo>
                  <a:lnTo>
                    <a:pt x="1090415" y="71421"/>
                  </a:lnTo>
                  <a:lnTo>
                    <a:pt x="1046746" y="72422"/>
                  </a:lnTo>
                  <a:lnTo>
                    <a:pt x="1023989" y="74078"/>
                  </a:lnTo>
                  <a:lnTo>
                    <a:pt x="1000880" y="76174"/>
                  </a:lnTo>
                  <a:lnTo>
                    <a:pt x="977536" y="78564"/>
                  </a:lnTo>
                  <a:lnTo>
                    <a:pt x="954036" y="81149"/>
                  </a:lnTo>
                  <a:lnTo>
                    <a:pt x="930432" y="83865"/>
                  </a:lnTo>
                  <a:lnTo>
                    <a:pt x="906759" y="86668"/>
                  </a:lnTo>
                  <a:lnTo>
                    <a:pt x="883039" y="89528"/>
                  </a:lnTo>
                  <a:lnTo>
                    <a:pt x="859288" y="92428"/>
                  </a:lnTo>
                  <a:lnTo>
                    <a:pt x="836509" y="96345"/>
                  </a:lnTo>
                  <a:lnTo>
                    <a:pt x="792678" y="105989"/>
                  </a:lnTo>
                  <a:lnTo>
                    <a:pt x="770274" y="110347"/>
                  </a:lnTo>
                  <a:lnTo>
                    <a:pt x="747401" y="114244"/>
                  </a:lnTo>
                  <a:lnTo>
                    <a:pt x="724214" y="117835"/>
                  </a:lnTo>
                  <a:lnTo>
                    <a:pt x="700819" y="122212"/>
                  </a:lnTo>
                  <a:lnTo>
                    <a:pt x="677284" y="127116"/>
                  </a:lnTo>
                  <a:lnTo>
                    <a:pt x="653658" y="132369"/>
                  </a:lnTo>
                  <a:lnTo>
                    <a:pt x="629969" y="138847"/>
                  </a:lnTo>
                  <a:lnTo>
                    <a:pt x="606239" y="146143"/>
                  </a:lnTo>
                  <a:lnTo>
                    <a:pt x="582481" y="153983"/>
                  </a:lnTo>
                  <a:lnTo>
                    <a:pt x="559698" y="162187"/>
                  </a:lnTo>
                  <a:lnTo>
                    <a:pt x="515862" y="179239"/>
                  </a:lnTo>
                  <a:lnTo>
                    <a:pt x="493456" y="188946"/>
                  </a:lnTo>
                  <a:lnTo>
                    <a:pt x="470582" y="199386"/>
                  </a:lnTo>
                  <a:lnTo>
                    <a:pt x="447395" y="210314"/>
                  </a:lnTo>
                  <a:lnTo>
                    <a:pt x="403111" y="233041"/>
                  </a:lnTo>
                  <a:lnTo>
                    <a:pt x="360278" y="257362"/>
                  </a:lnTo>
                  <a:lnTo>
                    <a:pt x="318090" y="284709"/>
                  </a:lnTo>
                  <a:lnTo>
                    <a:pt x="278835" y="313399"/>
                  </a:lnTo>
                  <a:lnTo>
                    <a:pt x="241544" y="342687"/>
                  </a:lnTo>
                  <a:lnTo>
                    <a:pt x="205127" y="372240"/>
                  </a:lnTo>
                  <a:lnTo>
                    <a:pt x="171743" y="404557"/>
                  </a:lnTo>
                  <a:lnTo>
                    <a:pt x="141362" y="437772"/>
                  </a:lnTo>
                  <a:lnTo>
                    <a:pt x="114630" y="469070"/>
                  </a:lnTo>
                  <a:lnTo>
                    <a:pt x="89520" y="502163"/>
                  </a:lnTo>
                  <a:lnTo>
                    <a:pt x="67115" y="536715"/>
                  </a:lnTo>
                  <a:lnTo>
                    <a:pt x="50543" y="571915"/>
                  </a:lnTo>
                  <a:lnTo>
                    <a:pt x="33917" y="607403"/>
                  </a:lnTo>
                  <a:lnTo>
                    <a:pt x="18590" y="644012"/>
                  </a:lnTo>
                  <a:lnTo>
                    <a:pt x="8471" y="683433"/>
                  </a:lnTo>
                  <a:lnTo>
                    <a:pt x="3312" y="721459"/>
                  </a:lnTo>
                  <a:lnTo>
                    <a:pt x="1019" y="758203"/>
                  </a:lnTo>
                  <a:lnTo>
                    <a:pt x="0" y="794378"/>
                  </a:lnTo>
                  <a:lnTo>
                    <a:pt x="2193" y="827653"/>
                  </a:lnTo>
                  <a:lnTo>
                    <a:pt x="7467" y="858978"/>
                  </a:lnTo>
                  <a:lnTo>
                    <a:pt x="21593" y="903513"/>
                  </a:lnTo>
                  <a:lnTo>
                    <a:pt x="39338" y="942285"/>
                  </a:lnTo>
                  <a:lnTo>
                    <a:pt x="63999" y="976923"/>
                  </a:lnTo>
                  <a:lnTo>
                    <a:pt x="104738" y="1010057"/>
                  </a:lnTo>
                  <a:lnTo>
                    <a:pt x="146484" y="1040231"/>
                  </a:lnTo>
                  <a:lnTo>
                    <a:pt x="185925" y="1054452"/>
                  </a:lnTo>
                  <a:lnTo>
                    <a:pt x="229030" y="1069689"/>
                  </a:lnTo>
                  <a:lnTo>
                    <a:pt x="261081" y="1078336"/>
                  </a:lnTo>
                  <a:lnTo>
                    <a:pt x="294177" y="1084495"/>
                  </a:lnTo>
                  <a:lnTo>
                    <a:pt x="325422" y="1087232"/>
                  </a:lnTo>
                  <a:lnTo>
                    <a:pt x="358492" y="1088448"/>
                  </a:lnTo>
                  <a:lnTo>
                    <a:pt x="393033" y="1088989"/>
                  </a:lnTo>
                  <a:lnTo>
                    <a:pt x="428229" y="1089229"/>
                  </a:lnTo>
                  <a:lnTo>
                    <a:pt x="463715" y="1089336"/>
                  </a:lnTo>
                  <a:lnTo>
                    <a:pt x="500323" y="1088391"/>
                  </a:lnTo>
                  <a:lnTo>
                    <a:pt x="539743" y="1084664"/>
                  </a:lnTo>
                  <a:lnTo>
                    <a:pt x="580415" y="1079700"/>
                  </a:lnTo>
                  <a:lnTo>
                    <a:pt x="621642" y="1075179"/>
                  </a:lnTo>
                  <a:lnTo>
                    <a:pt x="663117" y="1073170"/>
                  </a:lnTo>
                  <a:lnTo>
                    <a:pt x="707346" y="1069631"/>
                  </a:lnTo>
                  <a:lnTo>
                    <a:pt x="730253" y="1067298"/>
                  </a:lnTo>
                  <a:lnTo>
                    <a:pt x="774227" y="1062060"/>
                  </a:lnTo>
                  <a:lnTo>
                    <a:pt x="817913" y="1055433"/>
                  </a:lnTo>
                  <a:lnTo>
                    <a:pt x="840675" y="1050888"/>
                  </a:lnTo>
                  <a:lnTo>
                    <a:pt x="863788" y="1045873"/>
                  </a:lnTo>
                  <a:lnTo>
                    <a:pt x="887134" y="1041537"/>
                  </a:lnTo>
                  <a:lnTo>
                    <a:pt x="910635" y="1037656"/>
                  </a:lnTo>
                  <a:lnTo>
                    <a:pt x="934240" y="1034075"/>
                  </a:lnTo>
                  <a:lnTo>
                    <a:pt x="956923" y="1029704"/>
                  </a:lnTo>
                  <a:lnTo>
                    <a:pt x="1000646" y="1019555"/>
                  </a:lnTo>
                  <a:lnTo>
                    <a:pt x="1043229" y="1008430"/>
                  </a:lnTo>
                  <a:lnTo>
                    <a:pt x="1086298" y="996870"/>
                  </a:lnTo>
                  <a:lnTo>
                    <a:pt x="1108896" y="991010"/>
                  </a:lnTo>
                  <a:lnTo>
                    <a:pt x="1131898" y="985119"/>
                  </a:lnTo>
                  <a:lnTo>
                    <a:pt x="1175978" y="970635"/>
                  </a:lnTo>
                  <a:lnTo>
                    <a:pt x="1218720" y="954276"/>
                  </a:lnTo>
                  <a:lnTo>
                    <a:pt x="1260867" y="937083"/>
                  </a:lnTo>
                  <a:lnTo>
                    <a:pt x="1302750" y="919520"/>
                  </a:lnTo>
                  <a:lnTo>
                    <a:pt x="1344516" y="901793"/>
                  </a:lnTo>
                  <a:lnTo>
                    <a:pt x="1386230" y="883991"/>
                  </a:lnTo>
                  <a:lnTo>
                    <a:pt x="1427919" y="863513"/>
                  </a:lnTo>
                  <a:lnTo>
                    <a:pt x="1468608" y="841182"/>
                  </a:lnTo>
                  <a:lnTo>
                    <a:pt x="1506536" y="818028"/>
                  </a:lnTo>
                  <a:lnTo>
                    <a:pt x="1540590" y="794508"/>
                  </a:lnTo>
                  <a:lnTo>
                    <a:pt x="1572262" y="769833"/>
                  </a:lnTo>
                  <a:lnTo>
                    <a:pt x="1602875" y="742330"/>
                  </a:lnTo>
                  <a:lnTo>
                    <a:pt x="1633017" y="713571"/>
                  </a:lnTo>
                  <a:lnTo>
                    <a:pt x="1662950" y="683260"/>
                  </a:lnTo>
                  <a:lnTo>
                    <a:pt x="1692790" y="649945"/>
                  </a:lnTo>
                  <a:lnTo>
                    <a:pt x="1717296" y="615294"/>
                  </a:lnTo>
                  <a:lnTo>
                    <a:pt x="1739103" y="580050"/>
                  </a:lnTo>
                  <a:lnTo>
                    <a:pt x="1762023" y="544542"/>
                  </a:lnTo>
                  <a:lnTo>
                    <a:pt x="1780148" y="508917"/>
                  </a:lnTo>
                  <a:lnTo>
                    <a:pt x="1795810" y="474232"/>
                  </a:lnTo>
                  <a:lnTo>
                    <a:pt x="1812693" y="442280"/>
                  </a:lnTo>
                  <a:lnTo>
                    <a:pt x="1827472" y="408897"/>
                  </a:lnTo>
                  <a:lnTo>
                    <a:pt x="1840656" y="375208"/>
                  </a:lnTo>
                  <a:lnTo>
                    <a:pt x="1853129" y="343699"/>
                  </a:lnTo>
                  <a:lnTo>
                    <a:pt x="1859996" y="313159"/>
                  </a:lnTo>
                  <a:lnTo>
                    <a:pt x="1863862" y="270720"/>
                  </a:lnTo>
                  <a:lnTo>
                    <a:pt x="1865008" y="233010"/>
                  </a:lnTo>
                  <a:lnTo>
                    <a:pt x="1863291" y="209724"/>
                  </a:lnTo>
                  <a:lnTo>
                    <a:pt x="1846020" y="170521"/>
                  </a:lnTo>
                  <a:lnTo>
                    <a:pt x="1834016" y="154170"/>
                  </a:lnTo>
                  <a:lnTo>
                    <a:pt x="1799412" y="132942"/>
                  </a:lnTo>
                  <a:lnTo>
                    <a:pt x="1777582" y="123577"/>
                  </a:lnTo>
                  <a:lnTo>
                    <a:pt x="1742980" y="118305"/>
                  </a:lnTo>
                  <a:lnTo>
                    <a:pt x="1706600" y="117736"/>
                  </a:lnTo>
                  <a:lnTo>
                    <a:pt x="1664843" y="123410"/>
                  </a:lnTo>
                  <a:lnTo>
                    <a:pt x="1622043" y="131375"/>
                  </a:lnTo>
                  <a:lnTo>
                    <a:pt x="1584778" y="140018"/>
                  </a:lnTo>
                  <a:lnTo>
                    <a:pt x="1544021" y="1518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9"/>
            <p:cNvSpPr/>
            <p:nvPr/>
          </p:nvSpPr>
          <p:spPr>
            <a:xfrm>
              <a:off x="6956227" y="4625578"/>
              <a:ext cx="232172" cy="187525"/>
            </a:xfrm>
            <a:custGeom>
              <a:avLst/>
              <a:gdLst/>
              <a:ahLst/>
              <a:cxnLst/>
              <a:rect l="0" t="0" r="0" b="0"/>
              <a:pathLst>
                <a:path w="232172" h="187525">
                  <a:moveTo>
                    <a:pt x="0" y="187524"/>
                  </a:moveTo>
                  <a:lnTo>
                    <a:pt x="18091" y="166786"/>
                  </a:lnTo>
                  <a:lnTo>
                    <a:pt x="39292" y="140543"/>
                  </a:lnTo>
                  <a:lnTo>
                    <a:pt x="83484" y="97919"/>
                  </a:lnTo>
                  <a:lnTo>
                    <a:pt x="117009" y="71347"/>
                  </a:lnTo>
                  <a:lnTo>
                    <a:pt x="152078" y="47268"/>
                  </a:lnTo>
                  <a:lnTo>
                    <a:pt x="194743" y="21353"/>
                  </a:lnTo>
                  <a:lnTo>
                    <a:pt x="23217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0"/>
            <p:cNvSpPr/>
            <p:nvPr/>
          </p:nvSpPr>
          <p:spPr>
            <a:xfrm>
              <a:off x="6938476" y="4493409"/>
              <a:ext cx="396342" cy="185748"/>
            </a:xfrm>
            <a:custGeom>
              <a:avLst/>
              <a:gdLst/>
              <a:ahLst/>
              <a:cxnLst/>
              <a:rect l="0" t="0" r="0" b="0"/>
              <a:pathLst>
                <a:path w="396342" h="185748">
                  <a:moveTo>
                    <a:pt x="8821" y="141099"/>
                  </a:moveTo>
                  <a:lnTo>
                    <a:pt x="0" y="141099"/>
                  </a:lnTo>
                  <a:lnTo>
                    <a:pt x="38724" y="123008"/>
                  </a:lnTo>
                  <a:lnTo>
                    <a:pt x="76684" y="106547"/>
                  </a:lnTo>
                  <a:lnTo>
                    <a:pt x="116263" y="85179"/>
                  </a:lnTo>
                  <a:lnTo>
                    <a:pt x="149686" y="72715"/>
                  </a:lnTo>
                  <a:lnTo>
                    <a:pt x="184725" y="56896"/>
                  </a:lnTo>
                  <a:lnTo>
                    <a:pt x="220242" y="40634"/>
                  </a:lnTo>
                  <a:lnTo>
                    <a:pt x="254909" y="29090"/>
                  </a:lnTo>
                  <a:lnTo>
                    <a:pt x="296437" y="16301"/>
                  </a:lnTo>
                  <a:lnTo>
                    <a:pt x="337824" y="4220"/>
                  </a:lnTo>
                  <a:lnTo>
                    <a:pt x="360854" y="0"/>
                  </a:lnTo>
                  <a:lnTo>
                    <a:pt x="371324" y="1659"/>
                  </a:lnTo>
                  <a:lnTo>
                    <a:pt x="382796" y="8171"/>
                  </a:lnTo>
                  <a:lnTo>
                    <a:pt x="386130" y="10808"/>
                  </a:lnTo>
                  <a:lnTo>
                    <a:pt x="395562" y="28742"/>
                  </a:lnTo>
                  <a:lnTo>
                    <a:pt x="396341" y="44530"/>
                  </a:lnTo>
                  <a:lnTo>
                    <a:pt x="388757" y="83659"/>
                  </a:lnTo>
                  <a:lnTo>
                    <a:pt x="380576" y="117906"/>
                  </a:lnTo>
                  <a:lnTo>
                    <a:pt x="367128" y="157929"/>
                  </a:lnTo>
                  <a:lnTo>
                    <a:pt x="357079" y="1857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1"/>
            <p:cNvSpPr/>
            <p:nvPr/>
          </p:nvSpPr>
          <p:spPr>
            <a:xfrm>
              <a:off x="7342117" y="4339828"/>
              <a:ext cx="165205" cy="178595"/>
            </a:xfrm>
            <a:custGeom>
              <a:avLst/>
              <a:gdLst/>
              <a:ahLst/>
              <a:cxnLst/>
              <a:rect l="0" t="0" r="0" b="0"/>
              <a:pathLst>
                <a:path w="165205" h="178595">
                  <a:moveTo>
                    <a:pt x="78453" y="0"/>
                  </a:moveTo>
                  <a:lnTo>
                    <a:pt x="70332" y="7129"/>
                  </a:lnTo>
                  <a:lnTo>
                    <a:pt x="27651" y="29811"/>
                  </a:lnTo>
                  <a:lnTo>
                    <a:pt x="0" y="51816"/>
                  </a:lnTo>
                  <a:lnTo>
                    <a:pt x="3394" y="48315"/>
                  </a:lnTo>
                  <a:lnTo>
                    <a:pt x="10698" y="46278"/>
                  </a:lnTo>
                  <a:lnTo>
                    <a:pt x="53644" y="40003"/>
                  </a:lnTo>
                  <a:lnTo>
                    <a:pt x="79040" y="36989"/>
                  </a:lnTo>
                  <a:lnTo>
                    <a:pt x="120533" y="42954"/>
                  </a:lnTo>
                  <a:lnTo>
                    <a:pt x="140200" y="46792"/>
                  </a:lnTo>
                  <a:lnTo>
                    <a:pt x="155949" y="54213"/>
                  </a:lnTo>
                  <a:lnTo>
                    <a:pt x="159882" y="56978"/>
                  </a:lnTo>
                  <a:lnTo>
                    <a:pt x="164254" y="67988"/>
                  </a:lnTo>
                  <a:lnTo>
                    <a:pt x="165204" y="81811"/>
                  </a:lnTo>
                  <a:lnTo>
                    <a:pt x="162320" y="94569"/>
                  </a:lnTo>
                  <a:lnTo>
                    <a:pt x="134270" y="135649"/>
                  </a:lnTo>
                  <a:lnTo>
                    <a:pt x="120128" y="147271"/>
                  </a:lnTo>
                  <a:lnTo>
                    <a:pt x="88690" y="169266"/>
                  </a:lnTo>
                  <a:lnTo>
                    <a:pt x="78453"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2"/>
            <p:cNvSpPr/>
            <p:nvPr/>
          </p:nvSpPr>
          <p:spPr>
            <a:xfrm>
              <a:off x="7500938" y="4286250"/>
              <a:ext cx="124740" cy="348259"/>
            </a:xfrm>
            <a:custGeom>
              <a:avLst/>
              <a:gdLst/>
              <a:ahLst/>
              <a:cxnLst/>
              <a:rect l="0" t="0" r="0" b="0"/>
              <a:pathLst>
                <a:path w="124740" h="348259">
                  <a:moveTo>
                    <a:pt x="0" y="0"/>
                  </a:moveTo>
                  <a:lnTo>
                    <a:pt x="992" y="41131"/>
                  </a:lnTo>
                  <a:lnTo>
                    <a:pt x="7067" y="79378"/>
                  </a:lnTo>
                  <a:lnTo>
                    <a:pt x="13303" y="115891"/>
                  </a:lnTo>
                  <a:lnTo>
                    <a:pt x="29888" y="157218"/>
                  </a:lnTo>
                  <a:lnTo>
                    <a:pt x="35773" y="164133"/>
                  </a:lnTo>
                  <a:lnTo>
                    <a:pt x="41696" y="167205"/>
                  </a:lnTo>
                  <a:lnTo>
                    <a:pt x="47635" y="168571"/>
                  </a:lnTo>
                  <a:lnTo>
                    <a:pt x="61297" y="164600"/>
                  </a:lnTo>
                  <a:lnTo>
                    <a:pt x="69577" y="157161"/>
                  </a:lnTo>
                  <a:lnTo>
                    <a:pt x="79816" y="139170"/>
                  </a:lnTo>
                  <a:lnTo>
                    <a:pt x="95177" y="96746"/>
                  </a:lnTo>
                  <a:lnTo>
                    <a:pt x="107141" y="57989"/>
                  </a:lnTo>
                  <a:lnTo>
                    <a:pt x="113436" y="37026"/>
                  </a:lnTo>
                  <a:lnTo>
                    <a:pt x="115900" y="25386"/>
                  </a:lnTo>
                  <a:lnTo>
                    <a:pt x="123618" y="11293"/>
                  </a:lnTo>
                  <a:lnTo>
                    <a:pt x="124084" y="11497"/>
                  </a:lnTo>
                  <a:lnTo>
                    <a:pt x="124739" y="16525"/>
                  </a:lnTo>
                  <a:lnTo>
                    <a:pt x="123998" y="41008"/>
                  </a:lnTo>
                  <a:lnTo>
                    <a:pt x="117943" y="75128"/>
                  </a:lnTo>
                  <a:lnTo>
                    <a:pt x="113989" y="110896"/>
                  </a:lnTo>
                  <a:lnTo>
                    <a:pt x="109180" y="152913"/>
                  </a:lnTo>
                  <a:lnTo>
                    <a:pt x="107756" y="196782"/>
                  </a:lnTo>
                  <a:lnTo>
                    <a:pt x="104688" y="241199"/>
                  </a:lnTo>
                  <a:lnTo>
                    <a:pt x="100141" y="280487"/>
                  </a:lnTo>
                  <a:lnTo>
                    <a:pt x="100069" y="300278"/>
                  </a:lnTo>
                  <a:lnTo>
                    <a:pt x="107156" y="3482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3"/>
            <p:cNvSpPr/>
            <p:nvPr/>
          </p:nvSpPr>
          <p:spPr>
            <a:xfrm>
              <a:off x="7679531" y="4226024"/>
              <a:ext cx="178595" cy="220239"/>
            </a:xfrm>
            <a:custGeom>
              <a:avLst/>
              <a:gdLst/>
              <a:ahLst/>
              <a:cxnLst/>
              <a:rect l="0" t="0" r="0" b="0"/>
              <a:pathLst>
                <a:path w="178595" h="220239">
                  <a:moveTo>
                    <a:pt x="8930" y="78085"/>
                  </a:moveTo>
                  <a:lnTo>
                    <a:pt x="7938" y="87199"/>
                  </a:lnTo>
                  <a:lnTo>
                    <a:pt x="1241" y="123934"/>
                  </a:lnTo>
                  <a:lnTo>
                    <a:pt x="164" y="167540"/>
                  </a:lnTo>
                  <a:lnTo>
                    <a:pt x="15" y="208615"/>
                  </a:lnTo>
                  <a:lnTo>
                    <a:pt x="2" y="220238"/>
                  </a:lnTo>
                  <a:lnTo>
                    <a:pt x="0" y="179457"/>
                  </a:lnTo>
                  <a:lnTo>
                    <a:pt x="0" y="136474"/>
                  </a:lnTo>
                  <a:lnTo>
                    <a:pt x="7129" y="96895"/>
                  </a:lnTo>
                  <a:lnTo>
                    <a:pt x="18091" y="60414"/>
                  </a:lnTo>
                  <a:lnTo>
                    <a:pt x="26858" y="38785"/>
                  </a:lnTo>
                  <a:lnTo>
                    <a:pt x="32773" y="30853"/>
                  </a:lnTo>
                  <a:lnTo>
                    <a:pt x="38709" y="27327"/>
                  </a:lnTo>
                  <a:lnTo>
                    <a:pt x="47629" y="25343"/>
                  </a:lnTo>
                  <a:lnTo>
                    <a:pt x="53580" y="27525"/>
                  </a:lnTo>
                  <a:lnTo>
                    <a:pt x="59532" y="30809"/>
                  </a:lnTo>
                  <a:lnTo>
                    <a:pt x="65485" y="32269"/>
                  </a:lnTo>
                  <a:lnTo>
                    <a:pt x="79155" y="42572"/>
                  </a:lnTo>
                  <a:lnTo>
                    <a:pt x="84790" y="50065"/>
                  </a:lnTo>
                  <a:lnTo>
                    <a:pt x="98615" y="76115"/>
                  </a:lnTo>
                  <a:lnTo>
                    <a:pt x="105470" y="84862"/>
                  </a:lnTo>
                  <a:lnTo>
                    <a:pt x="106657" y="91118"/>
                  </a:lnTo>
                  <a:lnTo>
                    <a:pt x="107815" y="92727"/>
                  </a:lnTo>
                  <a:lnTo>
                    <a:pt x="109580" y="93800"/>
                  </a:lnTo>
                  <a:lnTo>
                    <a:pt x="111748" y="94515"/>
                  </a:lnTo>
                  <a:lnTo>
                    <a:pt x="113195" y="93999"/>
                  </a:lnTo>
                  <a:lnTo>
                    <a:pt x="114158" y="92664"/>
                  </a:lnTo>
                  <a:lnTo>
                    <a:pt x="115516" y="86043"/>
                  </a:lnTo>
                  <a:lnTo>
                    <a:pt x="116824" y="79638"/>
                  </a:lnTo>
                  <a:lnTo>
                    <a:pt x="131517" y="42109"/>
                  </a:lnTo>
                  <a:lnTo>
                    <a:pt x="135872" y="24431"/>
                  </a:lnTo>
                  <a:lnTo>
                    <a:pt x="143446" y="9271"/>
                  </a:lnTo>
                  <a:lnTo>
                    <a:pt x="150154" y="0"/>
                  </a:lnTo>
                  <a:lnTo>
                    <a:pt x="150704" y="232"/>
                  </a:lnTo>
                  <a:lnTo>
                    <a:pt x="152472" y="5298"/>
                  </a:lnTo>
                  <a:lnTo>
                    <a:pt x="156400" y="10348"/>
                  </a:lnTo>
                  <a:lnTo>
                    <a:pt x="158808" y="18545"/>
                  </a:lnTo>
                  <a:lnTo>
                    <a:pt x="163211" y="58625"/>
                  </a:lnTo>
                  <a:lnTo>
                    <a:pt x="178594" y="1048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4"/>
            <p:cNvSpPr/>
            <p:nvPr/>
          </p:nvSpPr>
          <p:spPr>
            <a:xfrm>
              <a:off x="7920785" y="4009430"/>
              <a:ext cx="131908" cy="289229"/>
            </a:xfrm>
            <a:custGeom>
              <a:avLst/>
              <a:gdLst/>
              <a:ahLst/>
              <a:cxnLst/>
              <a:rect l="0" t="0" r="0" b="0"/>
              <a:pathLst>
                <a:path w="131908" h="289229">
                  <a:moveTo>
                    <a:pt x="44496" y="0"/>
                  </a:moveTo>
                  <a:lnTo>
                    <a:pt x="35935" y="0"/>
                  </a:lnTo>
                  <a:lnTo>
                    <a:pt x="30935" y="4740"/>
                  </a:lnTo>
                  <a:lnTo>
                    <a:pt x="28547" y="15005"/>
                  </a:lnTo>
                  <a:lnTo>
                    <a:pt x="22274" y="50589"/>
                  </a:lnTo>
                  <a:lnTo>
                    <a:pt x="14320" y="84222"/>
                  </a:lnTo>
                  <a:lnTo>
                    <a:pt x="5679" y="124063"/>
                  </a:lnTo>
                  <a:lnTo>
                    <a:pt x="1576" y="167287"/>
                  </a:lnTo>
                  <a:lnTo>
                    <a:pt x="360" y="206773"/>
                  </a:lnTo>
                  <a:lnTo>
                    <a:pt x="0" y="238868"/>
                  </a:lnTo>
                  <a:lnTo>
                    <a:pt x="5207" y="255322"/>
                  </a:lnTo>
                  <a:lnTo>
                    <a:pt x="29405" y="287991"/>
                  </a:lnTo>
                  <a:lnTo>
                    <a:pt x="33443" y="289228"/>
                  </a:lnTo>
                  <a:lnTo>
                    <a:pt x="43222" y="287957"/>
                  </a:lnTo>
                  <a:lnTo>
                    <a:pt x="59883" y="281663"/>
                  </a:lnTo>
                  <a:lnTo>
                    <a:pt x="77388" y="268774"/>
                  </a:lnTo>
                  <a:lnTo>
                    <a:pt x="109825" y="228080"/>
                  </a:lnTo>
                  <a:lnTo>
                    <a:pt x="129549" y="191500"/>
                  </a:lnTo>
                  <a:lnTo>
                    <a:pt x="131907" y="180692"/>
                  </a:lnTo>
                  <a:lnTo>
                    <a:pt x="131544" y="177016"/>
                  </a:lnTo>
                  <a:lnTo>
                    <a:pt x="130309" y="174565"/>
                  </a:lnTo>
                  <a:lnTo>
                    <a:pt x="121199" y="165891"/>
                  </a:lnTo>
                  <a:lnTo>
                    <a:pt x="117459" y="165164"/>
                  </a:lnTo>
                  <a:lnTo>
                    <a:pt x="108013" y="167003"/>
                  </a:lnTo>
                  <a:lnTo>
                    <a:pt x="69186" y="184739"/>
                  </a:lnTo>
                  <a:lnTo>
                    <a:pt x="53426"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5"/>
            <p:cNvSpPr/>
            <p:nvPr/>
          </p:nvSpPr>
          <p:spPr>
            <a:xfrm>
              <a:off x="8081367" y="4143375"/>
              <a:ext cx="71284" cy="106590"/>
            </a:xfrm>
            <a:custGeom>
              <a:avLst/>
              <a:gdLst/>
              <a:ahLst/>
              <a:cxnLst/>
              <a:rect l="0" t="0" r="0" b="0"/>
              <a:pathLst>
                <a:path w="71284" h="106590">
                  <a:moveTo>
                    <a:pt x="0" y="17859"/>
                  </a:moveTo>
                  <a:lnTo>
                    <a:pt x="0" y="30288"/>
                  </a:lnTo>
                  <a:lnTo>
                    <a:pt x="18091" y="71690"/>
                  </a:lnTo>
                  <a:lnTo>
                    <a:pt x="24213" y="86726"/>
                  </a:lnTo>
                  <a:lnTo>
                    <a:pt x="26637" y="94107"/>
                  </a:lnTo>
                  <a:lnTo>
                    <a:pt x="31020" y="100695"/>
                  </a:lnTo>
                  <a:lnTo>
                    <a:pt x="36276" y="104285"/>
                  </a:lnTo>
                  <a:lnTo>
                    <a:pt x="44814" y="106306"/>
                  </a:lnTo>
                  <a:lnTo>
                    <a:pt x="47735" y="106589"/>
                  </a:lnTo>
                  <a:lnTo>
                    <a:pt x="53628" y="104258"/>
                  </a:lnTo>
                  <a:lnTo>
                    <a:pt x="65495" y="94678"/>
                  </a:lnTo>
                  <a:lnTo>
                    <a:pt x="68797" y="86397"/>
                  </a:lnTo>
                  <a:lnTo>
                    <a:pt x="71283" y="55144"/>
                  </a:lnTo>
                  <a:lnTo>
                    <a:pt x="64278" y="32464"/>
                  </a:lnTo>
                  <a:lnTo>
                    <a:pt x="53340" y="11521"/>
                  </a:lnTo>
                  <a:lnTo>
                    <a:pt x="47520" y="5120"/>
                  </a:lnTo>
                  <a:lnTo>
                    <a:pt x="3571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6"/>
            <p:cNvSpPr/>
            <p:nvPr/>
          </p:nvSpPr>
          <p:spPr>
            <a:xfrm>
              <a:off x="8206418" y="3946922"/>
              <a:ext cx="35685" cy="300711"/>
            </a:xfrm>
            <a:custGeom>
              <a:avLst/>
              <a:gdLst/>
              <a:ahLst/>
              <a:cxnLst/>
              <a:rect l="0" t="0" r="0" b="0"/>
              <a:pathLst>
                <a:path w="35685" h="300711">
                  <a:moveTo>
                    <a:pt x="17824" y="0"/>
                  </a:moveTo>
                  <a:lnTo>
                    <a:pt x="16832" y="14258"/>
                  </a:lnTo>
                  <a:lnTo>
                    <a:pt x="10756" y="41475"/>
                  </a:lnTo>
                  <a:lnTo>
                    <a:pt x="4522" y="84481"/>
                  </a:lnTo>
                  <a:lnTo>
                    <a:pt x="1315" y="124140"/>
                  </a:lnTo>
                  <a:lnTo>
                    <a:pt x="365" y="167310"/>
                  </a:lnTo>
                  <a:lnTo>
                    <a:pt x="83" y="211520"/>
                  </a:lnTo>
                  <a:lnTo>
                    <a:pt x="0" y="246558"/>
                  </a:lnTo>
                  <a:lnTo>
                    <a:pt x="7101" y="283079"/>
                  </a:lnTo>
                  <a:lnTo>
                    <a:pt x="16217" y="300710"/>
                  </a:lnTo>
                  <a:lnTo>
                    <a:pt x="17744" y="300684"/>
                  </a:lnTo>
                  <a:lnTo>
                    <a:pt x="22087" y="298010"/>
                  </a:lnTo>
                  <a:lnTo>
                    <a:pt x="35684"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7"/>
            <p:cNvSpPr/>
            <p:nvPr/>
          </p:nvSpPr>
          <p:spPr>
            <a:xfrm>
              <a:off x="8304609" y="4098727"/>
              <a:ext cx="8931" cy="107157"/>
            </a:xfrm>
            <a:custGeom>
              <a:avLst/>
              <a:gdLst/>
              <a:ahLst/>
              <a:cxnLst/>
              <a:rect l="0" t="0" r="0" b="0"/>
              <a:pathLst>
                <a:path w="8931" h="107157">
                  <a:moveTo>
                    <a:pt x="8930" y="0"/>
                  </a:moveTo>
                  <a:lnTo>
                    <a:pt x="4189" y="0"/>
                  </a:lnTo>
                  <a:lnTo>
                    <a:pt x="2793" y="992"/>
                  </a:lnTo>
                  <a:lnTo>
                    <a:pt x="1862" y="2645"/>
                  </a:lnTo>
                  <a:lnTo>
                    <a:pt x="552" y="12358"/>
                  </a:lnTo>
                  <a:lnTo>
                    <a:pt x="48" y="52017"/>
                  </a:lnTo>
                  <a:lnTo>
                    <a:pt x="3" y="95158"/>
                  </a:lnTo>
                  <a:lnTo>
                    <a:pt x="0"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8"/>
            <p:cNvSpPr/>
            <p:nvPr/>
          </p:nvSpPr>
          <p:spPr>
            <a:xfrm>
              <a:off x="8295680" y="4027289"/>
              <a:ext cx="8930" cy="1"/>
            </a:xfrm>
            <a:custGeom>
              <a:avLst/>
              <a:gdLst/>
              <a:ahLst/>
              <a:cxnLst/>
              <a:rect l="0" t="0" r="0" b="0"/>
              <a:pathLst>
                <a:path w="8930" h="1">
                  <a:moveTo>
                    <a:pt x="8929"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9"/>
            <p:cNvSpPr/>
            <p:nvPr/>
          </p:nvSpPr>
          <p:spPr>
            <a:xfrm>
              <a:off x="8367301" y="4063008"/>
              <a:ext cx="88555" cy="133946"/>
            </a:xfrm>
            <a:custGeom>
              <a:avLst/>
              <a:gdLst/>
              <a:ahLst/>
              <a:cxnLst/>
              <a:rect l="0" t="0" r="0" b="0"/>
              <a:pathLst>
                <a:path w="88555" h="133946">
                  <a:moveTo>
                    <a:pt x="35535" y="0"/>
                  </a:moveTo>
                  <a:lnTo>
                    <a:pt x="27413" y="7129"/>
                  </a:lnTo>
                  <a:lnTo>
                    <a:pt x="6856" y="20990"/>
                  </a:lnTo>
                  <a:lnTo>
                    <a:pt x="2945" y="26858"/>
                  </a:lnTo>
                  <a:lnTo>
                    <a:pt x="229" y="35544"/>
                  </a:lnTo>
                  <a:lnTo>
                    <a:pt x="0" y="39940"/>
                  </a:lnTo>
                  <a:lnTo>
                    <a:pt x="931" y="41510"/>
                  </a:lnTo>
                  <a:lnTo>
                    <a:pt x="2544" y="42556"/>
                  </a:lnTo>
                  <a:lnTo>
                    <a:pt x="45879" y="60862"/>
                  </a:lnTo>
                  <a:lnTo>
                    <a:pt x="65176" y="63175"/>
                  </a:lnTo>
                  <a:lnTo>
                    <a:pt x="76287" y="69541"/>
                  </a:lnTo>
                  <a:lnTo>
                    <a:pt x="82752" y="74894"/>
                  </a:lnTo>
                  <a:lnTo>
                    <a:pt x="86286" y="80580"/>
                  </a:lnTo>
                  <a:lnTo>
                    <a:pt x="88554" y="92315"/>
                  </a:lnTo>
                  <a:lnTo>
                    <a:pt x="84207" y="105956"/>
                  </a:lnTo>
                  <a:lnTo>
                    <a:pt x="76680" y="114229"/>
                  </a:lnTo>
                  <a:lnTo>
                    <a:pt x="56093" y="129732"/>
                  </a:lnTo>
                  <a:lnTo>
                    <a:pt x="35535" y="1339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30"/>
            <p:cNvSpPr/>
            <p:nvPr/>
          </p:nvSpPr>
          <p:spPr>
            <a:xfrm>
              <a:off x="8527852" y="4018359"/>
              <a:ext cx="205383" cy="142186"/>
            </a:xfrm>
            <a:custGeom>
              <a:avLst/>
              <a:gdLst/>
              <a:ahLst/>
              <a:cxnLst/>
              <a:rect l="0" t="0" r="0" b="0"/>
              <a:pathLst>
                <a:path w="205383" h="142186">
                  <a:moveTo>
                    <a:pt x="0" y="0"/>
                  </a:moveTo>
                  <a:lnTo>
                    <a:pt x="4740" y="0"/>
                  </a:lnTo>
                  <a:lnTo>
                    <a:pt x="6136" y="993"/>
                  </a:lnTo>
                  <a:lnTo>
                    <a:pt x="7067" y="2646"/>
                  </a:lnTo>
                  <a:lnTo>
                    <a:pt x="16959" y="40139"/>
                  </a:lnTo>
                  <a:lnTo>
                    <a:pt x="17741" y="80950"/>
                  </a:lnTo>
                  <a:lnTo>
                    <a:pt x="17848" y="121568"/>
                  </a:lnTo>
                  <a:lnTo>
                    <a:pt x="17859" y="142185"/>
                  </a:lnTo>
                  <a:lnTo>
                    <a:pt x="17859" y="130386"/>
                  </a:lnTo>
                  <a:lnTo>
                    <a:pt x="33090" y="86747"/>
                  </a:lnTo>
                  <a:lnTo>
                    <a:pt x="42767" y="56902"/>
                  </a:lnTo>
                  <a:lnTo>
                    <a:pt x="67643" y="16428"/>
                  </a:lnTo>
                  <a:lnTo>
                    <a:pt x="74049" y="7963"/>
                  </a:lnTo>
                  <a:lnTo>
                    <a:pt x="80206" y="3539"/>
                  </a:lnTo>
                  <a:lnTo>
                    <a:pt x="83235" y="2360"/>
                  </a:lnTo>
                  <a:lnTo>
                    <a:pt x="86248" y="2565"/>
                  </a:lnTo>
                  <a:lnTo>
                    <a:pt x="92242" y="5440"/>
                  </a:lnTo>
                  <a:lnTo>
                    <a:pt x="101193" y="17377"/>
                  </a:lnTo>
                  <a:lnTo>
                    <a:pt x="113991" y="55538"/>
                  </a:lnTo>
                  <a:lnTo>
                    <a:pt x="115672" y="73037"/>
                  </a:lnTo>
                  <a:lnTo>
                    <a:pt x="116802" y="75481"/>
                  </a:lnTo>
                  <a:lnTo>
                    <a:pt x="118547" y="77110"/>
                  </a:lnTo>
                  <a:lnTo>
                    <a:pt x="123738" y="79724"/>
                  </a:lnTo>
                  <a:lnTo>
                    <a:pt x="129377" y="75436"/>
                  </a:lnTo>
                  <a:lnTo>
                    <a:pt x="158774" y="32770"/>
                  </a:lnTo>
                  <a:lnTo>
                    <a:pt x="172831" y="22719"/>
                  </a:lnTo>
                  <a:lnTo>
                    <a:pt x="180331" y="20019"/>
                  </a:lnTo>
                  <a:lnTo>
                    <a:pt x="183721" y="20291"/>
                  </a:lnTo>
                  <a:lnTo>
                    <a:pt x="190133" y="23240"/>
                  </a:lnTo>
                  <a:lnTo>
                    <a:pt x="205382" y="446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31"/>
            <p:cNvSpPr/>
            <p:nvPr/>
          </p:nvSpPr>
          <p:spPr>
            <a:xfrm>
              <a:off x="7385220" y="4635612"/>
              <a:ext cx="419328" cy="290736"/>
            </a:xfrm>
            <a:custGeom>
              <a:avLst/>
              <a:gdLst/>
              <a:ahLst/>
              <a:cxnLst/>
              <a:rect l="0" t="0" r="0" b="0"/>
              <a:pathLst>
                <a:path w="419328" h="290736">
                  <a:moveTo>
                    <a:pt x="8561" y="106052"/>
                  </a:moveTo>
                  <a:lnTo>
                    <a:pt x="3820" y="106052"/>
                  </a:lnTo>
                  <a:lnTo>
                    <a:pt x="2424" y="107044"/>
                  </a:lnTo>
                  <a:lnTo>
                    <a:pt x="1493" y="108698"/>
                  </a:lnTo>
                  <a:lnTo>
                    <a:pt x="0" y="118481"/>
                  </a:lnTo>
                  <a:lnTo>
                    <a:pt x="645" y="161185"/>
                  </a:lnTo>
                  <a:lnTo>
                    <a:pt x="9350" y="198301"/>
                  </a:lnTo>
                  <a:lnTo>
                    <a:pt x="20623" y="238817"/>
                  </a:lnTo>
                  <a:lnTo>
                    <a:pt x="33397" y="273499"/>
                  </a:lnTo>
                  <a:lnTo>
                    <a:pt x="43082" y="283991"/>
                  </a:lnTo>
                  <a:lnTo>
                    <a:pt x="51354" y="289315"/>
                  </a:lnTo>
                  <a:lnTo>
                    <a:pt x="54949" y="290735"/>
                  </a:lnTo>
                  <a:lnTo>
                    <a:pt x="57346" y="290690"/>
                  </a:lnTo>
                  <a:lnTo>
                    <a:pt x="58943" y="289668"/>
                  </a:lnTo>
                  <a:lnTo>
                    <a:pt x="80148" y="248593"/>
                  </a:lnTo>
                  <a:lnTo>
                    <a:pt x="100843" y="207236"/>
                  </a:lnTo>
                  <a:lnTo>
                    <a:pt x="109767" y="194131"/>
                  </a:lnTo>
                  <a:lnTo>
                    <a:pt x="112742" y="192552"/>
                  </a:lnTo>
                  <a:lnTo>
                    <a:pt x="115719" y="192493"/>
                  </a:lnTo>
                  <a:lnTo>
                    <a:pt x="121671" y="195071"/>
                  </a:lnTo>
                  <a:lnTo>
                    <a:pt x="127625" y="199525"/>
                  </a:lnTo>
                  <a:lnTo>
                    <a:pt x="162101" y="241396"/>
                  </a:lnTo>
                  <a:lnTo>
                    <a:pt x="175004" y="253576"/>
                  </a:lnTo>
                  <a:lnTo>
                    <a:pt x="181093" y="255955"/>
                  </a:lnTo>
                  <a:lnTo>
                    <a:pt x="190099" y="257293"/>
                  </a:lnTo>
                  <a:lnTo>
                    <a:pt x="193086" y="255496"/>
                  </a:lnTo>
                  <a:lnTo>
                    <a:pt x="217103" y="226369"/>
                  </a:lnTo>
                  <a:lnTo>
                    <a:pt x="234412" y="185800"/>
                  </a:lnTo>
                  <a:lnTo>
                    <a:pt x="252750" y="143449"/>
                  </a:lnTo>
                  <a:lnTo>
                    <a:pt x="264688" y="108644"/>
                  </a:lnTo>
                  <a:lnTo>
                    <a:pt x="280352" y="74188"/>
                  </a:lnTo>
                  <a:lnTo>
                    <a:pt x="309316" y="30933"/>
                  </a:lnTo>
                  <a:lnTo>
                    <a:pt x="325902" y="7282"/>
                  </a:lnTo>
                  <a:lnTo>
                    <a:pt x="337044" y="0"/>
                  </a:lnTo>
                  <a:lnTo>
                    <a:pt x="337682" y="1616"/>
                  </a:lnTo>
                  <a:lnTo>
                    <a:pt x="338791" y="23851"/>
                  </a:lnTo>
                  <a:lnTo>
                    <a:pt x="329224" y="62338"/>
                  </a:lnTo>
                  <a:lnTo>
                    <a:pt x="317964" y="102047"/>
                  </a:lnTo>
                  <a:lnTo>
                    <a:pt x="312323" y="146125"/>
                  </a:lnTo>
                  <a:lnTo>
                    <a:pt x="304633" y="177707"/>
                  </a:lnTo>
                  <a:lnTo>
                    <a:pt x="305161" y="180611"/>
                  </a:lnTo>
                  <a:lnTo>
                    <a:pt x="306505" y="182547"/>
                  </a:lnTo>
                  <a:lnTo>
                    <a:pt x="308393" y="183838"/>
                  </a:lnTo>
                  <a:lnTo>
                    <a:pt x="315792" y="185655"/>
                  </a:lnTo>
                  <a:lnTo>
                    <a:pt x="317562" y="183925"/>
                  </a:lnTo>
                  <a:lnTo>
                    <a:pt x="333391" y="144418"/>
                  </a:lnTo>
                  <a:lnTo>
                    <a:pt x="340873" y="105225"/>
                  </a:lnTo>
                  <a:lnTo>
                    <a:pt x="349919" y="62115"/>
                  </a:lnTo>
                  <a:lnTo>
                    <a:pt x="356416" y="44631"/>
                  </a:lnTo>
                  <a:lnTo>
                    <a:pt x="366518" y="81106"/>
                  </a:lnTo>
                  <a:lnTo>
                    <a:pt x="377807" y="110605"/>
                  </a:lnTo>
                  <a:lnTo>
                    <a:pt x="414274" y="154284"/>
                  </a:lnTo>
                  <a:lnTo>
                    <a:pt x="419327" y="1596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32"/>
            <p:cNvSpPr/>
            <p:nvPr/>
          </p:nvSpPr>
          <p:spPr>
            <a:xfrm>
              <a:off x="7858493" y="4479531"/>
              <a:ext cx="53211" cy="297853"/>
            </a:xfrm>
            <a:custGeom>
              <a:avLst/>
              <a:gdLst/>
              <a:ahLst/>
              <a:cxnLst/>
              <a:rect l="0" t="0" r="0" b="0"/>
              <a:pathLst>
                <a:path w="53211" h="297853">
                  <a:moveTo>
                    <a:pt x="8562" y="38891"/>
                  </a:moveTo>
                  <a:lnTo>
                    <a:pt x="8562" y="0"/>
                  </a:lnTo>
                  <a:lnTo>
                    <a:pt x="5916" y="32041"/>
                  </a:lnTo>
                  <a:lnTo>
                    <a:pt x="873" y="70831"/>
                  </a:lnTo>
                  <a:lnTo>
                    <a:pt x="0" y="109760"/>
                  </a:lnTo>
                  <a:lnTo>
                    <a:pt x="4481" y="152713"/>
                  </a:lnTo>
                  <a:lnTo>
                    <a:pt x="12093" y="196860"/>
                  </a:lnTo>
                  <a:lnTo>
                    <a:pt x="20632" y="236620"/>
                  </a:lnTo>
                  <a:lnTo>
                    <a:pt x="35372" y="278200"/>
                  </a:lnTo>
                  <a:lnTo>
                    <a:pt x="42521" y="293970"/>
                  </a:lnTo>
                  <a:lnTo>
                    <a:pt x="44100" y="295264"/>
                  </a:lnTo>
                  <a:lnTo>
                    <a:pt x="53210" y="2978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33"/>
            <p:cNvSpPr/>
            <p:nvPr/>
          </p:nvSpPr>
          <p:spPr>
            <a:xfrm>
              <a:off x="7787929" y="4538201"/>
              <a:ext cx="427385" cy="189099"/>
            </a:xfrm>
            <a:custGeom>
              <a:avLst/>
              <a:gdLst/>
              <a:ahLst/>
              <a:cxnLst/>
              <a:rect l="0" t="0" r="0" b="0"/>
              <a:pathLst>
                <a:path w="427385" h="189099">
                  <a:moveTo>
                    <a:pt x="7688" y="123096"/>
                  </a:moveTo>
                  <a:lnTo>
                    <a:pt x="0" y="123096"/>
                  </a:lnTo>
                  <a:lnTo>
                    <a:pt x="5989" y="132810"/>
                  </a:lnTo>
                  <a:lnTo>
                    <a:pt x="6556" y="135525"/>
                  </a:lnTo>
                  <a:lnTo>
                    <a:pt x="12477" y="141187"/>
                  </a:lnTo>
                  <a:lnTo>
                    <a:pt x="32446" y="152907"/>
                  </a:lnTo>
                  <a:lnTo>
                    <a:pt x="54381" y="157064"/>
                  </a:lnTo>
                  <a:lnTo>
                    <a:pt x="88458" y="151340"/>
                  </a:lnTo>
                  <a:lnTo>
                    <a:pt x="132757" y="137778"/>
                  </a:lnTo>
                  <a:lnTo>
                    <a:pt x="154768" y="124249"/>
                  </a:lnTo>
                  <a:lnTo>
                    <a:pt x="193120" y="88999"/>
                  </a:lnTo>
                  <a:lnTo>
                    <a:pt x="213870" y="63885"/>
                  </a:lnTo>
                  <a:lnTo>
                    <a:pt x="235764" y="22904"/>
                  </a:lnTo>
                  <a:lnTo>
                    <a:pt x="238039" y="14735"/>
                  </a:lnTo>
                  <a:lnTo>
                    <a:pt x="237654" y="11168"/>
                  </a:lnTo>
                  <a:lnTo>
                    <a:pt x="232012" y="0"/>
                  </a:lnTo>
                  <a:lnTo>
                    <a:pt x="228765" y="4225"/>
                  </a:lnTo>
                  <a:lnTo>
                    <a:pt x="205813" y="39630"/>
                  </a:lnTo>
                  <a:lnTo>
                    <a:pt x="192565" y="77835"/>
                  </a:lnTo>
                  <a:lnTo>
                    <a:pt x="181386" y="120182"/>
                  </a:lnTo>
                  <a:lnTo>
                    <a:pt x="179540" y="148030"/>
                  </a:lnTo>
                  <a:lnTo>
                    <a:pt x="184836" y="168297"/>
                  </a:lnTo>
                  <a:lnTo>
                    <a:pt x="189938" y="177250"/>
                  </a:lnTo>
                  <a:lnTo>
                    <a:pt x="203131" y="187869"/>
                  </a:lnTo>
                  <a:lnTo>
                    <a:pt x="208428" y="189098"/>
                  </a:lnTo>
                  <a:lnTo>
                    <a:pt x="219607" y="187818"/>
                  </a:lnTo>
                  <a:lnTo>
                    <a:pt x="232316" y="181519"/>
                  </a:lnTo>
                  <a:lnTo>
                    <a:pt x="275749" y="150393"/>
                  </a:lnTo>
                  <a:lnTo>
                    <a:pt x="299230" y="136061"/>
                  </a:lnTo>
                  <a:lnTo>
                    <a:pt x="309572" y="133819"/>
                  </a:lnTo>
                  <a:lnTo>
                    <a:pt x="318137" y="135469"/>
                  </a:lnTo>
                  <a:lnTo>
                    <a:pt x="328538" y="141975"/>
                  </a:lnTo>
                  <a:lnTo>
                    <a:pt x="345216" y="157111"/>
                  </a:lnTo>
                  <a:lnTo>
                    <a:pt x="346216" y="160703"/>
                  </a:lnTo>
                  <a:lnTo>
                    <a:pt x="346858" y="166354"/>
                  </a:lnTo>
                  <a:lnTo>
                    <a:pt x="347015" y="133182"/>
                  </a:lnTo>
                  <a:lnTo>
                    <a:pt x="341871" y="104693"/>
                  </a:lnTo>
                  <a:lnTo>
                    <a:pt x="347426" y="61610"/>
                  </a:lnTo>
                  <a:lnTo>
                    <a:pt x="351498" y="51782"/>
                  </a:lnTo>
                  <a:lnTo>
                    <a:pt x="364109" y="35930"/>
                  </a:lnTo>
                  <a:lnTo>
                    <a:pt x="380413" y="23406"/>
                  </a:lnTo>
                  <a:lnTo>
                    <a:pt x="424461" y="7967"/>
                  </a:lnTo>
                  <a:lnTo>
                    <a:pt x="427384" y="70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9" name="SMARTInkShape-34"/>
          <p:cNvSpPr/>
          <p:nvPr/>
        </p:nvSpPr>
        <p:spPr>
          <a:xfrm>
            <a:off x="7183909" y="4411316"/>
            <a:ext cx="1352873" cy="812314"/>
          </a:xfrm>
          <a:custGeom>
            <a:avLst/>
            <a:gdLst/>
            <a:ahLst/>
            <a:cxnLst/>
            <a:rect l="0" t="0" r="0" b="0"/>
            <a:pathLst>
              <a:path w="1352873" h="812314">
                <a:moveTo>
                  <a:pt x="1352872" y="53528"/>
                </a:moveTo>
                <a:lnTo>
                  <a:pt x="1348131" y="53528"/>
                </a:lnTo>
                <a:lnTo>
                  <a:pt x="1335703" y="48787"/>
                </a:lnTo>
                <a:lnTo>
                  <a:pt x="1319862" y="39289"/>
                </a:lnTo>
                <a:lnTo>
                  <a:pt x="1280967" y="34994"/>
                </a:lnTo>
                <a:lnTo>
                  <a:pt x="1241967" y="26602"/>
                </a:lnTo>
                <a:lnTo>
                  <a:pt x="1197945" y="18712"/>
                </a:lnTo>
                <a:lnTo>
                  <a:pt x="1162086" y="15342"/>
                </a:lnTo>
                <a:lnTo>
                  <a:pt x="1121820" y="10156"/>
                </a:lnTo>
                <a:lnTo>
                  <a:pt x="1084210" y="8139"/>
                </a:lnTo>
                <a:lnTo>
                  <a:pt x="1039593" y="1862"/>
                </a:lnTo>
                <a:lnTo>
                  <a:pt x="1004395" y="516"/>
                </a:lnTo>
                <a:lnTo>
                  <a:pt x="966185" y="117"/>
                </a:lnTo>
                <a:lnTo>
                  <a:pt x="926090" y="0"/>
                </a:lnTo>
                <a:lnTo>
                  <a:pt x="886429" y="2610"/>
                </a:lnTo>
                <a:lnTo>
                  <a:pt x="843258" y="7022"/>
                </a:lnTo>
                <a:lnTo>
                  <a:pt x="799047" y="10975"/>
                </a:lnTo>
                <a:lnTo>
                  <a:pt x="768392" y="15764"/>
                </a:lnTo>
                <a:lnTo>
                  <a:pt x="734923" y="21199"/>
                </a:lnTo>
                <a:lnTo>
                  <a:pt x="702851" y="26923"/>
                </a:lnTo>
                <a:lnTo>
                  <a:pt x="671067" y="32774"/>
                </a:lnTo>
                <a:lnTo>
                  <a:pt x="637098" y="38681"/>
                </a:lnTo>
                <a:lnTo>
                  <a:pt x="604803" y="44614"/>
                </a:lnTo>
                <a:lnTo>
                  <a:pt x="572921" y="51550"/>
                </a:lnTo>
                <a:lnTo>
                  <a:pt x="538906" y="61248"/>
                </a:lnTo>
                <a:lnTo>
                  <a:pt x="506591" y="72172"/>
                </a:lnTo>
                <a:lnTo>
                  <a:pt x="474701" y="84634"/>
                </a:lnTo>
                <a:lnTo>
                  <a:pt x="440683" y="100095"/>
                </a:lnTo>
                <a:lnTo>
                  <a:pt x="405720" y="116889"/>
                </a:lnTo>
                <a:lnTo>
                  <a:pt x="371330" y="134274"/>
                </a:lnTo>
                <a:lnTo>
                  <a:pt x="339509" y="151923"/>
                </a:lnTo>
                <a:lnTo>
                  <a:pt x="308830" y="169689"/>
                </a:lnTo>
                <a:lnTo>
                  <a:pt x="278658" y="187506"/>
                </a:lnTo>
                <a:lnTo>
                  <a:pt x="234773" y="215264"/>
                </a:lnTo>
                <a:lnTo>
                  <a:pt x="196194" y="248183"/>
                </a:lnTo>
                <a:lnTo>
                  <a:pt x="159627" y="283072"/>
                </a:lnTo>
                <a:lnTo>
                  <a:pt x="124650" y="319538"/>
                </a:lnTo>
                <a:lnTo>
                  <a:pt x="94994" y="360328"/>
                </a:lnTo>
                <a:lnTo>
                  <a:pt x="67355" y="397990"/>
                </a:lnTo>
                <a:lnTo>
                  <a:pt x="42299" y="435277"/>
                </a:lnTo>
                <a:lnTo>
                  <a:pt x="26717" y="475319"/>
                </a:lnTo>
                <a:lnTo>
                  <a:pt x="11957" y="507909"/>
                </a:lnTo>
                <a:lnTo>
                  <a:pt x="5710" y="542260"/>
                </a:lnTo>
                <a:lnTo>
                  <a:pt x="0" y="576581"/>
                </a:lnTo>
                <a:lnTo>
                  <a:pt x="5954" y="615348"/>
                </a:lnTo>
                <a:lnTo>
                  <a:pt x="20557" y="659655"/>
                </a:lnTo>
                <a:lnTo>
                  <a:pt x="46709" y="697694"/>
                </a:lnTo>
                <a:lnTo>
                  <a:pt x="85712" y="731562"/>
                </a:lnTo>
                <a:lnTo>
                  <a:pt x="129618" y="761867"/>
                </a:lnTo>
                <a:lnTo>
                  <a:pt x="167892" y="783100"/>
                </a:lnTo>
                <a:lnTo>
                  <a:pt x="204379" y="793903"/>
                </a:lnTo>
                <a:lnTo>
                  <a:pt x="243963" y="803388"/>
                </a:lnTo>
                <a:lnTo>
                  <a:pt x="283474" y="809836"/>
                </a:lnTo>
                <a:lnTo>
                  <a:pt x="326598" y="811747"/>
                </a:lnTo>
                <a:lnTo>
                  <a:pt x="370797" y="812313"/>
                </a:lnTo>
                <a:lnTo>
                  <a:pt x="401449" y="811453"/>
                </a:lnTo>
                <a:lnTo>
                  <a:pt x="434916" y="807764"/>
                </a:lnTo>
                <a:lnTo>
                  <a:pt x="466988" y="800171"/>
                </a:lnTo>
                <a:lnTo>
                  <a:pt x="498771" y="791174"/>
                </a:lnTo>
                <a:lnTo>
                  <a:pt x="532740" y="783868"/>
                </a:lnTo>
                <a:lnTo>
                  <a:pt x="567681" y="772022"/>
                </a:lnTo>
                <a:lnTo>
                  <a:pt x="604047" y="756835"/>
                </a:lnTo>
                <a:lnTo>
                  <a:pt x="643361" y="740164"/>
                </a:lnTo>
                <a:lnTo>
                  <a:pt x="683984" y="722832"/>
                </a:lnTo>
                <a:lnTo>
                  <a:pt x="725190" y="704215"/>
                </a:lnTo>
                <a:lnTo>
                  <a:pt x="766655" y="682711"/>
                </a:lnTo>
                <a:lnTo>
                  <a:pt x="808235" y="659926"/>
                </a:lnTo>
                <a:lnTo>
                  <a:pt x="849866" y="635577"/>
                </a:lnTo>
                <a:lnTo>
                  <a:pt x="891520" y="608219"/>
                </a:lnTo>
                <a:lnTo>
                  <a:pt x="933183" y="582169"/>
                </a:lnTo>
                <a:lnTo>
                  <a:pt x="973860" y="556370"/>
                </a:lnTo>
                <a:lnTo>
                  <a:pt x="1011781" y="528367"/>
                </a:lnTo>
                <a:lnTo>
                  <a:pt x="1051125" y="499385"/>
                </a:lnTo>
                <a:lnTo>
                  <a:pt x="1090770" y="469968"/>
                </a:lnTo>
                <a:lnTo>
                  <a:pt x="1128234" y="440357"/>
                </a:lnTo>
                <a:lnTo>
                  <a:pt x="1162082" y="413306"/>
                </a:lnTo>
                <a:lnTo>
                  <a:pt x="1193663" y="387062"/>
                </a:lnTo>
                <a:lnTo>
                  <a:pt x="1224235" y="358861"/>
                </a:lnTo>
                <a:lnTo>
                  <a:pt x="1264597" y="319835"/>
                </a:lnTo>
                <a:lnTo>
                  <a:pt x="1292211" y="283136"/>
                </a:lnTo>
                <a:lnTo>
                  <a:pt x="1312960" y="247127"/>
                </a:lnTo>
                <a:lnTo>
                  <a:pt x="1322194" y="216062"/>
                </a:lnTo>
                <a:lnTo>
                  <a:pt x="1324931" y="188007"/>
                </a:lnTo>
                <a:lnTo>
                  <a:pt x="1320280" y="169850"/>
                </a:lnTo>
                <a:lnTo>
                  <a:pt x="1310605" y="152852"/>
                </a:lnTo>
                <a:lnTo>
                  <a:pt x="1287432" y="132126"/>
                </a:lnTo>
                <a:lnTo>
                  <a:pt x="1244549" y="109990"/>
                </a:lnTo>
                <a:lnTo>
                  <a:pt x="1202601" y="95769"/>
                </a:lnTo>
                <a:lnTo>
                  <a:pt x="1156419" y="892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6" name="SMARTInkShape-Group4"/>
          <p:cNvGrpSpPr/>
          <p:nvPr/>
        </p:nvGrpSpPr>
        <p:grpSpPr>
          <a:xfrm>
            <a:off x="3241844" y="3929063"/>
            <a:ext cx="1571259" cy="933491"/>
            <a:chOff x="3241844" y="3929063"/>
            <a:chExt cx="1571259" cy="933491"/>
          </a:xfrm>
        </p:grpSpPr>
        <p:sp>
          <p:nvSpPr>
            <p:cNvPr id="40" name="SMARTInkShape-35"/>
            <p:cNvSpPr/>
            <p:nvPr/>
          </p:nvSpPr>
          <p:spPr>
            <a:xfrm>
              <a:off x="4259630" y="4205883"/>
              <a:ext cx="553473" cy="544543"/>
            </a:xfrm>
            <a:custGeom>
              <a:avLst/>
              <a:gdLst/>
              <a:ahLst/>
              <a:cxnLst/>
              <a:rect l="0" t="0" r="0" b="0"/>
              <a:pathLst>
                <a:path w="553473" h="544543">
                  <a:moveTo>
                    <a:pt x="553472" y="383976"/>
                  </a:moveTo>
                  <a:lnTo>
                    <a:pt x="521435" y="382984"/>
                  </a:lnTo>
                  <a:lnTo>
                    <a:pt x="478780" y="375874"/>
                  </a:lnTo>
                  <a:lnTo>
                    <a:pt x="436957" y="375155"/>
                  </a:lnTo>
                  <a:lnTo>
                    <a:pt x="392681" y="375061"/>
                  </a:lnTo>
                  <a:lnTo>
                    <a:pt x="357008" y="375050"/>
                  </a:lnTo>
                  <a:lnTo>
                    <a:pt x="315161" y="362774"/>
                  </a:lnTo>
                  <a:lnTo>
                    <a:pt x="277203" y="358291"/>
                  </a:lnTo>
                  <a:lnTo>
                    <a:pt x="236301" y="357405"/>
                  </a:lnTo>
                  <a:lnTo>
                    <a:pt x="197133" y="357230"/>
                  </a:lnTo>
                  <a:lnTo>
                    <a:pt x="158087" y="357195"/>
                  </a:lnTo>
                  <a:lnTo>
                    <a:pt x="117191" y="357189"/>
                  </a:lnTo>
                  <a:lnTo>
                    <a:pt x="74082" y="357187"/>
                  </a:lnTo>
                  <a:lnTo>
                    <a:pt x="60612" y="356195"/>
                  </a:lnTo>
                  <a:lnTo>
                    <a:pt x="16526" y="348626"/>
                  </a:lnTo>
                  <a:lnTo>
                    <a:pt x="401" y="348267"/>
                  </a:lnTo>
                  <a:lnTo>
                    <a:pt x="0" y="353001"/>
                  </a:lnTo>
                  <a:lnTo>
                    <a:pt x="2552" y="357973"/>
                  </a:lnTo>
                  <a:lnTo>
                    <a:pt x="36404" y="402088"/>
                  </a:lnTo>
                  <a:lnTo>
                    <a:pt x="65428" y="438764"/>
                  </a:lnTo>
                  <a:lnTo>
                    <a:pt x="95096" y="477622"/>
                  </a:lnTo>
                  <a:lnTo>
                    <a:pt x="135761" y="519812"/>
                  </a:lnTo>
                  <a:lnTo>
                    <a:pt x="157240" y="540385"/>
                  </a:lnTo>
                  <a:lnTo>
                    <a:pt x="168959" y="544542"/>
                  </a:lnTo>
                  <a:lnTo>
                    <a:pt x="157019" y="527527"/>
                  </a:lnTo>
                  <a:lnTo>
                    <a:pt x="137339" y="490045"/>
                  </a:lnTo>
                  <a:lnTo>
                    <a:pt x="110668" y="450459"/>
                  </a:lnTo>
                  <a:lnTo>
                    <a:pt x="86290" y="411551"/>
                  </a:lnTo>
                  <a:lnTo>
                    <a:pt x="61144" y="370961"/>
                  </a:lnTo>
                  <a:lnTo>
                    <a:pt x="40679" y="340505"/>
                  </a:lnTo>
                  <a:lnTo>
                    <a:pt x="16369" y="314691"/>
                  </a:lnTo>
                  <a:lnTo>
                    <a:pt x="12142" y="303243"/>
                  </a:lnTo>
                  <a:lnTo>
                    <a:pt x="11015" y="297412"/>
                  </a:lnTo>
                  <a:lnTo>
                    <a:pt x="12408" y="285641"/>
                  </a:lnTo>
                  <a:lnTo>
                    <a:pt x="22518" y="247376"/>
                  </a:lnTo>
                  <a:lnTo>
                    <a:pt x="42457" y="209048"/>
                  </a:lnTo>
                  <a:lnTo>
                    <a:pt x="69126" y="174939"/>
                  </a:lnTo>
                  <a:lnTo>
                    <a:pt x="102163" y="134957"/>
                  </a:lnTo>
                  <a:lnTo>
                    <a:pt x="127994" y="103637"/>
                  </a:lnTo>
                  <a:lnTo>
                    <a:pt x="155019" y="71857"/>
                  </a:lnTo>
                  <a:lnTo>
                    <a:pt x="191554" y="33638"/>
                  </a:lnTo>
                  <a:lnTo>
                    <a:pt x="23200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36"/>
            <p:cNvSpPr/>
            <p:nvPr/>
          </p:nvSpPr>
          <p:spPr>
            <a:xfrm>
              <a:off x="3241844" y="4278593"/>
              <a:ext cx="571134" cy="583961"/>
            </a:xfrm>
            <a:custGeom>
              <a:avLst/>
              <a:gdLst/>
              <a:ahLst/>
              <a:cxnLst/>
              <a:rect l="0" t="0" r="0" b="0"/>
              <a:pathLst>
                <a:path w="571134" h="583961">
                  <a:moveTo>
                    <a:pt x="8562" y="382704"/>
                  </a:moveTo>
                  <a:lnTo>
                    <a:pt x="8562" y="377963"/>
                  </a:lnTo>
                  <a:lnTo>
                    <a:pt x="5916" y="372990"/>
                  </a:lnTo>
                  <a:lnTo>
                    <a:pt x="2425" y="367473"/>
                  </a:lnTo>
                  <a:lnTo>
                    <a:pt x="184" y="355846"/>
                  </a:lnTo>
                  <a:lnTo>
                    <a:pt x="0" y="352893"/>
                  </a:lnTo>
                  <a:lnTo>
                    <a:pt x="2442" y="346965"/>
                  </a:lnTo>
                  <a:lnTo>
                    <a:pt x="7353" y="339815"/>
                  </a:lnTo>
                  <a:lnTo>
                    <a:pt x="17685" y="338577"/>
                  </a:lnTo>
                  <a:lnTo>
                    <a:pt x="21589" y="340387"/>
                  </a:lnTo>
                  <a:lnTo>
                    <a:pt x="28573" y="347691"/>
                  </a:lnTo>
                  <a:lnTo>
                    <a:pt x="51925" y="384791"/>
                  </a:lnTo>
                  <a:lnTo>
                    <a:pt x="75373" y="425964"/>
                  </a:lnTo>
                  <a:lnTo>
                    <a:pt x="98142" y="461557"/>
                  </a:lnTo>
                  <a:lnTo>
                    <a:pt x="117897" y="501097"/>
                  </a:lnTo>
                  <a:lnTo>
                    <a:pt x="142350" y="542130"/>
                  </a:lnTo>
                  <a:lnTo>
                    <a:pt x="165123" y="578801"/>
                  </a:lnTo>
                  <a:lnTo>
                    <a:pt x="171741" y="583960"/>
                  </a:lnTo>
                  <a:lnTo>
                    <a:pt x="174895" y="583351"/>
                  </a:lnTo>
                  <a:lnTo>
                    <a:pt x="181046" y="577383"/>
                  </a:lnTo>
                  <a:lnTo>
                    <a:pt x="190086" y="558126"/>
                  </a:lnTo>
                  <a:lnTo>
                    <a:pt x="194308" y="528828"/>
                  </a:lnTo>
                  <a:lnTo>
                    <a:pt x="190819" y="485531"/>
                  </a:lnTo>
                  <a:lnTo>
                    <a:pt x="188784" y="454863"/>
                  </a:lnTo>
                  <a:lnTo>
                    <a:pt x="187880" y="424697"/>
                  </a:lnTo>
                  <a:lnTo>
                    <a:pt x="187370" y="380814"/>
                  </a:lnTo>
                  <a:lnTo>
                    <a:pt x="188212" y="344221"/>
                  </a:lnTo>
                  <a:lnTo>
                    <a:pt x="194852" y="311258"/>
                  </a:lnTo>
                  <a:lnTo>
                    <a:pt x="196256" y="308284"/>
                  </a:lnTo>
                  <a:lnTo>
                    <a:pt x="198184" y="306302"/>
                  </a:lnTo>
                  <a:lnTo>
                    <a:pt x="200461" y="304980"/>
                  </a:lnTo>
                  <a:lnTo>
                    <a:pt x="202971" y="305091"/>
                  </a:lnTo>
                  <a:lnTo>
                    <a:pt x="208407" y="307860"/>
                  </a:lnTo>
                  <a:lnTo>
                    <a:pt x="244180" y="349962"/>
                  </a:lnTo>
                  <a:lnTo>
                    <a:pt x="284901" y="391111"/>
                  </a:lnTo>
                  <a:lnTo>
                    <a:pt x="309100" y="410603"/>
                  </a:lnTo>
                  <a:lnTo>
                    <a:pt x="327026" y="416106"/>
                  </a:lnTo>
                  <a:lnTo>
                    <a:pt x="331997" y="414893"/>
                  </a:lnTo>
                  <a:lnTo>
                    <a:pt x="340165" y="408255"/>
                  </a:lnTo>
                  <a:lnTo>
                    <a:pt x="350342" y="388621"/>
                  </a:lnTo>
                  <a:lnTo>
                    <a:pt x="355540" y="347198"/>
                  </a:lnTo>
                  <a:lnTo>
                    <a:pt x="356441" y="305597"/>
                  </a:lnTo>
                  <a:lnTo>
                    <a:pt x="356651" y="273028"/>
                  </a:lnTo>
                  <a:lnTo>
                    <a:pt x="359391" y="238709"/>
                  </a:lnTo>
                  <a:lnTo>
                    <a:pt x="362924" y="203612"/>
                  </a:lnTo>
                  <a:lnTo>
                    <a:pt x="364494" y="168170"/>
                  </a:lnTo>
                  <a:lnTo>
                    <a:pt x="367837" y="132574"/>
                  </a:lnTo>
                  <a:lnTo>
                    <a:pt x="372631" y="98894"/>
                  </a:lnTo>
                  <a:lnTo>
                    <a:pt x="381900" y="58613"/>
                  </a:lnTo>
                  <a:lnTo>
                    <a:pt x="399661" y="20478"/>
                  </a:lnTo>
                  <a:lnTo>
                    <a:pt x="406618" y="8395"/>
                  </a:lnTo>
                  <a:lnTo>
                    <a:pt x="417458" y="0"/>
                  </a:lnTo>
                  <a:lnTo>
                    <a:pt x="421142" y="4585"/>
                  </a:lnTo>
                  <a:lnTo>
                    <a:pt x="423514" y="8586"/>
                  </a:lnTo>
                  <a:lnTo>
                    <a:pt x="424103" y="13237"/>
                  </a:lnTo>
                  <a:lnTo>
                    <a:pt x="420153" y="50223"/>
                  </a:lnTo>
                  <a:lnTo>
                    <a:pt x="419572" y="83218"/>
                  </a:lnTo>
                  <a:lnTo>
                    <a:pt x="419400" y="122870"/>
                  </a:lnTo>
                  <a:lnTo>
                    <a:pt x="419350" y="161298"/>
                  </a:lnTo>
                  <a:lnTo>
                    <a:pt x="419334" y="197819"/>
                  </a:lnTo>
                  <a:lnTo>
                    <a:pt x="426458" y="237594"/>
                  </a:lnTo>
                  <a:lnTo>
                    <a:pt x="431757" y="252395"/>
                  </a:lnTo>
                  <a:lnTo>
                    <a:pt x="434560" y="256144"/>
                  </a:lnTo>
                  <a:lnTo>
                    <a:pt x="437420" y="257651"/>
                  </a:lnTo>
                  <a:lnTo>
                    <a:pt x="440319" y="257663"/>
                  </a:lnTo>
                  <a:lnTo>
                    <a:pt x="443244" y="255687"/>
                  </a:lnTo>
                  <a:lnTo>
                    <a:pt x="449139" y="248200"/>
                  </a:lnTo>
                  <a:lnTo>
                    <a:pt x="458037" y="228088"/>
                  </a:lnTo>
                  <a:lnTo>
                    <a:pt x="462803" y="187496"/>
                  </a:lnTo>
                  <a:lnTo>
                    <a:pt x="461099" y="143906"/>
                  </a:lnTo>
                  <a:lnTo>
                    <a:pt x="456242" y="106339"/>
                  </a:lnTo>
                  <a:lnTo>
                    <a:pt x="446516" y="71377"/>
                  </a:lnTo>
                  <a:lnTo>
                    <a:pt x="447132" y="107827"/>
                  </a:lnTo>
                  <a:lnTo>
                    <a:pt x="454245" y="133249"/>
                  </a:lnTo>
                  <a:lnTo>
                    <a:pt x="469471" y="158640"/>
                  </a:lnTo>
                  <a:lnTo>
                    <a:pt x="498135" y="182855"/>
                  </a:lnTo>
                  <a:lnTo>
                    <a:pt x="510908" y="189702"/>
                  </a:lnTo>
                  <a:lnTo>
                    <a:pt x="523199" y="192746"/>
                  </a:lnTo>
                  <a:lnTo>
                    <a:pt x="529255" y="190581"/>
                  </a:lnTo>
                  <a:lnTo>
                    <a:pt x="541275" y="180238"/>
                  </a:lnTo>
                  <a:lnTo>
                    <a:pt x="563177" y="140047"/>
                  </a:lnTo>
                  <a:lnTo>
                    <a:pt x="571133" y="1237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37"/>
            <p:cNvSpPr/>
            <p:nvPr/>
          </p:nvSpPr>
          <p:spPr>
            <a:xfrm>
              <a:off x="3768328" y="3982641"/>
              <a:ext cx="169665" cy="363472"/>
            </a:xfrm>
            <a:custGeom>
              <a:avLst/>
              <a:gdLst/>
              <a:ahLst/>
              <a:cxnLst/>
              <a:rect l="0" t="0" r="0" b="0"/>
              <a:pathLst>
                <a:path w="169665" h="363472">
                  <a:moveTo>
                    <a:pt x="0" y="0"/>
                  </a:moveTo>
                  <a:lnTo>
                    <a:pt x="0" y="41863"/>
                  </a:lnTo>
                  <a:lnTo>
                    <a:pt x="4741" y="84557"/>
                  </a:lnTo>
                  <a:lnTo>
                    <a:pt x="17170" y="128903"/>
                  </a:lnTo>
                  <a:lnTo>
                    <a:pt x="30451" y="162461"/>
                  </a:lnTo>
                  <a:lnTo>
                    <a:pt x="46276" y="196228"/>
                  </a:lnTo>
                  <a:lnTo>
                    <a:pt x="63231" y="227773"/>
                  </a:lnTo>
                  <a:lnTo>
                    <a:pt x="80689" y="258328"/>
                  </a:lnTo>
                  <a:lnTo>
                    <a:pt x="107252" y="300776"/>
                  </a:lnTo>
                  <a:lnTo>
                    <a:pt x="138154" y="341194"/>
                  </a:lnTo>
                  <a:lnTo>
                    <a:pt x="165983" y="363471"/>
                  </a:lnTo>
                  <a:lnTo>
                    <a:pt x="167210" y="363361"/>
                  </a:lnTo>
                  <a:lnTo>
                    <a:pt x="168028" y="362295"/>
                  </a:lnTo>
                  <a:lnTo>
                    <a:pt x="169664" y="3571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38"/>
            <p:cNvSpPr/>
            <p:nvPr/>
          </p:nvSpPr>
          <p:spPr>
            <a:xfrm>
              <a:off x="3715118" y="4027289"/>
              <a:ext cx="276453" cy="248682"/>
            </a:xfrm>
            <a:custGeom>
              <a:avLst/>
              <a:gdLst/>
              <a:ahLst/>
              <a:cxnLst/>
              <a:rect l="0" t="0" r="0" b="0"/>
              <a:pathLst>
                <a:path w="276453" h="248682">
                  <a:moveTo>
                    <a:pt x="8562" y="232172"/>
                  </a:moveTo>
                  <a:lnTo>
                    <a:pt x="873" y="239861"/>
                  </a:lnTo>
                  <a:lnTo>
                    <a:pt x="0" y="245474"/>
                  </a:lnTo>
                  <a:lnTo>
                    <a:pt x="870" y="246994"/>
                  </a:lnTo>
                  <a:lnTo>
                    <a:pt x="2441" y="248006"/>
                  </a:lnTo>
                  <a:lnTo>
                    <a:pt x="4481" y="248681"/>
                  </a:lnTo>
                  <a:lnTo>
                    <a:pt x="45914" y="234721"/>
                  </a:lnTo>
                  <a:lnTo>
                    <a:pt x="89144" y="215469"/>
                  </a:lnTo>
                  <a:lnTo>
                    <a:pt x="125682" y="185988"/>
                  </a:lnTo>
                  <a:lnTo>
                    <a:pt x="167442" y="151502"/>
                  </a:lnTo>
                  <a:lnTo>
                    <a:pt x="204649" y="111286"/>
                  </a:lnTo>
                  <a:lnTo>
                    <a:pt x="231695" y="76850"/>
                  </a:lnTo>
                  <a:lnTo>
                    <a:pt x="253820" y="41512"/>
                  </a:lnTo>
                  <a:lnTo>
                    <a:pt x="27645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9"/>
            <p:cNvSpPr/>
            <p:nvPr/>
          </p:nvSpPr>
          <p:spPr>
            <a:xfrm>
              <a:off x="3956729" y="3929063"/>
              <a:ext cx="222366" cy="347041"/>
            </a:xfrm>
            <a:custGeom>
              <a:avLst/>
              <a:gdLst/>
              <a:ahLst/>
              <a:cxnLst/>
              <a:rect l="0" t="0" r="0" b="0"/>
              <a:pathLst>
                <a:path w="222366" h="347041">
                  <a:moveTo>
                    <a:pt x="34841" y="89296"/>
                  </a:moveTo>
                  <a:lnTo>
                    <a:pt x="34841" y="94037"/>
                  </a:lnTo>
                  <a:lnTo>
                    <a:pt x="22413" y="132197"/>
                  </a:lnTo>
                  <a:lnTo>
                    <a:pt x="9110" y="169697"/>
                  </a:lnTo>
                  <a:lnTo>
                    <a:pt x="2082" y="212227"/>
                  </a:lnTo>
                  <a:lnTo>
                    <a:pt x="0" y="251508"/>
                  </a:lnTo>
                  <a:lnTo>
                    <a:pt x="1280" y="293207"/>
                  </a:lnTo>
                  <a:lnTo>
                    <a:pt x="19262" y="334393"/>
                  </a:lnTo>
                  <a:lnTo>
                    <a:pt x="23463" y="339014"/>
                  </a:lnTo>
                  <a:lnTo>
                    <a:pt x="33422" y="344149"/>
                  </a:lnTo>
                  <a:lnTo>
                    <a:pt x="50186" y="347040"/>
                  </a:lnTo>
                  <a:lnTo>
                    <a:pt x="59189" y="345071"/>
                  </a:lnTo>
                  <a:lnTo>
                    <a:pt x="87064" y="327235"/>
                  </a:lnTo>
                  <a:lnTo>
                    <a:pt x="92778" y="321385"/>
                  </a:lnTo>
                  <a:lnTo>
                    <a:pt x="94302" y="318437"/>
                  </a:lnTo>
                  <a:lnTo>
                    <a:pt x="96948" y="293888"/>
                  </a:lnTo>
                  <a:lnTo>
                    <a:pt x="96304" y="263817"/>
                  </a:lnTo>
                  <a:lnTo>
                    <a:pt x="87625" y="228721"/>
                  </a:lnTo>
                  <a:lnTo>
                    <a:pt x="81097" y="188605"/>
                  </a:lnTo>
                  <a:lnTo>
                    <a:pt x="72634" y="145663"/>
                  </a:lnTo>
                  <a:lnTo>
                    <a:pt x="72474" y="132208"/>
                  </a:lnTo>
                  <a:lnTo>
                    <a:pt x="83110" y="101366"/>
                  </a:lnTo>
                  <a:lnTo>
                    <a:pt x="96327" y="83392"/>
                  </a:lnTo>
                  <a:lnTo>
                    <a:pt x="135003" y="55317"/>
                  </a:lnTo>
                  <a:lnTo>
                    <a:pt x="177971" y="26625"/>
                  </a:lnTo>
                  <a:lnTo>
                    <a:pt x="22236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40"/>
            <p:cNvSpPr/>
            <p:nvPr/>
          </p:nvSpPr>
          <p:spPr>
            <a:xfrm>
              <a:off x="3973711" y="4009430"/>
              <a:ext cx="89298" cy="196454"/>
            </a:xfrm>
            <a:custGeom>
              <a:avLst/>
              <a:gdLst/>
              <a:ahLst/>
              <a:cxnLst/>
              <a:rect l="0" t="0" r="0" b="0"/>
              <a:pathLst>
                <a:path w="89298" h="196454">
                  <a:moveTo>
                    <a:pt x="0" y="196453"/>
                  </a:moveTo>
                  <a:lnTo>
                    <a:pt x="4740" y="191712"/>
                  </a:lnTo>
                  <a:lnTo>
                    <a:pt x="7068" y="186739"/>
                  </a:lnTo>
                  <a:lnTo>
                    <a:pt x="7689" y="184024"/>
                  </a:lnTo>
                  <a:lnTo>
                    <a:pt x="29888" y="140575"/>
                  </a:lnTo>
                  <a:lnTo>
                    <a:pt x="51732" y="100569"/>
                  </a:lnTo>
                  <a:lnTo>
                    <a:pt x="68218" y="62632"/>
                  </a:lnTo>
                  <a:lnTo>
                    <a:pt x="77673" y="36331"/>
                  </a:lnTo>
                  <a:lnTo>
                    <a:pt x="81005" y="13162"/>
                  </a:lnTo>
                  <a:lnTo>
                    <a:pt x="8929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279081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1: </a:t>
            </a:r>
            <a:r>
              <a:rPr lang="en-US" sz="3200" b="0" i="0" u="none" strike="noStrike" cap="none" baseline="0">
                <a:solidFill>
                  <a:srgbClr val="3F3F3F"/>
                </a:solidFill>
                <a:latin typeface="Verdana"/>
                <a:ea typeface="Verdana"/>
                <a:cs typeface="Verdana"/>
                <a:sym typeface="Verdana"/>
              </a:rPr>
              <a:t>Organization</a:t>
            </a:r>
          </a:p>
        </p:txBody>
      </p:sp>
      <p:sp>
        <p:nvSpPr>
          <p:cNvPr id="255" name="Shape 255"/>
          <p:cNvSpPr txBox="1">
            <a:spLocks noGrp="1"/>
          </p:cNvSpPr>
          <p:nvPr>
            <p:ph type="body" idx="1"/>
          </p:nvPr>
        </p:nvSpPr>
        <p:spPr>
          <a:xfrm>
            <a:off x="1009442" y="381000"/>
            <a:ext cx="7125112" cy="5477797"/>
          </a:xfrm>
          <a:prstGeom prst="rect">
            <a:avLst/>
          </a:prstGeom>
          <a:noFill/>
          <a:ln>
            <a:noFill/>
          </a:ln>
        </p:spPr>
        <p:txBody>
          <a:bodyPr lIns="91425" tIns="45700" rIns="91425" bIns="45700" anchor="ctr" anchorCtr="0">
            <a:noAutofit/>
          </a:bodyPr>
          <a:lstStyle/>
          <a:p>
            <a:pPr marL="285750" indent="-285750">
              <a:spcAft>
                <a:spcPts val="0"/>
              </a:spcAft>
              <a:buSzPct val="100000"/>
            </a:pPr>
            <a:r>
              <a:rPr lang="en-US" sz="1800" b="0" i="0" u="none" strike="noStrike" cap="none" baseline="0" dirty="0">
                <a:solidFill>
                  <a:srgbClr val="3F3F3F"/>
                </a:solidFill>
                <a:latin typeface="Verdana"/>
                <a:ea typeface="Verdana"/>
                <a:cs typeface="Verdana"/>
                <a:sym typeface="Verdana"/>
              </a:rPr>
              <a:t>You may remember being taught types of organization</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Chronological</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Compare and Contrast</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Inductive</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Deductive</a:t>
            </a:r>
          </a:p>
          <a:p>
            <a:pPr marL="742950" marR="0" lvl="1" indent="-285750" algn="l" rtl="0">
              <a:spcBef>
                <a:spcPts val="920"/>
              </a:spcBef>
              <a:spcAft>
                <a:spcPts val="60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Sequential</a:t>
            </a:r>
          </a:p>
          <a:p>
            <a:pPr marL="742950" marR="0" lvl="1" indent="-285750" algn="l" rtl="0">
              <a:spcBef>
                <a:spcPts val="920"/>
              </a:spcBef>
              <a:spcAft>
                <a:spcPts val="600"/>
              </a:spcAft>
              <a:buClr>
                <a:srgbClr val="3F3F3F"/>
              </a:buClr>
              <a:buSzPct val="88888"/>
              <a:buFont typeface="Verdana"/>
              <a:buChar char="○"/>
            </a:pPr>
            <a:r>
              <a:rPr lang="en-US" dirty="0" smtClean="0"/>
              <a:t>Spatial </a:t>
            </a:r>
            <a:endParaRPr lang="en-US" dirty="0"/>
          </a:p>
        </p:txBody>
      </p:sp>
      <p:pic>
        <p:nvPicPr>
          <p:cNvPr id="256" name="Shape 256"/>
          <p:cNvPicPr preferRelativeResize="0"/>
          <p:nvPr/>
        </p:nvPicPr>
        <p:blipFill>
          <a:blip r:embed="rId3">
            <a:alphaModFix/>
          </a:blip>
          <a:stretch>
            <a:fillRect/>
          </a:stretch>
        </p:blipFill>
        <p:spPr>
          <a:xfrm>
            <a:off x="7143950" y="3175475"/>
            <a:ext cx="990599" cy="977449"/>
          </a:xfrm>
          <a:prstGeom prst="rect">
            <a:avLst/>
          </a:prstGeom>
          <a:noFill/>
          <a:ln>
            <a:noFill/>
          </a:ln>
        </p:spPr>
      </p:pic>
      <p:pic>
        <p:nvPicPr>
          <p:cNvPr id="257" name="Shape 257"/>
          <p:cNvPicPr preferRelativeResize="0"/>
          <p:nvPr/>
        </p:nvPicPr>
        <p:blipFill>
          <a:blip r:embed="rId4">
            <a:alphaModFix/>
          </a:blip>
          <a:stretch>
            <a:fillRect/>
          </a:stretch>
        </p:blipFill>
        <p:spPr>
          <a:xfrm>
            <a:off x="5526887" y="3336025"/>
            <a:ext cx="1329837" cy="1143000"/>
          </a:xfrm>
          <a:prstGeom prst="rect">
            <a:avLst/>
          </a:prstGeom>
          <a:noFill/>
          <a:ln>
            <a:noFill/>
          </a:ln>
        </p:spPr>
      </p:pic>
      <p:pic>
        <p:nvPicPr>
          <p:cNvPr id="258" name="Shape 258"/>
          <p:cNvPicPr preferRelativeResize="0"/>
          <p:nvPr/>
        </p:nvPicPr>
        <p:blipFill>
          <a:blip r:embed="rId5">
            <a:alphaModFix/>
          </a:blip>
          <a:stretch>
            <a:fillRect/>
          </a:stretch>
        </p:blipFill>
        <p:spPr>
          <a:xfrm>
            <a:off x="3210823" y="4083175"/>
            <a:ext cx="2149207" cy="2477558"/>
          </a:xfrm>
          <a:prstGeom prst="rect">
            <a:avLst/>
          </a:prstGeom>
          <a:noFill/>
          <a:ln>
            <a:noFill/>
          </a:ln>
        </p:spPr>
      </p:pic>
      <p:pic>
        <p:nvPicPr>
          <p:cNvPr id="259" name="Shape 259"/>
          <p:cNvPicPr preferRelativeResize="0"/>
          <p:nvPr/>
        </p:nvPicPr>
        <p:blipFill>
          <a:blip r:embed="rId6">
            <a:alphaModFix/>
          </a:blip>
          <a:stretch>
            <a:fillRect/>
          </a:stretch>
        </p:blipFill>
        <p:spPr>
          <a:xfrm>
            <a:off x="6185700" y="5002442"/>
            <a:ext cx="1066800" cy="1066800"/>
          </a:xfrm>
          <a:prstGeom prst="rect">
            <a:avLst/>
          </a:prstGeom>
          <a:noFill/>
          <a:ln>
            <a:noFill/>
          </a:ln>
        </p:spPr>
      </p:pic>
    </p:spTree>
    <p:extLst>
      <p:ext uri="{BB962C8B-B14F-4D97-AF65-F5344CB8AC3E}">
        <p14:creationId xmlns:p14="http://schemas.microsoft.com/office/powerpoint/2010/main" val="827418609"/>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Organization</a:t>
            </a:r>
          </a:p>
        </p:txBody>
      </p:sp>
      <p:sp>
        <p:nvSpPr>
          <p:cNvPr id="265" name="Shape 265"/>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That doesn’t mean that writers are bound to these types</a:t>
            </a:r>
          </a:p>
          <a:p>
            <a:pPr marL="342900" marR="0" lvl="0" indent="-342900" algn="l" rtl="0">
              <a:spcBef>
                <a:spcPts val="960"/>
              </a:spcBef>
              <a:spcAft>
                <a:spcPts val="0"/>
              </a:spcAft>
              <a:buClr>
                <a:srgbClr val="3F3F3F"/>
              </a:buClr>
              <a:buSzPct val="100000"/>
              <a:buFont typeface="Verdana"/>
              <a:buChar char="○"/>
            </a:pPr>
            <a:r>
              <a:rPr lang="en-US" dirty="0"/>
              <a:t>As we learned in the last lesson, m</a:t>
            </a:r>
            <a:r>
              <a:rPr lang="en-US" sz="1800" b="0" i="0" u="none" strike="noStrike" cap="none" baseline="0" dirty="0">
                <a:solidFill>
                  <a:srgbClr val="3F3F3F"/>
                </a:solidFill>
                <a:latin typeface="Verdana"/>
                <a:ea typeface="Verdana"/>
                <a:cs typeface="Verdana"/>
                <a:sym typeface="Verdana"/>
              </a:rPr>
              <a:t>ost writing makes organizational decisions based on the author’s purpose</a:t>
            </a:r>
            <a:r>
              <a:rPr lang="en-US" dirty="0"/>
              <a:t>, the intended audience, and the</a:t>
            </a:r>
            <a:r>
              <a:rPr lang="en-US" sz="1800" b="0" i="0" u="none" strike="noStrike" cap="none" baseline="0" dirty="0">
                <a:solidFill>
                  <a:srgbClr val="3F3F3F"/>
                </a:solidFill>
                <a:latin typeface="Verdana"/>
                <a:ea typeface="Verdana"/>
                <a:cs typeface="Verdana"/>
                <a:sym typeface="Verdana"/>
              </a:rPr>
              <a:t> information that needs to be </a:t>
            </a:r>
            <a:r>
              <a:rPr lang="en-US" dirty="0"/>
              <a:t>delivered.</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A fiction story is usually chronological</a:t>
            </a:r>
          </a:p>
          <a:p>
            <a:pPr marL="457200" marR="0" lvl="1" indent="0" algn="l" rtl="0">
              <a:spcBef>
                <a:spcPts val="920"/>
              </a:spcBef>
              <a:spcAft>
                <a:spcPts val="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Instructions are usually sequential</a:t>
            </a:r>
          </a:p>
          <a:p>
            <a:pPr marL="457200" marR="0" lvl="0" indent="0" algn="l" rtl="0">
              <a:spcBef>
                <a:spcPts val="920"/>
              </a:spcBef>
              <a:spcAft>
                <a:spcPts val="0"/>
              </a:spcAft>
              <a:buNone/>
            </a:pPr>
            <a:endParaRPr dirty="0"/>
          </a:p>
          <a:p>
            <a:pPr marL="742950" marR="0" lvl="1" indent="-285750" algn="l" rtl="0">
              <a:spcBef>
                <a:spcPts val="920"/>
              </a:spcBef>
              <a:spcAft>
                <a:spcPts val="0"/>
              </a:spcAft>
              <a:buClr>
                <a:srgbClr val="3F3F3F"/>
              </a:buClr>
              <a:buSzPct val="88888"/>
              <a:buFont typeface="Verdana"/>
              <a:buChar char="○"/>
            </a:pPr>
            <a:r>
              <a:rPr lang="en-US" dirty="0"/>
              <a:t>The chapter from </a:t>
            </a:r>
            <a:r>
              <a:rPr lang="en-US" i="1" dirty="0"/>
              <a:t>Freakonomics</a:t>
            </a:r>
            <a:r>
              <a:rPr lang="en-US" dirty="0"/>
              <a:t> was inductive overall, but compare/contrast in each section.</a:t>
            </a:r>
          </a:p>
          <a:p>
            <a:pPr marL="742950" marR="0" lvl="1" indent="-184150" algn="l" rtl="0">
              <a:spcBef>
                <a:spcPts val="920"/>
              </a:spcBef>
              <a:spcAft>
                <a:spcPts val="60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p:txBody>
      </p:sp>
      <p:pic>
        <p:nvPicPr>
          <p:cNvPr id="266" name="Shape 266"/>
          <p:cNvPicPr preferRelativeResize="0"/>
          <p:nvPr/>
        </p:nvPicPr>
        <p:blipFill>
          <a:blip r:embed="rId3">
            <a:alphaModFix/>
          </a:blip>
          <a:stretch>
            <a:fillRect/>
          </a:stretch>
        </p:blipFill>
        <p:spPr>
          <a:xfrm>
            <a:off x="5943600" y="3278159"/>
            <a:ext cx="688974" cy="675768"/>
          </a:xfrm>
          <a:prstGeom prst="rect">
            <a:avLst/>
          </a:prstGeom>
          <a:noFill/>
          <a:ln>
            <a:noFill/>
          </a:ln>
        </p:spPr>
      </p:pic>
      <p:pic>
        <p:nvPicPr>
          <p:cNvPr id="267" name="Shape 267"/>
          <p:cNvPicPr preferRelativeResize="0"/>
          <p:nvPr/>
        </p:nvPicPr>
        <p:blipFill>
          <a:blip r:embed="rId4">
            <a:alphaModFix/>
          </a:blip>
          <a:stretch>
            <a:fillRect/>
          </a:stretch>
        </p:blipFill>
        <p:spPr>
          <a:xfrm>
            <a:off x="5568830" y="4073098"/>
            <a:ext cx="722312" cy="722312"/>
          </a:xfrm>
          <a:prstGeom prst="rect">
            <a:avLst/>
          </a:prstGeom>
          <a:noFill/>
          <a:ln>
            <a:noFill/>
          </a:ln>
        </p:spPr>
      </p:pic>
      <p:pic>
        <p:nvPicPr>
          <p:cNvPr id="268" name="Shape 268"/>
          <p:cNvPicPr preferRelativeResize="0"/>
          <p:nvPr/>
        </p:nvPicPr>
        <p:blipFill>
          <a:blip r:embed="rId5">
            <a:alphaModFix/>
          </a:blip>
          <a:stretch>
            <a:fillRect/>
          </a:stretch>
        </p:blipFill>
        <p:spPr>
          <a:xfrm>
            <a:off x="6709687" y="5213300"/>
            <a:ext cx="1329837" cy="1143000"/>
          </a:xfrm>
          <a:prstGeom prst="rect">
            <a:avLst/>
          </a:prstGeom>
          <a:noFill/>
          <a:ln>
            <a:noFill/>
          </a:ln>
        </p:spPr>
      </p:pic>
      <p:pic>
        <p:nvPicPr>
          <p:cNvPr id="269" name="Shape 269"/>
          <p:cNvPicPr preferRelativeResize="0"/>
          <p:nvPr/>
        </p:nvPicPr>
        <p:blipFill>
          <a:blip r:embed="rId6">
            <a:alphaModFix/>
          </a:blip>
          <a:stretch>
            <a:fillRect/>
          </a:stretch>
        </p:blipFill>
        <p:spPr>
          <a:xfrm>
            <a:off x="264827" y="5124900"/>
            <a:ext cx="1329824" cy="1532992"/>
          </a:xfrm>
          <a:prstGeom prst="rect">
            <a:avLst/>
          </a:prstGeom>
          <a:noFill/>
          <a:ln>
            <a:noFill/>
          </a:ln>
        </p:spPr>
      </p:pic>
    </p:spTree>
    <p:extLst>
      <p:ext uri="{BB962C8B-B14F-4D97-AF65-F5344CB8AC3E}">
        <p14:creationId xmlns:p14="http://schemas.microsoft.com/office/powerpoint/2010/main" val="890761635"/>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Organization</a:t>
            </a:r>
          </a:p>
        </p:txBody>
      </p:sp>
      <p:sp>
        <p:nvSpPr>
          <p:cNvPr id="275" name="Shape 275"/>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3200" b="0" i="0" u="none" strike="noStrike" cap="none" baseline="0">
                <a:solidFill>
                  <a:srgbClr val="3F3F3F"/>
                </a:solidFill>
                <a:latin typeface="Verdana"/>
                <a:ea typeface="Verdana"/>
                <a:cs typeface="Verdana"/>
                <a:sym typeface="Verdana"/>
              </a:rPr>
              <a:t>Organization is about looking at the information you have and thinking about the best order to give it to your audience.</a:t>
            </a:r>
          </a:p>
          <a:p>
            <a:pPr marL="342900" marR="0" lvl="0" indent="-342900" algn="l" rtl="0">
              <a:spcBef>
                <a:spcPts val="1240"/>
              </a:spcBef>
              <a:spcAft>
                <a:spcPts val="600"/>
              </a:spcAft>
              <a:buClr>
                <a:srgbClr val="3F3F3F"/>
              </a:buClr>
              <a:buSzPct val="100000"/>
              <a:buFont typeface="Verdana"/>
              <a:buChar char="○"/>
            </a:pPr>
            <a:r>
              <a:rPr lang="en-US" sz="3200" b="0" i="0" u="none" strike="noStrike" cap="none" baseline="0">
                <a:solidFill>
                  <a:srgbClr val="3F3F3F"/>
                </a:solidFill>
                <a:latin typeface="Verdana"/>
                <a:ea typeface="Verdana"/>
                <a:cs typeface="Verdana"/>
                <a:sym typeface="Verdana"/>
              </a:rPr>
              <a:t>The paragraph is the basic unit of organization.</a:t>
            </a:r>
          </a:p>
        </p:txBody>
      </p:sp>
    </p:spTree>
    <p:extLst>
      <p:ext uri="{BB962C8B-B14F-4D97-AF65-F5344CB8AC3E}">
        <p14:creationId xmlns:p14="http://schemas.microsoft.com/office/powerpoint/2010/main" val="650566636"/>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Topic Sentences</a:t>
            </a:r>
          </a:p>
        </p:txBody>
      </p:sp>
      <p:sp>
        <p:nvSpPr>
          <p:cNvPr id="281" name="Shape 281"/>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419100" algn="l" rtl="0">
              <a:spcBef>
                <a:spcPts val="0"/>
              </a:spcBef>
              <a:spcAft>
                <a:spcPts val="0"/>
              </a:spcAft>
              <a:buClr>
                <a:srgbClr val="3F3F3F"/>
              </a:buClr>
              <a:buSzPct val="100000"/>
              <a:buFont typeface="Verdana"/>
              <a:buChar char="○"/>
            </a:pPr>
            <a:r>
              <a:rPr lang="en-US" sz="3000" b="0" i="0" u="none" strike="noStrike" cap="none" baseline="0">
                <a:solidFill>
                  <a:srgbClr val="3F3F3F"/>
                </a:solidFill>
                <a:latin typeface="Verdana"/>
                <a:ea typeface="Verdana"/>
                <a:cs typeface="Verdana"/>
                <a:sym typeface="Verdana"/>
              </a:rPr>
              <a:t>How long is a paragraph?!</a:t>
            </a:r>
          </a:p>
          <a:p>
            <a:pPr marL="342900" marR="0" lvl="0" indent="-419100" algn="l" rtl="0">
              <a:spcBef>
                <a:spcPts val="960"/>
              </a:spcBef>
              <a:spcAft>
                <a:spcPts val="0"/>
              </a:spcAft>
              <a:buClr>
                <a:srgbClr val="3F3F3F"/>
              </a:buClr>
              <a:buSzPct val="100000"/>
              <a:buFont typeface="Verdana"/>
              <a:buChar char="○"/>
            </a:pPr>
            <a:r>
              <a:rPr lang="en-US" sz="3000" b="0" i="0" u="none" strike="noStrike" cap="none" baseline="0">
                <a:solidFill>
                  <a:srgbClr val="3F3F3F"/>
                </a:solidFill>
                <a:latin typeface="Verdana"/>
                <a:ea typeface="Verdana"/>
                <a:cs typeface="Verdana"/>
                <a:sym typeface="Verdana"/>
              </a:rPr>
              <a:t>Your paragraph and its length are determined by their topic sentence. </a:t>
            </a:r>
          </a:p>
          <a:p>
            <a:pPr marL="342900" marR="0" lvl="0" indent="-419100" algn="l" rtl="0">
              <a:spcBef>
                <a:spcPts val="960"/>
              </a:spcBef>
              <a:spcAft>
                <a:spcPts val="600"/>
              </a:spcAft>
              <a:buClr>
                <a:srgbClr val="3F3F3F"/>
              </a:buClr>
              <a:buSzPct val="100000"/>
              <a:buFont typeface="Verdana"/>
              <a:buChar char="○"/>
            </a:pPr>
            <a:r>
              <a:rPr lang="en-US" sz="3000" b="0" i="0" u="none" strike="noStrike" cap="none" baseline="0">
                <a:solidFill>
                  <a:srgbClr val="3F3F3F"/>
                </a:solidFill>
                <a:latin typeface="Verdana"/>
                <a:ea typeface="Verdana"/>
                <a:cs typeface="Verdana"/>
                <a:sym typeface="Verdana"/>
              </a:rPr>
              <a:t>A good topic sentence lets the reader know the content of the paragraph.</a:t>
            </a:r>
          </a:p>
        </p:txBody>
      </p:sp>
    </p:spTree>
    <p:extLst>
      <p:ext uri="{BB962C8B-B14F-4D97-AF65-F5344CB8AC3E}">
        <p14:creationId xmlns:p14="http://schemas.microsoft.com/office/powerpoint/2010/main" val="396304184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1">
                                            <p:txEl>
                                              <p:pRg st="0" end="0"/>
                                            </p:txEl>
                                          </p:spTgt>
                                        </p:tgtEl>
                                        <p:attrNameLst>
                                          <p:attrName>style.visibility</p:attrName>
                                        </p:attrNameLst>
                                      </p:cBhvr>
                                      <p:to>
                                        <p:strVal val="visible"/>
                                      </p:to>
                                    </p:set>
                                    <p:animEffect transition="in" filter="fade">
                                      <p:cBhvr>
                                        <p:cTn id="7" dur="1000"/>
                                        <p:tgtEl>
                                          <p:spTgt spid="2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1">
                                            <p:txEl>
                                              <p:pRg st="1" end="1"/>
                                            </p:txEl>
                                          </p:spTgt>
                                        </p:tgtEl>
                                        <p:attrNameLst>
                                          <p:attrName>style.visibility</p:attrName>
                                        </p:attrNameLst>
                                      </p:cBhvr>
                                      <p:to>
                                        <p:strVal val="visible"/>
                                      </p:to>
                                    </p:set>
                                    <p:animEffect transition="in" filter="fade">
                                      <p:cBhvr>
                                        <p:cTn id="12" dur="1000"/>
                                        <p:tgtEl>
                                          <p:spTgt spid="2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xEl>
                                              <p:pRg st="2" end="2"/>
                                            </p:txEl>
                                          </p:spTgt>
                                        </p:tgtEl>
                                        <p:attrNameLst>
                                          <p:attrName>style.visibility</p:attrName>
                                        </p:attrNameLst>
                                      </p:cBhvr>
                                      <p:to>
                                        <p:strVal val="visible"/>
                                      </p:to>
                                    </p:set>
                                    <p:animEffect transition="in" filter="fade">
                                      <p:cBhvr>
                                        <p:cTn id="17" dur="1000"/>
                                        <p:tgtEl>
                                          <p:spTgt spid="2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1009441" y="675724"/>
            <a:ext cx="7125000" cy="924600"/>
          </a:xfrm>
          <a:prstGeom prst="rect">
            <a:avLst/>
          </a:prstGeom>
        </p:spPr>
        <p:txBody>
          <a:bodyPr lIns="91425" tIns="91425" rIns="91425" bIns="91425" anchor="ctr" anchorCtr="0">
            <a:noAutofit/>
          </a:bodyPr>
          <a:lstStyle/>
          <a:p>
            <a:pPr>
              <a:spcBef>
                <a:spcPts val="0"/>
              </a:spcBef>
              <a:buNone/>
            </a:pPr>
            <a:r>
              <a:rPr lang="en-US"/>
              <a:t>Let’s look back at the text!</a:t>
            </a:r>
          </a:p>
        </p:txBody>
      </p:sp>
      <p:sp>
        <p:nvSpPr>
          <p:cNvPr id="287" name="Shape 287"/>
          <p:cNvSpPr txBox="1">
            <a:spLocks noGrp="1"/>
          </p:cNvSpPr>
          <p:nvPr>
            <p:ph type="body" idx="1"/>
          </p:nvPr>
        </p:nvSpPr>
        <p:spPr>
          <a:xfrm>
            <a:off x="1009442" y="1447800"/>
            <a:ext cx="7125000" cy="4411059"/>
          </a:xfrm>
          <a:prstGeom prst="rect">
            <a:avLst/>
          </a:prstGeom>
        </p:spPr>
        <p:txBody>
          <a:bodyPr lIns="91425" tIns="91425" rIns="91425" bIns="91425" anchor="t" anchorCtr="0">
            <a:noAutofit/>
          </a:bodyPr>
          <a:lstStyle/>
          <a:p>
            <a:pPr rtl="0">
              <a:spcBef>
                <a:spcPts val="0"/>
              </a:spcBef>
              <a:buNone/>
            </a:pPr>
            <a:r>
              <a:rPr lang="en-US" dirty="0"/>
              <a:t>Underline the topic sentences of each paragraph!</a:t>
            </a:r>
          </a:p>
          <a:p>
            <a:pPr marL="457200" lvl="0" indent="-317500" rtl="0">
              <a:spcBef>
                <a:spcPts val="0"/>
              </a:spcBef>
              <a:buClr>
                <a:srgbClr val="3F3F3F"/>
              </a:buClr>
              <a:buSzPct val="77777"/>
              <a:buFont typeface="Verdana"/>
              <a:buChar char="○"/>
            </a:pPr>
            <a:endParaRPr lang="en-US" dirty="0" smtClean="0"/>
          </a:p>
          <a:p>
            <a:pPr marL="457200" lvl="0" indent="-317500" rtl="0">
              <a:spcBef>
                <a:spcPts val="0"/>
              </a:spcBef>
              <a:buClr>
                <a:srgbClr val="3F3F3F"/>
              </a:buClr>
              <a:buSzPct val="77777"/>
              <a:buFont typeface="Verdana"/>
              <a:buChar char="○"/>
            </a:pPr>
            <a:r>
              <a:rPr lang="en-US" dirty="0" smtClean="0"/>
              <a:t>What </a:t>
            </a:r>
            <a:r>
              <a:rPr lang="en-US" dirty="0"/>
              <a:t>is the organizational pattern you see here?</a:t>
            </a:r>
          </a:p>
          <a:p>
            <a:pPr marL="0" lvl="0" indent="0" rtl="0">
              <a:spcBef>
                <a:spcPts val="0"/>
              </a:spcBef>
              <a:buNone/>
            </a:pPr>
            <a:endParaRPr dirty="0"/>
          </a:p>
          <a:p>
            <a:pPr marL="457200" lvl="0" indent="-317500" rtl="0">
              <a:spcBef>
                <a:spcPts val="0"/>
              </a:spcBef>
              <a:buClr>
                <a:srgbClr val="3F3F3F"/>
              </a:buClr>
              <a:buSzPct val="77777"/>
              <a:buFont typeface="Verdana"/>
              <a:buChar char="○"/>
            </a:pPr>
            <a:r>
              <a:rPr lang="en-US" dirty="0" smtClean="0"/>
              <a:t>Why </a:t>
            </a:r>
            <a:r>
              <a:rPr lang="en-US" dirty="0"/>
              <a:t>might the author choose this pattern? Discuss this with your partner for 1 minute before we come together as a class.</a:t>
            </a:r>
          </a:p>
          <a:p>
            <a:pPr>
              <a:spcBef>
                <a:spcPts val="0"/>
              </a:spcBef>
              <a:buNone/>
            </a:pPr>
            <a:endParaRPr dirty="0"/>
          </a:p>
        </p:txBody>
      </p:sp>
    </p:spTree>
    <p:extLst>
      <p:ext uri="{BB962C8B-B14F-4D97-AF65-F5344CB8AC3E}">
        <p14:creationId xmlns:p14="http://schemas.microsoft.com/office/powerpoint/2010/main" val="102478655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7">
                                            <p:txEl>
                                              <p:pRg st="0" end="0"/>
                                            </p:txEl>
                                          </p:spTgt>
                                        </p:tgtEl>
                                        <p:attrNameLst>
                                          <p:attrName>style.visibility</p:attrName>
                                        </p:attrNameLst>
                                      </p:cBhvr>
                                      <p:to>
                                        <p:strVal val="visible"/>
                                      </p:to>
                                    </p:set>
                                    <p:animEffect transition="in" filter="fade">
                                      <p:cBhvr>
                                        <p:cTn id="7" dur="1000"/>
                                        <p:tgtEl>
                                          <p:spTgt spid="2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xEl>
                                              <p:pRg st="2" end="2"/>
                                            </p:txEl>
                                          </p:spTgt>
                                        </p:tgtEl>
                                        <p:attrNameLst>
                                          <p:attrName>style.visibility</p:attrName>
                                        </p:attrNameLst>
                                      </p:cBhvr>
                                      <p:to>
                                        <p:strVal val="visible"/>
                                      </p:to>
                                    </p:set>
                                    <p:animEffect transition="in" filter="fade">
                                      <p:cBhvr>
                                        <p:cTn id="12" dur="1000"/>
                                        <p:tgtEl>
                                          <p:spTgt spid="2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7">
                                            <p:txEl>
                                              <p:pRg st="4" end="4"/>
                                            </p:txEl>
                                          </p:spTgt>
                                        </p:tgtEl>
                                        <p:attrNameLst>
                                          <p:attrName>style.visibility</p:attrName>
                                        </p:attrNameLst>
                                      </p:cBhvr>
                                      <p:to>
                                        <p:strVal val="visible"/>
                                      </p:to>
                                    </p:set>
                                    <p:animEffect transition="in" filter="fade">
                                      <p:cBhvr>
                                        <p:cTn id="17" dur="1000"/>
                                        <p:tgtEl>
                                          <p:spTgt spid="2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a:t>
            </a:r>
            <a:endParaRPr lang="en-US" dirty="0"/>
          </a:p>
        </p:txBody>
      </p:sp>
      <p:sp>
        <p:nvSpPr>
          <p:cNvPr id="3" name="Text Placeholder 2"/>
          <p:cNvSpPr>
            <a:spLocks noGrp="1"/>
          </p:cNvSpPr>
          <p:nvPr>
            <p:ph type="body" idx="1"/>
          </p:nvPr>
        </p:nvSpPr>
        <p:spPr>
          <a:xfrm>
            <a:off x="1009442" y="1807361"/>
            <a:ext cx="7125112" cy="2764640"/>
          </a:xfrm>
        </p:spPr>
        <p:txBody>
          <a:bodyPr/>
          <a:lstStyle/>
          <a:p>
            <a:r>
              <a:rPr lang="en-US" sz="3000" dirty="0"/>
              <a:t>Why is being able to organize your writing in an effective manner an important skill to improve? </a:t>
            </a:r>
            <a:endParaRPr lang="en-US" sz="3000" dirty="0" smtClean="0"/>
          </a:p>
          <a:p>
            <a:endParaRPr lang="en-US" dirty="0"/>
          </a:p>
          <a:p>
            <a:pPr marL="114300" indent="0">
              <a:buNone/>
            </a:pPr>
            <a:r>
              <a:rPr lang="en-US" dirty="0" smtClean="0"/>
              <a:t>Do the exit ticket on the paper and turn it in the exit ticket bin.</a:t>
            </a:r>
            <a:endParaRPr lang="en-US" dirty="0"/>
          </a:p>
          <a:p>
            <a:pPr marL="114300" indent="0">
              <a:buNone/>
            </a:pPr>
            <a:endParaRPr lang="en-US" dirty="0"/>
          </a:p>
        </p:txBody>
      </p:sp>
    </p:spTree>
    <p:extLst>
      <p:ext uri="{BB962C8B-B14F-4D97-AF65-F5344CB8AC3E}">
        <p14:creationId xmlns:p14="http://schemas.microsoft.com/office/powerpoint/2010/main" val="1558385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author’s claim or central idea stated? </a:t>
            </a:r>
            <a:endParaRPr lang="en-US" dirty="0"/>
          </a:p>
        </p:txBody>
      </p:sp>
      <p:sp>
        <p:nvSpPr>
          <p:cNvPr id="3" name="Text Placeholder 2"/>
          <p:cNvSpPr>
            <a:spLocks noGrp="1"/>
          </p:cNvSpPr>
          <p:nvPr>
            <p:ph type="body" idx="1"/>
          </p:nvPr>
        </p:nvSpPr>
        <p:spPr/>
        <p:txBody>
          <a:bodyPr/>
          <a:lstStyle/>
          <a:p>
            <a:r>
              <a:rPr lang="en-US" dirty="0" smtClean="0"/>
              <a:t>Find the paragraph that tell us what her claim or central idea is. Be prepared to share out which paragraph it is and to defend your choice with evidence from the text. </a:t>
            </a:r>
            <a:endParaRPr lang="en-US" dirty="0"/>
          </a:p>
        </p:txBody>
      </p:sp>
    </p:spTree>
    <p:extLst>
      <p:ext uri="{BB962C8B-B14F-4D97-AF65-F5344CB8AC3E}">
        <p14:creationId xmlns:p14="http://schemas.microsoft.com/office/powerpoint/2010/main" val="1547791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2: </a:t>
            </a:r>
            <a:r>
              <a:rPr lang="en-US" sz="3200" b="0" i="0" u="none" strike="noStrike" cap="none" baseline="0">
                <a:solidFill>
                  <a:srgbClr val="3F3F3F"/>
                </a:solidFill>
                <a:latin typeface="Verdana"/>
                <a:ea typeface="Verdana"/>
                <a:cs typeface="Verdana"/>
                <a:sym typeface="Verdana"/>
              </a:rPr>
              <a:t>Point</a:t>
            </a:r>
            <a:r>
              <a:rPr lang="en-US"/>
              <a:t>-</a:t>
            </a:r>
            <a:r>
              <a:rPr lang="en-US" sz="3200" b="0" i="0" u="none" strike="noStrike" cap="none" baseline="0">
                <a:solidFill>
                  <a:srgbClr val="3F3F3F"/>
                </a:solidFill>
                <a:latin typeface="Verdana"/>
                <a:ea typeface="Verdana"/>
                <a:cs typeface="Verdana"/>
                <a:sym typeface="Verdana"/>
              </a:rPr>
              <a:t>of</a:t>
            </a:r>
            <a:r>
              <a:rPr lang="en-US"/>
              <a:t>-</a:t>
            </a:r>
            <a:r>
              <a:rPr lang="en-US" sz="3200" b="0" i="0" u="none" strike="noStrike" cap="none" baseline="0">
                <a:solidFill>
                  <a:srgbClr val="3F3F3F"/>
                </a:solidFill>
                <a:latin typeface="Verdana"/>
                <a:ea typeface="Verdana"/>
                <a:cs typeface="Verdana"/>
                <a:sym typeface="Verdana"/>
              </a:rPr>
              <a:t>View</a:t>
            </a:r>
          </a:p>
        </p:txBody>
      </p:sp>
      <p:sp>
        <p:nvSpPr>
          <p:cNvPr id="293" name="Shape 293"/>
          <p:cNvSpPr txBox="1">
            <a:spLocks noGrp="1"/>
          </p:cNvSpPr>
          <p:nvPr>
            <p:ph type="body" idx="1"/>
          </p:nvPr>
        </p:nvSpPr>
        <p:spPr>
          <a:xfrm>
            <a:off x="1009442" y="914400"/>
            <a:ext cx="7125112" cy="494439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dirty="0"/>
              <a:t>T</a:t>
            </a:r>
            <a:r>
              <a:rPr lang="en-US" sz="1800" b="0" i="0" u="none" strike="noStrike" cap="none" baseline="0" dirty="0">
                <a:solidFill>
                  <a:srgbClr val="3F3F3F"/>
                </a:solidFill>
                <a:latin typeface="Verdana"/>
                <a:ea typeface="Verdana"/>
                <a:cs typeface="Verdana"/>
                <a:sym typeface="Verdana"/>
              </a:rPr>
              <a:t>he method of narration</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There are three main types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1</a:t>
            </a:r>
            <a:r>
              <a:rPr lang="en-US" sz="1800" b="0" i="0" u="none" strike="noStrike" cap="none" baseline="30000" dirty="0">
                <a:solidFill>
                  <a:srgbClr val="3F3F3F"/>
                </a:solidFill>
                <a:latin typeface="Verdana"/>
                <a:ea typeface="Verdana"/>
                <a:cs typeface="Verdana"/>
                <a:sym typeface="Verdana"/>
              </a:rPr>
              <a:t>st</a:t>
            </a:r>
            <a:r>
              <a:rPr lang="en-US" sz="1800" b="0" i="0" u="none" strike="noStrike" cap="none" baseline="0" dirty="0">
                <a:solidFill>
                  <a:srgbClr val="3F3F3F"/>
                </a:solidFill>
                <a:latin typeface="Verdana"/>
                <a:ea typeface="Verdana"/>
                <a:cs typeface="Verdana"/>
                <a:sym typeface="Verdana"/>
              </a:rPr>
              <a:t> person</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3</a:t>
            </a:r>
            <a:r>
              <a:rPr lang="en-US" sz="1800" b="0" i="0" u="none" strike="noStrike" cap="none" baseline="30000" dirty="0">
                <a:solidFill>
                  <a:srgbClr val="3F3F3F"/>
                </a:solidFill>
                <a:latin typeface="Verdana"/>
                <a:ea typeface="Verdana"/>
                <a:cs typeface="Verdana"/>
                <a:sym typeface="Verdana"/>
              </a:rPr>
              <a:t>rd</a:t>
            </a:r>
            <a:r>
              <a:rPr lang="en-US" sz="1800" b="0" i="0" u="none" strike="noStrike" cap="none" baseline="0" dirty="0">
                <a:solidFill>
                  <a:srgbClr val="3F3F3F"/>
                </a:solidFill>
                <a:latin typeface="Verdana"/>
                <a:ea typeface="Verdana"/>
                <a:cs typeface="Verdana"/>
                <a:sym typeface="Verdana"/>
              </a:rPr>
              <a:t> person</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2</a:t>
            </a:r>
            <a:r>
              <a:rPr lang="en-US" sz="1800" b="0" i="0" u="none" strike="noStrike" cap="none" baseline="30000" dirty="0">
                <a:solidFill>
                  <a:srgbClr val="3F3F3F"/>
                </a:solidFill>
                <a:latin typeface="Verdana"/>
                <a:ea typeface="Verdana"/>
                <a:cs typeface="Verdana"/>
                <a:sym typeface="Verdana"/>
              </a:rPr>
              <a:t>nd</a:t>
            </a:r>
            <a:r>
              <a:rPr lang="en-US" sz="1800" b="0" i="0" u="none" strike="noStrike" cap="none" baseline="0" dirty="0">
                <a:solidFill>
                  <a:srgbClr val="3F3F3F"/>
                </a:solidFill>
                <a:latin typeface="Verdana"/>
                <a:ea typeface="Verdana"/>
                <a:cs typeface="Verdana"/>
                <a:sym typeface="Verdana"/>
              </a:rPr>
              <a:t> person</a:t>
            </a:r>
          </a:p>
        </p:txBody>
      </p:sp>
    </p:spTree>
    <p:extLst>
      <p:ext uri="{BB962C8B-B14F-4D97-AF65-F5344CB8AC3E}">
        <p14:creationId xmlns:p14="http://schemas.microsoft.com/office/powerpoint/2010/main" val="3440843094"/>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1</a:t>
            </a:r>
            <a:r>
              <a:rPr lang="en-US" sz="3200" b="0" i="0" u="none" strike="noStrike" cap="none" baseline="30000">
                <a:solidFill>
                  <a:srgbClr val="3F3F3F"/>
                </a:solidFill>
                <a:latin typeface="Verdana"/>
                <a:ea typeface="Verdana"/>
                <a:cs typeface="Verdana"/>
                <a:sym typeface="Verdana"/>
              </a:rPr>
              <a:t>st</a:t>
            </a:r>
            <a:r>
              <a:rPr lang="en-US" sz="3200" b="0" i="0" u="none" strike="noStrike" cap="none" baseline="0">
                <a:solidFill>
                  <a:srgbClr val="3F3F3F"/>
                </a:solidFill>
                <a:latin typeface="Verdana"/>
                <a:ea typeface="Verdana"/>
                <a:cs typeface="Verdana"/>
                <a:sym typeface="Verdana"/>
              </a:rPr>
              <a:t> person</a:t>
            </a:r>
          </a:p>
        </p:txBody>
      </p:sp>
      <p:sp>
        <p:nvSpPr>
          <p:cNvPr id="299" name="Shape 299"/>
          <p:cNvSpPr txBox="1">
            <a:spLocks noGrp="1"/>
          </p:cNvSpPr>
          <p:nvPr>
            <p:ph type="body" idx="1"/>
          </p:nvPr>
        </p:nvSpPr>
        <p:spPr>
          <a:xfrm>
            <a:off x="1009444" y="182880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From the point of view of the author.</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 “I destroyed all the noobs.”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Good for letting you know the writer’s or main character’s true thoughts, and what it is like to be there.</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 These games are called First Person Shooters for a reason</a:t>
            </a:r>
          </a:p>
        </p:txBody>
      </p:sp>
      <p:pic>
        <p:nvPicPr>
          <p:cNvPr id="300" name="Shape 300"/>
          <p:cNvPicPr preferRelativeResize="0"/>
          <p:nvPr/>
        </p:nvPicPr>
        <p:blipFill>
          <a:blip r:embed="rId3">
            <a:alphaModFix/>
          </a:blip>
          <a:stretch>
            <a:fillRect/>
          </a:stretch>
        </p:blipFill>
        <p:spPr>
          <a:xfrm>
            <a:off x="4114800" y="152400"/>
            <a:ext cx="3979453" cy="2514600"/>
          </a:xfrm>
          <a:prstGeom prst="rect">
            <a:avLst/>
          </a:prstGeom>
          <a:noFill/>
          <a:ln>
            <a:noFill/>
          </a:ln>
        </p:spPr>
      </p:pic>
    </p:spTree>
    <p:extLst>
      <p:ext uri="{BB962C8B-B14F-4D97-AF65-F5344CB8AC3E}">
        <p14:creationId xmlns:p14="http://schemas.microsoft.com/office/powerpoint/2010/main" val="120089491"/>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 Period 7</a:t>
            </a:r>
            <a:endParaRPr lang="en-US" dirty="0"/>
          </a:p>
        </p:txBody>
      </p:sp>
      <p:sp>
        <p:nvSpPr>
          <p:cNvPr id="3" name="Content Placeholder 2"/>
          <p:cNvSpPr>
            <a:spLocks noGrp="1"/>
          </p:cNvSpPr>
          <p:nvPr>
            <p:ph idx="1"/>
          </p:nvPr>
        </p:nvSpPr>
        <p:spPr/>
        <p:txBody>
          <a:bodyPr/>
          <a:lstStyle/>
          <a:p>
            <a:r>
              <a:rPr lang="en-US" dirty="0" smtClean="0"/>
              <a:t>Unit project – lesson 2 drafts due today. </a:t>
            </a:r>
          </a:p>
          <a:p>
            <a:r>
              <a:rPr lang="en-US" dirty="0" smtClean="0"/>
              <a:t>Lesson 3 begin – “</a:t>
            </a:r>
            <a:r>
              <a:rPr lang="en-US" dirty="0" err="1" smtClean="0"/>
              <a:t>Dyaspora</a:t>
            </a:r>
            <a:r>
              <a:rPr lang="en-US" dirty="0" smtClean="0"/>
              <a:t>” reading</a:t>
            </a:r>
          </a:p>
          <a:p>
            <a:r>
              <a:rPr lang="en-US" i="1" dirty="0" smtClean="0"/>
              <a:t>The Art of Hearing Heartbeats</a:t>
            </a:r>
            <a:r>
              <a:rPr lang="en-US" dirty="0" smtClean="0"/>
              <a:t> </a:t>
            </a:r>
          </a:p>
          <a:p>
            <a:pPr lvl="1"/>
            <a:r>
              <a:rPr lang="en-US" i="1" dirty="0" smtClean="0"/>
              <a:t>You will need this book in class on Oct. 27. </a:t>
            </a:r>
            <a:endParaRPr lang="en-US" i="1" dirty="0"/>
          </a:p>
          <a:p>
            <a:endParaRPr lang="en-US" i="1" dirty="0"/>
          </a:p>
          <a:p>
            <a:pPr marL="0" indent="0">
              <a:buNone/>
            </a:pPr>
            <a:r>
              <a:rPr lang="en-US" dirty="0"/>
              <a:t>You read “</a:t>
            </a:r>
            <a:r>
              <a:rPr lang="en-US" dirty="0" err="1"/>
              <a:t>Dyaspora</a:t>
            </a:r>
            <a:r>
              <a:rPr lang="en-US" dirty="0"/>
              <a:t>” (pronounced Die-as-per-uh) while I was out. Some of you turned in the packets. Some of you didn’t turn in the packets. Get them out now and turn them </a:t>
            </a:r>
            <a:r>
              <a:rPr lang="en-US" dirty="0" smtClean="0"/>
              <a:t>in</a:t>
            </a:r>
            <a:r>
              <a:rPr lang="en-US" dirty="0"/>
              <a:t> </a:t>
            </a:r>
            <a:r>
              <a:rPr lang="en-US" dirty="0" smtClean="0"/>
              <a:t>right now with whatever you have finished on them. </a:t>
            </a:r>
            <a:endParaRPr lang="en-US" dirty="0"/>
          </a:p>
          <a:p>
            <a:endParaRPr lang="en-US" dirty="0"/>
          </a:p>
        </p:txBody>
      </p:sp>
    </p:spTree>
    <p:extLst>
      <p:ext uri="{BB962C8B-B14F-4D97-AF65-F5344CB8AC3E}">
        <p14:creationId xmlns:p14="http://schemas.microsoft.com/office/powerpoint/2010/main" val="3921268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3</a:t>
            </a:r>
            <a:r>
              <a:rPr lang="en-US" sz="3200" b="0" i="0" u="none" strike="noStrike" cap="none" baseline="30000">
                <a:solidFill>
                  <a:srgbClr val="3F3F3F"/>
                </a:solidFill>
                <a:latin typeface="Verdana"/>
                <a:ea typeface="Verdana"/>
                <a:cs typeface="Verdana"/>
                <a:sym typeface="Verdana"/>
              </a:rPr>
              <a:t>rd</a:t>
            </a:r>
            <a:r>
              <a:rPr lang="en-US" sz="3200" b="0" i="0" u="none" strike="noStrike" cap="none" baseline="0">
                <a:solidFill>
                  <a:srgbClr val="3F3F3F"/>
                </a:solidFill>
                <a:latin typeface="Verdana"/>
                <a:ea typeface="Verdana"/>
                <a:cs typeface="Verdana"/>
                <a:sym typeface="Verdana"/>
              </a:rPr>
              <a:t> person</a:t>
            </a:r>
          </a:p>
        </p:txBody>
      </p:sp>
      <p:sp>
        <p:nvSpPr>
          <p:cNvPr id="306" name="Shape 306"/>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From the point of view of someone watching the events from afar.</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Limited-Don’t know everything</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Omniscient-Knows everything</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Good for showing numerous events in a text</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“He decided staying home and playing Mass Effect was a better use of his time”</a:t>
            </a:r>
          </a:p>
        </p:txBody>
      </p:sp>
      <p:pic>
        <p:nvPicPr>
          <p:cNvPr id="307" name="Shape 307"/>
          <p:cNvPicPr preferRelativeResize="0"/>
          <p:nvPr/>
        </p:nvPicPr>
        <p:blipFill>
          <a:blip r:embed="rId3">
            <a:alphaModFix/>
          </a:blip>
          <a:stretch>
            <a:fillRect/>
          </a:stretch>
        </p:blipFill>
        <p:spPr>
          <a:xfrm>
            <a:off x="3505200" y="76200"/>
            <a:ext cx="3809999" cy="2480611"/>
          </a:xfrm>
          <a:prstGeom prst="rect">
            <a:avLst/>
          </a:prstGeom>
          <a:noFill/>
          <a:ln>
            <a:noFill/>
          </a:ln>
        </p:spPr>
      </p:pic>
    </p:spTree>
    <p:extLst>
      <p:ext uri="{BB962C8B-B14F-4D97-AF65-F5344CB8AC3E}">
        <p14:creationId xmlns:p14="http://schemas.microsoft.com/office/powerpoint/2010/main" val="1913472898"/>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Let’s look back at the text: </a:t>
            </a:r>
            <a:r>
              <a:rPr lang="en-US" sz="3200" b="0" i="0" u="none" strike="noStrike" cap="none" baseline="0">
                <a:solidFill>
                  <a:srgbClr val="3F3F3F"/>
                </a:solidFill>
                <a:latin typeface="Verdana"/>
                <a:ea typeface="Verdana"/>
                <a:cs typeface="Verdana"/>
                <a:sym typeface="Verdana"/>
              </a:rPr>
              <a:t>2</a:t>
            </a:r>
            <a:r>
              <a:rPr lang="en-US" sz="3200" b="0" i="0" u="none" strike="noStrike" cap="none" baseline="30000">
                <a:solidFill>
                  <a:srgbClr val="3F3F3F"/>
                </a:solidFill>
                <a:latin typeface="Verdana"/>
                <a:ea typeface="Verdana"/>
                <a:cs typeface="Verdana"/>
                <a:sym typeface="Verdana"/>
              </a:rPr>
              <a:t>nd</a:t>
            </a:r>
            <a:r>
              <a:rPr lang="en-US" sz="3200" b="0" i="0" u="none" strike="noStrike" cap="none" baseline="0">
                <a:solidFill>
                  <a:srgbClr val="3F3F3F"/>
                </a:solidFill>
                <a:latin typeface="Verdana"/>
                <a:ea typeface="Verdana"/>
                <a:cs typeface="Verdana"/>
                <a:sym typeface="Verdana"/>
              </a:rPr>
              <a:t> person</a:t>
            </a:r>
          </a:p>
        </p:txBody>
      </p:sp>
      <p:sp>
        <p:nvSpPr>
          <p:cNvPr id="313" name="Shape 313"/>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RARE!</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Uses the pronoun “you”</a:t>
            </a:r>
          </a:p>
          <a:p>
            <a:pPr marL="742950" marR="0" lvl="1" indent="-285750" algn="l" rtl="0">
              <a:spcBef>
                <a:spcPts val="920"/>
              </a:spcBef>
              <a:spcAft>
                <a:spcPts val="60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“You are fighting a thousand bears, and you feel your strength failing you.”</a:t>
            </a:r>
          </a:p>
          <a:p>
            <a:pPr marL="742950" marR="0" lvl="1" indent="-285750" algn="l" rtl="0">
              <a:spcBef>
                <a:spcPts val="920"/>
              </a:spcBef>
              <a:spcAft>
                <a:spcPts val="600"/>
              </a:spcAft>
              <a:buClr>
                <a:srgbClr val="3F3F3F"/>
              </a:buClr>
              <a:buSzPct val="88888"/>
              <a:buFont typeface="Verdana"/>
              <a:buChar char="○"/>
            </a:pPr>
            <a:r>
              <a:rPr lang="en-US"/>
              <a:t>An example from Dyaspora: “Your house in Boston is your island  As the only Haitian family on the hillside you grow up on…” </a:t>
            </a:r>
          </a:p>
          <a:p>
            <a:pPr marR="0" lvl="0" algn="l" rtl="0">
              <a:spcBef>
                <a:spcPts val="920"/>
              </a:spcBef>
              <a:spcAft>
                <a:spcPts val="600"/>
              </a:spcAft>
              <a:buClr>
                <a:srgbClr val="3F3F3F"/>
              </a:buClr>
              <a:buSzPct val="100000"/>
              <a:buFont typeface="Verdana"/>
              <a:buChar char="○"/>
            </a:pPr>
            <a:r>
              <a:rPr lang="en-US"/>
              <a:t>AP 2: The question is...why use 2nd person? Discuss this with your elbow partner.  Be prepared to explain to the class.</a:t>
            </a:r>
          </a:p>
        </p:txBody>
      </p:sp>
    </p:spTree>
    <p:extLst>
      <p:ext uri="{BB962C8B-B14F-4D97-AF65-F5344CB8AC3E}">
        <p14:creationId xmlns:p14="http://schemas.microsoft.com/office/powerpoint/2010/main" val="3883662039"/>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3: </a:t>
            </a:r>
            <a:r>
              <a:rPr lang="en-US" sz="3200" b="0" i="0" u="none" strike="noStrike" cap="none" baseline="0">
                <a:solidFill>
                  <a:srgbClr val="3F3F3F"/>
                </a:solidFill>
                <a:latin typeface="Verdana"/>
                <a:ea typeface="Verdana"/>
                <a:cs typeface="Verdana"/>
                <a:sym typeface="Verdana"/>
              </a:rPr>
              <a:t>Word Choice and Tone</a:t>
            </a:r>
          </a:p>
        </p:txBody>
      </p:sp>
      <p:sp>
        <p:nvSpPr>
          <p:cNvPr id="319" name="Shape 319"/>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Works on a spectrum of positive and negative connotations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Collective word choice creates tone</a:t>
            </a:r>
          </a:p>
          <a:p>
            <a:pPr marL="742950" marR="0" lvl="1" indent="-336550" algn="l" rtl="0">
              <a:spcBef>
                <a:spcPts val="920"/>
              </a:spcBef>
              <a:spcAft>
                <a:spcPts val="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“I don’t like flamingoes.  They are scary.”</a:t>
            </a:r>
          </a:p>
          <a:p>
            <a:pPr marL="742950" marR="0" lvl="1" indent="-336550" algn="l" rtl="0">
              <a:spcBef>
                <a:spcPts val="920"/>
              </a:spcBef>
              <a:spcAft>
                <a:spcPts val="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“I detest flamingoes.  They are terrifying”</a:t>
            </a:r>
          </a:p>
          <a:p>
            <a:pPr marL="457200" marR="0" lvl="1" indent="0" algn="l" rtl="0">
              <a:spcBef>
                <a:spcPts val="920"/>
              </a:spcBef>
              <a:spcAft>
                <a:spcPts val="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a:p>
            <a:pPr marR="0" lvl="1" algn="l" rtl="0">
              <a:spcBef>
                <a:spcPts val="920"/>
              </a:spcBef>
              <a:spcAft>
                <a:spcPts val="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“He gave her the present.”</a:t>
            </a:r>
          </a:p>
          <a:p>
            <a:pPr marR="0" lvl="1" algn="l" rtl="0">
              <a:spcBef>
                <a:spcPts val="920"/>
              </a:spcBef>
              <a:spcAft>
                <a:spcPts val="60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“He tossed her the tattered </a:t>
            </a:r>
            <a:r>
              <a:rPr lang="en-US" sz="2400" b="0" i="0" u="none" strike="noStrike" cap="none" baseline="0" dirty="0" smtClean="0">
                <a:solidFill>
                  <a:srgbClr val="3F3F3F"/>
                </a:solidFill>
                <a:latin typeface="Verdana"/>
                <a:ea typeface="Verdana"/>
                <a:cs typeface="Verdana"/>
                <a:sym typeface="Verdana"/>
              </a:rPr>
              <a:t>gift.”</a:t>
            </a:r>
            <a:endParaRPr lang="en-US" sz="2400" b="0" i="0" u="none" strike="noStrike" cap="none" baseline="0" dirty="0">
              <a:solidFill>
                <a:srgbClr val="3F3F3F"/>
              </a:solidFill>
              <a:latin typeface="Verdana"/>
              <a:ea typeface="Verdana"/>
              <a:cs typeface="Verdana"/>
              <a:sym typeface="Verdana"/>
            </a:endParaRPr>
          </a:p>
        </p:txBody>
      </p:sp>
    </p:spTree>
    <p:extLst>
      <p:ext uri="{BB962C8B-B14F-4D97-AF65-F5344CB8AC3E}">
        <p14:creationId xmlns:p14="http://schemas.microsoft.com/office/powerpoint/2010/main" val="3363781785"/>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1009441" y="675724"/>
            <a:ext cx="7125000" cy="924600"/>
          </a:xfrm>
          <a:prstGeom prst="rect">
            <a:avLst/>
          </a:prstGeom>
        </p:spPr>
        <p:txBody>
          <a:bodyPr lIns="91425" tIns="91425" rIns="91425" bIns="91425" anchor="ctr" anchorCtr="0">
            <a:noAutofit/>
          </a:bodyPr>
          <a:lstStyle/>
          <a:p>
            <a:pPr>
              <a:spcBef>
                <a:spcPts val="0"/>
              </a:spcBef>
              <a:buNone/>
            </a:pPr>
            <a:r>
              <a:rPr lang="en-US"/>
              <a:t>Let’s look back at the text!</a:t>
            </a:r>
          </a:p>
        </p:txBody>
      </p:sp>
      <p:sp>
        <p:nvSpPr>
          <p:cNvPr id="325" name="Shape 325"/>
          <p:cNvSpPr txBox="1">
            <a:spLocks noGrp="1"/>
          </p:cNvSpPr>
          <p:nvPr>
            <p:ph type="body" idx="1"/>
          </p:nvPr>
        </p:nvSpPr>
        <p:spPr>
          <a:xfrm>
            <a:off x="1009442" y="1807360"/>
            <a:ext cx="7125000" cy="4051499"/>
          </a:xfrm>
          <a:prstGeom prst="rect">
            <a:avLst/>
          </a:prstGeom>
        </p:spPr>
        <p:txBody>
          <a:bodyPr lIns="91425" tIns="91425" rIns="91425" bIns="91425" anchor="ctr" anchorCtr="0">
            <a:noAutofit/>
          </a:bodyPr>
          <a:lstStyle/>
          <a:p>
            <a:pPr marL="457200" lvl="0" indent="-317500" rtl="0">
              <a:spcBef>
                <a:spcPts val="0"/>
              </a:spcBef>
              <a:buClr>
                <a:srgbClr val="3F3F3F"/>
              </a:buClr>
              <a:buSzPct val="77777"/>
              <a:buFont typeface="Verdana"/>
              <a:buChar char="○"/>
            </a:pPr>
            <a:r>
              <a:rPr lang="en-US" dirty="0"/>
              <a:t>Using the tone wheel, come up with a descriptive word that best describes each paragraph.  Circle the words that contribute to your choice</a:t>
            </a:r>
            <a:r>
              <a:rPr lang="en-US" dirty="0" smtClean="0"/>
              <a:t>.</a:t>
            </a:r>
          </a:p>
          <a:p>
            <a:pPr marL="457200" lvl="0" indent="-317500" rtl="0">
              <a:spcBef>
                <a:spcPts val="0"/>
              </a:spcBef>
              <a:buClr>
                <a:srgbClr val="3F3F3F"/>
              </a:buClr>
              <a:buSzPct val="77777"/>
              <a:buFont typeface="Verdana"/>
              <a:buChar char="○"/>
            </a:pPr>
            <a:endParaRPr lang="en-US" dirty="0"/>
          </a:p>
          <a:p>
            <a:pPr marL="457200" lvl="0" indent="-317500" rtl="0">
              <a:spcBef>
                <a:spcPts val="0"/>
              </a:spcBef>
              <a:buClr>
                <a:srgbClr val="3F3F3F"/>
              </a:buClr>
              <a:buSzPct val="77777"/>
              <a:buFont typeface="Verdana"/>
              <a:buChar char="○"/>
            </a:pPr>
            <a:r>
              <a:rPr lang="en-US" dirty="0"/>
              <a:t>Do you notice any shifts in tone between paragraphs</a:t>
            </a:r>
            <a:r>
              <a:rPr lang="en-US" dirty="0" smtClean="0"/>
              <a:t>?</a:t>
            </a:r>
          </a:p>
          <a:p>
            <a:pPr marL="457200" lvl="0" indent="-317500" rtl="0">
              <a:spcBef>
                <a:spcPts val="0"/>
              </a:spcBef>
              <a:buClr>
                <a:srgbClr val="3F3F3F"/>
              </a:buClr>
              <a:buSzPct val="77777"/>
              <a:buFont typeface="Verdana"/>
              <a:buChar char="○"/>
            </a:pPr>
            <a:endParaRPr lang="en-US" dirty="0"/>
          </a:p>
          <a:p>
            <a:pPr marL="457200" lvl="0" indent="-317500" rtl="0">
              <a:spcBef>
                <a:spcPts val="0"/>
              </a:spcBef>
              <a:buClr>
                <a:srgbClr val="3F3F3F"/>
              </a:buClr>
              <a:buSzPct val="77777"/>
              <a:buFont typeface="Verdana"/>
              <a:buChar char="○"/>
            </a:pPr>
            <a:r>
              <a:rPr lang="en-US" dirty="0"/>
              <a:t>AP 3: How does the tone of each paragraph and the tonal shifts between those paragraphs help you understand about the author’s life?  </a:t>
            </a:r>
          </a:p>
          <a:p>
            <a:pPr marL="914400" lvl="1" indent="-317500" rtl="0">
              <a:spcBef>
                <a:spcPts val="0"/>
              </a:spcBef>
              <a:buClr>
                <a:srgbClr val="3F3F3F"/>
              </a:buClr>
              <a:buSzPct val="77777"/>
              <a:buFont typeface="Verdana"/>
              <a:buChar char="○"/>
            </a:pPr>
            <a:r>
              <a:rPr lang="en-US" dirty="0"/>
              <a:t>Discuss this with your partner for two minutes.</a:t>
            </a:r>
          </a:p>
          <a:p>
            <a:pPr marL="0" lvl="0" indent="0" rtl="0">
              <a:spcBef>
                <a:spcPts val="0"/>
              </a:spcBef>
              <a:buNone/>
            </a:pPr>
            <a:endParaRPr dirty="0"/>
          </a:p>
          <a:p>
            <a:pPr marL="457200" lvl="0" indent="-317500">
              <a:spcBef>
                <a:spcPts val="0"/>
              </a:spcBef>
              <a:buClr>
                <a:srgbClr val="3F3F3F"/>
              </a:buClr>
              <a:buSzPct val="77777"/>
              <a:buFont typeface="Verdana"/>
              <a:buChar char="○"/>
            </a:pPr>
            <a:r>
              <a:rPr lang="en-US" dirty="0"/>
              <a:t>Discuss as a class.</a:t>
            </a:r>
          </a:p>
        </p:txBody>
      </p:sp>
    </p:spTree>
    <p:extLst>
      <p:ext uri="{BB962C8B-B14F-4D97-AF65-F5344CB8AC3E}">
        <p14:creationId xmlns:p14="http://schemas.microsoft.com/office/powerpoint/2010/main" val="4802402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
                                            <p:txEl>
                                              <p:pRg st="0" end="0"/>
                                            </p:txEl>
                                          </p:spTgt>
                                        </p:tgtEl>
                                        <p:attrNameLst>
                                          <p:attrName>style.visibility</p:attrName>
                                        </p:attrNameLst>
                                      </p:cBhvr>
                                      <p:to>
                                        <p:strVal val="visible"/>
                                      </p:to>
                                    </p:set>
                                    <p:animEffect transition="in" filter="fade">
                                      <p:cBhvr>
                                        <p:cTn id="7" dur="1000"/>
                                        <p:tgtEl>
                                          <p:spTgt spid="3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
                                            <p:txEl>
                                              <p:pRg st="2" end="2"/>
                                            </p:txEl>
                                          </p:spTgt>
                                        </p:tgtEl>
                                        <p:attrNameLst>
                                          <p:attrName>style.visibility</p:attrName>
                                        </p:attrNameLst>
                                      </p:cBhvr>
                                      <p:to>
                                        <p:strVal val="visible"/>
                                      </p:to>
                                    </p:set>
                                    <p:animEffect transition="in" filter="fade">
                                      <p:cBhvr>
                                        <p:cTn id="12" dur="1000"/>
                                        <p:tgtEl>
                                          <p:spTgt spid="32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5">
                                            <p:txEl>
                                              <p:pRg st="4" end="4"/>
                                            </p:txEl>
                                          </p:spTgt>
                                        </p:tgtEl>
                                        <p:attrNameLst>
                                          <p:attrName>style.visibility</p:attrName>
                                        </p:attrNameLst>
                                      </p:cBhvr>
                                      <p:to>
                                        <p:strVal val="visible"/>
                                      </p:to>
                                    </p:set>
                                    <p:animEffect transition="in" filter="fade">
                                      <p:cBhvr>
                                        <p:cTn id="17" dur="1000"/>
                                        <p:tgtEl>
                                          <p:spTgt spid="32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5">
                                            <p:txEl>
                                              <p:pRg st="5" end="5"/>
                                            </p:txEl>
                                          </p:spTgt>
                                        </p:tgtEl>
                                        <p:attrNameLst>
                                          <p:attrName>style.visibility</p:attrName>
                                        </p:attrNameLst>
                                      </p:cBhvr>
                                      <p:to>
                                        <p:strVal val="visible"/>
                                      </p:to>
                                    </p:set>
                                    <p:animEffect transition="in" filter="fade">
                                      <p:cBhvr>
                                        <p:cTn id="22" dur="1000"/>
                                        <p:tgtEl>
                                          <p:spTgt spid="32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5">
                                            <p:txEl>
                                              <p:pRg st="7" end="7"/>
                                            </p:txEl>
                                          </p:spTgt>
                                        </p:tgtEl>
                                        <p:attrNameLst>
                                          <p:attrName>style.visibility</p:attrName>
                                        </p:attrNameLst>
                                      </p:cBhvr>
                                      <p:to>
                                        <p:strVal val="visible"/>
                                      </p:to>
                                    </p:set>
                                    <p:animEffect transition="in" filter="fade">
                                      <p:cBhvr>
                                        <p:cTn id="27" dur="1000"/>
                                        <p:tgtEl>
                                          <p:spTgt spid="3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Discussion</a:t>
            </a:r>
          </a:p>
        </p:txBody>
      </p:sp>
      <p:pic>
        <p:nvPicPr>
          <p:cNvPr id="332" name="Shape 332"/>
          <p:cNvPicPr preferRelativeResize="0"/>
          <p:nvPr/>
        </p:nvPicPr>
        <p:blipFill>
          <a:blip r:embed="rId3">
            <a:alphaModFix/>
          </a:blip>
          <a:stretch>
            <a:fillRect/>
          </a:stretch>
        </p:blipFill>
        <p:spPr>
          <a:xfrm>
            <a:off x="2438400" y="1752600"/>
            <a:ext cx="3738563" cy="3721947"/>
          </a:xfrm>
          <a:prstGeom prst="rect">
            <a:avLst/>
          </a:prstGeom>
          <a:noFill/>
          <a:ln>
            <a:noFill/>
          </a:ln>
        </p:spPr>
      </p:pic>
    </p:spTree>
    <p:extLst>
      <p:ext uri="{BB962C8B-B14F-4D97-AF65-F5344CB8AC3E}">
        <p14:creationId xmlns:p14="http://schemas.microsoft.com/office/powerpoint/2010/main" val="2548225651"/>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914400" y="1143000"/>
            <a:ext cx="7125113" cy="924475"/>
          </a:xfrm>
          <a:prstGeom prst="rect">
            <a:avLst/>
          </a:prstGeom>
          <a:noFill/>
          <a:ln>
            <a:noFill/>
          </a:ln>
        </p:spPr>
        <p:txBody>
          <a:bodyPr lIns="91425" tIns="45700" rIns="91425" bIns="45700" anchor="ctr" anchorCtr="0">
            <a:noAutofit/>
          </a:bodyPr>
          <a:lstStyle/>
          <a:p>
            <a:pPr lvl="0" rtl="0">
              <a:lnSpc>
                <a:spcPct val="115000"/>
              </a:lnSpc>
              <a:spcBef>
                <a:spcPts val="0"/>
              </a:spcBef>
              <a:buClr>
                <a:schemeClr val="dk1"/>
              </a:buClr>
              <a:buSzPct val="45833"/>
              <a:buFont typeface="Arial"/>
              <a:buNone/>
            </a:pPr>
            <a:r>
              <a:rPr lang="en-US" sz="2400" dirty="0"/>
              <a:t>LEQ 2-How does Joanne Hyppolite control structure and literary devices to develop an argument in “Dyaspora”?</a:t>
            </a:r>
          </a:p>
          <a:p>
            <a:pPr marL="0" marR="0" lvl="0" indent="0" algn="l" rtl="0">
              <a:spcBef>
                <a:spcPts val="0"/>
              </a:spcBef>
              <a:buClr>
                <a:srgbClr val="3F3F3F"/>
              </a:buClr>
              <a:buFont typeface="Verdana"/>
              <a:buNone/>
            </a:pPr>
            <a:endParaRPr dirty="0"/>
          </a:p>
        </p:txBody>
      </p:sp>
      <p:sp>
        <p:nvSpPr>
          <p:cNvPr id="338" name="Shape 338"/>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228600" algn="l" rtl="0">
              <a:spcBef>
                <a:spcPts val="0"/>
              </a:spcBef>
              <a:spcAft>
                <a:spcPts val="0"/>
              </a:spcAft>
              <a:buClr>
                <a:srgbClr val="3F3F3F"/>
              </a:buClr>
              <a:buFont typeface="Verdana"/>
              <a:buNone/>
            </a:pPr>
            <a:r>
              <a:rPr lang="en-US" dirty="0" smtClean="0"/>
              <a:t>We will be addressing this question in a formative quiz. The quiz will be open note and text which means YOU DON’T HAVE AN ENDLESS AMOUNT OF TIME!!! </a:t>
            </a:r>
            <a:endParaRPr sz="1800" b="0" i="0" u="none" strike="noStrike" cap="none" baseline="0" dirty="0">
              <a:solidFill>
                <a:srgbClr val="3F3F3F"/>
              </a:solidFill>
              <a:latin typeface="Verdana"/>
              <a:ea typeface="Verdana"/>
              <a:cs typeface="Verdana"/>
              <a:sym typeface="Verdana"/>
            </a:endParaRPr>
          </a:p>
        </p:txBody>
      </p:sp>
    </p:spTree>
    <p:extLst>
      <p:ext uri="{BB962C8B-B14F-4D97-AF65-F5344CB8AC3E}">
        <p14:creationId xmlns:p14="http://schemas.microsoft.com/office/powerpoint/2010/main" val="383964976"/>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 </a:t>
            </a:r>
            <a:endParaRPr lang="en-US" dirty="0"/>
          </a:p>
        </p:txBody>
      </p:sp>
      <p:sp>
        <p:nvSpPr>
          <p:cNvPr id="3" name="Text Placeholder 2"/>
          <p:cNvSpPr>
            <a:spLocks noGrp="1"/>
          </p:cNvSpPr>
          <p:nvPr>
            <p:ph type="body" idx="1"/>
          </p:nvPr>
        </p:nvSpPr>
        <p:spPr/>
        <p:txBody>
          <a:bodyPr/>
          <a:lstStyle/>
          <a:p>
            <a:r>
              <a:rPr lang="en-US" dirty="0" smtClean="0"/>
              <a:t>Why is being able to organize your writing in an effective manner an important skill to improve? </a:t>
            </a:r>
            <a:endParaRPr lang="en-US" dirty="0"/>
          </a:p>
        </p:txBody>
      </p:sp>
    </p:spTree>
    <p:extLst>
      <p:ext uri="{BB962C8B-B14F-4D97-AF65-F5344CB8AC3E}">
        <p14:creationId xmlns:p14="http://schemas.microsoft.com/office/powerpoint/2010/main" val="227927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project</a:t>
            </a:r>
            <a:endParaRPr lang="en-US" dirty="0"/>
          </a:p>
        </p:txBody>
      </p:sp>
      <p:sp>
        <p:nvSpPr>
          <p:cNvPr id="3" name="Content Placeholder 2"/>
          <p:cNvSpPr>
            <a:spLocks noGrp="1"/>
          </p:cNvSpPr>
          <p:nvPr>
            <p:ph idx="1"/>
          </p:nvPr>
        </p:nvSpPr>
        <p:spPr/>
        <p:txBody>
          <a:bodyPr/>
          <a:lstStyle/>
          <a:p>
            <a:r>
              <a:rPr lang="en-US" dirty="0" smtClean="0"/>
              <a:t>Lesson one drafts are due on Wednesday, Oct. 21</a:t>
            </a:r>
          </a:p>
          <a:p>
            <a:r>
              <a:rPr lang="en-US" dirty="0" smtClean="0"/>
              <a:t>Lesson two drafts are due on: Tuesday, Oct.  27</a:t>
            </a:r>
            <a:endParaRPr lang="en-US" dirty="0"/>
          </a:p>
          <a:p>
            <a:r>
              <a:rPr lang="en-US" dirty="0" smtClean="0"/>
              <a:t>The overall unit project due date will  be set closer to the end of unit 1. </a:t>
            </a:r>
          </a:p>
          <a:p>
            <a:endParaRPr lang="en-US" dirty="0"/>
          </a:p>
          <a:p>
            <a:r>
              <a:rPr lang="en-US" dirty="0" smtClean="0"/>
              <a:t>We will be drafting the components as we finish each lesson. </a:t>
            </a:r>
          </a:p>
          <a:p>
            <a:endParaRPr lang="en-US" dirty="0"/>
          </a:p>
        </p:txBody>
      </p:sp>
    </p:spTree>
    <p:extLst>
      <p:ext uri="{BB962C8B-B14F-4D97-AF65-F5344CB8AC3E}">
        <p14:creationId xmlns:p14="http://schemas.microsoft.com/office/powerpoint/2010/main" val="2950166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Original poem (like “If” </a:t>
            </a:r>
            <a:endParaRPr lang="en-US" dirty="0"/>
          </a:p>
        </p:txBody>
      </p:sp>
      <p:sp>
        <p:nvSpPr>
          <p:cNvPr id="3" name="Text Placeholder 2"/>
          <p:cNvSpPr>
            <a:spLocks noGrp="1"/>
          </p:cNvSpPr>
          <p:nvPr>
            <p:ph type="body" idx="1"/>
          </p:nvPr>
        </p:nvSpPr>
        <p:spPr/>
        <p:txBody>
          <a:bodyPr/>
          <a:lstStyle/>
          <a:p>
            <a:pPr marL="0" indent="0">
              <a:buNone/>
            </a:pPr>
            <a:r>
              <a:rPr lang="en-US" dirty="0"/>
              <a:t>If you can keep </a:t>
            </a:r>
            <a:r>
              <a:rPr lang="en-US" dirty="0" smtClean="0"/>
              <a:t>the ball </a:t>
            </a:r>
            <a:r>
              <a:rPr lang="en-US" dirty="0"/>
              <a:t>when all about you   </a:t>
            </a:r>
          </a:p>
          <a:p>
            <a:pPr marL="0" indent="0">
              <a:buNone/>
            </a:pPr>
            <a:r>
              <a:rPr lang="en-US" dirty="0"/>
              <a:t>	Are losing theirs and blaming it on you,   </a:t>
            </a:r>
          </a:p>
          <a:p>
            <a:pPr marL="0" indent="0">
              <a:buNone/>
            </a:pPr>
            <a:r>
              <a:rPr lang="en-US" dirty="0"/>
              <a:t>If you can </a:t>
            </a:r>
            <a:r>
              <a:rPr lang="en-US" dirty="0" smtClean="0"/>
              <a:t>kick a goal when </a:t>
            </a:r>
            <a:r>
              <a:rPr lang="en-US" dirty="0"/>
              <a:t>all </a:t>
            </a:r>
            <a:r>
              <a:rPr lang="en-US" dirty="0" smtClean="0"/>
              <a:t>your teammates </a:t>
            </a:r>
            <a:r>
              <a:rPr lang="en-US" dirty="0"/>
              <a:t>doubt you,</a:t>
            </a:r>
          </a:p>
          <a:p>
            <a:pPr marL="0" indent="0">
              <a:buNone/>
            </a:pPr>
            <a:r>
              <a:rPr lang="en-US" dirty="0"/>
              <a:t>	But </a:t>
            </a:r>
            <a:r>
              <a:rPr lang="en-US" dirty="0" smtClean="0"/>
              <a:t>realize you haven’t always been good too;    </a:t>
            </a:r>
            <a:endParaRPr lang="en-US" dirty="0"/>
          </a:p>
          <a:p>
            <a:pPr marL="0" indent="0">
              <a:buNone/>
            </a:pPr>
            <a:r>
              <a:rPr lang="en-US" dirty="0"/>
              <a:t>If you can </a:t>
            </a:r>
            <a:r>
              <a:rPr lang="en-US" dirty="0" smtClean="0"/>
              <a:t>run laps </a:t>
            </a:r>
            <a:r>
              <a:rPr lang="en-US" dirty="0"/>
              <a:t>and not be tired </a:t>
            </a:r>
            <a:r>
              <a:rPr lang="en-US" dirty="0" smtClean="0"/>
              <a:t>by the run,</a:t>
            </a:r>
            <a:endParaRPr lang="en-US" dirty="0"/>
          </a:p>
          <a:p>
            <a:pPr marL="0" indent="0">
              <a:buNone/>
            </a:pPr>
            <a:r>
              <a:rPr lang="en-US" dirty="0"/>
              <a:t>	Or </a:t>
            </a:r>
            <a:r>
              <a:rPr lang="en-US" dirty="0" smtClean="0"/>
              <a:t>be sunburned, and but not be rash,</a:t>
            </a:r>
            <a:endParaRPr lang="en-US" dirty="0"/>
          </a:p>
          <a:p>
            <a:pPr marL="0" indent="0">
              <a:buNone/>
            </a:pPr>
            <a:r>
              <a:rPr lang="en-US" dirty="0"/>
              <a:t>Or </a:t>
            </a:r>
            <a:r>
              <a:rPr lang="en-US" dirty="0" smtClean="0"/>
              <a:t>be sweaty, but not lose your fun,</a:t>
            </a:r>
            <a:endParaRPr lang="en-US" dirty="0"/>
          </a:p>
          <a:p>
            <a:pPr marL="0" indent="0">
              <a:buNone/>
            </a:pPr>
            <a:r>
              <a:rPr lang="en-US" dirty="0"/>
              <a:t>	And </a:t>
            </a:r>
            <a:r>
              <a:rPr lang="en-US" dirty="0" smtClean="0"/>
              <a:t>not </a:t>
            </a:r>
            <a:r>
              <a:rPr lang="en-US" dirty="0"/>
              <a:t>look too </a:t>
            </a:r>
            <a:r>
              <a:rPr lang="en-US" dirty="0" smtClean="0"/>
              <a:t>proud, </a:t>
            </a:r>
            <a:r>
              <a:rPr lang="en-US" dirty="0"/>
              <a:t>nor talk too </a:t>
            </a:r>
            <a:r>
              <a:rPr lang="en-US" dirty="0" smtClean="0"/>
              <a:t>much trash:</a:t>
            </a:r>
            <a:endParaRPr lang="en-US" dirty="0"/>
          </a:p>
          <a:p>
            <a:pPr marL="0" indent="0">
              <a:buNone/>
            </a:pPr>
            <a:endParaRPr lang="en-US" dirty="0"/>
          </a:p>
        </p:txBody>
      </p:sp>
    </p:spTree>
    <p:extLst>
      <p:ext uri="{BB962C8B-B14F-4D97-AF65-F5344CB8AC3E}">
        <p14:creationId xmlns:p14="http://schemas.microsoft.com/office/powerpoint/2010/main" val="780114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024744" cy="1143000"/>
          </a:xfrm>
        </p:spPr>
        <p:txBody>
          <a:bodyPr/>
          <a:lstStyle/>
          <a:p>
            <a:r>
              <a:rPr lang="en-US" dirty="0" smtClean="0"/>
              <a:t>Unit Project Drafting </a:t>
            </a:r>
            <a:endParaRPr lang="en-US" dirty="0"/>
          </a:p>
        </p:txBody>
      </p:sp>
      <p:sp>
        <p:nvSpPr>
          <p:cNvPr id="3" name="Rectangle 2"/>
          <p:cNvSpPr/>
          <p:nvPr/>
        </p:nvSpPr>
        <p:spPr>
          <a:xfrm>
            <a:off x="865909" y="1524000"/>
            <a:ext cx="7543800" cy="4524315"/>
          </a:xfrm>
          <a:prstGeom prst="rect">
            <a:avLst/>
          </a:prstGeom>
        </p:spPr>
        <p:txBody>
          <a:bodyPr wrap="square">
            <a:spAutoFit/>
          </a:bodyPr>
          <a:lstStyle/>
          <a:p>
            <a:r>
              <a:rPr lang="en-US" b="1" dirty="0">
                <a:solidFill>
                  <a:prstClr val="black"/>
                </a:solidFill>
              </a:rPr>
              <a:t>Lesson 2: 	</a:t>
            </a:r>
            <a:endParaRPr lang="en-US" dirty="0">
              <a:solidFill>
                <a:prstClr val="black"/>
              </a:solidFill>
            </a:endParaRPr>
          </a:p>
          <a:p>
            <a:r>
              <a:rPr lang="en-US" dirty="0">
                <a:solidFill>
                  <a:prstClr val="black"/>
                </a:solidFill>
              </a:rPr>
              <a:t>	You must have: </a:t>
            </a:r>
          </a:p>
          <a:p>
            <a:r>
              <a:rPr lang="en-US" dirty="0">
                <a:solidFill>
                  <a:prstClr val="black"/>
                </a:solidFill>
              </a:rPr>
              <a:t>1 - narrative entry which tells the story of the hobby or sport in which you have put in the most hours. (Ability?)</a:t>
            </a:r>
          </a:p>
          <a:p>
            <a:endParaRPr lang="en-US" dirty="0">
              <a:solidFill>
                <a:prstClr val="black"/>
              </a:solidFill>
            </a:endParaRPr>
          </a:p>
          <a:p>
            <a:r>
              <a:rPr lang="en-US" dirty="0">
                <a:solidFill>
                  <a:prstClr val="black"/>
                </a:solidFill>
              </a:rPr>
              <a:t>1 - narrative entry in which you describe an opportunity which you jumped on or maybe didn’t and wished you had. (opportunity)</a:t>
            </a:r>
          </a:p>
          <a:p>
            <a:endParaRPr lang="en-US" dirty="0">
              <a:solidFill>
                <a:prstClr val="black"/>
              </a:solidFill>
            </a:endParaRPr>
          </a:p>
          <a:p>
            <a:r>
              <a:rPr lang="en-US" dirty="0">
                <a:solidFill>
                  <a:prstClr val="black"/>
                </a:solidFill>
              </a:rPr>
              <a:t>1 - narrative entry about a time in your life when something lucky happened. Keep it school appropriate.  (perhaps an Arbitrary Advantage?)</a:t>
            </a:r>
          </a:p>
          <a:p>
            <a:endParaRPr lang="en-US" dirty="0">
              <a:solidFill>
                <a:prstClr val="black"/>
              </a:solidFill>
            </a:endParaRPr>
          </a:p>
          <a:p>
            <a:r>
              <a:rPr lang="en-US" dirty="0">
                <a:solidFill>
                  <a:prstClr val="black"/>
                </a:solidFill>
              </a:rPr>
              <a:t>3 - entries which each focus on a different factor discussed in </a:t>
            </a:r>
            <a:r>
              <a:rPr lang="en-US" i="1" dirty="0">
                <a:solidFill>
                  <a:prstClr val="black"/>
                </a:solidFill>
              </a:rPr>
              <a:t>Freakonomics</a:t>
            </a:r>
            <a:r>
              <a:rPr lang="en-US" dirty="0">
                <a:solidFill>
                  <a:prstClr val="black"/>
                </a:solidFill>
              </a:rPr>
              <a:t>. Compare and contrast </a:t>
            </a:r>
            <a:r>
              <a:rPr lang="en-US" b="1" dirty="0">
                <a:solidFill>
                  <a:prstClr val="black"/>
                </a:solidFill>
              </a:rPr>
              <a:t>your opinion  </a:t>
            </a:r>
            <a:r>
              <a:rPr lang="en-US" dirty="0">
                <a:solidFill>
                  <a:prstClr val="black"/>
                </a:solidFill>
              </a:rPr>
              <a:t>with the </a:t>
            </a:r>
            <a:r>
              <a:rPr lang="en-US" b="1" dirty="0">
                <a:solidFill>
                  <a:prstClr val="black"/>
                </a:solidFill>
              </a:rPr>
              <a:t>authors’ opinion </a:t>
            </a:r>
            <a:r>
              <a:rPr lang="en-US" dirty="0">
                <a:solidFill>
                  <a:prstClr val="black"/>
                </a:solidFill>
              </a:rPr>
              <a:t>on why this factor does or does not matter for success. These are NOT narratives but are exposition. </a:t>
            </a:r>
          </a:p>
        </p:txBody>
      </p:sp>
    </p:spTree>
    <p:extLst>
      <p:ext uri="{BB962C8B-B14F-4D97-AF65-F5344CB8AC3E}">
        <p14:creationId xmlns:p14="http://schemas.microsoft.com/office/powerpoint/2010/main" val="2493945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a:t>
            </a:r>
            <a:endParaRPr lang="en-US" dirty="0"/>
          </a:p>
        </p:txBody>
      </p:sp>
      <p:sp>
        <p:nvSpPr>
          <p:cNvPr id="3" name="Text Placeholder 2"/>
          <p:cNvSpPr>
            <a:spLocks noGrp="1"/>
          </p:cNvSpPr>
          <p:nvPr>
            <p:ph type="body" idx="1"/>
          </p:nvPr>
        </p:nvSpPr>
        <p:spPr/>
        <p:txBody>
          <a:bodyPr>
            <a:normAutofit fontScale="92500" lnSpcReduction="20000"/>
          </a:bodyPr>
          <a:lstStyle/>
          <a:p>
            <a:pPr marL="0" indent="0">
              <a:buNone/>
            </a:pPr>
            <a:r>
              <a:rPr lang="en-US" b="1" dirty="0" smtClean="0"/>
              <a:t>EXAMPLE OF A HOBBY OR SPORT (Ability) </a:t>
            </a:r>
          </a:p>
          <a:p>
            <a:pPr marL="0" indent="0">
              <a:buNone/>
            </a:pPr>
            <a:endParaRPr lang="en-US" dirty="0"/>
          </a:p>
          <a:p>
            <a:pPr marL="0" indent="0">
              <a:buNone/>
            </a:pPr>
            <a:r>
              <a:rPr lang="en-US" dirty="0" smtClean="0"/>
              <a:t>The first time I picked up a flute, in second grade, I knew that this was the instrument for me. My high school neighbor had come over to get me started. She showed me where my fingers went on the key pads; I could barely reach the far right keys. Then, the moment came which I knew would send me on my way. We began to play. The screech which emerged from that instrument was horrible. It was not the light and playful sound which Annika could produce. It was a horrible wail with no possibility of tune. She stopped us and readjusted how I was holding the instrument. We kept on. 10 years later, I was still playing, but as a soloist at the university. Through years of dedicated practice, I was one of the few who qualified for independent study and a place in the university band. I wouldn’t become a shining star because teaching was my future, but I gave a little light at one time. </a:t>
            </a:r>
            <a:endParaRPr lang="en-US" dirty="0"/>
          </a:p>
        </p:txBody>
      </p:sp>
    </p:spTree>
    <p:extLst>
      <p:ext uri="{BB962C8B-B14F-4D97-AF65-F5344CB8AC3E}">
        <p14:creationId xmlns:p14="http://schemas.microsoft.com/office/powerpoint/2010/main" val="4227713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models</a:t>
            </a:r>
            <a:endParaRPr lang="en-US" dirty="0"/>
          </a:p>
        </p:txBody>
      </p:sp>
      <p:sp>
        <p:nvSpPr>
          <p:cNvPr id="3" name="Text Placeholder 2"/>
          <p:cNvSpPr>
            <a:spLocks noGrp="1"/>
          </p:cNvSpPr>
          <p:nvPr>
            <p:ph type="body" idx="1"/>
          </p:nvPr>
        </p:nvSpPr>
        <p:spPr/>
        <p:txBody>
          <a:bodyPr/>
          <a:lstStyle/>
          <a:p>
            <a:pPr marL="0" indent="0">
              <a:buNone/>
            </a:pPr>
            <a:r>
              <a:rPr lang="en-US" b="1" dirty="0" smtClean="0">
                <a:solidFill>
                  <a:prstClr val="black"/>
                </a:solidFill>
              </a:rPr>
              <a:t>EXAMPLE FOR A FREAKONOMICS FACTOR</a:t>
            </a:r>
          </a:p>
          <a:p>
            <a:pPr marL="0" indent="0">
              <a:buNone/>
            </a:pPr>
            <a:r>
              <a:rPr lang="en-US" dirty="0" smtClean="0">
                <a:solidFill>
                  <a:prstClr val="black"/>
                </a:solidFill>
              </a:rPr>
              <a:t>Child </a:t>
            </a:r>
            <a:r>
              <a:rPr lang="en-US" dirty="0">
                <a:solidFill>
                  <a:prstClr val="black"/>
                </a:solidFill>
              </a:rPr>
              <a:t>was spanked – doesn’t matter to early childhood test scores. I scored well in tests as a child and I was spanked. The discipline didn’t have an impact on me in school other than I knew not to misbehave and to listen to the teacher. I knew that deliberate disobedience at school or home would result in punishment at home.  So I didn’t act up and I wasn’t disrespectful in school. I knew my purpose in being in school was to learn. </a:t>
            </a:r>
          </a:p>
          <a:p>
            <a:endParaRPr lang="en-US" dirty="0"/>
          </a:p>
        </p:txBody>
      </p:sp>
    </p:spTree>
    <p:extLst>
      <p:ext uri="{BB962C8B-B14F-4D97-AF65-F5344CB8AC3E}">
        <p14:creationId xmlns:p14="http://schemas.microsoft.com/office/powerpoint/2010/main" val="4129680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question we answered last class is an assessment.</a:t>
            </a:r>
            <a:endParaRPr lang="en-US" dirty="0"/>
          </a:p>
        </p:txBody>
      </p:sp>
      <p:sp>
        <p:nvSpPr>
          <p:cNvPr id="3" name="Content Placeholder 2"/>
          <p:cNvSpPr>
            <a:spLocks noGrp="1"/>
          </p:cNvSpPr>
          <p:nvPr>
            <p:ph idx="1"/>
          </p:nvPr>
        </p:nvSpPr>
        <p:spPr/>
        <p:txBody>
          <a:bodyPr/>
          <a:lstStyle/>
          <a:p>
            <a:r>
              <a:rPr lang="en-US" dirty="0" smtClean="0"/>
              <a:t>If you took your question home (How do the authors effectively structure their claim in </a:t>
            </a:r>
            <a:r>
              <a:rPr lang="en-US" i="1" dirty="0" smtClean="0"/>
              <a:t>Freakonomics</a:t>
            </a:r>
            <a:r>
              <a:rPr lang="en-US" dirty="0" smtClean="0"/>
              <a:t>?), you need to turn it in right now. </a:t>
            </a:r>
          </a:p>
          <a:p>
            <a:endParaRPr lang="en-US" dirty="0"/>
          </a:p>
          <a:p>
            <a:endParaRPr lang="en-US" dirty="0"/>
          </a:p>
        </p:txBody>
      </p:sp>
    </p:spTree>
    <p:extLst>
      <p:ext uri="{BB962C8B-B14F-4D97-AF65-F5344CB8AC3E}">
        <p14:creationId xmlns:p14="http://schemas.microsoft.com/office/powerpoint/2010/main" val="3141431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on…  LESSON 3</a:t>
            </a:r>
            <a:endParaRPr lang="en-US" dirty="0"/>
          </a:p>
        </p:txBody>
      </p:sp>
      <p:sp>
        <p:nvSpPr>
          <p:cNvPr id="3" name="Content Placeholder 2"/>
          <p:cNvSpPr>
            <a:spLocks noGrp="1"/>
          </p:cNvSpPr>
          <p:nvPr>
            <p:ph idx="1"/>
          </p:nvPr>
        </p:nvSpPr>
        <p:spPr/>
        <p:txBody>
          <a:bodyPr/>
          <a:lstStyle/>
          <a:p>
            <a:r>
              <a:rPr lang="en-US" dirty="0"/>
              <a:t>How does Joanne </a:t>
            </a:r>
            <a:r>
              <a:rPr lang="en-US" dirty="0" err="1"/>
              <a:t>Hyppolite</a:t>
            </a:r>
            <a:r>
              <a:rPr lang="en-US" dirty="0"/>
              <a:t> control structure, point-of-view and word choice to develop an argument in her narrative nonfiction piece, “</a:t>
            </a:r>
            <a:r>
              <a:rPr lang="en-US" dirty="0" err="1"/>
              <a:t>Dyaspora</a:t>
            </a:r>
            <a:r>
              <a:rPr lang="en-US" dirty="0" smtClean="0"/>
              <a:t>”?</a:t>
            </a:r>
          </a:p>
          <a:p>
            <a:endParaRPr lang="en-US" dirty="0"/>
          </a:p>
          <a:p>
            <a:pPr marL="0" indent="0">
              <a:buNone/>
            </a:pPr>
            <a:endParaRPr lang="en-US" dirty="0" smtClean="0"/>
          </a:p>
          <a:p>
            <a:pPr marL="0" indent="0">
              <a:buNone/>
            </a:pPr>
            <a:r>
              <a:rPr lang="en-US" dirty="0" smtClean="0"/>
              <a:t>The unit board asks how does an author balance the development of details to create a theme. She does this through controlling structure, point-of-view and word choice. The unit board question has to apply to two or more different texts, so it is a more general question. </a:t>
            </a:r>
            <a:endParaRPr lang="en-US" dirty="0"/>
          </a:p>
          <a:p>
            <a:endParaRPr lang="en-US" dirty="0" smtClean="0"/>
          </a:p>
        </p:txBody>
      </p:sp>
    </p:spTree>
    <p:extLst>
      <p:ext uri="{BB962C8B-B14F-4D97-AF65-F5344CB8AC3E}">
        <p14:creationId xmlns:p14="http://schemas.microsoft.com/office/powerpoint/2010/main" val="95913271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Spring">
  <a:themeElements>
    <a:clrScheme name="Spring">
      <a:dk1>
        <a:srgbClr val="000000"/>
      </a:dk1>
      <a:lt1>
        <a:srgbClr val="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1360</Words>
  <Application>Microsoft Office PowerPoint</Application>
  <PresentationFormat>On-screen Show (4:3)</PresentationFormat>
  <Paragraphs>132</Paragraphs>
  <Slides>26</Slides>
  <Notes>13</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Clarity</vt:lpstr>
      <vt:lpstr>Spring</vt:lpstr>
      <vt:lpstr>Bellringer Oct. 19 Period 5 and 8 </vt:lpstr>
      <vt:lpstr>Agenda – Period 7</vt:lpstr>
      <vt:lpstr>Unit 1 project</vt:lpstr>
      <vt:lpstr>Alternative Original poem (like “If” </vt:lpstr>
      <vt:lpstr>Unit Project Drafting </vt:lpstr>
      <vt:lpstr>Lesson 2 model</vt:lpstr>
      <vt:lpstr>Lesson 2 models</vt:lpstr>
      <vt:lpstr>The question we answered last class is an assessment.</vt:lpstr>
      <vt:lpstr>Moving on…  LESSON 3</vt:lpstr>
      <vt:lpstr>Take about 10 minutes and re-read the text. </vt:lpstr>
      <vt:lpstr>Part 1: Organization</vt:lpstr>
      <vt:lpstr>Organization</vt:lpstr>
      <vt:lpstr>Organization</vt:lpstr>
      <vt:lpstr>Topic Sentences</vt:lpstr>
      <vt:lpstr>Let’s look back at the text!</vt:lpstr>
      <vt:lpstr>Exit Ticket: </vt:lpstr>
      <vt:lpstr>Where is the author’s claim or central idea stated? </vt:lpstr>
      <vt:lpstr>Part 2: Point-of-View</vt:lpstr>
      <vt:lpstr>1st person</vt:lpstr>
      <vt:lpstr>3rd person</vt:lpstr>
      <vt:lpstr>Let’s look back at the text: 2nd person</vt:lpstr>
      <vt:lpstr>Part 3: Word Choice and Tone</vt:lpstr>
      <vt:lpstr>Let’s look back at the text!</vt:lpstr>
      <vt:lpstr>Discussion</vt:lpstr>
      <vt:lpstr>LEQ 2-How does Joanne Hyppolite control structure and literary devices to develop an argument in “Dyaspora”? </vt:lpstr>
      <vt:lpstr>Exit Ticket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Oct. 19</dc:title>
  <dc:creator>Windows User</dc:creator>
  <cp:lastModifiedBy>Windows User</cp:lastModifiedBy>
  <cp:revision>11</cp:revision>
  <dcterms:created xsi:type="dcterms:W3CDTF">2015-10-19T10:31:07Z</dcterms:created>
  <dcterms:modified xsi:type="dcterms:W3CDTF">2015-10-19T18:32:29Z</dcterms:modified>
</cp:coreProperties>
</file>