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7"/>
  </p:notesMasterIdLst>
  <p:sldIdLst>
    <p:sldId id="256" r:id="rId4"/>
    <p:sldId id="285" r:id="rId5"/>
    <p:sldId id="257" r:id="rId6"/>
    <p:sldId id="258" r:id="rId7"/>
    <p:sldId id="259" r:id="rId8"/>
    <p:sldId id="266"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87" r:id="rId26"/>
    <p:sldId id="289" r:id="rId27"/>
    <p:sldId id="277" r:id="rId28"/>
    <p:sldId id="278" r:id="rId29"/>
    <p:sldId id="279" r:id="rId30"/>
    <p:sldId id="280" r:id="rId31"/>
    <p:sldId id="281" r:id="rId32"/>
    <p:sldId id="282" r:id="rId33"/>
    <p:sldId id="283" r:id="rId34"/>
    <p:sldId id="284"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FD461-5AD8-44D0-B773-20F636B4793F}"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9194C-B815-4CE0-9014-617A535E956C}" type="slidenum">
              <a:rPr lang="en-US" smtClean="0"/>
              <a:t>‹#›</a:t>
            </a:fld>
            <a:endParaRPr lang="en-US"/>
          </a:p>
        </p:txBody>
      </p:sp>
    </p:spTree>
    <p:extLst>
      <p:ext uri="{BB962C8B-B14F-4D97-AF65-F5344CB8AC3E}">
        <p14:creationId xmlns:p14="http://schemas.microsoft.com/office/powerpoint/2010/main" val="78268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925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51357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7523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82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51850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6169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813233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D2BF-FF68-48EF-9026-D15237455D0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257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807906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360317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1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72352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731630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428111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688473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57922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1009441" y="3307355"/>
            <a:ext cx="7117180" cy="1470024"/>
          </a:xfrm>
          <a:prstGeom prst="rect">
            <a:avLst/>
          </a:prstGeom>
          <a:noFill/>
          <a:ln>
            <a:noFill/>
          </a:ln>
        </p:spPr>
        <p:txBody>
          <a:bodyPr lIns="91425" tIns="91425" rIns="91425" bIns="91425" anchor="b" anchorCtr="0"/>
          <a:lstStyle>
            <a:lvl1pPr marL="0" marR="0" indent="0" algn="l" rtl="0">
              <a:spcBef>
                <a:spcPts val="0"/>
              </a:spcBef>
              <a:buClr>
                <a:srgbClr val="3F3F3F"/>
              </a:buClr>
              <a:buFont typeface="Verdana"/>
              <a:buNone/>
              <a:defRPr sz="40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02" name="Shape 102"/>
          <p:cNvSpPr txBox="1">
            <a:spLocks noGrp="1"/>
          </p:cNvSpPr>
          <p:nvPr>
            <p:ph type="subTitle" idx="1"/>
          </p:nvPr>
        </p:nvSpPr>
        <p:spPr>
          <a:xfrm>
            <a:off x="1009441" y="4777380"/>
            <a:ext cx="7117180" cy="861420"/>
          </a:xfrm>
          <a:prstGeom prst="rect">
            <a:avLst/>
          </a:prstGeom>
          <a:noFill/>
          <a:ln>
            <a:noFill/>
          </a:ln>
        </p:spPr>
        <p:txBody>
          <a:bodyPr lIns="91425" tIns="91425" rIns="91425" bIns="91425" anchor="t" anchorCtr="0"/>
          <a:lstStyle>
            <a:lvl1pPr marL="0" marR="0" indent="0" algn="l" rtl="0">
              <a:spcBef>
                <a:spcPts val="400"/>
              </a:spcBef>
              <a:spcAft>
                <a:spcPts val="600"/>
              </a:spcAft>
              <a:buClr>
                <a:srgbClr val="3F3F3F"/>
              </a:buClr>
              <a:buFont typeface="Verdana"/>
              <a:buNone/>
              <a:defRPr sz="2000" b="0" i="0" u="none" strike="noStrike" cap="none" baseline="0">
                <a:solidFill>
                  <a:srgbClr val="3F3F3F"/>
                </a:solidFill>
                <a:latin typeface="Verdana"/>
                <a:ea typeface="Verdana"/>
                <a:cs typeface="Verdana"/>
                <a:sym typeface="Verdana"/>
              </a:defRPr>
            </a:lvl1pPr>
            <a:lvl2pPr marL="457200" marR="0" indent="0" algn="ctr" rtl="0">
              <a:spcBef>
                <a:spcPts val="320"/>
              </a:spcBef>
              <a:spcAft>
                <a:spcPts val="600"/>
              </a:spcAft>
              <a:buClr>
                <a:srgbClr val="3F3F3F"/>
              </a:buClr>
              <a:buFont typeface="Verdana"/>
              <a:buNone/>
              <a:defRPr sz="1600" b="0" i="0" u="none" strike="noStrike" cap="none" baseline="0">
                <a:solidFill>
                  <a:srgbClr val="888888"/>
                </a:solidFill>
                <a:latin typeface="Verdana"/>
                <a:ea typeface="Verdana"/>
                <a:cs typeface="Verdana"/>
                <a:sym typeface="Verdana"/>
              </a:defRPr>
            </a:lvl2pPr>
            <a:lvl3pPr marL="914400" marR="0" indent="0" algn="ctr" rtl="0">
              <a:spcBef>
                <a:spcPts val="280"/>
              </a:spcBef>
              <a:spcAft>
                <a:spcPts val="600"/>
              </a:spcAft>
              <a:buClr>
                <a:srgbClr val="3F3F3F"/>
              </a:buClr>
              <a:buFont typeface="Verdana"/>
              <a:buNone/>
              <a:defRPr sz="1400" b="0" i="0" u="none" strike="noStrike" cap="none" baseline="0">
                <a:solidFill>
                  <a:srgbClr val="888888"/>
                </a:solidFill>
                <a:latin typeface="Verdana"/>
                <a:ea typeface="Verdana"/>
                <a:cs typeface="Verdana"/>
                <a:sym typeface="Verdana"/>
              </a:defRPr>
            </a:lvl3pPr>
            <a:lvl4pPr marL="13716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4pPr>
            <a:lvl5pPr marL="18288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5pPr>
            <a:lvl6pPr marL="22860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6pPr>
            <a:lvl7pPr marL="27432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7pPr>
            <a:lvl8pPr marL="32004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8pPr>
            <a:lvl9pPr marL="36576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9pPr>
          </a:lstStyle>
          <a:p>
            <a:endParaRPr/>
          </a:p>
        </p:txBody>
      </p:sp>
      <p:sp>
        <p:nvSpPr>
          <p:cNvPr id="103" name="Shape 10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4" name="Shape 10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5" name="Shape 10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633256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8" name="Shape 108"/>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09" name="Shape 10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0" name="Shape 11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1" name="Shape 11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91461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009442" y="3308580"/>
            <a:ext cx="7117177" cy="1468800"/>
          </a:xfrm>
          <a:prstGeom prst="rect">
            <a:avLst/>
          </a:prstGeom>
          <a:noFill/>
          <a:ln>
            <a:noFill/>
          </a:ln>
        </p:spPr>
        <p:txBody>
          <a:bodyPr lIns="91425" tIns="91425" rIns="91425" bIns="91425" anchor="b" anchorCtr="0"/>
          <a:lstStyle>
            <a:lvl1pPr algn="r" rtl="0">
              <a:spcBef>
                <a:spcPts val="0"/>
              </a:spcBef>
              <a:defRPr sz="32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1"/>
          </p:nvPr>
        </p:nvSpPr>
        <p:spPr>
          <a:xfrm>
            <a:off x="1009442" y="4777380"/>
            <a:ext cx="7117177" cy="860399"/>
          </a:xfrm>
          <a:prstGeom prst="rect">
            <a:avLst/>
          </a:prstGeom>
          <a:noFill/>
          <a:ln>
            <a:noFill/>
          </a:ln>
        </p:spPr>
        <p:txBody>
          <a:bodyPr lIns="91425" tIns="91425" rIns="91425" bIns="91425" anchor="t" anchorCtr="0"/>
          <a:lstStyle>
            <a:lvl1pPr marL="0" indent="0" algn="r" rtl="0">
              <a:spcBef>
                <a:spcPts val="0"/>
              </a:spcBef>
              <a:buClr>
                <a:srgbClr val="3F3F3F"/>
              </a:buClr>
              <a:buFont typeface="Verdana"/>
              <a:buNone/>
              <a:defRPr sz="1800">
                <a:solidFill>
                  <a:srgbClr val="3F3F3F"/>
                </a:solidFill>
              </a:defRPr>
            </a:lvl1pPr>
            <a:lvl2pPr marL="457200" indent="0" rtl="0">
              <a:spcBef>
                <a:spcPts val="0"/>
              </a:spcBef>
              <a:buClr>
                <a:srgbClr val="888888"/>
              </a:buClr>
              <a:buFont typeface="Verdana"/>
              <a:buNone/>
              <a:defRPr sz="1800">
                <a:solidFill>
                  <a:srgbClr val="888888"/>
                </a:solidFill>
              </a:defRPr>
            </a:lvl2pPr>
            <a:lvl3pPr marL="914400" indent="0" rtl="0">
              <a:spcBef>
                <a:spcPts val="0"/>
              </a:spcBef>
              <a:buClr>
                <a:srgbClr val="888888"/>
              </a:buClr>
              <a:buFont typeface="Verdana"/>
              <a:buNone/>
              <a:defRPr sz="1600">
                <a:solidFill>
                  <a:srgbClr val="888888"/>
                </a:solidFill>
              </a:defRPr>
            </a:lvl3pPr>
            <a:lvl4pPr marL="1371600" indent="0" rtl="0">
              <a:spcBef>
                <a:spcPts val="0"/>
              </a:spcBef>
              <a:buClr>
                <a:srgbClr val="888888"/>
              </a:buClr>
              <a:buFont typeface="Verdana"/>
              <a:buNone/>
              <a:defRPr sz="1400">
                <a:solidFill>
                  <a:srgbClr val="888888"/>
                </a:solidFill>
              </a:defRPr>
            </a:lvl4pPr>
            <a:lvl5pPr marL="1828800" indent="0" rtl="0">
              <a:spcBef>
                <a:spcPts val="0"/>
              </a:spcBef>
              <a:buClr>
                <a:srgbClr val="888888"/>
              </a:buClr>
              <a:buFont typeface="Verdana"/>
              <a:buNone/>
              <a:defRPr sz="1400">
                <a:solidFill>
                  <a:srgbClr val="888888"/>
                </a:solidFill>
              </a:defRPr>
            </a:lvl5pPr>
            <a:lvl6pPr marL="2286000" indent="0" rtl="0">
              <a:spcBef>
                <a:spcPts val="0"/>
              </a:spcBef>
              <a:buClr>
                <a:srgbClr val="888888"/>
              </a:buClr>
              <a:buFont typeface="Verdana"/>
              <a:buNone/>
              <a:defRPr sz="1400">
                <a:solidFill>
                  <a:srgbClr val="888888"/>
                </a:solidFill>
              </a:defRPr>
            </a:lvl6pPr>
            <a:lvl7pPr marL="2743200" indent="0" rtl="0">
              <a:spcBef>
                <a:spcPts val="0"/>
              </a:spcBef>
              <a:buClr>
                <a:srgbClr val="888888"/>
              </a:buClr>
              <a:buFont typeface="Verdana"/>
              <a:buNone/>
              <a:defRPr sz="1400">
                <a:solidFill>
                  <a:srgbClr val="888888"/>
                </a:solidFill>
              </a:defRPr>
            </a:lvl7pPr>
            <a:lvl8pPr marL="3200400" indent="0" rtl="0">
              <a:spcBef>
                <a:spcPts val="0"/>
              </a:spcBef>
              <a:buClr>
                <a:srgbClr val="888888"/>
              </a:buClr>
              <a:buFont typeface="Verdana"/>
              <a:buNone/>
              <a:defRPr sz="1400">
                <a:solidFill>
                  <a:srgbClr val="888888"/>
                </a:solidFill>
              </a:defRPr>
            </a:lvl8pPr>
            <a:lvl9pPr marL="3657600" indent="0" rtl="0">
              <a:spcBef>
                <a:spcPts val="0"/>
              </a:spcBef>
              <a:buClr>
                <a:srgbClr val="888888"/>
              </a:buClr>
              <a:buFont typeface="Verdana"/>
              <a:buNone/>
              <a:defRPr sz="1400">
                <a:solidFill>
                  <a:srgbClr val="888888"/>
                </a:solidFill>
              </a:defRPr>
            </a:lvl9pPr>
          </a:lstStyle>
          <a:p>
            <a:endParaRPr/>
          </a:p>
        </p:txBody>
      </p:sp>
      <p:sp>
        <p:nvSpPr>
          <p:cNvPr id="115" name="Shape 11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6" name="Shape 11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7" name="Shape 11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113741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09442" y="675724"/>
            <a:ext cx="7123080"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20" name="Shape 120"/>
          <p:cNvSpPr txBox="1">
            <a:spLocks noGrp="1"/>
          </p:cNvSpPr>
          <p:nvPr>
            <p:ph type="body" idx="1"/>
          </p:nvPr>
        </p:nvSpPr>
        <p:spPr>
          <a:xfrm>
            <a:off x="1009441" y="1809749"/>
            <a:ext cx="3471276"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1" name="Shape 121"/>
          <p:cNvSpPr txBox="1">
            <a:spLocks noGrp="1"/>
          </p:cNvSpPr>
          <p:nvPr>
            <p:ph type="body" idx="2"/>
          </p:nvPr>
        </p:nvSpPr>
        <p:spPr>
          <a:xfrm>
            <a:off x="4663280" y="1809749"/>
            <a:ext cx="3469242"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2" name="Shape 122"/>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3" name="Shape 123"/>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4" name="Shape 124"/>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02198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1332894" y="1812926"/>
            <a:ext cx="3147824"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28" name="Shape 128"/>
          <p:cNvSpPr txBox="1">
            <a:spLocks noGrp="1"/>
          </p:cNvSpPr>
          <p:nvPr>
            <p:ph type="body" idx="2"/>
          </p:nvPr>
        </p:nvSpPr>
        <p:spPr>
          <a:xfrm>
            <a:off x="1009441" y="2389189"/>
            <a:ext cx="3471276"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9" name="Shape 129"/>
          <p:cNvSpPr txBox="1">
            <a:spLocks noGrp="1"/>
          </p:cNvSpPr>
          <p:nvPr>
            <p:ph type="body" idx="3"/>
          </p:nvPr>
        </p:nvSpPr>
        <p:spPr>
          <a:xfrm>
            <a:off x="4992066" y="1812926"/>
            <a:ext cx="3142487"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30" name="Shape 130"/>
          <p:cNvSpPr txBox="1">
            <a:spLocks noGrp="1"/>
          </p:cNvSpPr>
          <p:nvPr>
            <p:ph type="body" idx="4"/>
          </p:nvPr>
        </p:nvSpPr>
        <p:spPr>
          <a:xfrm>
            <a:off x="4663280" y="2389189"/>
            <a:ext cx="3471274"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31" name="Shape 131"/>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2" name="Shape 132"/>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3" name="Shape 133"/>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56898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6" name="Shape 136"/>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7" name="Shape 137"/>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8" name="Shape 138"/>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2753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464869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9"/>
        <p:cNvGrpSpPr/>
        <p:nvPr/>
      </p:nvGrpSpPr>
      <p:grpSpPr>
        <a:xfrm>
          <a:off x="0" y="0"/>
          <a:ext cx="0" cy="0"/>
          <a:chOff x="0" y="0"/>
          <a:chExt cx="0" cy="0"/>
        </a:xfrm>
      </p:grpSpPr>
      <p:sp>
        <p:nvSpPr>
          <p:cNvPr id="140" name="Shape 140"/>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1" name="Shape 141"/>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2" name="Shape 142"/>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9078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1" y="446087"/>
            <a:ext cx="2660649" cy="1185861"/>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1"/>
          </p:nvPr>
        </p:nvSpPr>
        <p:spPr>
          <a:xfrm>
            <a:off x="3852653" y="446087"/>
            <a:ext cx="4279868" cy="5414963"/>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46" name="Shape 146"/>
          <p:cNvSpPr txBox="1">
            <a:spLocks noGrp="1"/>
          </p:cNvSpPr>
          <p:nvPr>
            <p:ph type="body" idx="2"/>
          </p:nvPr>
        </p:nvSpPr>
        <p:spPr>
          <a:xfrm>
            <a:off x="1009441" y="1631949"/>
            <a:ext cx="2660649" cy="4229099"/>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47" name="Shape 14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8" name="Shape 14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9" name="Shape 14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1174812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1" y="1387058"/>
            <a:ext cx="3481387" cy="1113253"/>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body" idx="1"/>
          </p:nvPr>
        </p:nvSpPr>
        <p:spPr>
          <a:xfrm>
            <a:off x="1009441" y="2500311"/>
            <a:ext cx="3481387" cy="2530200"/>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53" name="Shape 15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4" name="Shape 15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5" name="Shape 15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grpSp>
        <p:nvGrpSpPr>
          <p:cNvPr id="156" name="Shape 156"/>
          <p:cNvGrpSpPr/>
          <p:nvPr/>
        </p:nvGrpSpPr>
        <p:grpSpPr>
          <a:xfrm>
            <a:off x="4718762" y="993075"/>
            <a:ext cx="1847137" cy="1530439"/>
            <a:chOff x="4718762" y="993075"/>
            <a:chExt cx="1847137" cy="1530439"/>
          </a:xfrm>
        </p:grpSpPr>
        <p:sp>
          <p:nvSpPr>
            <p:cNvPr id="157" name="Shape 157"/>
            <p:cNvSpPr/>
            <p:nvPr/>
          </p:nvSpPr>
          <p:spPr>
            <a:xfrm>
              <a:off x="5479246" y="1436861"/>
              <a:ext cx="1086652" cy="1086652"/>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5650541" y="1411791"/>
              <a:ext cx="830364" cy="830364"/>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5256183" y="1894453"/>
              <a:ext cx="602364" cy="602364"/>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5424144" y="1811313"/>
              <a:ext cx="489587" cy="489587"/>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a:off x="4718762" y="208342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a:off x="6132091" y="99307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a:off x="5059596" y="1894453"/>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a:off x="6148801" y="1060592"/>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65" name="Shape 165"/>
          <p:cNvSpPr>
            <a:spLocks noGrp="1"/>
          </p:cNvSpPr>
          <p:nvPr>
            <p:ph type="pic" idx="2"/>
          </p:nvPr>
        </p:nvSpPr>
        <p:spPr>
          <a:xfrm>
            <a:off x="4876800" y="1600200"/>
            <a:ext cx="3429000" cy="3429000"/>
          </a:xfrm>
          <a:prstGeom prst="ellipse">
            <a:avLst/>
          </a:prstGeom>
          <a:noFill/>
          <a:ln w="76200" cap="flat">
            <a:solidFill>
              <a:srgbClr val="9ADE27"/>
            </a:solidFill>
            <a:prstDash val="solid"/>
            <a:round/>
            <a:headEnd type="none" w="med" len="med"/>
            <a:tailEnd type="none" w="med" len="med"/>
          </a:ln>
        </p:spPr>
        <p:txBody>
          <a:bodyPr lIns="91425" tIns="91425" rIns="91425" bIns="91425" anchor="b" anchorCtr="0"/>
          <a:lstStyle>
            <a:lvl1pPr marL="0" marR="0" indent="0" algn="ctr" rtl="0">
              <a:spcBef>
                <a:spcPts val="0"/>
              </a:spcBef>
              <a:buClr>
                <a:srgbClr val="3F3F3F"/>
              </a:buClr>
              <a:buFont typeface="Verdana"/>
              <a:buNone/>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83612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68" name="Shape 168"/>
          <p:cNvSpPr txBox="1">
            <a:spLocks noGrp="1"/>
          </p:cNvSpPr>
          <p:nvPr>
            <p:ph type="body" idx="1"/>
          </p:nvPr>
        </p:nvSpPr>
        <p:spPr>
          <a:xfrm rot="5400000">
            <a:off x="2545264" y="271539"/>
            <a:ext cx="4051437" cy="7123080"/>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69" name="Shape 16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0" name="Shape 17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1" name="Shape 17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897904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rot="5400000">
            <a:off x="4803377" y="2531906"/>
            <a:ext cx="5185328" cy="1472961"/>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74" name="Shape 174"/>
          <p:cNvSpPr txBox="1">
            <a:spLocks noGrp="1"/>
          </p:cNvSpPr>
          <p:nvPr>
            <p:ph type="body" idx="1"/>
          </p:nvPr>
        </p:nvSpPr>
        <p:spPr>
          <a:xfrm rot="5400000">
            <a:off x="1150556" y="534608"/>
            <a:ext cx="5185326" cy="5467556"/>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75" name="Shape 17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6" name="Shape 17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7" name="Shape 17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4174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85870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78551-E447-42AF-90D7-DD0BE9996EB8}"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73705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78551-E447-42AF-90D7-DD0BE9996EB8}"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12290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78551-E447-42AF-90D7-DD0BE9996EB8}"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59085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445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72127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78551-E447-42AF-90D7-DD0BE9996EB8}"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DD9DB-AD10-46FC-90BF-5C377A26C4EB}" type="slidenum">
              <a:rPr lang="en-US" smtClean="0"/>
              <a:t>‹#›</a:t>
            </a:fld>
            <a:endParaRPr lang="en-US"/>
          </a:p>
        </p:txBody>
      </p:sp>
    </p:spTree>
    <p:extLst>
      <p:ext uri="{BB962C8B-B14F-4D97-AF65-F5344CB8AC3E}">
        <p14:creationId xmlns:p14="http://schemas.microsoft.com/office/powerpoint/2010/main" val="214715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4F8E96-0B0D-49D3-AC7F-3DE2DE568BD4}" type="datetimeFigureOut">
              <a:rPr lang="en-US" smtClean="0"/>
              <a:pPr/>
              <a:t>10/19/2015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4D2BF-FF68-48EF-9026-D15237455D05}" type="slidenum">
              <a:rPr lang="en-US" smtClean="0"/>
              <a:pPr/>
              <a:t>‹#›</a:t>
            </a:fld>
            <a:endParaRPr lang="en-US"/>
          </a:p>
        </p:txBody>
      </p:sp>
    </p:spTree>
    <p:extLst>
      <p:ext uri="{BB962C8B-B14F-4D97-AF65-F5344CB8AC3E}">
        <p14:creationId xmlns:p14="http://schemas.microsoft.com/office/powerpoint/2010/main" val="4060436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rot="592975">
            <a:off x="6917133" y="5941393"/>
            <a:ext cx="986817" cy="809286"/>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nvGrpSpPr>
          <p:cNvPr id="6" name="Shape 6"/>
          <p:cNvGrpSpPr/>
          <p:nvPr/>
        </p:nvGrpSpPr>
        <p:grpSpPr>
          <a:xfrm>
            <a:off x="-152027" y="-215179"/>
            <a:ext cx="10059775" cy="7073201"/>
            <a:chOff x="-152027" y="-215179"/>
            <a:chExt cx="10059775" cy="7073201"/>
          </a:xfrm>
        </p:grpSpPr>
        <p:grpSp>
          <p:nvGrpSpPr>
            <p:cNvPr id="7" name="Shape 7"/>
            <p:cNvGrpSpPr/>
            <p:nvPr/>
          </p:nvGrpSpPr>
          <p:grpSpPr>
            <a:xfrm>
              <a:off x="-140746" y="146151"/>
              <a:ext cx="9427756" cy="6440089"/>
              <a:chOff x="-140746" y="146151"/>
              <a:chExt cx="9427756" cy="6440089"/>
            </a:xfrm>
          </p:grpSpPr>
          <p:grpSp>
            <p:nvGrpSpPr>
              <p:cNvPr id="8" name="Shape 8"/>
              <p:cNvGrpSpPr/>
              <p:nvPr/>
            </p:nvGrpSpPr>
            <p:grpSpPr>
              <a:xfrm rot="2429338">
                <a:off x="8527" y="447135"/>
                <a:ext cx="1128259" cy="87591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0" name="Shape 10"/>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1" name="Shape 11"/>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2" name="Shape 12"/>
              <p:cNvGrpSpPr/>
              <p:nvPr/>
            </p:nvGrpSpPr>
            <p:grpSpPr>
              <a:xfrm rot="-2106335">
                <a:off x="353923" y="1671596"/>
                <a:ext cx="992739" cy="814143"/>
                <a:chOff x="381000" y="304800"/>
                <a:chExt cx="3317875" cy="2720975"/>
              </a:xfrm>
            </p:grpSpPr>
            <p:sp>
              <p:nvSpPr>
                <p:cNvPr id="13" name="Shape 13"/>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4" name="Shape 14"/>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5" name="Shape 15"/>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6" name="Shape 16"/>
              <p:cNvGrpSpPr/>
              <p:nvPr/>
            </p:nvGrpSpPr>
            <p:grpSpPr>
              <a:xfrm rot="-1888931">
                <a:off x="391816" y="4560621"/>
                <a:ext cx="1094992" cy="933829"/>
                <a:chOff x="5181600" y="457200"/>
                <a:chExt cx="3235325" cy="2759075"/>
              </a:xfrm>
            </p:grpSpPr>
            <p:sp>
              <p:nvSpPr>
                <p:cNvPr id="17" name="Shape 1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8" name="Shape 1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9" name="Shape 1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0" name="Shape 20"/>
              <p:cNvGrpSpPr/>
              <p:nvPr/>
            </p:nvGrpSpPr>
            <p:grpSpPr>
              <a:xfrm rot="-1888931">
                <a:off x="7705128" y="419212"/>
                <a:ext cx="1376651" cy="1173997"/>
                <a:chOff x="5181600" y="457200"/>
                <a:chExt cx="3235325" cy="2759075"/>
              </a:xfrm>
            </p:grpSpPr>
            <p:sp>
              <p:nvSpPr>
                <p:cNvPr id="21" name="Shape 21"/>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2" name="Shape 22"/>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3" name="Shape 23"/>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4" name="Shape 24"/>
              <p:cNvGrpSpPr/>
              <p:nvPr/>
            </p:nvGrpSpPr>
            <p:grpSpPr>
              <a:xfrm rot="2429339">
                <a:off x="7324516" y="3846322"/>
                <a:ext cx="1472287" cy="1142999"/>
                <a:chOff x="381000" y="3581400"/>
                <a:chExt cx="3435350" cy="2667000"/>
              </a:xfrm>
            </p:grpSpPr>
            <p:sp>
              <p:nvSpPr>
                <p:cNvPr id="25" name="Shape 25"/>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6" name="Shape 26"/>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7" name="Shape 27"/>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8" name="Shape 28"/>
              <p:cNvGrpSpPr/>
              <p:nvPr/>
            </p:nvGrpSpPr>
            <p:grpSpPr>
              <a:xfrm rot="-2106335">
                <a:off x="7783359" y="5358488"/>
                <a:ext cx="1188480" cy="974662"/>
                <a:chOff x="381000" y="304800"/>
                <a:chExt cx="3317875" cy="2720975"/>
              </a:xfrm>
            </p:grpSpPr>
            <p:sp>
              <p:nvSpPr>
                <p:cNvPr id="29" name="Shape 29"/>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0" name="Shape 30"/>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1" name="Shape 31"/>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32" name="Shape 32"/>
            <p:cNvGrpSpPr/>
            <p:nvPr/>
          </p:nvGrpSpPr>
          <p:grpSpPr>
            <a:xfrm>
              <a:off x="-152027" y="-215179"/>
              <a:ext cx="9630525" cy="7073201"/>
              <a:chOff x="-152027" y="-215179"/>
              <a:chExt cx="9630525" cy="7073201"/>
            </a:xfrm>
          </p:grpSpPr>
          <p:grpSp>
            <p:nvGrpSpPr>
              <p:cNvPr id="33" name="Shape 33"/>
              <p:cNvGrpSpPr/>
              <p:nvPr/>
            </p:nvGrpSpPr>
            <p:grpSpPr>
              <a:xfrm rot="-1540235">
                <a:off x="104360" y="102414"/>
                <a:ext cx="1831034" cy="1600891"/>
                <a:chOff x="289963" y="-152265"/>
                <a:chExt cx="3372959" cy="2949011"/>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5" name="Shape 35"/>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6" name="Shape 36"/>
                <p:cNvSpPr/>
                <p:nvPr/>
              </p:nvSpPr>
              <p:spPr>
                <a:xfrm rot="650724">
                  <a:off x="492450" y="105223"/>
                  <a:ext cx="2967985" cy="2434031"/>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37" name="Shape 37"/>
              <p:cNvGrpSpPr/>
              <p:nvPr/>
            </p:nvGrpSpPr>
            <p:grpSpPr>
              <a:xfrm rot="1419986">
                <a:off x="7374136" y="629719"/>
                <a:ext cx="1046469" cy="892408"/>
                <a:chOff x="5181600" y="457200"/>
                <a:chExt cx="3235325" cy="2759075"/>
              </a:xfrm>
            </p:grpSpPr>
            <p:sp>
              <p:nvSpPr>
                <p:cNvPr id="38" name="Shape 38"/>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9" name="Shape 39"/>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0" name="Shape 40"/>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1" name="Shape 41"/>
              <p:cNvGrpSpPr/>
              <p:nvPr/>
            </p:nvGrpSpPr>
            <p:grpSpPr>
              <a:xfrm rot="1645451">
                <a:off x="7790482" y="4107476"/>
                <a:ext cx="1436831" cy="1441322"/>
                <a:chOff x="-263585" y="-1723426"/>
                <a:chExt cx="4262921" cy="4276239"/>
              </a:xfrm>
            </p:grpSpPr>
            <p:sp>
              <p:nvSpPr>
                <p:cNvPr id="42" name="Shape 42"/>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3" name="Shape 43"/>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4" name="Shape 44"/>
                <p:cNvSpPr/>
                <p:nvPr/>
              </p:nvSpPr>
              <p:spPr>
                <a:xfrm rot="-2754240">
                  <a:off x="208939" y="-945796"/>
                  <a:ext cx="3317870" cy="2720978"/>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5" name="Shape 45"/>
              <p:cNvGrpSpPr/>
              <p:nvPr/>
            </p:nvGrpSpPr>
            <p:grpSpPr>
              <a:xfrm>
                <a:off x="-8" y="5334004"/>
                <a:ext cx="1188232" cy="1524016"/>
                <a:chOff x="2743200" y="306387"/>
                <a:chExt cx="1876425" cy="2406650"/>
              </a:xfrm>
            </p:grpSpPr>
            <p:sp>
              <p:nvSpPr>
                <p:cNvPr id="46" name="Shape 46"/>
                <p:cNvSpPr/>
                <p:nvPr/>
              </p:nvSpPr>
              <p:spPr>
                <a:xfrm>
                  <a:off x="3333750" y="890587"/>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7" name="Shape 47"/>
                <p:cNvSpPr/>
                <p:nvPr/>
              </p:nvSpPr>
              <p:spPr>
                <a:xfrm>
                  <a:off x="3384550" y="1173162"/>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8" name="Shape 48"/>
                <p:cNvSpPr/>
                <p:nvPr/>
              </p:nvSpPr>
              <p:spPr>
                <a:xfrm>
                  <a:off x="2743200" y="306387"/>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9" name="Shape 49"/>
              <p:cNvGrpSpPr/>
              <p:nvPr/>
            </p:nvGrpSpPr>
            <p:grpSpPr>
              <a:xfrm>
                <a:off x="3" y="2846361"/>
                <a:ext cx="930493" cy="1301751"/>
                <a:chOff x="5073650" y="2381608"/>
                <a:chExt cx="1257300" cy="1758950"/>
              </a:xfrm>
            </p:grpSpPr>
            <p:sp>
              <p:nvSpPr>
                <p:cNvPr id="50" name="Shape 50"/>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1" name="Shape 51"/>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2" name="Shape 52"/>
                <p:cNvSpPr/>
                <p:nvPr/>
              </p:nvSpPr>
              <p:spPr>
                <a:xfrm>
                  <a:off x="5073650" y="2381608"/>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a:solidFill>
                    <a:srgbClr val="ABCC67">
                      <a:alpha val="15686"/>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3" name="Shape 53"/>
              <p:cNvGrpSpPr/>
              <p:nvPr/>
            </p:nvGrpSpPr>
            <p:grpSpPr>
              <a:xfrm>
                <a:off x="4876749" y="5704502"/>
                <a:ext cx="1752574" cy="1153496"/>
                <a:chOff x="4978400" y="152400"/>
                <a:chExt cx="2489200" cy="1638300"/>
              </a:xfrm>
            </p:grpSpPr>
            <p:sp>
              <p:nvSpPr>
                <p:cNvPr id="54" name="Shape 54"/>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5" name="Shape 55"/>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6" name="Shape 56"/>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a:solidFill>
                    <a:srgbClr val="FEFFFF">
                      <a:alpha val="11764"/>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7" name="Shape 57"/>
              <p:cNvGrpSpPr/>
              <p:nvPr/>
            </p:nvGrpSpPr>
            <p:grpSpPr>
              <a:xfrm>
                <a:off x="7848593" y="1524003"/>
                <a:ext cx="1295399" cy="1685579"/>
                <a:chOff x="7315200" y="5334000"/>
                <a:chExt cx="1054100" cy="1371600"/>
              </a:xfrm>
            </p:grpSpPr>
            <p:sp>
              <p:nvSpPr>
                <p:cNvPr id="58" name="Shape 58"/>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9" name="Shape 59"/>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0" name="Shape 60"/>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61" name="Shape 61"/>
              <p:cNvGrpSpPr/>
              <p:nvPr/>
            </p:nvGrpSpPr>
            <p:grpSpPr>
              <a:xfrm>
                <a:off x="7679515" y="5943603"/>
                <a:ext cx="1331670" cy="914402"/>
                <a:chOff x="7953375" y="152400"/>
                <a:chExt cx="1775564" cy="1219200"/>
              </a:xfrm>
            </p:grpSpPr>
            <p:sp>
              <p:nvSpPr>
                <p:cNvPr id="62" name="Shape 62"/>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3" name="Shape 63"/>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4" name="Shape 64"/>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65" name="Shape 65"/>
            <p:cNvGrpSpPr/>
            <p:nvPr/>
          </p:nvGrpSpPr>
          <p:grpSpPr>
            <a:xfrm>
              <a:off x="2" y="-16"/>
              <a:ext cx="9907745" cy="6642040"/>
              <a:chOff x="2" y="-16"/>
              <a:chExt cx="9907745" cy="6642040"/>
            </a:xfrm>
          </p:grpSpPr>
          <p:grpSp>
            <p:nvGrpSpPr>
              <p:cNvPr id="66" name="Shape 66"/>
              <p:cNvGrpSpPr/>
              <p:nvPr/>
            </p:nvGrpSpPr>
            <p:grpSpPr>
              <a:xfrm rot="-1480761">
                <a:off x="7332648" y="3081431"/>
                <a:ext cx="1976739" cy="3298557"/>
                <a:chOff x="1451204" y="457200"/>
                <a:chExt cx="6965720" cy="11623707"/>
              </a:xfrm>
            </p:grpSpPr>
            <p:sp>
              <p:nvSpPr>
                <p:cNvPr id="67" name="Shape 6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8" name="Shape 6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9" name="Shape 6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0" name="Shape 70"/>
                <p:cNvSpPr/>
                <p:nvPr/>
              </p:nvSpPr>
              <p:spPr>
                <a:xfrm rot="2303668">
                  <a:off x="2048563" y="7997672"/>
                  <a:ext cx="3812097" cy="325094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1" name="Shape 71"/>
              <p:cNvGrpSpPr/>
              <p:nvPr/>
            </p:nvGrpSpPr>
            <p:grpSpPr>
              <a:xfrm rot="2047758">
                <a:off x="6509444" y="1366517"/>
                <a:ext cx="1457110" cy="1131216"/>
                <a:chOff x="381000" y="3581400"/>
                <a:chExt cx="3435350" cy="2667000"/>
              </a:xfrm>
            </p:grpSpPr>
            <p:sp>
              <p:nvSpPr>
                <p:cNvPr id="72" name="Shape 72"/>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3" name="Shape 7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4" name="Shape 7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a:solidFill>
                    <a:srgbClr val="D7F2AA">
                      <a:alpha val="18823"/>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5" name="Shape 75"/>
              <p:cNvGrpSpPr/>
              <p:nvPr/>
            </p:nvGrpSpPr>
            <p:grpSpPr>
              <a:xfrm rot="-1479960">
                <a:off x="8114952" y="3721797"/>
                <a:ext cx="1107979" cy="949571"/>
                <a:chOff x="116304" y="3215963"/>
                <a:chExt cx="3964740" cy="3397873"/>
              </a:xfrm>
            </p:grpSpPr>
            <p:sp>
              <p:nvSpPr>
                <p:cNvPr id="76" name="Shape 7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7" name="Shape 77"/>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8" name="Shape 78"/>
                <p:cNvSpPr/>
                <p:nvPr/>
              </p:nvSpPr>
              <p:spPr>
                <a:xfrm rot="813285">
                  <a:off x="381000" y="3581399"/>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9" name="Shape 79"/>
              <p:cNvGrpSpPr/>
              <p:nvPr/>
            </p:nvGrpSpPr>
            <p:grpSpPr>
              <a:xfrm>
                <a:off x="2" y="685789"/>
                <a:ext cx="1312804" cy="1509325"/>
                <a:chOff x="1447800" y="3114675"/>
                <a:chExt cx="1836488" cy="2111412"/>
              </a:xfrm>
            </p:grpSpPr>
            <p:sp>
              <p:nvSpPr>
                <p:cNvPr id="80" name="Shape 80"/>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1" name="Shape 81"/>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2" name="Shape 82"/>
                <p:cNvSpPr/>
                <p:nvPr/>
              </p:nvSpPr>
              <p:spPr>
                <a:xfrm>
                  <a:off x="1447800" y="3114675"/>
                  <a:ext cx="1836488"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3" name="Shape 83"/>
              <p:cNvGrpSpPr/>
              <p:nvPr/>
            </p:nvGrpSpPr>
            <p:grpSpPr>
              <a:xfrm>
                <a:off x="68" y="4273551"/>
                <a:ext cx="1192645" cy="1365249"/>
                <a:chOff x="6991350" y="2448533"/>
                <a:chExt cx="1646964" cy="1885342"/>
              </a:xfrm>
            </p:grpSpPr>
            <p:sp>
              <p:nvSpPr>
                <p:cNvPr id="84" name="Shape 84"/>
                <p:cNvSpPr/>
                <p:nvPr/>
              </p:nvSpPr>
              <p:spPr>
                <a:xfrm>
                  <a:off x="7543642"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5" name="Shape 85"/>
                <p:cNvSpPr/>
                <p:nvPr/>
              </p:nvSpPr>
              <p:spPr>
                <a:xfrm>
                  <a:off x="7565868" y="3273741"/>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6" name="Shape 86"/>
                <p:cNvSpPr/>
                <p:nvPr/>
              </p:nvSpPr>
              <p:spPr>
                <a:xfrm>
                  <a:off x="6991350" y="2448533"/>
                  <a:ext cx="1646964"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7" name="Shape 87"/>
              <p:cNvGrpSpPr/>
              <p:nvPr/>
            </p:nvGrpSpPr>
            <p:grpSpPr>
              <a:xfrm>
                <a:off x="7366653" y="-16"/>
                <a:ext cx="1266631" cy="990597"/>
                <a:chOff x="5410248" y="5114925"/>
                <a:chExt cx="1558925" cy="1219200"/>
              </a:xfrm>
            </p:grpSpPr>
            <p:sp>
              <p:nvSpPr>
                <p:cNvPr id="88" name="Shape 88"/>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9" name="Shape 89"/>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0" name="Shape 90"/>
                <p:cNvSpPr/>
                <p:nvPr/>
              </p:nvSpPr>
              <p:spPr>
                <a:xfrm>
                  <a:off x="5410248"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91" name="Shape 91"/>
              <p:cNvGrpSpPr/>
              <p:nvPr/>
            </p:nvGrpSpPr>
            <p:grpSpPr>
              <a:xfrm>
                <a:off x="8324136" y="990587"/>
                <a:ext cx="819855" cy="1066797"/>
                <a:chOff x="7315200" y="5334000"/>
                <a:chExt cx="1054100" cy="1371600"/>
              </a:xfrm>
            </p:grpSpPr>
            <p:sp>
              <p:nvSpPr>
                <p:cNvPr id="92" name="Shape 92"/>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3" name="Shape 9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4" name="Shape 9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sp>
        <p:nvSpPr>
          <p:cNvPr id="95" name="Shape 9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marL="0" marR="0" indent="0" algn="l" rtl="0">
              <a:spcBef>
                <a:spcPts val="0"/>
              </a:spcBef>
              <a:buClr>
                <a:srgbClr val="3F3F3F"/>
              </a:buClr>
              <a:buFont typeface="Verdana"/>
              <a:buNone/>
              <a:defRPr sz="32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6" name="Shape 96"/>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marL="342900" marR="0" indent="-228600" algn="l" rtl="0">
              <a:spcBef>
                <a:spcPts val="360"/>
              </a:spcBef>
              <a:spcAft>
                <a:spcPts val="600"/>
              </a:spcAft>
              <a:buClr>
                <a:srgbClr val="3F3F3F"/>
              </a:buClr>
              <a:buFont typeface="Verdana"/>
              <a:buChar char="○"/>
              <a:defRPr sz="1800" b="0" i="0" u="none" strike="noStrike" cap="none" baseline="0">
                <a:solidFill>
                  <a:srgbClr val="3F3F3F"/>
                </a:solidFill>
                <a:latin typeface="Verdana"/>
                <a:ea typeface="Verdana"/>
                <a:cs typeface="Verdana"/>
                <a:sym typeface="Verdana"/>
              </a:defRPr>
            </a:lvl1pPr>
            <a:lvl2pPr marL="742950" marR="0" indent="-184150" algn="l" rtl="0">
              <a:spcBef>
                <a:spcPts val="320"/>
              </a:spcBef>
              <a:spcAft>
                <a:spcPts val="600"/>
              </a:spcAft>
              <a:buClr>
                <a:srgbClr val="3F3F3F"/>
              </a:buClr>
              <a:buFont typeface="Verdana"/>
              <a:buChar char="○"/>
              <a:defRPr sz="1600" b="0" i="0" u="none" strike="noStrike" cap="none" baseline="0">
                <a:solidFill>
                  <a:srgbClr val="3F3F3F"/>
                </a:solidFill>
                <a:latin typeface="Verdana"/>
                <a:ea typeface="Verdana"/>
                <a:cs typeface="Verdana"/>
                <a:sym typeface="Verdana"/>
              </a:defRPr>
            </a:lvl2pPr>
            <a:lvl3pPr marL="1143000" marR="0" indent="-139700" algn="l" rtl="0">
              <a:spcBef>
                <a:spcPts val="280"/>
              </a:spcBef>
              <a:spcAft>
                <a:spcPts val="600"/>
              </a:spcAft>
              <a:buClr>
                <a:srgbClr val="3F3F3F"/>
              </a:buClr>
              <a:buFont typeface="Verdana"/>
              <a:buChar char="○"/>
              <a:defRPr sz="1400" b="0" i="0" u="none" strike="noStrike" cap="none" baseline="0">
                <a:solidFill>
                  <a:srgbClr val="3F3F3F"/>
                </a:solidFill>
                <a:latin typeface="Verdana"/>
                <a:ea typeface="Verdana"/>
                <a:cs typeface="Verdana"/>
                <a:sym typeface="Verdana"/>
              </a:defRPr>
            </a:lvl3pPr>
            <a:lvl4pPr marL="16002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4pPr>
            <a:lvl5pPr marL="20574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5pPr>
            <a:lvl6pPr marL="25146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6pPr>
            <a:lvl7pPr marL="29718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7pPr>
            <a:lvl8pPr marL="34290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8pPr>
            <a:lvl9pPr marL="38862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9pPr>
          </a:lstStyle>
          <a:p>
            <a:endParaRPr/>
          </a:p>
        </p:txBody>
      </p:sp>
      <p:sp>
        <p:nvSpPr>
          <p:cNvPr id="97" name="Shape 9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8" name="Shape 9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9" name="Shape 9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Tree>
    <p:extLst>
      <p:ext uri="{BB962C8B-B14F-4D97-AF65-F5344CB8AC3E}">
        <p14:creationId xmlns:p14="http://schemas.microsoft.com/office/powerpoint/2010/main" val="1763277400"/>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VXW5mLE5Y2g"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Bellringer Oct. 19</a:t>
            </a:r>
            <a:br>
              <a:rPr lang="en-US" dirty="0" smtClean="0"/>
            </a:br>
            <a:r>
              <a:rPr lang="en-US" dirty="0" smtClean="0"/>
              <a:t>Period 5 and 8 </a:t>
            </a:r>
            <a:endParaRPr lang="en-US" dirty="0"/>
          </a:p>
        </p:txBody>
      </p:sp>
      <p:sp>
        <p:nvSpPr>
          <p:cNvPr id="3" name="Subtitle 2"/>
          <p:cNvSpPr>
            <a:spLocks noGrp="1"/>
          </p:cNvSpPr>
          <p:nvPr>
            <p:ph type="subTitle" idx="1"/>
          </p:nvPr>
        </p:nvSpPr>
        <p:spPr>
          <a:xfrm>
            <a:off x="1219200" y="1981200"/>
            <a:ext cx="6400800" cy="3200400"/>
          </a:xfrm>
        </p:spPr>
        <p:txBody>
          <a:bodyPr>
            <a:normAutofit/>
          </a:bodyPr>
          <a:lstStyle/>
          <a:p>
            <a:r>
              <a:rPr lang="en-US" dirty="0" smtClean="0">
                <a:solidFill>
                  <a:schemeClr val="tx1"/>
                </a:solidFill>
              </a:rPr>
              <a:t>On the piece of scrap paper, write down what you understand about the unit project. You do have the directions already. Look in the writing section of your notebook. </a:t>
            </a:r>
            <a:endParaRPr lang="en-US" dirty="0">
              <a:solidFill>
                <a:schemeClr val="tx1"/>
              </a:solidFill>
            </a:endParaRPr>
          </a:p>
        </p:txBody>
      </p:sp>
    </p:spTree>
    <p:extLst>
      <p:ext uri="{BB962C8B-B14F-4D97-AF65-F5344CB8AC3E}">
        <p14:creationId xmlns:p14="http://schemas.microsoft.com/office/powerpoint/2010/main" val="383561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lstStyle/>
          <a:p>
            <a:r>
              <a:rPr lang="en-US" dirty="0" smtClean="0"/>
              <a:t>Unit Project Drafting </a:t>
            </a:r>
            <a:endParaRPr lang="en-US" dirty="0"/>
          </a:p>
        </p:txBody>
      </p:sp>
      <p:sp>
        <p:nvSpPr>
          <p:cNvPr id="3" name="Rectangle 2"/>
          <p:cNvSpPr/>
          <p:nvPr/>
        </p:nvSpPr>
        <p:spPr>
          <a:xfrm>
            <a:off x="865909" y="1524000"/>
            <a:ext cx="7543800" cy="4524315"/>
          </a:xfrm>
          <a:prstGeom prst="rect">
            <a:avLst/>
          </a:prstGeom>
        </p:spPr>
        <p:txBody>
          <a:bodyPr wrap="square">
            <a:spAutoFit/>
          </a:bodyPr>
          <a:lstStyle/>
          <a:p>
            <a:r>
              <a:rPr lang="en-US" b="1" dirty="0">
                <a:solidFill>
                  <a:prstClr val="black"/>
                </a:solidFill>
              </a:rPr>
              <a:t>Lesson 2: 	</a:t>
            </a:r>
            <a:endParaRPr lang="en-US" dirty="0">
              <a:solidFill>
                <a:prstClr val="black"/>
              </a:solidFill>
            </a:endParaRPr>
          </a:p>
          <a:p>
            <a:r>
              <a:rPr lang="en-US" dirty="0">
                <a:solidFill>
                  <a:prstClr val="black"/>
                </a:solidFill>
              </a:rPr>
              <a:t>	You must have: </a:t>
            </a:r>
          </a:p>
          <a:p>
            <a:r>
              <a:rPr lang="en-US" dirty="0">
                <a:solidFill>
                  <a:prstClr val="black"/>
                </a:solidFill>
              </a:rPr>
              <a:t>1 - narrative entry which tells the story of the hobby or sport in which you have put in the most hours. (Ability?)</a:t>
            </a:r>
          </a:p>
          <a:p>
            <a:endParaRPr lang="en-US" dirty="0">
              <a:solidFill>
                <a:prstClr val="black"/>
              </a:solidFill>
            </a:endParaRPr>
          </a:p>
          <a:p>
            <a:r>
              <a:rPr lang="en-US" dirty="0">
                <a:solidFill>
                  <a:prstClr val="black"/>
                </a:solidFill>
              </a:rPr>
              <a:t>1 - narrative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narrative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p>
        </p:txBody>
      </p:sp>
      <p:sp>
        <p:nvSpPr>
          <p:cNvPr id="4" name="SMARTInkShape-41"/>
          <p:cNvSpPr/>
          <p:nvPr/>
        </p:nvSpPr>
        <p:spPr>
          <a:xfrm>
            <a:off x="493108" y="2035969"/>
            <a:ext cx="658823" cy="2143126"/>
          </a:xfrm>
          <a:custGeom>
            <a:avLst/>
            <a:gdLst/>
            <a:ahLst/>
            <a:cxnLst/>
            <a:rect l="0" t="0" r="0" b="0"/>
            <a:pathLst>
              <a:path w="658823" h="2143126">
                <a:moveTo>
                  <a:pt x="658822" y="0"/>
                </a:moveTo>
                <a:lnTo>
                  <a:pt x="637831" y="0"/>
                </a:lnTo>
                <a:lnTo>
                  <a:pt x="596076" y="11023"/>
                </a:lnTo>
                <a:lnTo>
                  <a:pt x="554628" y="29888"/>
                </a:lnTo>
                <a:lnTo>
                  <a:pt x="515161" y="44664"/>
                </a:lnTo>
                <a:lnTo>
                  <a:pt x="472187" y="65670"/>
                </a:lnTo>
                <a:lnTo>
                  <a:pt x="434325" y="87716"/>
                </a:lnTo>
                <a:lnTo>
                  <a:pt x="407734" y="110409"/>
                </a:lnTo>
                <a:lnTo>
                  <a:pt x="375220" y="151821"/>
                </a:lnTo>
                <a:lnTo>
                  <a:pt x="359464" y="181572"/>
                </a:lnTo>
                <a:lnTo>
                  <a:pt x="355772" y="211336"/>
                </a:lnTo>
                <a:lnTo>
                  <a:pt x="360119" y="229195"/>
                </a:lnTo>
                <a:lnTo>
                  <a:pt x="376218" y="269654"/>
                </a:lnTo>
                <a:lnTo>
                  <a:pt x="395117" y="296829"/>
                </a:lnTo>
                <a:lnTo>
                  <a:pt x="429733" y="334294"/>
                </a:lnTo>
                <a:lnTo>
                  <a:pt x="454666" y="370819"/>
                </a:lnTo>
                <a:lnTo>
                  <a:pt x="460086" y="389559"/>
                </a:lnTo>
                <a:lnTo>
                  <a:pt x="462168" y="433304"/>
                </a:lnTo>
                <a:lnTo>
                  <a:pt x="462309" y="452060"/>
                </a:lnTo>
                <a:lnTo>
                  <a:pt x="457050" y="464176"/>
                </a:lnTo>
                <a:lnTo>
                  <a:pt x="430605" y="507115"/>
                </a:lnTo>
                <a:lnTo>
                  <a:pt x="390276" y="544647"/>
                </a:lnTo>
                <a:lnTo>
                  <a:pt x="352437" y="570899"/>
                </a:lnTo>
                <a:lnTo>
                  <a:pt x="318671" y="591827"/>
                </a:lnTo>
                <a:lnTo>
                  <a:pt x="283531" y="614234"/>
                </a:lnTo>
                <a:lnTo>
                  <a:pt x="240842" y="644323"/>
                </a:lnTo>
                <a:lnTo>
                  <a:pt x="203747" y="672793"/>
                </a:lnTo>
                <a:lnTo>
                  <a:pt x="163544" y="710038"/>
                </a:lnTo>
                <a:lnTo>
                  <a:pt x="138605" y="754686"/>
                </a:lnTo>
                <a:lnTo>
                  <a:pt x="133936" y="773503"/>
                </a:lnTo>
                <a:lnTo>
                  <a:pt x="135490" y="785633"/>
                </a:lnTo>
                <a:lnTo>
                  <a:pt x="144572" y="809589"/>
                </a:lnTo>
                <a:lnTo>
                  <a:pt x="174226" y="845340"/>
                </a:lnTo>
                <a:lnTo>
                  <a:pt x="213198" y="875109"/>
                </a:lnTo>
                <a:lnTo>
                  <a:pt x="249970" y="905867"/>
                </a:lnTo>
                <a:lnTo>
                  <a:pt x="266593" y="928871"/>
                </a:lnTo>
                <a:lnTo>
                  <a:pt x="272400" y="948696"/>
                </a:lnTo>
                <a:lnTo>
                  <a:pt x="273758" y="961061"/>
                </a:lnTo>
                <a:lnTo>
                  <a:pt x="269783" y="979180"/>
                </a:lnTo>
                <a:lnTo>
                  <a:pt x="262321" y="997116"/>
                </a:lnTo>
                <a:lnTo>
                  <a:pt x="220167" y="1037604"/>
                </a:lnTo>
                <a:lnTo>
                  <a:pt x="176474" y="1071010"/>
                </a:lnTo>
                <a:lnTo>
                  <a:pt x="132943" y="1107392"/>
                </a:lnTo>
                <a:lnTo>
                  <a:pt x="113297" y="1128260"/>
                </a:lnTo>
                <a:lnTo>
                  <a:pt x="101743" y="1152854"/>
                </a:lnTo>
                <a:lnTo>
                  <a:pt x="96974" y="1191959"/>
                </a:lnTo>
                <a:lnTo>
                  <a:pt x="101206" y="1215715"/>
                </a:lnTo>
                <a:lnTo>
                  <a:pt x="118654" y="1249416"/>
                </a:lnTo>
                <a:lnTo>
                  <a:pt x="151800" y="1287149"/>
                </a:lnTo>
                <a:lnTo>
                  <a:pt x="185937" y="1327982"/>
                </a:lnTo>
                <a:lnTo>
                  <a:pt x="223990" y="1365740"/>
                </a:lnTo>
                <a:lnTo>
                  <a:pt x="243313" y="1384870"/>
                </a:lnTo>
                <a:lnTo>
                  <a:pt x="263803" y="1429490"/>
                </a:lnTo>
                <a:lnTo>
                  <a:pt x="272664" y="1471780"/>
                </a:lnTo>
                <a:lnTo>
                  <a:pt x="269458" y="1504448"/>
                </a:lnTo>
                <a:lnTo>
                  <a:pt x="257484" y="1534523"/>
                </a:lnTo>
                <a:lnTo>
                  <a:pt x="228531" y="1571352"/>
                </a:lnTo>
                <a:lnTo>
                  <a:pt x="191503" y="1607289"/>
                </a:lnTo>
                <a:lnTo>
                  <a:pt x="157878" y="1634117"/>
                </a:lnTo>
                <a:lnTo>
                  <a:pt x="115701" y="1674589"/>
                </a:lnTo>
                <a:lnTo>
                  <a:pt x="72569" y="1713672"/>
                </a:lnTo>
                <a:lnTo>
                  <a:pt x="37003" y="1750055"/>
                </a:lnTo>
                <a:lnTo>
                  <a:pt x="19496" y="1776959"/>
                </a:lnTo>
                <a:lnTo>
                  <a:pt x="4691" y="1812717"/>
                </a:lnTo>
                <a:lnTo>
                  <a:pt x="0" y="1839513"/>
                </a:lnTo>
                <a:lnTo>
                  <a:pt x="5544" y="1875233"/>
                </a:lnTo>
                <a:lnTo>
                  <a:pt x="18839" y="1910953"/>
                </a:lnTo>
                <a:lnTo>
                  <a:pt x="45021" y="1951412"/>
                </a:lnTo>
                <a:lnTo>
                  <a:pt x="79848" y="1990493"/>
                </a:lnTo>
                <a:lnTo>
                  <a:pt x="121270" y="2029521"/>
                </a:lnTo>
                <a:lnTo>
                  <a:pt x="151951" y="2063493"/>
                </a:lnTo>
                <a:lnTo>
                  <a:pt x="188393" y="2105787"/>
                </a:lnTo>
                <a:lnTo>
                  <a:pt x="221267" y="21431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42"/>
          <p:cNvSpPr/>
          <p:nvPr/>
        </p:nvSpPr>
        <p:spPr>
          <a:xfrm>
            <a:off x="1223367" y="1929088"/>
            <a:ext cx="1088886" cy="508713"/>
          </a:xfrm>
          <a:custGeom>
            <a:avLst/>
            <a:gdLst/>
            <a:ahLst/>
            <a:cxnLst/>
            <a:rect l="0" t="0" r="0" b="0"/>
            <a:pathLst>
              <a:path w="1088886" h="508713">
                <a:moveTo>
                  <a:pt x="0" y="410490"/>
                </a:moveTo>
                <a:lnTo>
                  <a:pt x="28194" y="436038"/>
                </a:lnTo>
                <a:lnTo>
                  <a:pt x="39320" y="441688"/>
                </a:lnTo>
                <a:lnTo>
                  <a:pt x="80404" y="455658"/>
                </a:lnTo>
                <a:lnTo>
                  <a:pt x="92290" y="460330"/>
                </a:lnTo>
                <a:lnTo>
                  <a:pt x="135123" y="469877"/>
                </a:lnTo>
                <a:lnTo>
                  <a:pt x="178749" y="477328"/>
                </a:lnTo>
                <a:lnTo>
                  <a:pt x="215335" y="482011"/>
                </a:lnTo>
                <a:lnTo>
                  <a:pt x="259751" y="488816"/>
                </a:lnTo>
                <a:lnTo>
                  <a:pt x="294914" y="492898"/>
                </a:lnTo>
                <a:lnTo>
                  <a:pt x="330468" y="497746"/>
                </a:lnTo>
                <a:lnTo>
                  <a:pt x="366138" y="501828"/>
                </a:lnTo>
                <a:lnTo>
                  <a:pt x="401842" y="506676"/>
                </a:lnTo>
                <a:lnTo>
                  <a:pt x="440203" y="508112"/>
                </a:lnTo>
                <a:lnTo>
                  <a:pt x="480342" y="508537"/>
                </a:lnTo>
                <a:lnTo>
                  <a:pt x="520017" y="508664"/>
                </a:lnTo>
                <a:lnTo>
                  <a:pt x="563191" y="508701"/>
                </a:lnTo>
                <a:lnTo>
                  <a:pt x="607403" y="508712"/>
                </a:lnTo>
                <a:lnTo>
                  <a:pt x="649276" y="506070"/>
                </a:lnTo>
                <a:lnTo>
                  <a:pt x="686818" y="499003"/>
                </a:lnTo>
                <a:lnTo>
                  <a:pt x="725723" y="493271"/>
                </a:lnTo>
                <a:lnTo>
                  <a:pt x="763378" y="488926"/>
                </a:lnTo>
                <a:lnTo>
                  <a:pt x="798679" y="481355"/>
                </a:lnTo>
                <a:lnTo>
                  <a:pt x="835265" y="470182"/>
                </a:lnTo>
                <a:lnTo>
                  <a:pt x="879035" y="453370"/>
                </a:lnTo>
                <a:lnTo>
                  <a:pt x="918769" y="433365"/>
                </a:lnTo>
                <a:lnTo>
                  <a:pt x="955282" y="410305"/>
                </a:lnTo>
                <a:lnTo>
                  <a:pt x="999107" y="380700"/>
                </a:lnTo>
                <a:lnTo>
                  <a:pt x="1038470" y="345004"/>
                </a:lnTo>
                <a:lnTo>
                  <a:pt x="1055584" y="326154"/>
                </a:lnTo>
                <a:lnTo>
                  <a:pt x="1077158" y="283325"/>
                </a:lnTo>
                <a:lnTo>
                  <a:pt x="1085347" y="264884"/>
                </a:lnTo>
                <a:lnTo>
                  <a:pt x="1088885" y="230165"/>
                </a:lnTo>
                <a:lnTo>
                  <a:pt x="1084523" y="209335"/>
                </a:lnTo>
                <a:lnTo>
                  <a:pt x="1063677" y="167734"/>
                </a:lnTo>
                <a:lnTo>
                  <a:pt x="1029721" y="128094"/>
                </a:lnTo>
                <a:lnTo>
                  <a:pt x="990389" y="98001"/>
                </a:lnTo>
                <a:lnTo>
                  <a:pt x="955317" y="74148"/>
                </a:lnTo>
                <a:lnTo>
                  <a:pt x="912598" y="51320"/>
                </a:lnTo>
                <a:lnTo>
                  <a:pt x="877728" y="39596"/>
                </a:lnTo>
                <a:lnTo>
                  <a:pt x="842261" y="29839"/>
                </a:lnTo>
                <a:lnTo>
                  <a:pt x="805625" y="20664"/>
                </a:lnTo>
                <a:lnTo>
                  <a:pt x="764784" y="12654"/>
                </a:lnTo>
                <a:lnTo>
                  <a:pt x="726114" y="8847"/>
                </a:lnTo>
                <a:lnTo>
                  <a:pt x="684670" y="2868"/>
                </a:lnTo>
                <a:lnTo>
                  <a:pt x="645822" y="656"/>
                </a:lnTo>
                <a:lnTo>
                  <a:pt x="604325" y="0"/>
                </a:lnTo>
                <a:lnTo>
                  <a:pt x="565461" y="798"/>
                </a:lnTo>
                <a:lnTo>
                  <a:pt x="523960" y="6878"/>
                </a:lnTo>
                <a:lnTo>
                  <a:pt x="486087" y="14963"/>
                </a:lnTo>
                <a:lnTo>
                  <a:pt x="449730" y="23642"/>
                </a:lnTo>
                <a:lnTo>
                  <a:pt x="414814" y="33490"/>
                </a:lnTo>
                <a:lnTo>
                  <a:pt x="373201" y="51447"/>
                </a:lnTo>
                <a:lnTo>
                  <a:pt x="331798" y="69583"/>
                </a:lnTo>
                <a:lnTo>
                  <a:pt x="289812" y="92274"/>
                </a:lnTo>
                <a:lnTo>
                  <a:pt x="249194" y="121800"/>
                </a:lnTo>
                <a:lnTo>
                  <a:pt x="216132" y="146575"/>
                </a:lnTo>
                <a:lnTo>
                  <a:pt x="185046" y="189398"/>
                </a:lnTo>
                <a:lnTo>
                  <a:pt x="164016" y="232007"/>
                </a:lnTo>
                <a:lnTo>
                  <a:pt x="146871" y="271332"/>
                </a:lnTo>
                <a:lnTo>
                  <a:pt x="143226" y="314391"/>
                </a:lnTo>
                <a:lnTo>
                  <a:pt x="143971" y="331856"/>
                </a:lnTo>
                <a:lnTo>
                  <a:pt x="149964" y="349794"/>
                </a:lnTo>
                <a:lnTo>
                  <a:pt x="151979" y="359702"/>
                </a:lnTo>
                <a:lnTo>
                  <a:pt x="172764" y="398983"/>
                </a:lnTo>
                <a:lnTo>
                  <a:pt x="181294" y="408022"/>
                </a:lnTo>
                <a:lnTo>
                  <a:pt x="225743" y="448775"/>
                </a:lnTo>
                <a:lnTo>
                  <a:pt x="232172" y="4551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SMARTInkShape-Group8"/>
          <p:cNvGrpSpPr/>
          <p:nvPr/>
        </p:nvGrpSpPr>
        <p:grpSpPr>
          <a:xfrm>
            <a:off x="2178844" y="1589484"/>
            <a:ext cx="1481699" cy="455415"/>
            <a:chOff x="2178844" y="1589484"/>
            <a:chExt cx="1481699" cy="455415"/>
          </a:xfrm>
        </p:grpSpPr>
        <p:sp>
          <p:nvSpPr>
            <p:cNvPr id="6" name="SMARTInkShape-43"/>
            <p:cNvSpPr/>
            <p:nvPr/>
          </p:nvSpPr>
          <p:spPr>
            <a:xfrm>
              <a:off x="2178844" y="1651992"/>
              <a:ext cx="1187649" cy="330400"/>
            </a:xfrm>
            <a:custGeom>
              <a:avLst/>
              <a:gdLst/>
              <a:ahLst/>
              <a:cxnLst/>
              <a:rect l="0" t="0" r="0" b="0"/>
              <a:pathLst>
                <a:path w="1187649" h="330400">
                  <a:moveTo>
                    <a:pt x="0" y="330399"/>
                  </a:moveTo>
                  <a:lnTo>
                    <a:pt x="0" y="321578"/>
                  </a:lnTo>
                  <a:lnTo>
                    <a:pt x="24908" y="320479"/>
                  </a:lnTo>
                  <a:lnTo>
                    <a:pt x="65392" y="306023"/>
                  </a:lnTo>
                  <a:lnTo>
                    <a:pt x="82641" y="302698"/>
                  </a:lnTo>
                  <a:lnTo>
                    <a:pt x="123407" y="287040"/>
                  </a:lnTo>
                  <a:lnTo>
                    <a:pt x="156620" y="274557"/>
                  </a:lnTo>
                  <a:lnTo>
                    <a:pt x="197880" y="260936"/>
                  </a:lnTo>
                  <a:lnTo>
                    <a:pt x="241524" y="245325"/>
                  </a:lnTo>
                  <a:lnTo>
                    <a:pt x="285875" y="227139"/>
                  </a:lnTo>
                  <a:lnTo>
                    <a:pt x="316563" y="217037"/>
                  </a:lnTo>
                  <a:lnTo>
                    <a:pt x="350046" y="202625"/>
                  </a:lnTo>
                  <a:lnTo>
                    <a:pt x="387417" y="188944"/>
                  </a:lnTo>
                  <a:lnTo>
                    <a:pt x="426185" y="176249"/>
                  </a:lnTo>
                  <a:lnTo>
                    <a:pt x="463259" y="163992"/>
                  </a:lnTo>
                  <a:lnTo>
                    <a:pt x="502226" y="151930"/>
                  </a:lnTo>
                  <a:lnTo>
                    <a:pt x="542696" y="139954"/>
                  </a:lnTo>
                  <a:lnTo>
                    <a:pt x="583833" y="128017"/>
                  </a:lnTo>
                  <a:lnTo>
                    <a:pt x="625268" y="116097"/>
                  </a:lnTo>
                  <a:lnTo>
                    <a:pt x="666834" y="104185"/>
                  </a:lnTo>
                  <a:lnTo>
                    <a:pt x="708459" y="92276"/>
                  </a:lnTo>
                  <a:lnTo>
                    <a:pt x="750110" y="83014"/>
                  </a:lnTo>
                  <a:lnTo>
                    <a:pt x="791773" y="74598"/>
                  </a:lnTo>
                  <a:lnTo>
                    <a:pt x="833440" y="64244"/>
                  </a:lnTo>
                  <a:lnTo>
                    <a:pt x="869819" y="55673"/>
                  </a:lnTo>
                  <a:lnTo>
                    <a:pt x="903516" y="48556"/>
                  </a:lnTo>
                  <a:lnTo>
                    <a:pt x="938336" y="42086"/>
                  </a:lnTo>
                  <a:lnTo>
                    <a:pt x="971009" y="35903"/>
                  </a:lnTo>
                  <a:lnTo>
                    <a:pt x="1002067" y="29848"/>
                  </a:lnTo>
                  <a:lnTo>
                    <a:pt x="1032407" y="23849"/>
                  </a:lnTo>
                  <a:lnTo>
                    <a:pt x="1062429" y="17876"/>
                  </a:lnTo>
                  <a:lnTo>
                    <a:pt x="1101929" y="11580"/>
                  </a:lnTo>
                  <a:lnTo>
                    <a:pt x="1141942" y="9453"/>
                  </a:lnTo>
                  <a:lnTo>
                    <a:pt x="1170388" y="8041"/>
                  </a:lnTo>
                  <a:lnTo>
                    <a:pt x="11876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4"/>
            <p:cNvSpPr/>
            <p:nvPr/>
          </p:nvSpPr>
          <p:spPr>
            <a:xfrm>
              <a:off x="2322960" y="1759148"/>
              <a:ext cx="1070322" cy="285751"/>
            </a:xfrm>
            <a:custGeom>
              <a:avLst/>
              <a:gdLst/>
              <a:ahLst/>
              <a:cxnLst/>
              <a:rect l="0" t="0" r="0" b="0"/>
              <a:pathLst>
                <a:path w="1070322" h="285751">
                  <a:moveTo>
                    <a:pt x="7688" y="285750"/>
                  </a:moveTo>
                  <a:lnTo>
                    <a:pt x="0" y="285750"/>
                  </a:lnTo>
                  <a:lnTo>
                    <a:pt x="6556" y="285750"/>
                  </a:lnTo>
                  <a:lnTo>
                    <a:pt x="46816" y="261835"/>
                  </a:lnTo>
                  <a:lnTo>
                    <a:pt x="89270" y="244070"/>
                  </a:lnTo>
                  <a:lnTo>
                    <a:pt x="132864" y="229195"/>
                  </a:lnTo>
                  <a:lnTo>
                    <a:pt x="176575" y="211152"/>
                  </a:lnTo>
                  <a:lnTo>
                    <a:pt x="217581" y="199265"/>
                  </a:lnTo>
                  <a:lnTo>
                    <a:pt x="262143" y="183617"/>
                  </a:lnTo>
                  <a:lnTo>
                    <a:pt x="295404" y="172228"/>
                  </a:lnTo>
                  <a:lnTo>
                    <a:pt x="330031" y="160551"/>
                  </a:lnTo>
                  <a:lnTo>
                    <a:pt x="365264" y="148747"/>
                  </a:lnTo>
                  <a:lnTo>
                    <a:pt x="400767" y="136886"/>
                  </a:lnTo>
                  <a:lnTo>
                    <a:pt x="439036" y="125000"/>
                  </a:lnTo>
                  <a:lnTo>
                    <a:pt x="479195" y="113103"/>
                  </a:lnTo>
                  <a:lnTo>
                    <a:pt x="520195" y="101200"/>
                  </a:lnTo>
                  <a:lnTo>
                    <a:pt x="561568" y="89296"/>
                  </a:lnTo>
                  <a:lnTo>
                    <a:pt x="603107" y="78382"/>
                  </a:lnTo>
                  <a:lnTo>
                    <a:pt x="644720" y="70225"/>
                  </a:lnTo>
                  <a:lnTo>
                    <a:pt x="686366" y="60646"/>
                  </a:lnTo>
                  <a:lnTo>
                    <a:pt x="728026" y="50767"/>
                  </a:lnTo>
                  <a:lnTo>
                    <a:pt x="769693" y="43068"/>
                  </a:lnTo>
                  <a:lnTo>
                    <a:pt x="811362" y="36340"/>
                  </a:lnTo>
                  <a:lnTo>
                    <a:pt x="852041" y="30042"/>
                  </a:lnTo>
                  <a:lnTo>
                    <a:pt x="889964" y="23935"/>
                  </a:lnTo>
                  <a:lnTo>
                    <a:pt x="924017" y="17914"/>
                  </a:lnTo>
                  <a:lnTo>
                    <a:pt x="955688" y="11931"/>
                  </a:lnTo>
                  <a:lnTo>
                    <a:pt x="986300" y="5964"/>
                  </a:lnTo>
                  <a:lnTo>
                    <a:pt x="1019088" y="2651"/>
                  </a:lnTo>
                  <a:lnTo>
                    <a:pt x="1063574" y="349"/>
                  </a:lnTo>
                  <a:lnTo>
                    <a:pt x="107032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5"/>
            <p:cNvSpPr/>
            <p:nvPr/>
          </p:nvSpPr>
          <p:spPr>
            <a:xfrm>
              <a:off x="2973586" y="1589484"/>
              <a:ext cx="686957" cy="232173"/>
            </a:xfrm>
            <a:custGeom>
              <a:avLst/>
              <a:gdLst/>
              <a:ahLst/>
              <a:cxnLst/>
              <a:rect l="0" t="0" r="0" b="0"/>
              <a:pathLst>
                <a:path w="686957" h="232173">
                  <a:moveTo>
                    <a:pt x="0" y="0"/>
                  </a:moveTo>
                  <a:lnTo>
                    <a:pt x="17216" y="993"/>
                  </a:lnTo>
                  <a:lnTo>
                    <a:pt x="54669" y="7689"/>
                  </a:lnTo>
                  <a:lnTo>
                    <a:pt x="97634" y="14822"/>
                  </a:lnTo>
                  <a:lnTo>
                    <a:pt x="138510" y="16960"/>
                  </a:lnTo>
                  <a:lnTo>
                    <a:pt x="183033" y="18585"/>
                  </a:lnTo>
                  <a:lnTo>
                    <a:pt x="216286" y="22482"/>
                  </a:lnTo>
                  <a:lnTo>
                    <a:pt x="250908" y="24875"/>
                  </a:lnTo>
                  <a:lnTo>
                    <a:pt x="286140" y="25939"/>
                  </a:lnTo>
                  <a:lnTo>
                    <a:pt x="321642" y="26411"/>
                  </a:lnTo>
                  <a:lnTo>
                    <a:pt x="359911" y="29267"/>
                  </a:lnTo>
                  <a:lnTo>
                    <a:pt x="399077" y="32852"/>
                  </a:lnTo>
                  <a:lnTo>
                    <a:pt x="436328" y="34445"/>
                  </a:lnTo>
                  <a:lnTo>
                    <a:pt x="470082" y="37799"/>
                  </a:lnTo>
                  <a:lnTo>
                    <a:pt x="502613" y="41604"/>
                  </a:lnTo>
                  <a:lnTo>
                    <a:pt x="536915" y="43296"/>
                  </a:lnTo>
                  <a:lnTo>
                    <a:pt x="580214" y="48988"/>
                  </a:lnTo>
                  <a:lnTo>
                    <a:pt x="618179" y="52219"/>
                  </a:lnTo>
                  <a:lnTo>
                    <a:pt x="657450" y="54302"/>
                  </a:lnTo>
                  <a:lnTo>
                    <a:pt x="680408" y="61232"/>
                  </a:lnTo>
                  <a:lnTo>
                    <a:pt x="682801" y="62649"/>
                  </a:lnTo>
                  <a:lnTo>
                    <a:pt x="684396" y="64587"/>
                  </a:lnTo>
                  <a:lnTo>
                    <a:pt x="686956" y="70084"/>
                  </a:lnTo>
                  <a:lnTo>
                    <a:pt x="682659" y="80518"/>
                  </a:lnTo>
                  <a:lnTo>
                    <a:pt x="675102" y="91436"/>
                  </a:lnTo>
                  <a:lnTo>
                    <a:pt x="653653" y="109692"/>
                  </a:lnTo>
                  <a:lnTo>
                    <a:pt x="650081" y="114800"/>
                  </a:lnTo>
                  <a:lnTo>
                    <a:pt x="638175" y="123122"/>
                  </a:lnTo>
                  <a:lnTo>
                    <a:pt x="596670" y="146778"/>
                  </a:lnTo>
                  <a:lnTo>
                    <a:pt x="563193" y="164978"/>
                  </a:lnTo>
                  <a:lnTo>
                    <a:pt x="524280" y="187789"/>
                  </a:lnTo>
                  <a:lnTo>
                    <a:pt x="483459" y="213777"/>
                  </a:lnTo>
                  <a:lnTo>
                    <a:pt x="455414"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SMARTInkShape-46"/>
          <p:cNvSpPr/>
          <p:nvPr/>
        </p:nvSpPr>
        <p:spPr>
          <a:xfrm>
            <a:off x="4455914" y="1187818"/>
            <a:ext cx="1428751" cy="660628"/>
          </a:xfrm>
          <a:custGeom>
            <a:avLst/>
            <a:gdLst/>
            <a:ahLst/>
            <a:cxnLst/>
            <a:rect l="0" t="0" r="0" b="0"/>
            <a:pathLst>
              <a:path w="1428751" h="660628">
                <a:moveTo>
                  <a:pt x="0" y="615979"/>
                </a:moveTo>
                <a:lnTo>
                  <a:pt x="12429" y="615979"/>
                </a:lnTo>
                <a:lnTo>
                  <a:pt x="52012" y="624541"/>
                </a:lnTo>
                <a:lnTo>
                  <a:pt x="73620" y="624800"/>
                </a:lnTo>
                <a:lnTo>
                  <a:pt x="116373" y="610759"/>
                </a:lnTo>
                <a:lnTo>
                  <a:pt x="160772" y="607538"/>
                </a:lnTo>
                <a:lnTo>
                  <a:pt x="201752" y="604500"/>
                </a:lnTo>
                <a:lnTo>
                  <a:pt x="240026" y="600010"/>
                </a:lnTo>
                <a:lnTo>
                  <a:pt x="276501" y="596034"/>
                </a:lnTo>
                <a:lnTo>
                  <a:pt x="315091" y="588572"/>
                </a:lnTo>
                <a:lnTo>
                  <a:pt x="355298" y="580077"/>
                </a:lnTo>
                <a:lnTo>
                  <a:pt x="394992" y="571276"/>
                </a:lnTo>
                <a:lnTo>
                  <a:pt x="438173" y="562385"/>
                </a:lnTo>
                <a:lnTo>
                  <a:pt x="468587" y="555448"/>
                </a:lnTo>
                <a:lnTo>
                  <a:pt x="501948" y="545751"/>
                </a:lnTo>
                <a:lnTo>
                  <a:pt x="533974" y="537472"/>
                </a:lnTo>
                <a:lnTo>
                  <a:pt x="564743" y="529493"/>
                </a:lnTo>
                <a:lnTo>
                  <a:pt x="594956" y="519332"/>
                </a:lnTo>
                <a:lnTo>
                  <a:pt x="627565" y="508202"/>
                </a:lnTo>
                <a:lnTo>
                  <a:pt x="660910" y="497633"/>
                </a:lnTo>
                <a:lnTo>
                  <a:pt x="692266" y="489628"/>
                </a:lnTo>
                <a:lnTo>
                  <a:pt x="725385" y="480117"/>
                </a:lnTo>
                <a:lnTo>
                  <a:pt x="758956" y="469276"/>
                </a:lnTo>
                <a:lnTo>
                  <a:pt x="790413" y="457843"/>
                </a:lnTo>
                <a:lnTo>
                  <a:pt x="823576" y="443501"/>
                </a:lnTo>
                <a:lnTo>
                  <a:pt x="857166" y="428197"/>
                </a:lnTo>
                <a:lnTo>
                  <a:pt x="888633" y="414781"/>
                </a:lnTo>
                <a:lnTo>
                  <a:pt x="921800" y="402203"/>
                </a:lnTo>
                <a:lnTo>
                  <a:pt x="955392" y="389006"/>
                </a:lnTo>
                <a:lnTo>
                  <a:pt x="986858" y="373219"/>
                </a:lnTo>
                <a:lnTo>
                  <a:pt x="1017380" y="358927"/>
                </a:lnTo>
                <a:lnTo>
                  <a:pt x="1059808" y="337078"/>
                </a:lnTo>
                <a:lnTo>
                  <a:pt x="1097514" y="311753"/>
                </a:lnTo>
                <a:lnTo>
                  <a:pt x="1141071" y="276529"/>
                </a:lnTo>
                <a:lnTo>
                  <a:pt x="1184475" y="240908"/>
                </a:lnTo>
                <a:lnTo>
                  <a:pt x="1227138" y="196280"/>
                </a:lnTo>
                <a:lnTo>
                  <a:pt x="1258799" y="151635"/>
                </a:lnTo>
                <a:lnTo>
                  <a:pt x="1281685" y="107979"/>
                </a:lnTo>
                <a:lnTo>
                  <a:pt x="1297622" y="70027"/>
                </a:lnTo>
                <a:lnTo>
                  <a:pt x="1307938" y="30010"/>
                </a:lnTo>
                <a:lnTo>
                  <a:pt x="1312042" y="9599"/>
                </a:lnTo>
                <a:lnTo>
                  <a:pt x="1312654" y="0"/>
                </a:lnTo>
                <a:lnTo>
                  <a:pt x="1317402" y="4621"/>
                </a:lnTo>
                <a:lnTo>
                  <a:pt x="1319730" y="9566"/>
                </a:lnTo>
                <a:lnTo>
                  <a:pt x="1329250" y="50969"/>
                </a:lnTo>
                <a:lnTo>
                  <a:pt x="1333001" y="80268"/>
                </a:lnTo>
                <a:lnTo>
                  <a:pt x="1337542" y="100724"/>
                </a:lnTo>
                <a:lnTo>
                  <a:pt x="1339201" y="143057"/>
                </a:lnTo>
                <a:lnTo>
                  <a:pt x="1339420" y="187400"/>
                </a:lnTo>
                <a:lnTo>
                  <a:pt x="1342094" y="232008"/>
                </a:lnTo>
                <a:lnTo>
                  <a:pt x="1347140" y="272463"/>
                </a:lnTo>
                <a:lnTo>
                  <a:pt x="1354274" y="312534"/>
                </a:lnTo>
                <a:lnTo>
                  <a:pt x="1359358" y="354993"/>
                </a:lnTo>
                <a:lnTo>
                  <a:pt x="1364883" y="392337"/>
                </a:lnTo>
                <a:lnTo>
                  <a:pt x="1372110" y="434513"/>
                </a:lnTo>
                <a:lnTo>
                  <a:pt x="1377213" y="472537"/>
                </a:lnTo>
                <a:lnTo>
                  <a:pt x="1389332" y="511541"/>
                </a:lnTo>
                <a:lnTo>
                  <a:pt x="1398843" y="555510"/>
                </a:lnTo>
                <a:lnTo>
                  <a:pt x="1408846" y="598064"/>
                </a:lnTo>
                <a:lnTo>
                  <a:pt x="1410974" y="609009"/>
                </a:lnTo>
                <a:lnTo>
                  <a:pt x="1416759" y="621741"/>
                </a:lnTo>
                <a:lnTo>
                  <a:pt x="1419905" y="636648"/>
                </a:lnTo>
                <a:lnTo>
                  <a:pt x="1426709" y="651077"/>
                </a:lnTo>
                <a:lnTo>
                  <a:pt x="1428750" y="6606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SMARTInkShape-Group10"/>
          <p:cNvGrpSpPr/>
          <p:nvPr/>
        </p:nvGrpSpPr>
        <p:grpSpPr>
          <a:xfrm>
            <a:off x="4621206" y="1285875"/>
            <a:ext cx="665170" cy="401837"/>
            <a:chOff x="4621206" y="1285875"/>
            <a:chExt cx="665170" cy="401837"/>
          </a:xfrm>
        </p:grpSpPr>
        <p:sp>
          <p:nvSpPr>
            <p:cNvPr id="11" name="SMARTInkShape-47"/>
            <p:cNvSpPr/>
            <p:nvPr/>
          </p:nvSpPr>
          <p:spPr>
            <a:xfrm>
              <a:off x="4679156" y="1518047"/>
              <a:ext cx="98228" cy="169665"/>
            </a:xfrm>
            <a:custGeom>
              <a:avLst/>
              <a:gdLst/>
              <a:ahLst/>
              <a:cxnLst/>
              <a:rect l="0" t="0" r="0" b="0"/>
              <a:pathLst>
                <a:path w="98228" h="169665">
                  <a:moveTo>
                    <a:pt x="0" y="0"/>
                  </a:moveTo>
                  <a:lnTo>
                    <a:pt x="18091" y="20737"/>
                  </a:lnTo>
                  <a:lnTo>
                    <a:pt x="24212" y="33926"/>
                  </a:lnTo>
                  <a:lnTo>
                    <a:pt x="41920" y="74692"/>
                  </a:lnTo>
                  <a:lnTo>
                    <a:pt x="62523" y="116102"/>
                  </a:lnTo>
                  <a:lnTo>
                    <a:pt x="86652" y="159951"/>
                  </a:lnTo>
                  <a:lnTo>
                    <a:pt x="87534" y="163188"/>
                  </a:lnTo>
                  <a:lnTo>
                    <a:pt x="89114" y="165347"/>
                  </a:lnTo>
                  <a:lnTo>
                    <a:pt x="91159" y="166786"/>
                  </a:lnTo>
                  <a:lnTo>
                    <a:pt x="98227"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48"/>
            <p:cNvSpPr/>
            <p:nvPr/>
          </p:nvSpPr>
          <p:spPr>
            <a:xfrm>
              <a:off x="4621206" y="1402120"/>
              <a:ext cx="216386" cy="232014"/>
            </a:xfrm>
            <a:custGeom>
              <a:avLst/>
              <a:gdLst/>
              <a:ahLst/>
              <a:cxnLst/>
              <a:rect l="0" t="0" r="0" b="0"/>
              <a:pathLst>
                <a:path w="216386" h="232014">
                  <a:moveTo>
                    <a:pt x="13302" y="89138"/>
                  </a:moveTo>
                  <a:lnTo>
                    <a:pt x="8561" y="84397"/>
                  </a:lnTo>
                  <a:lnTo>
                    <a:pt x="6234" y="76778"/>
                  </a:lnTo>
                  <a:lnTo>
                    <a:pt x="2278" y="61333"/>
                  </a:lnTo>
                  <a:lnTo>
                    <a:pt x="0" y="55718"/>
                  </a:lnTo>
                  <a:lnTo>
                    <a:pt x="113" y="44188"/>
                  </a:lnTo>
                  <a:lnTo>
                    <a:pt x="3471" y="33442"/>
                  </a:lnTo>
                  <a:lnTo>
                    <a:pt x="8271" y="25358"/>
                  </a:lnTo>
                  <a:lnTo>
                    <a:pt x="21292" y="15229"/>
                  </a:lnTo>
                  <a:lnTo>
                    <a:pt x="37718" y="5944"/>
                  </a:lnTo>
                  <a:lnTo>
                    <a:pt x="68175" y="1046"/>
                  </a:lnTo>
                  <a:lnTo>
                    <a:pt x="111699" y="0"/>
                  </a:lnTo>
                  <a:lnTo>
                    <a:pt x="146288" y="7001"/>
                  </a:lnTo>
                  <a:lnTo>
                    <a:pt x="166917" y="16074"/>
                  </a:lnTo>
                  <a:lnTo>
                    <a:pt x="202707" y="41709"/>
                  </a:lnTo>
                  <a:lnTo>
                    <a:pt x="210922" y="51853"/>
                  </a:lnTo>
                  <a:lnTo>
                    <a:pt x="215235" y="62975"/>
                  </a:lnTo>
                  <a:lnTo>
                    <a:pt x="216385" y="68720"/>
                  </a:lnTo>
                  <a:lnTo>
                    <a:pt x="215017" y="80394"/>
                  </a:lnTo>
                  <a:lnTo>
                    <a:pt x="206022" y="100768"/>
                  </a:lnTo>
                  <a:lnTo>
                    <a:pt x="195197" y="116135"/>
                  </a:lnTo>
                  <a:lnTo>
                    <a:pt x="155436" y="153045"/>
                  </a:lnTo>
                  <a:lnTo>
                    <a:pt x="114175" y="180512"/>
                  </a:lnTo>
                  <a:lnTo>
                    <a:pt x="76332" y="205046"/>
                  </a:lnTo>
                  <a:lnTo>
                    <a:pt x="34207" y="226845"/>
                  </a:lnTo>
                  <a:lnTo>
                    <a:pt x="22232" y="232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49"/>
            <p:cNvSpPr/>
            <p:nvPr/>
          </p:nvSpPr>
          <p:spPr>
            <a:xfrm>
              <a:off x="4848820" y="1312664"/>
              <a:ext cx="17861" cy="276821"/>
            </a:xfrm>
            <a:custGeom>
              <a:avLst/>
              <a:gdLst/>
              <a:ahLst/>
              <a:cxnLst/>
              <a:rect l="0" t="0" r="0" b="0"/>
              <a:pathLst>
                <a:path w="17861" h="276821">
                  <a:moveTo>
                    <a:pt x="0" y="0"/>
                  </a:moveTo>
                  <a:lnTo>
                    <a:pt x="0" y="40945"/>
                  </a:lnTo>
                  <a:lnTo>
                    <a:pt x="0" y="81056"/>
                  </a:lnTo>
                  <a:lnTo>
                    <a:pt x="0" y="125106"/>
                  </a:lnTo>
                  <a:lnTo>
                    <a:pt x="0" y="169676"/>
                  </a:lnTo>
                  <a:lnTo>
                    <a:pt x="2646" y="205385"/>
                  </a:lnTo>
                  <a:lnTo>
                    <a:pt x="9095" y="248047"/>
                  </a:lnTo>
                  <a:lnTo>
                    <a:pt x="17860"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50"/>
            <p:cNvSpPr/>
            <p:nvPr/>
          </p:nvSpPr>
          <p:spPr>
            <a:xfrm>
              <a:off x="4920454" y="1464469"/>
              <a:ext cx="119757" cy="115553"/>
            </a:xfrm>
            <a:custGeom>
              <a:avLst/>
              <a:gdLst/>
              <a:ahLst/>
              <a:cxnLst/>
              <a:rect l="0" t="0" r="0" b="0"/>
              <a:pathLst>
                <a:path w="119757" h="115553">
                  <a:moveTo>
                    <a:pt x="62312" y="0"/>
                  </a:moveTo>
                  <a:lnTo>
                    <a:pt x="36321" y="0"/>
                  </a:lnTo>
                  <a:lnTo>
                    <a:pt x="25625" y="7937"/>
                  </a:lnTo>
                  <a:lnTo>
                    <a:pt x="7330" y="32546"/>
                  </a:lnTo>
                  <a:lnTo>
                    <a:pt x="2034" y="50543"/>
                  </a:lnTo>
                  <a:lnTo>
                    <a:pt x="0" y="78627"/>
                  </a:lnTo>
                  <a:lnTo>
                    <a:pt x="2537" y="87200"/>
                  </a:lnTo>
                  <a:lnTo>
                    <a:pt x="4602" y="90876"/>
                  </a:lnTo>
                  <a:lnTo>
                    <a:pt x="16990" y="100789"/>
                  </a:lnTo>
                  <a:lnTo>
                    <a:pt x="38954" y="112035"/>
                  </a:lnTo>
                  <a:lnTo>
                    <a:pt x="68324" y="115552"/>
                  </a:lnTo>
                  <a:lnTo>
                    <a:pt x="86142" y="111187"/>
                  </a:lnTo>
                  <a:lnTo>
                    <a:pt x="99248" y="103610"/>
                  </a:lnTo>
                  <a:lnTo>
                    <a:pt x="118712" y="78582"/>
                  </a:lnTo>
                  <a:lnTo>
                    <a:pt x="119756" y="75208"/>
                  </a:lnTo>
                  <a:lnTo>
                    <a:pt x="119459" y="71967"/>
                  </a:lnTo>
                  <a:lnTo>
                    <a:pt x="109231" y="50487"/>
                  </a:lnTo>
                  <a:lnTo>
                    <a:pt x="103670" y="42944"/>
                  </a:lnTo>
                  <a:lnTo>
                    <a:pt x="95245" y="38930"/>
                  </a:lnTo>
                  <a:lnTo>
                    <a:pt x="51289" y="26749"/>
                  </a:lnTo>
                  <a:lnTo>
                    <a:pt x="35523"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51"/>
            <p:cNvSpPr/>
            <p:nvPr/>
          </p:nvSpPr>
          <p:spPr>
            <a:xfrm>
              <a:off x="5134643" y="1285875"/>
              <a:ext cx="151733" cy="232004"/>
            </a:xfrm>
            <a:custGeom>
              <a:avLst/>
              <a:gdLst/>
              <a:ahLst/>
              <a:cxnLst/>
              <a:rect l="0" t="0" r="0" b="0"/>
              <a:pathLst>
                <a:path w="151733" h="232004">
                  <a:moveTo>
                    <a:pt x="8857" y="0"/>
                  </a:moveTo>
                  <a:lnTo>
                    <a:pt x="8857" y="39319"/>
                  </a:lnTo>
                  <a:lnTo>
                    <a:pt x="6211" y="65277"/>
                  </a:lnTo>
                  <a:lnTo>
                    <a:pt x="479" y="109261"/>
                  </a:lnTo>
                  <a:lnTo>
                    <a:pt x="0" y="151090"/>
                  </a:lnTo>
                  <a:lnTo>
                    <a:pt x="941" y="171547"/>
                  </a:lnTo>
                  <a:lnTo>
                    <a:pt x="12359" y="202262"/>
                  </a:lnTo>
                  <a:lnTo>
                    <a:pt x="26785" y="222439"/>
                  </a:lnTo>
                  <a:lnTo>
                    <a:pt x="29739" y="225684"/>
                  </a:lnTo>
                  <a:lnTo>
                    <a:pt x="38313" y="229288"/>
                  </a:lnTo>
                  <a:lnTo>
                    <a:pt x="69785" y="232003"/>
                  </a:lnTo>
                  <a:lnTo>
                    <a:pt x="86662" y="227381"/>
                  </a:lnTo>
                  <a:lnTo>
                    <a:pt x="104229" y="214988"/>
                  </a:lnTo>
                  <a:lnTo>
                    <a:pt x="151732"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52"/>
            <p:cNvSpPr/>
            <p:nvPr/>
          </p:nvSpPr>
          <p:spPr>
            <a:xfrm>
              <a:off x="5028655" y="1366242"/>
              <a:ext cx="177354" cy="26790"/>
            </a:xfrm>
            <a:custGeom>
              <a:avLst/>
              <a:gdLst/>
              <a:ahLst/>
              <a:cxnLst/>
              <a:rect l="0" t="0" r="0" b="0"/>
              <a:pathLst>
                <a:path w="177354" h="26790">
                  <a:moveTo>
                    <a:pt x="7689" y="26789"/>
                  </a:moveTo>
                  <a:lnTo>
                    <a:pt x="0" y="19101"/>
                  </a:lnTo>
                  <a:lnTo>
                    <a:pt x="579" y="18687"/>
                  </a:lnTo>
                  <a:lnTo>
                    <a:pt x="38920" y="11744"/>
                  </a:lnTo>
                  <a:lnTo>
                    <a:pt x="73720" y="6840"/>
                  </a:lnTo>
                  <a:lnTo>
                    <a:pt x="106959" y="2027"/>
                  </a:lnTo>
                  <a:lnTo>
                    <a:pt x="151326" y="267"/>
                  </a:lnTo>
                  <a:lnTo>
                    <a:pt x="1773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493945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a:t>
            </a:r>
            <a:endParaRPr lang="en-US" dirty="0"/>
          </a:p>
        </p:txBody>
      </p:sp>
      <p:sp>
        <p:nvSpPr>
          <p:cNvPr id="3" name="Text Placeholder 2"/>
          <p:cNvSpPr>
            <a:spLocks noGrp="1"/>
          </p:cNvSpPr>
          <p:nvPr>
            <p:ph type="body" idx="1"/>
          </p:nvPr>
        </p:nvSpPr>
        <p:spPr/>
        <p:txBody>
          <a:bodyPr>
            <a:normAutofit fontScale="92500" lnSpcReduction="20000"/>
          </a:bodyPr>
          <a:lstStyle/>
          <a:p>
            <a:pPr marL="0" indent="0">
              <a:buNone/>
            </a:pPr>
            <a:r>
              <a:rPr lang="en-US" b="1" dirty="0" smtClean="0"/>
              <a:t>EXAMPLE OF A HOBBY OR SPORT (Ability) </a:t>
            </a:r>
          </a:p>
          <a:p>
            <a:pPr marL="0" indent="0">
              <a:buNone/>
            </a:pPr>
            <a:endParaRPr lang="en-US" dirty="0"/>
          </a:p>
          <a:p>
            <a:pPr marL="0" indent="0">
              <a:buNone/>
            </a:pPr>
            <a:r>
              <a:rPr lang="en-US" dirty="0" smtClean="0"/>
              <a:t>The first time I picked up a flute, in second grade, I knew that this was the instrument for me. My high school neighbor had come over to get me started. She showed me where my fingers went on the key pads; I could barely reach the far right keys. Then, the moment came which I knew would send me on my way. We began to play. The screech which emerged from that instrument was horrible. It was not the light and playful sound which Annika could produce. It was a horrible wail with no possibility of tune. She stopped us and readjusted how I was holding the instrument. We kept on. 10 years later, I was still playing, but as a soloist at the university. Through years of dedicated practice, I was one of the few who qualified for independent study and a place in the university band. I wouldn’t become a shining star because teaching was my future, but I gave a little light at one time. </a:t>
            </a:r>
            <a:endParaRPr lang="en-US" dirty="0"/>
          </a:p>
        </p:txBody>
      </p:sp>
    </p:spTree>
    <p:extLst>
      <p:ext uri="{BB962C8B-B14F-4D97-AF65-F5344CB8AC3E}">
        <p14:creationId xmlns:p14="http://schemas.microsoft.com/office/powerpoint/2010/main" val="4227713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models</a:t>
            </a:r>
            <a:endParaRPr lang="en-US" dirty="0"/>
          </a:p>
        </p:txBody>
      </p:sp>
      <p:sp>
        <p:nvSpPr>
          <p:cNvPr id="3" name="Text Placeholder 2"/>
          <p:cNvSpPr>
            <a:spLocks noGrp="1"/>
          </p:cNvSpPr>
          <p:nvPr>
            <p:ph type="body" idx="1"/>
          </p:nvPr>
        </p:nvSpPr>
        <p:spPr/>
        <p:txBody>
          <a:bodyPr/>
          <a:lstStyle/>
          <a:p>
            <a:pPr marL="0" indent="0">
              <a:buNone/>
            </a:pPr>
            <a:r>
              <a:rPr lang="en-US" b="1" dirty="0" smtClean="0">
                <a:solidFill>
                  <a:prstClr val="black"/>
                </a:solidFill>
              </a:rPr>
              <a:t>EXAMPLE FOR A FREAKONOMICS FACTOR</a:t>
            </a:r>
          </a:p>
          <a:p>
            <a:pPr marL="0" indent="0">
              <a:buNone/>
            </a:pPr>
            <a:r>
              <a:rPr lang="en-US" dirty="0" smtClean="0">
                <a:solidFill>
                  <a:prstClr val="black"/>
                </a:solidFill>
              </a:rPr>
              <a:t>Child </a:t>
            </a:r>
            <a:r>
              <a:rPr lang="en-US"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disrespectful in school. I knew my purpose in being in school was to learn. </a:t>
            </a:r>
          </a:p>
          <a:p>
            <a:endParaRPr lang="en-US" dirty="0"/>
          </a:p>
        </p:txBody>
      </p:sp>
    </p:spTree>
    <p:extLst>
      <p:ext uri="{BB962C8B-B14F-4D97-AF65-F5344CB8AC3E}">
        <p14:creationId xmlns:p14="http://schemas.microsoft.com/office/powerpoint/2010/main" val="4129680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Inductive and Deductive Structure (reasoning,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Two ways to create an argument are through deduction and induction. These are also two ways to problem solve. </a:t>
            </a:r>
          </a:p>
          <a:p>
            <a:pPr marL="548640" lvl="2" indent="0" algn="ctr">
              <a:buNone/>
            </a:pPr>
            <a:r>
              <a:rPr lang="en-US" dirty="0" smtClean="0"/>
              <a:t>You might have seen these words before. </a:t>
            </a:r>
          </a:p>
          <a:p>
            <a:endParaRPr lang="en-US" dirty="0"/>
          </a:p>
          <a:p>
            <a:pPr marL="0" indent="0">
              <a:buNone/>
            </a:pPr>
            <a:r>
              <a:rPr lang="en-US" dirty="0" smtClean="0"/>
              <a:t>1. Inductive – you get the evidence first and then you figure out what it means. It’s like an investigation. </a:t>
            </a:r>
          </a:p>
          <a:p>
            <a:endParaRPr lang="en-US" dirty="0"/>
          </a:p>
          <a:p>
            <a:pPr marL="0" indent="0">
              <a:buNone/>
            </a:pPr>
            <a:r>
              <a:rPr lang="en-US" dirty="0" smtClean="0"/>
              <a:t>2. Deductive – you begin with a premise, general rule, or claim and then see if the evidence fits. </a:t>
            </a:r>
          </a:p>
          <a:p>
            <a:pPr marL="0" indent="0">
              <a:buNone/>
            </a:pPr>
            <a:endParaRPr lang="en-US" dirty="0" smtClean="0"/>
          </a:p>
          <a:p>
            <a:r>
              <a:rPr lang="en-US" dirty="0" smtClean="0"/>
              <a:t>Watch this video from </a:t>
            </a:r>
            <a:r>
              <a:rPr lang="en-US" dirty="0" err="1" smtClean="0"/>
              <a:t>Shmoop</a:t>
            </a:r>
            <a:r>
              <a:rPr lang="en-US" dirty="0" smtClean="0"/>
              <a:t> to help you understand: </a:t>
            </a:r>
            <a:r>
              <a:rPr lang="en-US" dirty="0" smtClean="0">
                <a:hlinkClick r:id="rId2"/>
              </a:rPr>
              <a:t>Inductive vs Deductive Reasoning</a:t>
            </a:r>
            <a:endParaRPr lang="en-US" dirty="0"/>
          </a:p>
        </p:txBody>
      </p:sp>
    </p:spTree>
    <p:extLst>
      <p:ext uri="{BB962C8B-B14F-4D97-AF65-F5344CB8AC3E}">
        <p14:creationId xmlns:p14="http://schemas.microsoft.com/office/powerpoint/2010/main" val="4155631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Outliers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smtClean="0"/>
              <a:t>Where is the claim? </a:t>
            </a:r>
          </a:p>
          <a:p>
            <a:r>
              <a:rPr lang="en-US" dirty="0" smtClean="0"/>
              <a:t>Where is the evidence used?</a:t>
            </a:r>
          </a:p>
          <a:p>
            <a:r>
              <a:rPr lang="en-US" dirty="0" smtClean="0"/>
              <a:t>Why is that structure effective for this claim and this audience?</a:t>
            </a:r>
            <a:endParaRPr lang="en-US" dirty="0"/>
          </a:p>
        </p:txBody>
      </p:sp>
      <p:grpSp>
        <p:nvGrpSpPr>
          <p:cNvPr id="16" name="SMARTInkShape-Group14"/>
          <p:cNvGrpSpPr/>
          <p:nvPr/>
        </p:nvGrpSpPr>
        <p:grpSpPr>
          <a:xfrm>
            <a:off x="3724047" y="1696641"/>
            <a:ext cx="1856444" cy="498713"/>
            <a:chOff x="3724047" y="1696641"/>
            <a:chExt cx="1856444" cy="498713"/>
          </a:xfrm>
        </p:grpSpPr>
        <p:sp>
          <p:nvSpPr>
            <p:cNvPr id="4" name="SMARTInkShape-53"/>
            <p:cNvSpPr/>
            <p:nvPr/>
          </p:nvSpPr>
          <p:spPr>
            <a:xfrm>
              <a:off x="4089797" y="1875390"/>
              <a:ext cx="185711" cy="133791"/>
            </a:xfrm>
            <a:custGeom>
              <a:avLst/>
              <a:gdLst/>
              <a:ahLst/>
              <a:cxnLst/>
              <a:rect l="0" t="0" r="0" b="0"/>
              <a:pathLst>
                <a:path w="185711" h="133791">
                  <a:moveTo>
                    <a:pt x="0" y="89141"/>
                  </a:moveTo>
                  <a:lnTo>
                    <a:pt x="12429" y="89141"/>
                  </a:lnTo>
                  <a:lnTo>
                    <a:pt x="42240" y="96830"/>
                  </a:lnTo>
                  <a:lnTo>
                    <a:pt x="85129" y="90274"/>
                  </a:lnTo>
                  <a:lnTo>
                    <a:pt x="129623" y="81552"/>
                  </a:lnTo>
                  <a:lnTo>
                    <a:pt x="148429" y="75868"/>
                  </a:lnTo>
                  <a:lnTo>
                    <a:pt x="165433" y="65059"/>
                  </a:lnTo>
                  <a:lnTo>
                    <a:pt x="175245" y="55327"/>
                  </a:lnTo>
                  <a:lnTo>
                    <a:pt x="183444" y="41309"/>
                  </a:lnTo>
                  <a:lnTo>
                    <a:pt x="185710" y="33817"/>
                  </a:lnTo>
                  <a:lnTo>
                    <a:pt x="185323" y="30430"/>
                  </a:lnTo>
                  <a:lnTo>
                    <a:pt x="182246" y="24022"/>
                  </a:lnTo>
                  <a:lnTo>
                    <a:pt x="174935" y="14835"/>
                  </a:lnTo>
                  <a:lnTo>
                    <a:pt x="161745" y="5829"/>
                  </a:lnTo>
                  <a:lnTo>
                    <a:pt x="150009" y="1618"/>
                  </a:lnTo>
                  <a:lnTo>
                    <a:pt x="110955" y="0"/>
                  </a:lnTo>
                  <a:lnTo>
                    <a:pt x="98592" y="5205"/>
                  </a:lnTo>
                  <a:lnTo>
                    <a:pt x="56576" y="29401"/>
                  </a:lnTo>
                  <a:lnTo>
                    <a:pt x="47304" y="38116"/>
                  </a:lnTo>
                  <a:lnTo>
                    <a:pt x="33266" y="59880"/>
                  </a:lnTo>
                  <a:lnTo>
                    <a:pt x="28708" y="72644"/>
                  </a:lnTo>
                  <a:lnTo>
                    <a:pt x="27358" y="87450"/>
                  </a:lnTo>
                  <a:lnTo>
                    <a:pt x="29688" y="95996"/>
                  </a:lnTo>
                  <a:lnTo>
                    <a:pt x="39268" y="109568"/>
                  </a:lnTo>
                  <a:lnTo>
                    <a:pt x="52535" y="118785"/>
                  </a:lnTo>
                  <a:lnTo>
                    <a:pt x="73774" y="127801"/>
                  </a:lnTo>
                  <a:lnTo>
                    <a:pt x="112762" y="132607"/>
                  </a:lnTo>
                  <a:lnTo>
                    <a:pt x="160734" y="133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54"/>
            <p:cNvSpPr/>
            <p:nvPr/>
          </p:nvSpPr>
          <p:spPr>
            <a:xfrm>
              <a:off x="3777258" y="1696641"/>
              <a:ext cx="178595" cy="366118"/>
            </a:xfrm>
            <a:custGeom>
              <a:avLst/>
              <a:gdLst/>
              <a:ahLst/>
              <a:cxnLst/>
              <a:rect l="0" t="0" r="0" b="0"/>
              <a:pathLst>
                <a:path w="178595" h="366118">
                  <a:moveTo>
                    <a:pt x="0" y="0"/>
                  </a:moveTo>
                  <a:lnTo>
                    <a:pt x="4740" y="0"/>
                  </a:lnTo>
                  <a:lnTo>
                    <a:pt x="6137" y="992"/>
                  </a:lnTo>
                  <a:lnTo>
                    <a:pt x="7068" y="2645"/>
                  </a:lnTo>
                  <a:lnTo>
                    <a:pt x="7688" y="4740"/>
                  </a:lnTo>
                  <a:lnTo>
                    <a:pt x="34628" y="46980"/>
                  </a:lnTo>
                  <a:lnTo>
                    <a:pt x="53042" y="85182"/>
                  </a:lnTo>
                  <a:lnTo>
                    <a:pt x="65378" y="124203"/>
                  </a:lnTo>
                  <a:lnTo>
                    <a:pt x="78362" y="161566"/>
                  </a:lnTo>
                  <a:lnTo>
                    <a:pt x="96361" y="203489"/>
                  </a:lnTo>
                  <a:lnTo>
                    <a:pt x="114504" y="245468"/>
                  </a:lnTo>
                  <a:lnTo>
                    <a:pt x="131060" y="284848"/>
                  </a:lnTo>
                  <a:lnTo>
                    <a:pt x="153421" y="325539"/>
                  </a:lnTo>
                  <a:lnTo>
                    <a:pt x="178594"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55"/>
            <p:cNvSpPr/>
            <p:nvPr/>
          </p:nvSpPr>
          <p:spPr>
            <a:xfrm>
              <a:off x="3724047" y="1696789"/>
              <a:ext cx="405224" cy="365970"/>
            </a:xfrm>
            <a:custGeom>
              <a:avLst/>
              <a:gdLst/>
              <a:ahLst/>
              <a:cxnLst/>
              <a:rect l="0" t="0" r="0" b="0"/>
              <a:pathLst>
                <a:path w="405224" h="365970">
                  <a:moveTo>
                    <a:pt x="8562" y="98078"/>
                  </a:moveTo>
                  <a:lnTo>
                    <a:pt x="8562" y="93338"/>
                  </a:lnTo>
                  <a:lnTo>
                    <a:pt x="5917" y="88364"/>
                  </a:lnTo>
                  <a:lnTo>
                    <a:pt x="3822" y="85649"/>
                  </a:lnTo>
                  <a:lnTo>
                    <a:pt x="1495" y="77341"/>
                  </a:lnTo>
                  <a:lnTo>
                    <a:pt x="0" y="55838"/>
                  </a:lnTo>
                  <a:lnTo>
                    <a:pt x="2442" y="46893"/>
                  </a:lnTo>
                  <a:lnTo>
                    <a:pt x="12040" y="33634"/>
                  </a:lnTo>
                  <a:lnTo>
                    <a:pt x="16834" y="28326"/>
                  </a:lnTo>
                  <a:lnTo>
                    <a:pt x="30098" y="22429"/>
                  </a:lnTo>
                  <a:lnTo>
                    <a:pt x="72546" y="11203"/>
                  </a:lnTo>
                  <a:lnTo>
                    <a:pt x="116598" y="2388"/>
                  </a:lnTo>
                  <a:lnTo>
                    <a:pt x="151698" y="603"/>
                  </a:lnTo>
                  <a:lnTo>
                    <a:pt x="194374" y="0"/>
                  </a:lnTo>
                  <a:lnTo>
                    <a:pt x="236611" y="7010"/>
                  </a:lnTo>
                  <a:lnTo>
                    <a:pt x="259466" y="16084"/>
                  </a:lnTo>
                  <a:lnTo>
                    <a:pt x="296112" y="41720"/>
                  </a:lnTo>
                  <a:lnTo>
                    <a:pt x="304373" y="51863"/>
                  </a:lnTo>
                  <a:lnTo>
                    <a:pt x="308705" y="62986"/>
                  </a:lnTo>
                  <a:lnTo>
                    <a:pt x="311487" y="86296"/>
                  </a:lnTo>
                  <a:lnTo>
                    <a:pt x="304907" y="116146"/>
                  </a:lnTo>
                  <a:lnTo>
                    <a:pt x="295908" y="135953"/>
                  </a:lnTo>
                  <a:lnTo>
                    <a:pt x="269926" y="166431"/>
                  </a:lnTo>
                  <a:lnTo>
                    <a:pt x="229990" y="194560"/>
                  </a:lnTo>
                  <a:lnTo>
                    <a:pt x="199277" y="210896"/>
                  </a:lnTo>
                  <a:lnTo>
                    <a:pt x="187866" y="213973"/>
                  </a:lnTo>
                  <a:lnTo>
                    <a:pt x="202547" y="213134"/>
                  </a:lnTo>
                  <a:lnTo>
                    <a:pt x="241585" y="206471"/>
                  </a:lnTo>
                  <a:lnTo>
                    <a:pt x="283750" y="206471"/>
                  </a:lnTo>
                  <a:lnTo>
                    <a:pt x="327651" y="212351"/>
                  </a:lnTo>
                  <a:lnTo>
                    <a:pt x="346832" y="215342"/>
                  </a:lnTo>
                  <a:lnTo>
                    <a:pt x="378109" y="230786"/>
                  </a:lnTo>
                  <a:lnTo>
                    <a:pt x="394429" y="243685"/>
                  </a:lnTo>
                  <a:lnTo>
                    <a:pt x="404123" y="257527"/>
                  </a:lnTo>
                  <a:lnTo>
                    <a:pt x="405223" y="262917"/>
                  </a:lnTo>
                  <a:lnTo>
                    <a:pt x="403799" y="274197"/>
                  </a:lnTo>
                  <a:lnTo>
                    <a:pt x="389245" y="301770"/>
                  </a:lnTo>
                  <a:lnTo>
                    <a:pt x="375798" y="318725"/>
                  </a:lnTo>
                  <a:lnTo>
                    <a:pt x="354506" y="331576"/>
                  </a:lnTo>
                  <a:lnTo>
                    <a:pt x="319652" y="344807"/>
                  </a:lnTo>
                  <a:lnTo>
                    <a:pt x="278224" y="356975"/>
                  </a:lnTo>
                  <a:lnTo>
                    <a:pt x="247543" y="363304"/>
                  </a:lnTo>
                  <a:lnTo>
                    <a:pt x="211101" y="365442"/>
                  </a:lnTo>
                  <a:lnTo>
                    <a:pt x="160367" y="365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56"/>
            <p:cNvSpPr/>
            <p:nvPr/>
          </p:nvSpPr>
          <p:spPr>
            <a:xfrm>
              <a:off x="4573241" y="1893094"/>
              <a:ext cx="7690" cy="116087"/>
            </a:xfrm>
            <a:custGeom>
              <a:avLst/>
              <a:gdLst/>
              <a:ahLst/>
              <a:cxnLst/>
              <a:rect l="0" t="0" r="0" b="0"/>
              <a:pathLst>
                <a:path w="7690" h="116087">
                  <a:moveTo>
                    <a:pt x="7689" y="0"/>
                  </a:moveTo>
                  <a:lnTo>
                    <a:pt x="0" y="0"/>
                  </a:lnTo>
                  <a:lnTo>
                    <a:pt x="5990" y="9713"/>
                  </a:lnTo>
                  <a:lnTo>
                    <a:pt x="7645" y="53831"/>
                  </a:lnTo>
                  <a:lnTo>
                    <a:pt x="7686" y="95264"/>
                  </a:lnTo>
                  <a:lnTo>
                    <a:pt x="7689"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7"/>
            <p:cNvSpPr/>
            <p:nvPr/>
          </p:nvSpPr>
          <p:spPr>
            <a:xfrm>
              <a:off x="5072063" y="1919883"/>
              <a:ext cx="17860" cy="107157"/>
            </a:xfrm>
            <a:custGeom>
              <a:avLst/>
              <a:gdLst/>
              <a:ahLst/>
              <a:cxnLst/>
              <a:rect l="0" t="0" r="0" b="0"/>
              <a:pathLst>
                <a:path w="17860" h="107157">
                  <a:moveTo>
                    <a:pt x="0" y="0"/>
                  </a:moveTo>
                  <a:lnTo>
                    <a:pt x="0" y="7688"/>
                  </a:lnTo>
                  <a:lnTo>
                    <a:pt x="7068" y="28193"/>
                  </a:lnTo>
                  <a:lnTo>
                    <a:pt x="11412" y="62631"/>
                  </a:lnTo>
                  <a:lnTo>
                    <a:pt x="16585" y="81604"/>
                  </a:lnTo>
                  <a:lnTo>
                    <a:pt x="17859"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8"/>
            <p:cNvSpPr/>
            <p:nvPr/>
          </p:nvSpPr>
          <p:spPr>
            <a:xfrm>
              <a:off x="4893479" y="1930219"/>
              <a:ext cx="125006" cy="114547"/>
            </a:xfrm>
            <a:custGeom>
              <a:avLst/>
              <a:gdLst/>
              <a:ahLst/>
              <a:cxnLst/>
              <a:rect l="0" t="0" r="0" b="0"/>
              <a:pathLst>
                <a:path w="125006" h="114547">
                  <a:moveTo>
                    <a:pt x="8919" y="34312"/>
                  </a:moveTo>
                  <a:lnTo>
                    <a:pt x="8919" y="77119"/>
                  </a:lnTo>
                  <a:lnTo>
                    <a:pt x="8919" y="95244"/>
                  </a:lnTo>
                  <a:lnTo>
                    <a:pt x="7927" y="98746"/>
                  </a:lnTo>
                  <a:lnTo>
                    <a:pt x="6274" y="101080"/>
                  </a:lnTo>
                  <a:lnTo>
                    <a:pt x="4179" y="102637"/>
                  </a:lnTo>
                  <a:lnTo>
                    <a:pt x="2783" y="104667"/>
                  </a:lnTo>
                  <a:lnTo>
                    <a:pt x="22" y="114546"/>
                  </a:lnTo>
                  <a:lnTo>
                    <a:pt x="0" y="109899"/>
                  </a:lnTo>
                  <a:lnTo>
                    <a:pt x="8092" y="75530"/>
                  </a:lnTo>
                  <a:lnTo>
                    <a:pt x="9667" y="58982"/>
                  </a:lnTo>
                  <a:lnTo>
                    <a:pt x="24129" y="31489"/>
                  </a:lnTo>
                  <a:lnTo>
                    <a:pt x="38728" y="13888"/>
                  </a:lnTo>
                  <a:lnTo>
                    <a:pt x="44657" y="10352"/>
                  </a:lnTo>
                  <a:lnTo>
                    <a:pt x="50599" y="7788"/>
                  </a:lnTo>
                  <a:lnTo>
                    <a:pt x="60735" y="0"/>
                  </a:lnTo>
                  <a:lnTo>
                    <a:pt x="62315" y="524"/>
                  </a:lnTo>
                  <a:lnTo>
                    <a:pt x="92296" y="28416"/>
                  </a:lnTo>
                  <a:lnTo>
                    <a:pt x="110126" y="58652"/>
                  </a:lnTo>
                  <a:lnTo>
                    <a:pt x="117938" y="78246"/>
                  </a:lnTo>
                  <a:lnTo>
                    <a:pt x="125005" y="8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59"/>
            <p:cNvSpPr/>
            <p:nvPr/>
          </p:nvSpPr>
          <p:spPr>
            <a:xfrm>
              <a:off x="4580930" y="1839516"/>
              <a:ext cx="1" cy="8930"/>
            </a:xfrm>
            <a:custGeom>
              <a:avLst/>
              <a:gdLst/>
              <a:ahLst/>
              <a:cxnLst/>
              <a:rect l="0" t="0" r="0" b="0"/>
              <a:pathLst>
                <a:path w="1" h="8930">
                  <a:moveTo>
                    <a:pt x="0"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60"/>
            <p:cNvSpPr/>
            <p:nvPr/>
          </p:nvSpPr>
          <p:spPr>
            <a:xfrm>
              <a:off x="4689327" y="1902080"/>
              <a:ext cx="132705" cy="142452"/>
            </a:xfrm>
            <a:custGeom>
              <a:avLst/>
              <a:gdLst/>
              <a:ahLst/>
              <a:cxnLst/>
              <a:rect l="0" t="0" r="0" b="0"/>
              <a:pathLst>
                <a:path w="132705" h="142452">
                  <a:moveTo>
                    <a:pt x="7689" y="133889"/>
                  </a:moveTo>
                  <a:lnTo>
                    <a:pt x="7689" y="142451"/>
                  </a:lnTo>
                  <a:lnTo>
                    <a:pt x="7689" y="101922"/>
                  </a:lnTo>
                  <a:lnTo>
                    <a:pt x="6696" y="60196"/>
                  </a:lnTo>
                  <a:lnTo>
                    <a:pt x="0" y="34544"/>
                  </a:lnTo>
                  <a:lnTo>
                    <a:pt x="3867" y="19566"/>
                  </a:lnTo>
                  <a:lnTo>
                    <a:pt x="11297" y="7301"/>
                  </a:lnTo>
                  <a:lnTo>
                    <a:pt x="16899" y="3213"/>
                  </a:lnTo>
                  <a:lnTo>
                    <a:pt x="25631" y="912"/>
                  </a:lnTo>
                  <a:lnTo>
                    <a:pt x="58817" y="0"/>
                  </a:lnTo>
                  <a:lnTo>
                    <a:pt x="76306" y="4701"/>
                  </a:lnTo>
                  <a:lnTo>
                    <a:pt x="92864" y="15178"/>
                  </a:lnTo>
                  <a:lnTo>
                    <a:pt x="111768" y="33709"/>
                  </a:lnTo>
                  <a:lnTo>
                    <a:pt x="117777" y="43393"/>
                  </a:lnTo>
                  <a:lnTo>
                    <a:pt x="130608" y="87974"/>
                  </a:lnTo>
                  <a:lnTo>
                    <a:pt x="132704" y="1071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61"/>
            <p:cNvSpPr/>
            <p:nvPr/>
          </p:nvSpPr>
          <p:spPr>
            <a:xfrm>
              <a:off x="4333108" y="1857775"/>
              <a:ext cx="167085" cy="236558"/>
            </a:xfrm>
            <a:custGeom>
              <a:avLst/>
              <a:gdLst/>
              <a:ahLst/>
              <a:cxnLst/>
              <a:rect l="0" t="0" r="0" b="0"/>
              <a:pathLst>
                <a:path w="167085" h="236558">
                  <a:moveTo>
                    <a:pt x="131736" y="17459"/>
                  </a:moveTo>
                  <a:lnTo>
                    <a:pt x="131736" y="9771"/>
                  </a:lnTo>
                  <a:lnTo>
                    <a:pt x="126995" y="4157"/>
                  </a:lnTo>
                  <a:lnTo>
                    <a:pt x="122022" y="1625"/>
                  </a:lnTo>
                  <a:lnTo>
                    <a:pt x="106004" y="0"/>
                  </a:lnTo>
                  <a:lnTo>
                    <a:pt x="89495" y="4459"/>
                  </a:lnTo>
                  <a:lnTo>
                    <a:pt x="49555" y="20601"/>
                  </a:lnTo>
                  <a:lnTo>
                    <a:pt x="37995" y="29108"/>
                  </a:lnTo>
                  <a:lnTo>
                    <a:pt x="2761" y="66991"/>
                  </a:lnTo>
                  <a:lnTo>
                    <a:pt x="0" y="73539"/>
                  </a:lnTo>
                  <a:lnTo>
                    <a:pt x="1418" y="82402"/>
                  </a:lnTo>
                  <a:lnTo>
                    <a:pt x="3185" y="87543"/>
                  </a:lnTo>
                  <a:lnTo>
                    <a:pt x="6348" y="90971"/>
                  </a:lnTo>
                  <a:lnTo>
                    <a:pt x="15154" y="94780"/>
                  </a:lnTo>
                  <a:lnTo>
                    <a:pt x="31268" y="96924"/>
                  </a:lnTo>
                  <a:lnTo>
                    <a:pt x="60627" y="90519"/>
                  </a:lnTo>
                  <a:lnTo>
                    <a:pt x="104898" y="72903"/>
                  </a:lnTo>
                  <a:lnTo>
                    <a:pt x="139704" y="47439"/>
                  </a:lnTo>
                  <a:lnTo>
                    <a:pt x="143001" y="46375"/>
                  </a:lnTo>
                  <a:lnTo>
                    <a:pt x="145199" y="44674"/>
                  </a:lnTo>
                  <a:lnTo>
                    <a:pt x="149424" y="35742"/>
                  </a:lnTo>
                  <a:lnTo>
                    <a:pt x="152239" y="75851"/>
                  </a:lnTo>
                  <a:lnTo>
                    <a:pt x="157697" y="110183"/>
                  </a:lnTo>
                  <a:lnTo>
                    <a:pt x="159445" y="154498"/>
                  </a:lnTo>
                  <a:lnTo>
                    <a:pt x="166620" y="197133"/>
                  </a:lnTo>
                  <a:lnTo>
                    <a:pt x="167084" y="205794"/>
                  </a:lnTo>
                  <a:lnTo>
                    <a:pt x="164644" y="212950"/>
                  </a:lnTo>
                  <a:lnTo>
                    <a:pt x="161244" y="219438"/>
                  </a:lnTo>
                  <a:lnTo>
                    <a:pt x="159734" y="225629"/>
                  </a:lnTo>
                  <a:lnTo>
                    <a:pt x="158338" y="227676"/>
                  </a:lnTo>
                  <a:lnTo>
                    <a:pt x="156416" y="229042"/>
                  </a:lnTo>
                  <a:lnTo>
                    <a:pt x="151635" y="231551"/>
                  </a:lnTo>
                  <a:lnTo>
                    <a:pt x="146202" y="235973"/>
                  </a:lnTo>
                  <a:lnTo>
                    <a:pt x="142372" y="236557"/>
                  </a:lnTo>
                  <a:lnTo>
                    <a:pt x="104390" y="231330"/>
                  </a:lnTo>
                  <a:lnTo>
                    <a:pt x="69228" y="2228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62"/>
            <p:cNvSpPr/>
            <p:nvPr/>
          </p:nvSpPr>
          <p:spPr>
            <a:xfrm>
              <a:off x="5018484" y="1812727"/>
              <a:ext cx="17861" cy="35719"/>
            </a:xfrm>
            <a:custGeom>
              <a:avLst/>
              <a:gdLst/>
              <a:ahLst/>
              <a:cxnLst/>
              <a:rect l="0" t="0" r="0" b="0"/>
              <a:pathLst>
                <a:path w="17861" h="35719">
                  <a:moveTo>
                    <a:pt x="17860" y="35718"/>
                  </a:moveTo>
                  <a:lnTo>
                    <a:pt x="17860" y="30978"/>
                  </a:lnTo>
                  <a:lnTo>
                    <a:pt x="15214" y="26005"/>
                  </a:lnTo>
                  <a:lnTo>
                    <a:pt x="11723" y="20487"/>
                  </a:lnTo>
                  <a:lnTo>
                    <a:pt x="8766" y="1180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63"/>
            <p:cNvSpPr/>
            <p:nvPr/>
          </p:nvSpPr>
          <p:spPr>
            <a:xfrm>
              <a:off x="5197078" y="1911371"/>
              <a:ext cx="178595" cy="151388"/>
            </a:xfrm>
            <a:custGeom>
              <a:avLst/>
              <a:gdLst/>
              <a:ahLst/>
              <a:cxnLst/>
              <a:rect l="0" t="0" r="0" b="0"/>
              <a:pathLst>
                <a:path w="178595" h="151388">
                  <a:moveTo>
                    <a:pt x="0" y="71020"/>
                  </a:moveTo>
                  <a:lnTo>
                    <a:pt x="0" y="75760"/>
                  </a:lnTo>
                  <a:lnTo>
                    <a:pt x="2646" y="80733"/>
                  </a:lnTo>
                  <a:lnTo>
                    <a:pt x="22924" y="103792"/>
                  </a:lnTo>
                  <a:lnTo>
                    <a:pt x="28672" y="115674"/>
                  </a:lnTo>
                  <a:lnTo>
                    <a:pt x="35306" y="124075"/>
                  </a:lnTo>
                  <a:lnTo>
                    <a:pt x="35597" y="119703"/>
                  </a:lnTo>
                  <a:lnTo>
                    <a:pt x="33019" y="114815"/>
                  </a:lnTo>
                  <a:lnTo>
                    <a:pt x="29558" y="109336"/>
                  </a:lnTo>
                  <a:lnTo>
                    <a:pt x="17767" y="67685"/>
                  </a:lnTo>
                  <a:lnTo>
                    <a:pt x="10289" y="38230"/>
                  </a:lnTo>
                  <a:lnTo>
                    <a:pt x="9333" y="25145"/>
                  </a:lnTo>
                  <a:lnTo>
                    <a:pt x="11754" y="18219"/>
                  </a:lnTo>
                  <a:lnTo>
                    <a:pt x="13789" y="14983"/>
                  </a:lnTo>
                  <a:lnTo>
                    <a:pt x="16139" y="12826"/>
                  </a:lnTo>
                  <a:lnTo>
                    <a:pt x="39981" y="2754"/>
                  </a:lnTo>
                  <a:lnTo>
                    <a:pt x="68630" y="0"/>
                  </a:lnTo>
                  <a:lnTo>
                    <a:pt x="109025" y="10622"/>
                  </a:lnTo>
                  <a:lnTo>
                    <a:pt x="122924" y="18067"/>
                  </a:lnTo>
                  <a:lnTo>
                    <a:pt x="130039" y="24665"/>
                  </a:lnTo>
                  <a:lnTo>
                    <a:pt x="138630" y="38544"/>
                  </a:lnTo>
                  <a:lnTo>
                    <a:pt x="155138" y="82130"/>
                  </a:lnTo>
                  <a:lnTo>
                    <a:pt x="168277" y="126080"/>
                  </a:lnTo>
                  <a:lnTo>
                    <a:pt x="171694" y="132863"/>
                  </a:lnTo>
                  <a:lnTo>
                    <a:pt x="175527" y="139185"/>
                  </a:lnTo>
                  <a:lnTo>
                    <a:pt x="178594" y="1513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64"/>
            <p:cNvSpPr/>
            <p:nvPr/>
          </p:nvSpPr>
          <p:spPr>
            <a:xfrm>
              <a:off x="5395439" y="1921243"/>
              <a:ext cx="185052" cy="274111"/>
            </a:xfrm>
            <a:custGeom>
              <a:avLst/>
              <a:gdLst/>
              <a:ahLst/>
              <a:cxnLst/>
              <a:rect l="0" t="0" r="0" b="0"/>
              <a:pathLst>
                <a:path w="185052" h="274111">
                  <a:moveTo>
                    <a:pt x="96319" y="25429"/>
                  </a:moveTo>
                  <a:lnTo>
                    <a:pt x="96319" y="17741"/>
                  </a:lnTo>
                  <a:lnTo>
                    <a:pt x="91578" y="12127"/>
                  </a:lnTo>
                  <a:lnTo>
                    <a:pt x="86605" y="9595"/>
                  </a:lnTo>
                  <a:lnTo>
                    <a:pt x="58819" y="0"/>
                  </a:lnTo>
                  <a:lnTo>
                    <a:pt x="22619" y="7814"/>
                  </a:lnTo>
                  <a:lnTo>
                    <a:pt x="14615" y="11978"/>
                  </a:lnTo>
                  <a:lnTo>
                    <a:pt x="4531" y="24640"/>
                  </a:lnTo>
                  <a:lnTo>
                    <a:pt x="0" y="36219"/>
                  </a:lnTo>
                  <a:lnTo>
                    <a:pt x="1586" y="45438"/>
                  </a:lnTo>
                  <a:lnTo>
                    <a:pt x="8058" y="59139"/>
                  </a:lnTo>
                  <a:lnTo>
                    <a:pt x="14427" y="66208"/>
                  </a:lnTo>
                  <a:lnTo>
                    <a:pt x="40347" y="81866"/>
                  </a:lnTo>
                  <a:lnTo>
                    <a:pt x="57796" y="86138"/>
                  </a:lnTo>
                  <a:lnTo>
                    <a:pt x="66961" y="84491"/>
                  </a:lnTo>
                  <a:lnTo>
                    <a:pt x="75333" y="79460"/>
                  </a:lnTo>
                  <a:lnTo>
                    <a:pt x="97904" y="59211"/>
                  </a:lnTo>
                  <a:lnTo>
                    <a:pt x="101984" y="52680"/>
                  </a:lnTo>
                  <a:lnTo>
                    <a:pt x="104282" y="43425"/>
                  </a:lnTo>
                  <a:lnTo>
                    <a:pt x="105058" y="36150"/>
                  </a:lnTo>
                  <a:lnTo>
                    <a:pt x="104129" y="35552"/>
                  </a:lnTo>
                  <a:lnTo>
                    <a:pt x="96682" y="34405"/>
                  </a:lnTo>
                  <a:lnTo>
                    <a:pt x="101167" y="39113"/>
                  </a:lnTo>
                  <a:lnTo>
                    <a:pt x="103434" y="46724"/>
                  </a:lnTo>
                  <a:lnTo>
                    <a:pt x="114803" y="89022"/>
                  </a:lnTo>
                  <a:lnTo>
                    <a:pt x="130135" y="132728"/>
                  </a:lnTo>
                  <a:lnTo>
                    <a:pt x="156384" y="177252"/>
                  </a:lnTo>
                  <a:lnTo>
                    <a:pt x="179187" y="218385"/>
                  </a:lnTo>
                  <a:lnTo>
                    <a:pt x="184346" y="241623"/>
                  </a:lnTo>
                  <a:lnTo>
                    <a:pt x="185051" y="249838"/>
                  </a:lnTo>
                  <a:lnTo>
                    <a:pt x="182719" y="256797"/>
                  </a:lnTo>
                  <a:lnTo>
                    <a:pt x="180708" y="260041"/>
                  </a:lnTo>
                  <a:lnTo>
                    <a:pt x="168397" y="269348"/>
                  </a:lnTo>
                  <a:lnTo>
                    <a:pt x="152181" y="273649"/>
                  </a:lnTo>
                  <a:lnTo>
                    <a:pt x="120803" y="274110"/>
                  </a:lnTo>
                  <a:lnTo>
                    <a:pt x="77416" y="265676"/>
                  </a:lnTo>
                  <a:lnTo>
                    <a:pt x="35033" y="258664"/>
                  </a:lnTo>
                  <a:lnTo>
                    <a:pt x="24881" y="2576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SMARTInkShape-Group15"/>
          <p:cNvGrpSpPr/>
          <p:nvPr/>
        </p:nvGrpSpPr>
        <p:grpSpPr>
          <a:xfrm>
            <a:off x="4795288" y="2178844"/>
            <a:ext cx="2357393" cy="276296"/>
            <a:chOff x="4795288" y="2178844"/>
            <a:chExt cx="2357393" cy="276296"/>
          </a:xfrm>
        </p:grpSpPr>
        <p:sp>
          <p:nvSpPr>
            <p:cNvPr id="17" name="SMARTInkShape-65"/>
            <p:cNvSpPr/>
            <p:nvPr/>
          </p:nvSpPr>
          <p:spPr>
            <a:xfrm>
              <a:off x="4795288" y="2232839"/>
              <a:ext cx="330354" cy="222301"/>
            </a:xfrm>
            <a:custGeom>
              <a:avLst/>
              <a:gdLst/>
              <a:ahLst/>
              <a:cxnLst/>
              <a:rect l="0" t="0" r="0" b="0"/>
              <a:pathLst>
                <a:path w="330354" h="222301">
                  <a:moveTo>
                    <a:pt x="53532" y="124599"/>
                  </a:moveTo>
                  <a:lnTo>
                    <a:pt x="48792" y="124599"/>
                  </a:lnTo>
                  <a:lnTo>
                    <a:pt x="43819" y="127244"/>
                  </a:lnTo>
                  <a:lnTo>
                    <a:pt x="38301" y="130735"/>
                  </a:lnTo>
                  <a:lnTo>
                    <a:pt x="29617" y="133693"/>
                  </a:lnTo>
                  <a:lnTo>
                    <a:pt x="5903" y="154487"/>
                  </a:lnTo>
                  <a:lnTo>
                    <a:pt x="2599" y="160372"/>
                  </a:lnTo>
                  <a:lnTo>
                    <a:pt x="737" y="171909"/>
                  </a:lnTo>
                  <a:lnTo>
                    <a:pt x="0" y="198646"/>
                  </a:lnTo>
                  <a:lnTo>
                    <a:pt x="2620" y="204803"/>
                  </a:lnTo>
                  <a:lnTo>
                    <a:pt x="12387" y="216840"/>
                  </a:lnTo>
                  <a:lnTo>
                    <a:pt x="20694" y="220165"/>
                  </a:lnTo>
                  <a:lnTo>
                    <a:pt x="42195" y="222300"/>
                  </a:lnTo>
                  <a:lnTo>
                    <a:pt x="59654" y="217929"/>
                  </a:lnTo>
                  <a:lnTo>
                    <a:pt x="87531" y="201821"/>
                  </a:lnTo>
                  <a:lnTo>
                    <a:pt x="96093" y="193315"/>
                  </a:lnTo>
                  <a:lnTo>
                    <a:pt x="102214" y="183913"/>
                  </a:lnTo>
                  <a:lnTo>
                    <a:pt x="108789" y="169792"/>
                  </a:lnTo>
                  <a:lnTo>
                    <a:pt x="114608" y="162189"/>
                  </a:lnTo>
                  <a:lnTo>
                    <a:pt x="115915" y="152793"/>
                  </a:lnTo>
                  <a:lnTo>
                    <a:pt x="116003" y="156545"/>
                  </a:lnTo>
                  <a:lnTo>
                    <a:pt x="117008" y="157802"/>
                  </a:lnTo>
                  <a:lnTo>
                    <a:pt x="120769" y="159199"/>
                  </a:lnTo>
                  <a:lnTo>
                    <a:pt x="122169" y="160564"/>
                  </a:lnTo>
                  <a:lnTo>
                    <a:pt x="123725" y="164727"/>
                  </a:lnTo>
                  <a:lnTo>
                    <a:pt x="129708" y="169884"/>
                  </a:lnTo>
                  <a:lnTo>
                    <a:pt x="158541" y="192092"/>
                  </a:lnTo>
                  <a:lnTo>
                    <a:pt x="202509" y="203571"/>
                  </a:lnTo>
                  <a:lnTo>
                    <a:pt x="215524" y="204552"/>
                  </a:lnTo>
                  <a:lnTo>
                    <a:pt x="222432" y="202136"/>
                  </a:lnTo>
                  <a:lnTo>
                    <a:pt x="234951" y="192501"/>
                  </a:lnTo>
                  <a:lnTo>
                    <a:pt x="238343" y="184212"/>
                  </a:lnTo>
                  <a:lnTo>
                    <a:pt x="240897" y="150005"/>
                  </a:lnTo>
                  <a:lnTo>
                    <a:pt x="233353" y="110574"/>
                  </a:lnTo>
                  <a:lnTo>
                    <a:pt x="217959" y="68094"/>
                  </a:lnTo>
                  <a:lnTo>
                    <a:pt x="209446" y="33322"/>
                  </a:lnTo>
                  <a:lnTo>
                    <a:pt x="213436" y="14989"/>
                  </a:lnTo>
                  <a:lnTo>
                    <a:pt x="214705" y="12830"/>
                  </a:lnTo>
                  <a:lnTo>
                    <a:pt x="216543" y="11391"/>
                  </a:lnTo>
                  <a:lnTo>
                    <a:pt x="221231" y="8800"/>
                  </a:lnTo>
                  <a:lnTo>
                    <a:pt x="226623" y="4341"/>
                  </a:lnTo>
                  <a:lnTo>
                    <a:pt x="234972" y="1697"/>
                  </a:lnTo>
                  <a:lnTo>
                    <a:pt x="256501" y="0"/>
                  </a:lnTo>
                  <a:lnTo>
                    <a:pt x="287983" y="7787"/>
                  </a:lnTo>
                  <a:lnTo>
                    <a:pt x="330353" y="263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66"/>
            <p:cNvSpPr/>
            <p:nvPr/>
          </p:nvSpPr>
          <p:spPr>
            <a:xfrm>
              <a:off x="4964906" y="2321719"/>
              <a:ext cx="160736" cy="16601"/>
            </a:xfrm>
            <a:custGeom>
              <a:avLst/>
              <a:gdLst/>
              <a:ahLst/>
              <a:cxnLst/>
              <a:rect l="0" t="0" r="0" b="0"/>
              <a:pathLst>
                <a:path w="160736" h="16601">
                  <a:moveTo>
                    <a:pt x="0" y="0"/>
                  </a:moveTo>
                  <a:lnTo>
                    <a:pt x="0" y="4740"/>
                  </a:lnTo>
                  <a:lnTo>
                    <a:pt x="992" y="6137"/>
                  </a:lnTo>
                  <a:lnTo>
                    <a:pt x="2646" y="7068"/>
                  </a:lnTo>
                  <a:lnTo>
                    <a:pt x="33420" y="16509"/>
                  </a:lnTo>
                  <a:lnTo>
                    <a:pt x="70947" y="16600"/>
                  </a:lnTo>
                  <a:lnTo>
                    <a:pt x="113931" y="10739"/>
                  </a:lnTo>
                  <a:lnTo>
                    <a:pt x="160735"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67"/>
            <p:cNvSpPr/>
            <p:nvPr/>
          </p:nvSpPr>
          <p:spPr>
            <a:xfrm>
              <a:off x="5214939" y="2232531"/>
              <a:ext cx="17859" cy="187415"/>
            </a:xfrm>
            <a:custGeom>
              <a:avLst/>
              <a:gdLst/>
              <a:ahLst/>
              <a:cxnLst/>
              <a:rect l="0" t="0" r="0" b="0"/>
              <a:pathLst>
                <a:path w="17859" h="187415">
                  <a:moveTo>
                    <a:pt x="17858" y="8821"/>
                  </a:moveTo>
                  <a:lnTo>
                    <a:pt x="13117" y="8821"/>
                  </a:lnTo>
                  <a:lnTo>
                    <a:pt x="11721" y="7828"/>
                  </a:lnTo>
                  <a:lnTo>
                    <a:pt x="10790" y="6175"/>
                  </a:lnTo>
                  <a:lnTo>
                    <a:pt x="9037" y="259"/>
                  </a:lnTo>
                  <a:lnTo>
                    <a:pt x="4220" y="0"/>
                  </a:lnTo>
                  <a:lnTo>
                    <a:pt x="2813" y="956"/>
                  </a:lnTo>
                  <a:lnTo>
                    <a:pt x="1875" y="2585"/>
                  </a:lnTo>
                  <a:lnTo>
                    <a:pt x="369" y="12329"/>
                  </a:lnTo>
                  <a:lnTo>
                    <a:pt x="9" y="51902"/>
                  </a:lnTo>
                  <a:lnTo>
                    <a:pt x="0" y="91075"/>
                  </a:lnTo>
                  <a:lnTo>
                    <a:pt x="991" y="118150"/>
                  </a:lnTo>
                  <a:lnTo>
                    <a:pt x="16249" y="161807"/>
                  </a:lnTo>
                  <a:lnTo>
                    <a:pt x="17858" y="1874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68"/>
            <p:cNvSpPr/>
            <p:nvPr/>
          </p:nvSpPr>
          <p:spPr>
            <a:xfrm>
              <a:off x="5134570" y="2277070"/>
              <a:ext cx="383978" cy="133900"/>
            </a:xfrm>
            <a:custGeom>
              <a:avLst/>
              <a:gdLst/>
              <a:ahLst/>
              <a:cxnLst/>
              <a:rect l="0" t="0" r="0" b="0"/>
              <a:pathLst>
                <a:path w="383978" h="133900">
                  <a:moveTo>
                    <a:pt x="0" y="125016"/>
                  </a:moveTo>
                  <a:lnTo>
                    <a:pt x="39167" y="124024"/>
                  </a:lnTo>
                  <a:lnTo>
                    <a:pt x="81636" y="117948"/>
                  </a:lnTo>
                  <a:lnTo>
                    <a:pt x="116462" y="113992"/>
                  </a:lnTo>
                  <a:lnTo>
                    <a:pt x="154562" y="106536"/>
                  </a:lnTo>
                  <a:lnTo>
                    <a:pt x="191979" y="98043"/>
                  </a:lnTo>
                  <a:lnTo>
                    <a:pt x="232392" y="84312"/>
                  </a:lnTo>
                  <a:lnTo>
                    <a:pt x="241531" y="82120"/>
                  </a:lnTo>
                  <a:lnTo>
                    <a:pt x="248899" y="75855"/>
                  </a:lnTo>
                  <a:lnTo>
                    <a:pt x="254489" y="67448"/>
                  </a:lnTo>
                  <a:lnTo>
                    <a:pt x="256974" y="60404"/>
                  </a:lnTo>
                  <a:lnTo>
                    <a:pt x="256644" y="58129"/>
                  </a:lnTo>
                  <a:lnTo>
                    <a:pt x="255432" y="56612"/>
                  </a:lnTo>
                  <a:lnTo>
                    <a:pt x="248986" y="51831"/>
                  </a:lnTo>
                  <a:lnTo>
                    <a:pt x="246358" y="49437"/>
                  </a:lnTo>
                  <a:lnTo>
                    <a:pt x="238146" y="46777"/>
                  </a:lnTo>
                  <a:lnTo>
                    <a:pt x="216706" y="45069"/>
                  </a:lnTo>
                  <a:lnTo>
                    <a:pt x="199257" y="49514"/>
                  </a:lnTo>
                  <a:lnTo>
                    <a:pt x="182712" y="59905"/>
                  </a:lnTo>
                  <a:lnTo>
                    <a:pt x="166838" y="74464"/>
                  </a:lnTo>
                  <a:lnTo>
                    <a:pt x="163447" y="80389"/>
                  </a:lnTo>
                  <a:lnTo>
                    <a:pt x="162543" y="83359"/>
                  </a:lnTo>
                  <a:lnTo>
                    <a:pt x="164184" y="91949"/>
                  </a:lnTo>
                  <a:lnTo>
                    <a:pt x="170686" y="105297"/>
                  </a:lnTo>
                  <a:lnTo>
                    <a:pt x="177064" y="112283"/>
                  </a:lnTo>
                  <a:lnTo>
                    <a:pt x="202989" y="127884"/>
                  </a:lnTo>
                  <a:lnTo>
                    <a:pt x="220439" y="132150"/>
                  </a:lnTo>
                  <a:lnTo>
                    <a:pt x="261420" y="133899"/>
                  </a:lnTo>
                  <a:lnTo>
                    <a:pt x="263576" y="132922"/>
                  </a:lnTo>
                  <a:lnTo>
                    <a:pt x="265014" y="131279"/>
                  </a:lnTo>
                  <a:lnTo>
                    <a:pt x="267605" y="126807"/>
                  </a:lnTo>
                  <a:lnTo>
                    <a:pt x="272064" y="121513"/>
                  </a:lnTo>
                  <a:lnTo>
                    <a:pt x="272060" y="110560"/>
                  </a:lnTo>
                  <a:lnTo>
                    <a:pt x="268054" y="68759"/>
                  </a:lnTo>
                  <a:lnTo>
                    <a:pt x="267913" y="46292"/>
                  </a:lnTo>
                  <a:lnTo>
                    <a:pt x="270547" y="37772"/>
                  </a:lnTo>
                  <a:lnTo>
                    <a:pt x="280322" y="24218"/>
                  </a:lnTo>
                  <a:lnTo>
                    <a:pt x="288629" y="20686"/>
                  </a:lnTo>
                  <a:lnTo>
                    <a:pt x="332331" y="10337"/>
                  </a:lnTo>
                  <a:lnTo>
                    <a:pt x="375804" y="910"/>
                  </a:lnTo>
                  <a:lnTo>
                    <a:pt x="38397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69"/>
            <p:cNvSpPr/>
            <p:nvPr/>
          </p:nvSpPr>
          <p:spPr>
            <a:xfrm>
              <a:off x="5688211" y="2178844"/>
              <a:ext cx="26790" cy="241102"/>
            </a:xfrm>
            <a:custGeom>
              <a:avLst/>
              <a:gdLst/>
              <a:ahLst/>
              <a:cxnLst/>
              <a:rect l="0" t="0" r="0" b="0"/>
              <a:pathLst>
                <a:path w="26790" h="241102">
                  <a:moveTo>
                    <a:pt x="26789" y="0"/>
                  </a:moveTo>
                  <a:lnTo>
                    <a:pt x="19721" y="16781"/>
                  </a:lnTo>
                  <a:lnTo>
                    <a:pt x="15765" y="29115"/>
                  </a:lnTo>
                  <a:lnTo>
                    <a:pt x="11968" y="40721"/>
                  </a:lnTo>
                  <a:lnTo>
                    <a:pt x="8204" y="82607"/>
                  </a:lnTo>
                  <a:lnTo>
                    <a:pt x="851" y="125134"/>
                  </a:lnTo>
                  <a:lnTo>
                    <a:pt x="1067" y="163460"/>
                  </a:lnTo>
                  <a:lnTo>
                    <a:pt x="5166" y="181496"/>
                  </a:lnTo>
                  <a:lnTo>
                    <a:pt x="260" y="224452"/>
                  </a:lnTo>
                  <a:lnTo>
                    <a:pt x="0"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70"/>
            <p:cNvSpPr/>
            <p:nvPr/>
          </p:nvSpPr>
          <p:spPr>
            <a:xfrm>
              <a:off x="5634633" y="2198122"/>
              <a:ext cx="464345" cy="238278"/>
            </a:xfrm>
            <a:custGeom>
              <a:avLst/>
              <a:gdLst/>
              <a:ahLst/>
              <a:cxnLst/>
              <a:rect l="0" t="0" r="0" b="0"/>
              <a:pathLst>
                <a:path w="464345" h="238278">
                  <a:moveTo>
                    <a:pt x="0" y="177175"/>
                  </a:moveTo>
                  <a:lnTo>
                    <a:pt x="0" y="172434"/>
                  </a:lnTo>
                  <a:lnTo>
                    <a:pt x="2645" y="167461"/>
                  </a:lnTo>
                  <a:lnTo>
                    <a:pt x="12429" y="156184"/>
                  </a:lnTo>
                  <a:lnTo>
                    <a:pt x="32037" y="144402"/>
                  </a:lnTo>
                  <a:lnTo>
                    <a:pt x="66190" y="132520"/>
                  </a:lnTo>
                  <a:lnTo>
                    <a:pt x="106120" y="115879"/>
                  </a:lnTo>
                  <a:lnTo>
                    <a:pt x="142670" y="100612"/>
                  </a:lnTo>
                  <a:lnTo>
                    <a:pt x="168611" y="90108"/>
                  </a:lnTo>
                  <a:lnTo>
                    <a:pt x="188314" y="74869"/>
                  </a:lnTo>
                  <a:lnTo>
                    <a:pt x="216027" y="35011"/>
                  </a:lnTo>
                  <a:lnTo>
                    <a:pt x="221104" y="21392"/>
                  </a:lnTo>
                  <a:lnTo>
                    <a:pt x="223159" y="3370"/>
                  </a:lnTo>
                  <a:lnTo>
                    <a:pt x="222194" y="1774"/>
                  </a:lnTo>
                  <a:lnTo>
                    <a:pt x="220559" y="710"/>
                  </a:lnTo>
                  <a:lnTo>
                    <a:pt x="218476" y="0"/>
                  </a:lnTo>
                  <a:lnTo>
                    <a:pt x="217089" y="519"/>
                  </a:lnTo>
                  <a:lnTo>
                    <a:pt x="216163" y="1857"/>
                  </a:lnTo>
                  <a:lnTo>
                    <a:pt x="215546" y="3742"/>
                  </a:lnTo>
                  <a:lnTo>
                    <a:pt x="214143" y="4998"/>
                  </a:lnTo>
                  <a:lnTo>
                    <a:pt x="209937" y="6394"/>
                  </a:lnTo>
                  <a:lnTo>
                    <a:pt x="204761" y="12306"/>
                  </a:lnTo>
                  <a:lnTo>
                    <a:pt x="191410" y="31771"/>
                  </a:lnTo>
                  <a:lnTo>
                    <a:pt x="185645" y="50190"/>
                  </a:lnTo>
                  <a:lnTo>
                    <a:pt x="183295" y="53823"/>
                  </a:lnTo>
                  <a:lnTo>
                    <a:pt x="174266" y="92997"/>
                  </a:lnTo>
                  <a:lnTo>
                    <a:pt x="170068" y="137165"/>
                  </a:lnTo>
                  <a:lnTo>
                    <a:pt x="169688" y="180074"/>
                  </a:lnTo>
                  <a:lnTo>
                    <a:pt x="169665" y="219904"/>
                  </a:lnTo>
                  <a:lnTo>
                    <a:pt x="170656" y="220544"/>
                  </a:lnTo>
                  <a:lnTo>
                    <a:pt x="177353" y="221655"/>
                  </a:lnTo>
                  <a:lnTo>
                    <a:pt x="177766" y="220719"/>
                  </a:lnTo>
                  <a:lnTo>
                    <a:pt x="181191" y="201079"/>
                  </a:lnTo>
                  <a:lnTo>
                    <a:pt x="183301" y="196088"/>
                  </a:lnTo>
                  <a:lnTo>
                    <a:pt x="190939" y="187896"/>
                  </a:lnTo>
                  <a:lnTo>
                    <a:pt x="234289" y="155252"/>
                  </a:lnTo>
                  <a:lnTo>
                    <a:pt x="269476" y="142887"/>
                  </a:lnTo>
                  <a:lnTo>
                    <a:pt x="271924" y="143402"/>
                  </a:lnTo>
                  <a:lnTo>
                    <a:pt x="273556" y="144738"/>
                  </a:lnTo>
                  <a:lnTo>
                    <a:pt x="280916" y="154011"/>
                  </a:lnTo>
                  <a:lnTo>
                    <a:pt x="290932" y="165397"/>
                  </a:lnTo>
                  <a:lnTo>
                    <a:pt x="293569" y="174236"/>
                  </a:lnTo>
                  <a:lnTo>
                    <a:pt x="294186" y="180168"/>
                  </a:lnTo>
                  <a:lnTo>
                    <a:pt x="297106" y="186112"/>
                  </a:lnTo>
                  <a:lnTo>
                    <a:pt x="299274" y="189086"/>
                  </a:lnTo>
                  <a:lnTo>
                    <a:pt x="307969" y="214629"/>
                  </a:lnTo>
                  <a:lnTo>
                    <a:pt x="319826" y="228880"/>
                  </a:lnTo>
                  <a:lnTo>
                    <a:pt x="334410" y="236520"/>
                  </a:lnTo>
                  <a:lnTo>
                    <a:pt x="341442" y="238277"/>
                  </a:lnTo>
                  <a:lnTo>
                    <a:pt x="344706" y="237753"/>
                  </a:lnTo>
                  <a:lnTo>
                    <a:pt x="387287" y="214750"/>
                  </a:lnTo>
                  <a:lnTo>
                    <a:pt x="426903" y="178750"/>
                  </a:lnTo>
                  <a:lnTo>
                    <a:pt x="432821" y="170268"/>
                  </a:lnTo>
                  <a:lnTo>
                    <a:pt x="436152" y="159915"/>
                  </a:lnTo>
                  <a:lnTo>
                    <a:pt x="436620" y="156739"/>
                  </a:lnTo>
                  <a:lnTo>
                    <a:pt x="435939" y="153629"/>
                  </a:lnTo>
                  <a:lnTo>
                    <a:pt x="430241" y="144512"/>
                  </a:lnTo>
                  <a:lnTo>
                    <a:pt x="425044" y="138515"/>
                  </a:lnTo>
                  <a:lnTo>
                    <a:pt x="419427" y="135188"/>
                  </a:lnTo>
                  <a:lnTo>
                    <a:pt x="410913" y="132877"/>
                  </a:lnTo>
                  <a:lnTo>
                    <a:pt x="406532" y="132682"/>
                  </a:lnTo>
                  <a:lnTo>
                    <a:pt x="401277" y="135241"/>
                  </a:lnTo>
                  <a:lnTo>
                    <a:pt x="389819" y="144969"/>
                  </a:lnTo>
                  <a:lnTo>
                    <a:pt x="386573" y="150624"/>
                  </a:lnTo>
                  <a:lnTo>
                    <a:pt x="384138" y="156445"/>
                  </a:lnTo>
                  <a:lnTo>
                    <a:pt x="378181" y="165300"/>
                  </a:lnTo>
                  <a:lnTo>
                    <a:pt x="376440" y="171236"/>
                  </a:lnTo>
                  <a:lnTo>
                    <a:pt x="376968" y="174208"/>
                  </a:lnTo>
                  <a:lnTo>
                    <a:pt x="382451" y="183131"/>
                  </a:lnTo>
                  <a:lnTo>
                    <a:pt x="399979" y="200988"/>
                  </a:lnTo>
                  <a:lnTo>
                    <a:pt x="414956" y="208925"/>
                  </a:lnTo>
                  <a:lnTo>
                    <a:pt x="459231" y="212791"/>
                  </a:lnTo>
                  <a:lnTo>
                    <a:pt x="464344" y="21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71"/>
            <p:cNvSpPr/>
            <p:nvPr/>
          </p:nvSpPr>
          <p:spPr>
            <a:xfrm>
              <a:off x="6233458" y="2322087"/>
              <a:ext cx="115551" cy="97859"/>
            </a:xfrm>
            <a:custGeom>
              <a:avLst/>
              <a:gdLst/>
              <a:ahLst/>
              <a:cxnLst/>
              <a:rect l="0" t="0" r="0" b="0"/>
              <a:pathLst>
                <a:path w="115551" h="97859">
                  <a:moveTo>
                    <a:pt x="115550" y="8561"/>
                  </a:moveTo>
                  <a:lnTo>
                    <a:pt x="110809" y="8561"/>
                  </a:lnTo>
                  <a:lnTo>
                    <a:pt x="105836" y="5915"/>
                  </a:lnTo>
                  <a:lnTo>
                    <a:pt x="100319" y="2425"/>
                  </a:lnTo>
                  <a:lnTo>
                    <a:pt x="90642" y="459"/>
                  </a:lnTo>
                  <a:lnTo>
                    <a:pt x="80998" y="0"/>
                  </a:lnTo>
                  <a:lnTo>
                    <a:pt x="72743" y="2441"/>
                  </a:lnTo>
                  <a:lnTo>
                    <a:pt x="64775" y="5841"/>
                  </a:lnTo>
                  <a:lnTo>
                    <a:pt x="37744" y="12944"/>
                  </a:lnTo>
                  <a:lnTo>
                    <a:pt x="21394" y="23722"/>
                  </a:lnTo>
                  <a:lnTo>
                    <a:pt x="5561" y="38363"/>
                  </a:lnTo>
                  <a:lnTo>
                    <a:pt x="2174" y="44296"/>
                  </a:lnTo>
                  <a:lnTo>
                    <a:pt x="267" y="55860"/>
                  </a:lnTo>
                  <a:lnTo>
                    <a:pt x="0" y="60930"/>
                  </a:lnTo>
                  <a:lnTo>
                    <a:pt x="2347" y="69209"/>
                  </a:lnTo>
                  <a:lnTo>
                    <a:pt x="11940" y="82608"/>
                  </a:lnTo>
                  <a:lnTo>
                    <a:pt x="25209" y="91796"/>
                  </a:lnTo>
                  <a:lnTo>
                    <a:pt x="41709" y="96062"/>
                  </a:lnTo>
                  <a:lnTo>
                    <a:pt x="88761" y="978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72"/>
            <p:cNvSpPr/>
            <p:nvPr/>
          </p:nvSpPr>
          <p:spPr>
            <a:xfrm>
              <a:off x="6420446" y="2214563"/>
              <a:ext cx="53578" cy="223243"/>
            </a:xfrm>
            <a:custGeom>
              <a:avLst/>
              <a:gdLst/>
              <a:ahLst/>
              <a:cxnLst/>
              <a:rect l="0" t="0" r="0" b="0"/>
              <a:pathLst>
                <a:path w="53578" h="223243">
                  <a:moveTo>
                    <a:pt x="8929" y="0"/>
                  </a:moveTo>
                  <a:lnTo>
                    <a:pt x="4189" y="4740"/>
                  </a:lnTo>
                  <a:lnTo>
                    <a:pt x="1861" y="9713"/>
                  </a:lnTo>
                  <a:lnTo>
                    <a:pt x="21" y="50775"/>
                  </a:lnTo>
                  <a:lnTo>
                    <a:pt x="0" y="95372"/>
                  </a:lnTo>
                  <a:lnTo>
                    <a:pt x="992" y="137921"/>
                  </a:lnTo>
                  <a:lnTo>
                    <a:pt x="12428" y="174376"/>
                  </a:lnTo>
                  <a:lnTo>
                    <a:pt x="23915" y="192055"/>
                  </a:lnTo>
                  <a:lnTo>
                    <a:pt x="53577"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73"/>
            <p:cNvSpPr/>
            <p:nvPr/>
          </p:nvSpPr>
          <p:spPr>
            <a:xfrm>
              <a:off x="6528135" y="2330691"/>
              <a:ext cx="178061" cy="80326"/>
            </a:xfrm>
            <a:custGeom>
              <a:avLst/>
              <a:gdLst/>
              <a:ahLst/>
              <a:cxnLst/>
              <a:rect l="0" t="0" r="0" b="0"/>
              <a:pathLst>
                <a:path w="178061" h="80326">
                  <a:moveTo>
                    <a:pt x="106623" y="26747"/>
                  </a:moveTo>
                  <a:lnTo>
                    <a:pt x="106623" y="22006"/>
                  </a:lnTo>
                  <a:lnTo>
                    <a:pt x="105631" y="20610"/>
                  </a:lnTo>
                  <a:lnTo>
                    <a:pt x="103977" y="19679"/>
                  </a:lnTo>
                  <a:lnTo>
                    <a:pt x="101882" y="19058"/>
                  </a:lnTo>
                  <a:lnTo>
                    <a:pt x="88532" y="8267"/>
                  </a:lnTo>
                  <a:lnTo>
                    <a:pt x="82707" y="3651"/>
                  </a:lnTo>
                  <a:lnTo>
                    <a:pt x="76811" y="1599"/>
                  </a:lnTo>
                  <a:lnTo>
                    <a:pt x="36765" y="0"/>
                  </a:lnTo>
                  <a:lnTo>
                    <a:pt x="28280" y="2622"/>
                  </a:lnTo>
                  <a:lnTo>
                    <a:pt x="11639" y="15191"/>
                  </a:lnTo>
                  <a:lnTo>
                    <a:pt x="1265" y="25029"/>
                  </a:lnTo>
                  <a:lnTo>
                    <a:pt x="266" y="28629"/>
                  </a:lnTo>
                  <a:lnTo>
                    <a:pt x="0" y="30978"/>
                  </a:lnTo>
                  <a:lnTo>
                    <a:pt x="2349" y="36234"/>
                  </a:lnTo>
                  <a:lnTo>
                    <a:pt x="11942" y="47693"/>
                  </a:lnTo>
                  <a:lnTo>
                    <a:pt x="17579" y="50939"/>
                  </a:lnTo>
                  <a:lnTo>
                    <a:pt x="26368" y="52381"/>
                  </a:lnTo>
                  <a:lnTo>
                    <a:pt x="65982" y="53384"/>
                  </a:lnTo>
                  <a:lnTo>
                    <a:pt x="90364" y="52513"/>
                  </a:lnTo>
                  <a:lnTo>
                    <a:pt x="98735" y="48782"/>
                  </a:lnTo>
                  <a:lnTo>
                    <a:pt x="124406" y="29323"/>
                  </a:lnTo>
                  <a:lnTo>
                    <a:pt x="127408" y="28464"/>
                  </a:lnTo>
                  <a:lnTo>
                    <a:pt x="129410" y="26899"/>
                  </a:lnTo>
                  <a:lnTo>
                    <a:pt x="133399" y="17853"/>
                  </a:lnTo>
                  <a:lnTo>
                    <a:pt x="138148" y="22568"/>
                  </a:lnTo>
                  <a:lnTo>
                    <a:pt x="140478" y="27535"/>
                  </a:lnTo>
                  <a:lnTo>
                    <a:pt x="143088" y="41733"/>
                  </a:lnTo>
                  <a:lnTo>
                    <a:pt x="151414" y="53361"/>
                  </a:lnTo>
                  <a:lnTo>
                    <a:pt x="163588" y="65811"/>
                  </a:lnTo>
                  <a:lnTo>
                    <a:pt x="169314" y="68913"/>
                  </a:lnTo>
                  <a:lnTo>
                    <a:pt x="172229" y="69740"/>
                  </a:lnTo>
                  <a:lnTo>
                    <a:pt x="174173" y="71284"/>
                  </a:lnTo>
                  <a:lnTo>
                    <a:pt x="178060" y="80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74"/>
            <p:cNvSpPr/>
            <p:nvPr/>
          </p:nvSpPr>
          <p:spPr>
            <a:xfrm>
              <a:off x="6768713" y="2357438"/>
              <a:ext cx="8921" cy="44649"/>
            </a:xfrm>
            <a:custGeom>
              <a:avLst/>
              <a:gdLst/>
              <a:ahLst/>
              <a:cxnLst/>
              <a:rect l="0" t="0" r="0" b="0"/>
              <a:pathLst>
                <a:path w="8921" h="44649">
                  <a:moveTo>
                    <a:pt x="8920" y="0"/>
                  </a:moveTo>
                  <a:lnTo>
                    <a:pt x="1231" y="0"/>
                  </a:lnTo>
                  <a:lnTo>
                    <a:pt x="817" y="992"/>
                  </a:lnTo>
                  <a:lnTo>
                    <a:pt x="0" y="21249"/>
                  </a:lnTo>
                  <a:lnTo>
                    <a:pt x="2640" y="26972"/>
                  </a:lnTo>
                  <a:lnTo>
                    <a:pt x="6129" y="32823"/>
                  </a:lnTo>
                  <a:lnTo>
                    <a:pt x="8920"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75"/>
            <p:cNvSpPr/>
            <p:nvPr/>
          </p:nvSpPr>
          <p:spPr>
            <a:xfrm>
              <a:off x="6768703" y="2277070"/>
              <a:ext cx="8931" cy="26790"/>
            </a:xfrm>
            <a:custGeom>
              <a:avLst/>
              <a:gdLst/>
              <a:ahLst/>
              <a:cxnLst/>
              <a:rect l="0" t="0" r="0" b="0"/>
              <a:pathLst>
                <a:path w="8931" h="26790">
                  <a:moveTo>
                    <a:pt x="8930" y="26789"/>
                  </a:moveTo>
                  <a:lnTo>
                    <a:pt x="8930" y="22049"/>
                  </a:lnTo>
                  <a:lnTo>
                    <a:pt x="6284" y="17076"/>
                  </a:lnTo>
                  <a:lnTo>
                    <a:pt x="1241" y="1053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76"/>
            <p:cNvSpPr/>
            <p:nvPr/>
          </p:nvSpPr>
          <p:spPr>
            <a:xfrm>
              <a:off x="6875859" y="2323007"/>
              <a:ext cx="276822" cy="105857"/>
            </a:xfrm>
            <a:custGeom>
              <a:avLst/>
              <a:gdLst/>
              <a:ahLst/>
              <a:cxnLst/>
              <a:rect l="0" t="0" r="0" b="0"/>
              <a:pathLst>
                <a:path w="276822" h="105857">
                  <a:moveTo>
                    <a:pt x="0" y="88009"/>
                  </a:moveTo>
                  <a:lnTo>
                    <a:pt x="4741" y="92749"/>
                  </a:lnTo>
                  <a:lnTo>
                    <a:pt x="7068" y="97722"/>
                  </a:lnTo>
                  <a:lnTo>
                    <a:pt x="8822" y="105391"/>
                  </a:lnTo>
                  <a:lnTo>
                    <a:pt x="17489" y="105856"/>
                  </a:lnTo>
                  <a:lnTo>
                    <a:pt x="18852" y="64187"/>
                  </a:lnTo>
                  <a:lnTo>
                    <a:pt x="24928" y="52288"/>
                  </a:lnTo>
                  <a:lnTo>
                    <a:pt x="25548" y="49312"/>
                  </a:lnTo>
                  <a:lnTo>
                    <a:pt x="31162" y="40383"/>
                  </a:lnTo>
                  <a:lnTo>
                    <a:pt x="43850" y="31454"/>
                  </a:lnTo>
                  <a:lnTo>
                    <a:pt x="55437" y="27265"/>
                  </a:lnTo>
                  <a:lnTo>
                    <a:pt x="74316" y="25656"/>
                  </a:lnTo>
                  <a:lnTo>
                    <a:pt x="76334" y="26596"/>
                  </a:lnTo>
                  <a:lnTo>
                    <a:pt x="77678" y="28215"/>
                  </a:lnTo>
                  <a:lnTo>
                    <a:pt x="78575" y="30287"/>
                  </a:lnTo>
                  <a:lnTo>
                    <a:pt x="80164" y="31668"/>
                  </a:lnTo>
                  <a:lnTo>
                    <a:pt x="87899" y="34067"/>
                  </a:lnTo>
                  <a:lnTo>
                    <a:pt x="101603" y="46828"/>
                  </a:lnTo>
                  <a:lnTo>
                    <a:pt x="104689" y="52508"/>
                  </a:lnTo>
                  <a:lnTo>
                    <a:pt x="107052" y="58340"/>
                  </a:lnTo>
                  <a:lnTo>
                    <a:pt x="112969" y="67201"/>
                  </a:lnTo>
                  <a:lnTo>
                    <a:pt x="114701" y="73139"/>
                  </a:lnTo>
                  <a:lnTo>
                    <a:pt x="116155" y="75119"/>
                  </a:lnTo>
                  <a:lnTo>
                    <a:pt x="118116" y="76439"/>
                  </a:lnTo>
                  <a:lnTo>
                    <a:pt x="120416" y="77319"/>
                  </a:lnTo>
                  <a:lnTo>
                    <a:pt x="121950" y="78898"/>
                  </a:lnTo>
                  <a:lnTo>
                    <a:pt x="123653" y="83298"/>
                  </a:lnTo>
                  <a:lnTo>
                    <a:pt x="124897" y="95283"/>
                  </a:lnTo>
                  <a:lnTo>
                    <a:pt x="125929" y="95835"/>
                  </a:lnTo>
                  <a:lnTo>
                    <a:pt x="130137" y="96611"/>
                  </a:lnTo>
                  <a:lnTo>
                    <a:pt x="127954" y="96793"/>
                  </a:lnTo>
                  <a:lnTo>
                    <a:pt x="127966" y="95849"/>
                  </a:lnTo>
                  <a:lnTo>
                    <a:pt x="132962" y="89237"/>
                  </a:lnTo>
                  <a:lnTo>
                    <a:pt x="133907" y="69965"/>
                  </a:lnTo>
                  <a:lnTo>
                    <a:pt x="133938" y="58207"/>
                  </a:lnTo>
                  <a:lnTo>
                    <a:pt x="138684" y="44562"/>
                  </a:lnTo>
                  <a:lnTo>
                    <a:pt x="149391" y="26051"/>
                  </a:lnTo>
                  <a:lnTo>
                    <a:pt x="151724" y="19792"/>
                  </a:lnTo>
                  <a:lnTo>
                    <a:pt x="156068" y="13703"/>
                  </a:lnTo>
                  <a:lnTo>
                    <a:pt x="163952" y="10336"/>
                  </a:lnTo>
                  <a:lnTo>
                    <a:pt x="183795" y="7004"/>
                  </a:lnTo>
                  <a:lnTo>
                    <a:pt x="196305" y="644"/>
                  </a:lnTo>
                  <a:lnTo>
                    <a:pt x="199331" y="0"/>
                  </a:lnTo>
                  <a:lnTo>
                    <a:pt x="202340" y="563"/>
                  </a:lnTo>
                  <a:lnTo>
                    <a:pt x="214300" y="5949"/>
                  </a:lnTo>
                  <a:lnTo>
                    <a:pt x="226217" y="7307"/>
                  </a:lnTo>
                  <a:lnTo>
                    <a:pt x="229194" y="9403"/>
                  </a:lnTo>
                  <a:lnTo>
                    <a:pt x="263922" y="49270"/>
                  </a:lnTo>
                  <a:lnTo>
                    <a:pt x="276821" y="790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SMARTInkShape-77"/>
          <p:cNvSpPr/>
          <p:nvPr/>
        </p:nvSpPr>
        <p:spPr>
          <a:xfrm>
            <a:off x="2663543" y="362261"/>
            <a:ext cx="2485957" cy="1236031"/>
          </a:xfrm>
          <a:custGeom>
            <a:avLst/>
            <a:gdLst/>
            <a:ahLst/>
            <a:cxnLst/>
            <a:rect l="0" t="0" r="0" b="0"/>
            <a:pathLst>
              <a:path w="2485957" h="1236031">
                <a:moveTo>
                  <a:pt x="60012" y="1057559"/>
                </a:moveTo>
                <a:lnTo>
                  <a:pt x="64752" y="1057559"/>
                </a:lnTo>
                <a:lnTo>
                  <a:pt x="101143" y="1073783"/>
                </a:lnTo>
                <a:lnTo>
                  <a:pt x="142036" y="1094131"/>
                </a:lnTo>
                <a:lnTo>
                  <a:pt x="181880" y="1108744"/>
                </a:lnTo>
                <a:lnTo>
                  <a:pt x="213394" y="1117019"/>
                </a:lnTo>
                <a:lnTo>
                  <a:pt x="243937" y="1127311"/>
                </a:lnTo>
                <a:lnTo>
                  <a:pt x="276694" y="1138500"/>
                </a:lnTo>
                <a:lnTo>
                  <a:pt x="312088" y="1150088"/>
                </a:lnTo>
                <a:lnTo>
                  <a:pt x="350970" y="1161852"/>
                </a:lnTo>
                <a:lnTo>
                  <a:pt x="388756" y="1173696"/>
                </a:lnTo>
                <a:lnTo>
                  <a:pt x="427378" y="1184582"/>
                </a:lnTo>
                <a:lnTo>
                  <a:pt x="471002" y="1192727"/>
                </a:lnTo>
                <a:lnTo>
                  <a:pt x="514203" y="1199655"/>
                </a:lnTo>
                <a:lnTo>
                  <a:pt x="558539" y="1206041"/>
                </a:lnTo>
                <a:lnTo>
                  <a:pt x="582863" y="1209133"/>
                </a:lnTo>
                <a:lnTo>
                  <a:pt x="608009" y="1212187"/>
                </a:lnTo>
                <a:lnTo>
                  <a:pt x="633703" y="1215215"/>
                </a:lnTo>
                <a:lnTo>
                  <a:pt x="659761" y="1218225"/>
                </a:lnTo>
                <a:lnTo>
                  <a:pt x="686063" y="1221225"/>
                </a:lnTo>
                <a:lnTo>
                  <a:pt x="713520" y="1223224"/>
                </a:lnTo>
                <a:lnTo>
                  <a:pt x="741746" y="1224557"/>
                </a:lnTo>
                <a:lnTo>
                  <a:pt x="770486" y="1225446"/>
                </a:lnTo>
                <a:lnTo>
                  <a:pt x="799567" y="1227031"/>
                </a:lnTo>
                <a:lnTo>
                  <a:pt x="828877" y="1229079"/>
                </a:lnTo>
                <a:lnTo>
                  <a:pt x="858339" y="1231437"/>
                </a:lnTo>
                <a:lnTo>
                  <a:pt x="888894" y="1233009"/>
                </a:lnTo>
                <a:lnTo>
                  <a:pt x="920178" y="1234057"/>
                </a:lnTo>
                <a:lnTo>
                  <a:pt x="951948" y="1234756"/>
                </a:lnTo>
                <a:lnTo>
                  <a:pt x="984042" y="1235222"/>
                </a:lnTo>
                <a:lnTo>
                  <a:pt x="1016352" y="1235532"/>
                </a:lnTo>
                <a:lnTo>
                  <a:pt x="1048806" y="1235739"/>
                </a:lnTo>
                <a:lnTo>
                  <a:pt x="1082349" y="1235877"/>
                </a:lnTo>
                <a:lnTo>
                  <a:pt x="1116617" y="1235969"/>
                </a:lnTo>
                <a:lnTo>
                  <a:pt x="1151368" y="1236030"/>
                </a:lnTo>
                <a:lnTo>
                  <a:pt x="1185450" y="1235079"/>
                </a:lnTo>
                <a:lnTo>
                  <a:pt x="1219085" y="1233453"/>
                </a:lnTo>
                <a:lnTo>
                  <a:pt x="1252423" y="1231376"/>
                </a:lnTo>
                <a:lnTo>
                  <a:pt x="1285562" y="1229992"/>
                </a:lnTo>
                <a:lnTo>
                  <a:pt x="1318568" y="1229069"/>
                </a:lnTo>
                <a:lnTo>
                  <a:pt x="1351487" y="1228454"/>
                </a:lnTo>
                <a:lnTo>
                  <a:pt x="1384347" y="1227051"/>
                </a:lnTo>
                <a:lnTo>
                  <a:pt x="1417167" y="1225124"/>
                </a:lnTo>
                <a:lnTo>
                  <a:pt x="1449962" y="1222847"/>
                </a:lnTo>
                <a:lnTo>
                  <a:pt x="1482739" y="1219345"/>
                </a:lnTo>
                <a:lnTo>
                  <a:pt x="1515504" y="1215026"/>
                </a:lnTo>
                <a:lnTo>
                  <a:pt x="1548262" y="1210162"/>
                </a:lnTo>
                <a:lnTo>
                  <a:pt x="1582006" y="1204935"/>
                </a:lnTo>
                <a:lnTo>
                  <a:pt x="1616409" y="1199466"/>
                </a:lnTo>
                <a:lnTo>
                  <a:pt x="1651251" y="1193836"/>
                </a:lnTo>
                <a:lnTo>
                  <a:pt x="1685392" y="1188098"/>
                </a:lnTo>
                <a:lnTo>
                  <a:pt x="1719067" y="1182288"/>
                </a:lnTo>
                <a:lnTo>
                  <a:pt x="1752432" y="1176431"/>
                </a:lnTo>
                <a:lnTo>
                  <a:pt x="1785589" y="1168557"/>
                </a:lnTo>
                <a:lnTo>
                  <a:pt x="1818607" y="1159339"/>
                </a:lnTo>
                <a:lnTo>
                  <a:pt x="1851534" y="1149225"/>
                </a:lnTo>
                <a:lnTo>
                  <a:pt x="1883407" y="1139506"/>
                </a:lnTo>
                <a:lnTo>
                  <a:pt x="1914577" y="1130049"/>
                </a:lnTo>
                <a:lnTo>
                  <a:pt x="1945280" y="1120769"/>
                </a:lnTo>
                <a:lnTo>
                  <a:pt x="1975669" y="1111605"/>
                </a:lnTo>
                <a:lnTo>
                  <a:pt x="2005851" y="1102520"/>
                </a:lnTo>
                <a:lnTo>
                  <a:pt x="2035894" y="1093486"/>
                </a:lnTo>
                <a:lnTo>
                  <a:pt x="2064853" y="1083495"/>
                </a:lnTo>
                <a:lnTo>
                  <a:pt x="2093088" y="1072865"/>
                </a:lnTo>
                <a:lnTo>
                  <a:pt x="2120841" y="1061810"/>
                </a:lnTo>
                <a:lnTo>
                  <a:pt x="2148273" y="1050471"/>
                </a:lnTo>
                <a:lnTo>
                  <a:pt x="2175491" y="1038943"/>
                </a:lnTo>
                <a:lnTo>
                  <a:pt x="2202565" y="1027289"/>
                </a:lnTo>
                <a:lnTo>
                  <a:pt x="2227560" y="1015551"/>
                </a:lnTo>
                <a:lnTo>
                  <a:pt x="2251169" y="1003757"/>
                </a:lnTo>
                <a:lnTo>
                  <a:pt x="2273854" y="991926"/>
                </a:lnTo>
                <a:lnTo>
                  <a:pt x="2317579" y="965550"/>
                </a:lnTo>
                <a:lnTo>
                  <a:pt x="2358180" y="938284"/>
                </a:lnTo>
                <a:lnTo>
                  <a:pt x="2392761" y="912936"/>
                </a:lnTo>
                <a:lnTo>
                  <a:pt x="2419375" y="883149"/>
                </a:lnTo>
                <a:lnTo>
                  <a:pt x="2441126" y="851059"/>
                </a:lnTo>
                <a:lnTo>
                  <a:pt x="2460714" y="820261"/>
                </a:lnTo>
                <a:lnTo>
                  <a:pt x="2474050" y="787390"/>
                </a:lnTo>
                <a:lnTo>
                  <a:pt x="2482293" y="751945"/>
                </a:lnTo>
                <a:lnTo>
                  <a:pt x="2485956" y="713041"/>
                </a:lnTo>
                <a:lnTo>
                  <a:pt x="2482293" y="675245"/>
                </a:lnTo>
                <a:lnTo>
                  <a:pt x="2473057" y="637610"/>
                </a:lnTo>
                <a:lnTo>
                  <a:pt x="2459032" y="597733"/>
                </a:lnTo>
                <a:lnTo>
                  <a:pt x="2440230" y="556859"/>
                </a:lnTo>
                <a:lnTo>
                  <a:pt x="2416660" y="516534"/>
                </a:lnTo>
                <a:lnTo>
                  <a:pt x="2386341" y="478768"/>
                </a:lnTo>
                <a:lnTo>
                  <a:pt x="2353022" y="439493"/>
                </a:lnTo>
                <a:lnTo>
                  <a:pt x="2316385" y="398887"/>
                </a:lnTo>
                <a:lnTo>
                  <a:pt x="2273643" y="357688"/>
                </a:lnTo>
                <a:lnTo>
                  <a:pt x="2250142" y="337971"/>
                </a:lnTo>
                <a:lnTo>
                  <a:pt x="2225543" y="318873"/>
                </a:lnTo>
                <a:lnTo>
                  <a:pt x="2200215" y="300188"/>
                </a:lnTo>
                <a:lnTo>
                  <a:pt x="2174400" y="282770"/>
                </a:lnTo>
                <a:lnTo>
                  <a:pt x="2148260" y="266197"/>
                </a:lnTo>
                <a:lnTo>
                  <a:pt x="2121904" y="250188"/>
                </a:lnTo>
                <a:lnTo>
                  <a:pt x="2095403" y="234554"/>
                </a:lnTo>
                <a:lnTo>
                  <a:pt x="2068807" y="219170"/>
                </a:lnTo>
                <a:lnTo>
                  <a:pt x="2042146" y="203953"/>
                </a:lnTo>
                <a:lnTo>
                  <a:pt x="2013458" y="189840"/>
                </a:lnTo>
                <a:lnTo>
                  <a:pt x="1983418" y="176463"/>
                </a:lnTo>
                <a:lnTo>
                  <a:pt x="1952478" y="163576"/>
                </a:lnTo>
                <a:lnTo>
                  <a:pt x="1921929" y="152008"/>
                </a:lnTo>
                <a:lnTo>
                  <a:pt x="1891642" y="141319"/>
                </a:lnTo>
                <a:lnTo>
                  <a:pt x="1861528" y="131217"/>
                </a:lnTo>
                <a:lnTo>
                  <a:pt x="1830538" y="121506"/>
                </a:lnTo>
                <a:lnTo>
                  <a:pt x="1798964" y="112055"/>
                </a:lnTo>
                <a:lnTo>
                  <a:pt x="1767001" y="102778"/>
                </a:lnTo>
                <a:lnTo>
                  <a:pt x="1734778" y="93616"/>
                </a:lnTo>
                <a:lnTo>
                  <a:pt x="1702382" y="84532"/>
                </a:lnTo>
                <a:lnTo>
                  <a:pt x="1669870" y="75500"/>
                </a:lnTo>
                <a:lnTo>
                  <a:pt x="1637282" y="67493"/>
                </a:lnTo>
                <a:lnTo>
                  <a:pt x="1604643" y="60172"/>
                </a:lnTo>
                <a:lnTo>
                  <a:pt x="1571969" y="53306"/>
                </a:lnTo>
                <a:lnTo>
                  <a:pt x="1539272" y="46745"/>
                </a:lnTo>
                <a:lnTo>
                  <a:pt x="1506561" y="40386"/>
                </a:lnTo>
                <a:lnTo>
                  <a:pt x="1473839" y="34163"/>
                </a:lnTo>
                <a:lnTo>
                  <a:pt x="1440117" y="29021"/>
                </a:lnTo>
                <a:lnTo>
                  <a:pt x="1405731" y="24602"/>
                </a:lnTo>
                <a:lnTo>
                  <a:pt x="1370900" y="20663"/>
                </a:lnTo>
                <a:lnTo>
                  <a:pt x="1336766" y="17045"/>
                </a:lnTo>
                <a:lnTo>
                  <a:pt x="1303095" y="13641"/>
                </a:lnTo>
                <a:lnTo>
                  <a:pt x="1269734" y="10379"/>
                </a:lnTo>
                <a:lnTo>
                  <a:pt x="1235587" y="7213"/>
                </a:lnTo>
                <a:lnTo>
                  <a:pt x="1200916" y="4110"/>
                </a:lnTo>
                <a:lnTo>
                  <a:pt x="1165896" y="1049"/>
                </a:lnTo>
                <a:lnTo>
                  <a:pt x="1131635" y="0"/>
                </a:lnTo>
                <a:lnTo>
                  <a:pt x="1097880" y="293"/>
                </a:lnTo>
                <a:lnTo>
                  <a:pt x="1064463" y="1481"/>
                </a:lnTo>
                <a:lnTo>
                  <a:pt x="1030279" y="3265"/>
                </a:lnTo>
                <a:lnTo>
                  <a:pt x="995583" y="5446"/>
                </a:lnTo>
                <a:lnTo>
                  <a:pt x="960546" y="7893"/>
                </a:lnTo>
                <a:lnTo>
                  <a:pt x="926274" y="10516"/>
                </a:lnTo>
                <a:lnTo>
                  <a:pt x="892512" y="13257"/>
                </a:lnTo>
                <a:lnTo>
                  <a:pt x="859090" y="16077"/>
                </a:lnTo>
                <a:lnTo>
                  <a:pt x="826887" y="19941"/>
                </a:lnTo>
                <a:lnTo>
                  <a:pt x="795496" y="24501"/>
                </a:lnTo>
                <a:lnTo>
                  <a:pt x="764647" y="29526"/>
                </a:lnTo>
                <a:lnTo>
                  <a:pt x="734159" y="35852"/>
                </a:lnTo>
                <a:lnTo>
                  <a:pt x="703912" y="43046"/>
                </a:lnTo>
                <a:lnTo>
                  <a:pt x="673825" y="50819"/>
                </a:lnTo>
                <a:lnTo>
                  <a:pt x="644838" y="58977"/>
                </a:lnTo>
                <a:lnTo>
                  <a:pt x="616583" y="67393"/>
                </a:lnTo>
                <a:lnTo>
                  <a:pt x="588817" y="75979"/>
                </a:lnTo>
                <a:lnTo>
                  <a:pt x="560385" y="85673"/>
                </a:lnTo>
                <a:lnTo>
                  <a:pt x="531508" y="96104"/>
                </a:lnTo>
                <a:lnTo>
                  <a:pt x="502335" y="107026"/>
                </a:lnTo>
                <a:lnTo>
                  <a:pt x="474948" y="119269"/>
                </a:lnTo>
                <a:lnTo>
                  <a:pt x="448753" y="132392"/>
                </a:lnTo>
                <a:lnTo>
                  <a:pt x="423352" y="146101"/>
                </a:lnTo>
                <a:lnTo>
                  <a:pt x="397489" y="160202"/>
                </a:lnTo>
                <a:lnTo>
                  <a:pt x="371317" y="174563"/>
                </a:lnTo>
                <a:lnTo>
                  <a:pt x="344939" y="189098"/>
                </a:lnTo>
                <a:lnTo>
                  <a:pt x="320409" y="203749"/>
                </a:lnTo>
                <a:lnTo>
                  <a:pt x="297110" y="218478"/>
                </a:lnTo>
                <a:lnTo>
                  <a:pt x="253693" y="249064"/>
                </a:lnTo>
                <a:lnTo>
                  <a:pt x="214553" y="282501"/>
                </a:lnTo>
                <a:lnTo>
                  <a:pt x="177314" y="317206"/>
                </a:lnTo>
                <a:lnTo>
                  <a:pt x="142904" y="353467"/>
                </a:lnTo>
                <a:lnTo>
                  <a:pt x="114381" y="392733"/>
                </a:lnTo>
                <a:lnTo>
                  <a:pt x="88475" y="433336"/>
                </a:lnTo>
                <a:lnTo>
                  <a:pt x="64725" y="474533"/>
                </a:lnTo>
                <a:lnTo>
                  <a:pt x="44247" y="515994"/>
                </a:lnTo>
                <a:lnTo>
                  <a:pt x="27870" y="560218"/>
                </a:lnTo>
                <a:lnTo>
                  <a:pt x="20724" y="583123"/>
                </a:lnTo>
                <a:lnTo>
                  <a:pt x="10139" y="627095"/>
                </a:lnTo>
                <a:lnTo>
                  <a:pt x="3119" y="669789"/>
                </a:lnTo>
                <a:lnTo>
                  <a:pt x="0" y="711915"/>
                </a:lnTo>
                <a:lnTo>
                  <a:pt x="1259" y="756434"/>
                </a:lnTo>
                <a:lnTo>
                  <a:pt x="2984" y="779419"/>
                </a:lnTo>
                <a:lnTo>
                  <a:pt x="10192" y="823478"/>
                </a:lnTo>
                <a:lnTo>
                  <a:pt x="21002" y="865218"/>
                </a:lnTo>
                <a:lnTo>
                  <a:pt x="35729" y="903613"/>
                </a:lnTo>
                <a:lnTo>
                  <a:pt x="57488" y="940522"/>
                </a:lnTo>
                <a:lnTo>
                  <a:pt x="84687" y="975777"/>
                </a:lnTo>
                <a:lnTo>
                  <a:pt x="116619" y="1007982"/>
                </a:lnTo>
                <a:lnTo>
                  <a:pt x="153301" y="1036187"/>
                </a:lnTo>
                <a:lnTo>
                  <a:pt x="191763" y="1061951"/>
                </a:lnTo>
                <a:lnTo>
                  <a:pt x="228701" y="1086631"/>
                </a:lnTo>
                <a:lnTo>
                  <a:pt x="262315" y="1105537"/>
                </a:lnTo>
                <a:lnTo>
                  <a:pt x="310043" y="11289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4605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Freakonomics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a:t>Where is the claim? </a:t>
            </a:r>
          </a:p>
          <a:p>
            <a:r>
              <a:rPr lang="en-US" dirty="0" smtClean="0"/>
              <a:t>Where </a:t>
            </a:r>
            <a:r>
              <a:rPr lang="en-US" dirty="0"/>
              <a:t>is the </a:t>
            </a:r>
            <a:r>
              <a:rPr lang="en-US" dirty="0" smtClean="0"/>
              <a:t>evidence?</a:t>
            </a:r>
            <a:endParaRPr lang="en-US" dirty="0"/>
          </a:p>
          <a:p>
            <a:r>
              <a:rPr lang="en-US" dirty="0"/>
              <a:t>Why is that structure effective for this claim and this audience?</a:t>
            </a:r>
          </a:p>
          <a:p>
            <a:endParaRPr lang="en-US" dirty="0"/>
          </a:p>
        </p:txBody>
      </p:sp>
      <p:grpSp>
        <p:nvGrpSpPr>
          <p:cNvPr id="7" name="SMARTInkShape-Group17"/>
          <p:cNvGrpSpPr/>
          <p:nvPr/>
        </p:nvGrpSpPr>
        <p:grpSpPr>
          <a:xfrm>
            <a:off x="3715067" y="1526977"/>
            <a:ext cx="713414" cy="410766"/>
            <a:chOff x="3715067" y="1526977"/>
            <a:chExt cx="713414" cy="410766"/>
          </a:xfrm>
        </p:grpSpPr>
        <p:sp>
          <p:nvSpPr>
            <p:cNvPr id="4" name="SMARTInkShape-78"/>
            <p:cNvSpPr/>
            <p:nvPr/>
          </p:nvSpPr>
          <p:spPr>
            <a:xfrm>
              <a:off x="4304568" y="1526977"/>
              <a:ext cx="123913" cy="364196"/>
            </a:xfrm>
            <a:custGeom>
              <a:avLst/>
              <a:gdLst/>
              <a:ahLst/>
              <a:cxnLst/>
              <a:rect l="0" t="0" r="0" b="0"/>
              <a:pathLst>
                <a:path w="123913" h="364196">
                  <a:moveTo>
                    <a:pt x="97768" y="196453"/>
                  </a:moveTo>
                  <a:lnTo>
                    <a:pt x="97768" y="191712"/>
                  </a:lnTo>
                  <a:lnTo>
                    <a:pt x="96776" y="190316"/>
                  </a:lnTo>
                  <a:lnTo>
                    <a:pt x="95122" y="189385"/>
                  </a:lnTo>
                  <a:lnTo>
                    <a:pt x="90079" y="187891"/>
                  </a:lnTo>
                  <a:lnTo>
                    <a:pt x="73679" y="202776"/>
                  </a:lnTo>
                  <a:lnTo>
                    <a:pt x="31928" y="244436"/>
                  </a:lnTo>
                  <a:lnTo>
                    <a:pt x="20220" y="256143"/>
                  </a:lnTo>
                  <a:lnTo>
                    <a:pt x="13692" y="270607"/>
                  </a:lnTo>
                  <a:lnTo>
                    <a:pt x="1861" y="311993"/>
                  </a:lnTo>
                  <a:lnTo>
                    <a:pt x="0" y="336243"/>
                  </a:lnTo>
                  <a:lnTo>
                    <a:pt x="2391" y="345564"/>
                  </a:lnTo>
                  <a:lnTo>
                    <a:pt x="4418" y="349438"/>
                  </a:lnTo>
                  <a:lnTo>
                    <a:pt x="11961" y="356389"/>
                  </a:lnTo>
                  <a:lnTo>
                    <a:pt x="21928" y="361793"/>
                  </a:lnTo>
                  <a:lnTo>
                    <a:pt x="32973" y="364195"/>
                  </a:lnTo>
                  <a:lnTo>
                    <a:pt x="41850" y="362617"/>
                  </a:lnTo>
                  <a:lnTo>
                    <a:pt x="71557" y="345304"/>
                  </a:lnTo>
                  <a:lnTo>
                    <a:pt x="86364" y="329523"/>
                  </a:lnTo>
                  <a:lnTo>
                    <a:pt x="113548" y="284889"/>
                  </a:lnTo>
                  <a:lnTo>
                    <a:pt x="121295" y="258705"/>
                  </a:lnTo>
                  <a:lnTo>
                    <a:pt x="123912" y="218451"/>
                  </a:lnTo>
                  <a:lnTo>
                    <a:pt x="123438" y="179411"/>
                  </a:lnTo>
                  <a:lnTo>
                    <a:pt x="114818" y="143036"/>
                  </a:lnTo>
                  <a:lnTo>
                    <a:pt x="103561" y="107188"/>
                  </a:lnTo>
                  <a:lnTo>
                    <a:pt x="81750" y="65157"/>
                  </a:lnTo>
                  <a:lnTo>
                    <a:pt x="56168" y="22115"/>
                  </a:lnTo>
                  <a:lnTo>
                    <a:pt x="352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79"/>
            <p:cNvSpPr/>
            <p:nvPr/>
          </p:nvSpPr>
          <p:spPr>
            <a:xfrm>
              <a:off x="4009430" y="1688251"/>
              <a:ext cx="187524" cy="213619"/>
            </a:xfrm>
            <a:custGeom>
              <a:avLst/>
              <a:gdLst/>
              <a:ahLst/>
              <a:cxnLst/>
              <a:rect l="0" t="0" r="0" b="0"/>
              <a:pathLst>
                <a:path w="187524" h="213619">
                  <a:moveTo>
                    <a:pt x="0" y="169124"/>
                  </a:moveTo>
                  <a:lnTo>
                    <a:pt x="0" y="198936"/>
                  </a:lnTo>
                  <a:lnTo>
                    <a:pt x="2645" y="204863"/>
                  </a:lnTo>
                  <a:lnTo>
                    <a:pt x="7688" y="212012"/>
                  </a:lnTo>
                  <a:lnTo>
                    <a:pt x="11023" y="212990"/>
                  </a:lnTo>
                  <a:lnTo>
                    <a:pt x="16509" y="213618"/>
                  </a:lnTo>
                  <a:lnTo>
                    <a:pt x="16959" y="212677"/>
                  </a:lnTo>
                  <a:lnTo>
                    <a:pt x="17844" y="168821"/>
                  </a:lnTo>
                  <a:lnTo>
                    <a:pt x="16865" y="132189"/>
                  </a:lnTo>
                  <a:lnTo>
                    <a:pt x="10170" y="88597"/>
                  </a:lnTo>
                  <a:lnTo>
                    <a:pt x="10167" y="53999"/>
                  </a:lnTo>
                  <a:lnTo>
                    <a:pt x="16131" y="34361"/>
                  </a:lnTo>
                  <a:lnTo>
                    <a:pt x="29930" y="15019"/>
                  </a:lnTo>
                  <a:lnTo>
                    <a:pt x="38744" y="5613"/>
                  </a:lnTo>
                  <a:lnTo>
                    <a:pt x="47316" y="2195"/>
                  </a:lnTo>
                  <a:lnTo>
                    <a:pt x="64247" y="0"/>
                  </a:lnTo>
                  <a:lnTo>
                    <a:pt x="70887" y="2346"/>
                  </a:lnTo>
                  <a:lnTo>
                    <a:pt x="99929" y="20465"/>
                  </a:lnTo>
                  <a:lnTo>
                    <a:pt x="132033" y="62206"/>
                  </a:lnTo>
                  <a:lnTo>
                    <a:pt x="154669" y="103654"/>
                  </a:lnTo>
                  <a:lnTo>
                    <a:pt x="178589" y="144197"/>
                  </a:lnTo>
                  <a:lnTo>
                    <a:pt x="187523" y="160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80"/>
            <p:cNvSpPr/>
            <p:nvPr/>
          </p:nvSpPr>
          <p:spPr>
            <a:xfrm>
              <a:off x="3715067" y="1696785"/>
              <a:ext cx="249715" cy="240958"/>
            </a:xfrm>
            <a:custGeom>
              <a:avLst/>
              <a:gdLst/>
              <a:ahLst/>
              <a:cxnLst/>
              <a:rect l="0" t="0" r="0" b="0"/>
              <a:pathLst>
                <a:path w="249715" h="240958">
                  <a:moveTo>
                    <a:pt x="249714" y="26645"/>
                  </a:moveTo>
                  <a:lnTo>
                    <a:pt x="249714" y="21904"/>
                  </a:lnTo>
                  <a:lnTo>
                    <a:pt x="248722" y="20508"/>
                  </a:lnTo>
                  <a:lnTo>
                    <a:pt x="247069" y="19577"/>
                  </a:lnTo>
                  <a:lnTo>
                    <a:pt x="244974" y="18956"/>
                  </a:lnTo>
                  <a:lnTo>
                    <a:pt x="231623" y="8165"/>
                  </a:lnTo>
                  <a:lnTo>
                    <a:pt x="228723" y="5395"/>
                  </a:lnTo>
                  <a:lnTo>
                    <a:pt x="220211" y="2317"/>
                  </a:lnTo>
                  <a:lnTo>
                    <a:pt x="181094" y="0"/>
                  </a:lnTo>
                  <a:lnTo>
                    <a:pt x="141753" y="9588"/>
                  </a:lnTo>
                  <a:lnTo>
                    <a:pt x="106680" y="25590"/>
                  </a:lnTo>
                  <a:lnTo>
                    <a:pt x="65944" y="41724"/>
                  </a:lnTo>
                  <a:lnTo>
                    <a:pt x="24087" y="68411"/>
                  </a:lnTo>
                  <a:lnTo>
                    <a:pt x="7796" y="83117"/>
                  </a:lnTo>
                  <a:lnTo>
                    <a:pt x="3289" y="90770"/>
                  </a:lnTo>
                  <a:lnTo>
                    <a:pt x="395" y="103767"/>
                  </a:lnTo>
                  <a:lnTo>
                    <a:pt x="0" y="109869"/>
                  </a:lnTo>
                  <a:lnTo>
                    <a:pt x="1879" y="112886"/>
                  </a:lnTo>
                  <a:lnTo>
                    <a:pt x="9258" y="118883"/>
                  </a:lnTo>
                  <a:lnTo>
                    <a:pt x="19152" y="122210"/>
                  </a:lnTo>
                  <a:lnTo>
                    <a:pt x="63116" y="124638"/>
                  </a:lnTo>
                  <a:lnTo>
                    <a:pt x="106961" y="124840"/>
                  </a:lnTo>
                  <a:lnTo>
                    <a:pt x="151504" y="124867"/>
                  </a:lnTo>
                  <a:lnTo>
                    <a:pt x="164063" y="122224"/>
                  </a:lnTo>
                  <a:lnTo>
                    <a:pt x="176711" y="117803"/>
                  </a:lnTo>
                  <a:lnTo>
                    <a:pt x="180210" y="117183"/>
                  </a:lnTo>
                  <a:lnTo>
                    <a:pt x="182542" y="115777"/>
                  </a:lnTo>
                  <a:lnTo>
                    <a:pt x="184097" y="113847"/>
                  </a:lnTo>
                  <a:lnTo>
                    <a:pt x="185133" y="111569"/>
                  </a:lnTo>
                  <a:lnTo>
                    <a:pt x="184832" y="111042"/>
                  </a:lnTo>
                  <a:lnTo>
                    <a:pt x="142135" y="134000"/>
                  </a:lnTo>
                  <a:lnTo>
                    <a:pt x="123403" y="145747"/>
                  </a:lnTo>
                  <a:lnTo>
                    <a:pt x="108550" y="159389"/>
                  </a:lnTo>
                  <a:lnTo>
                    <a:pt x="102638" y="170309"/>
                  </a:lnTo>
                  <a:lnTo>
                    <a:pt x="98325" y="202662"/>
                  </a:lnTo>
                  <a:lnTo>
                    <a:pt x="98186" y="206497"/>
                  </a:lnTo>
                  <a:lnTo>
                    <a:pt x="103324" y="216051"/>
                  </a:lnTo>
                  <a:lnTo>
                    <a:pt x="107473" y="221376"/>
                  </a:lnTo>
                  <a:lnTo>
                    <a:pt x="117373" y="227293"/>
                  </a:lnTo>
                  <a:lnTo>
                    <a:pt x="160417" y="2409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SMARTInkShape-Group18"/>
          <p:cNvGrpSpPr/>
          <p:nvPr/>
        </p:nvGrpSpPr>
        <p:grpSpPr>
          <a:xfrm>
            <a:off x="3916569" y="2089547"/>
            <a:ext cx="2316354" cy="382312"/>
            <a:chOff x="3916569" y="2089547"/>
            <a:chExt cx="2316354" cy="382312"/>
          </a:xfrm>
        </p:grpSpPr>
        <p:sp>
          <p:nvSpPr>
            <p:cNvPr id="8" name="SMARTInkShape-81"/>
            <p:cNvSpPr/>
            <p:nvPr/>
          </p:nvSpPr>
          <p:spPr>
            <a:xfrm>
              <a:off x="5975570" y="2232573"/>
              <a:ext cx="239494" cy="35569"/>
            </a:xfrm>
            <a:custGeom>
              <a:avLst/>
              <a:gdLst/>
              <a:ahLst/>
              <a:cxnLst/>
              <a:rect l="0" t="0" r="0" b="0"/>
              <a:pathLst>
                <a:path w="239494" h="35569">
                  <a:moveTo>
                    <a:pt x="16250" y="35568"/>
                  </a:moveTo>
                  <a:lnTo>
                    <a:pt x="16250" y="30827"/>
                  </a:lnTo>
                  <a:lnTo>
                    <a:pt x="15258" y="29431"/>
                  </a:lnTo>
                  <a:lnTo>
                    <a:pt x="13605" y="28500"/>
                  </a:lnTo>
                  <a:lnTo>
                    <a:pt x="11510" y="27879"/>
                  </a:lnTo>
                  <a:lnTo>
                    <a:pt x="3822" y="22265"/>
                  </a:lnTo>
                  <a:lnTo>
                    <a:pt x="805" y="17088"/>
                  </a:lnTo>
                  <a:lnTo>
                    <a:pt x="0" y="14318"/>
                  </a:lnTo>
                  <a:lnTo>
                    <a:pt x="456" y="11479"/>
                  </a:lnTo>
                  <a:lnTo>
                    <a:pt x="3608" y="5680"/>
                  </a:lnTo>
                  <a:lnTo>
                    <a:pt x="13608" y="2440"/>
                  </a:lnTo>
                  <a:lnTo>
                    <a:pt x="53762" y="361"/>
                  </a:lnTo>
                  <a:lnTo>
                    <a:pt x="95054" y="0"/>
                  </a:lnTo>
                  <a:lnTo>
                    <a:pt x="126681" y="2562"/>
                  </a:lnTo>
                  <a:lnTo>
                    <a:pt x="158596" y="7008"/>
                  </a:lnTo>
                  <a:lnTo>
                    <a:pt x="197885" y="14097"/>
                  </a:lnTo>
                  <a:lnTo>
                    <a:pt x="239493" y="177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82"/>
            <p:cNvSpPr/>
            <p:nvPr/>
          </p:nvSpPr>
          <p:spPr>
            <a:xfrm>
              <a:off x="6125811" y="2152055"/>
              <a:ext cx="107112" cy="267891"/>
            </a:xfrm>
            <a:custGeom>
              <a:avLst/>
              <a:gdLst/>
              <a:ahLst/>
              <a:cxnLst/>
              <a:rect l="0" t="0" r="0" b="0"/>
              <a:pathLst>
                <a:path w="107112" h="267891">
                  <a:moveTo>
                    <a:pt x="26744" y="0"/>
                  </a:moveTo>
                  <a:lnTo>
                    <a:pt x="34432" y="0"/>
                  </a:lnTo>
                  <a:lnTo>
                    <a:pt x="34846" y="992"/>
                  </a:lnTo>
                  <a:lnTo>
                    <a:pt x="35641" y="20991"/>
                  </a:lnTo>
                  <a:lnTo>
                    <a:pt x="33013" y="26858"/>
                  </a:lnTo>
                  <a:lnTo>
                    <a:pt x="28538" y="34757"/>
                  </a:lnTo>
                  <a:lnTo>
                    <a:pt x="11757" y="73937"/>
                  </a:lnTo>
                  <a:lnTo>
                    <a:pt x="3893" y="93124"/>
                  </a:lnTo>
                  <a:lnTo>
                    <a:pt x="473" y="134449"/>
                  </a:lnTo>
                  <a:lnTo>
                    <a:pt x="0" y="175139"/>
                  </a:lnTo>
                  <a:lnTo>
                    <a:pt x="956" y="205472"/>
                  </a:lnTo>
                  <a:lnTo>
                    <a:pt x="4699" y="218982"/>
                  </a:lnTo>
                  <a:lnTo>
                    <a:pt x="12315" y="228955"/>
                  </a:lnTo>
                  <a:lnTo>
                    <a:pt x="33375" y="243443"/>
                  </a:lnTo>
                  <a:lnTo>
                    <a:pt x="76163" y="261882"/>
                  </a:lnTo>
                  <a:lnTo>
                    <a:pt x="107111"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83"/>
            <p:cNvSpPr/>
            <p:nvPr/>
          </p:nvSpPr>
          <p:spPr>
            <a:xfrm>
              <a:off x="5957153" y="2260606"/>
              <a:ext cx="123276" cy="123622"/>
            </a:xfrm>
            <a:custGeom>
              <a:avLst/>
              <a:gdLst/>
              <a:ahLst/>
              <a:cxnLst/>
              <a:rect l="0" t="0" r="0" b="0"/>
              <a:pathLst>
                <a:path w="123276" h="123622">
                  <a:moveTo>
                    <a:pt x="115035" y="43253"/>
                  </a:moveTo>
                  <a:lnTo>
                    <a:pt x="115035" y="30824"/>
                  </a:lnTo>
                  <a:lnTo>
                    <a:pt x="112389" y="25162"/>
                  </a:lnTo>
                  <a:lnTo>
                    <a:pt x="110294" y="22262"/>
                  </a:lnTo>
                  <a:lnTo>
                    <a:pt x="97865" y="13442"/>
                  </a:lnTo>
                  <a:lnTo>
                    <a:pt x="60311" y="1744"/>
                  </a:lnTo>
                  <a:lnTo>
                    <a:pt x="47387" y="0"/>
                  </a:lnTo>
                  <a:lnTo>
                    <a:pt x="28955" y="3759"/>
                  </a:lnTo>
                  <a:lnTo>
                    <a:pt x="2497" y="14892"/>
                  </a:lnTo>
                  <a:lnTo>
                    <a:pt x="1315" y="17400"/>
                  </a:lnTo>
                  <a:lnTo>
                    <a:pt x="0" y="25479"/>
                  </a:lnTo>
                  <a:lnTo>
                    <a:pt x="2062" y="33038"/>
                  </a:lnTo>
                  <a:lnTo>
                    <a:pt x="4001" y="36444"/>
                  </a:lnTo>
                  <a:lnTo>
                    <a:pt x="16210" y="45976"/>
                  </a:lnTo>
                  <a:lnTo>
                    <a:pt x="53624" y="61079"/>
                  </a:lnTo>
                  <a:lnTo>
                    <a:pt x="69881" y="68043"/>
                  </a:lnTo>
                  <a:lnTo>
                    <a:pt x="112185" y="96279"/>
                  </a:lnTo>
                  <a:lnTo>
                    <a:pt x="121638" y="103888"/>
                  </a:lnTo>
                  <a:lnTo>
                    <a:pt x="122930" y="107575"/>
                  </a:lnTo>
                  <a:lnTo>
                    <a:pt x="123275" y="109947"/>
                  </a:lnTo>
                  <a:lnTo>
                    <a:pt x="121520" y="112520"/>
                  </a:lnTo>
                  <a:lnTo>
                    <a:pt x="114280" y="118026"/>
                  </a:lnTo>
                  <a:lnTo>
                    <a:pt x="103786" y="121963"/>
                  </a:lnTo>
                  <a:lnTo>
                    <a:pt x="61250" y="123556"/>
                  </a:lnTo>
                  <a:lnTo>
                    <a:pt x="34667" y="1236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4"/>
            <p:cNvSpPr/>
            <p:nvPr/>
          </p:nvSpPr>
          <p:spPr>
            <a:xfrm>
              <a:off x="5509617" y="2305637"/>
              <a:ext cx="473275" cy="131636"/>
            </a:xfrm>
            <a:custGeom>
              <a:avLst/>
              <a:gdLst/>
              <a:ahLst/>
              <a:cxnLst/>
              <a:rect l="0" t="0" r="0" b="0"/>
              <a:pathLst>
                <a:path w="473275" h="131636">
                  <a:moveTo>
                    <a:pt x="0" y="42871"/>
                  </a:moveTo>
                  <a:lnTo>
                    <a:pt x="13303" y="29569"/>
                  </a:lnTo>
                  <a:lnTo>
                    <a:pt x="30731" y="21621"/>
                  </a:lnTo>
                  <a:lnTo>
                    <a:pt x="71956" y="14165"/>
                  </a:lnTo>
                  <a:lnTo>
                    <a:pt x="90519" y="11261"/>
                  </a:lnTo>
                  <a:lnTo>
                    <a:pt x="134775" y="14836"/>
                  </a:lnTo>
                  <a:lnTo>
                    <a:pt x="176994" y="20576"/>
                  </a:lnTo>
                  <a:lnTo>
                    <a:pt x="200169" y="28438"/>
                  </a:lnTo>
                  <a:lnTo>
                    <a:pt x="233188" y="53575"/>
                  </a:lnTo>
                  <a:lnTo>
                    <a:pt x="243498" y="68091"/>
                  </a:lnTo>
                  <a:lnTo>
                    <a:pt x="256844" y="103340"/>
                  </a:lnTo>
                  <a:lnTo>
                    <a:pt x="257550" y="106996"/>
                  </a:lnTo>
                  <a:lnTo>
                    <a:pt x="257028" y="110425"/>
                  </a:lnTo>
                  <a:lnTo>
                    <a:pt x="250130" y="131635"/>
                  </a:lnTo>
                  <a:lnTo>
                    <a:pt x="250061" y="127269"/>
                  </a:lnTo>
                  <a:lnTo>
                    <a:pt x="247398" y="122384"/>
                  </a:lnTo>
                  <a:lnTo>
                    <a:pt x="243900" y="116905"/>
                  </a:lnTo>
                  <a:lnTo>
                    <a:pt x="241931" y="107250"/>
                  </a:lnTo>
                  <a:lnTo>
                    <a:pt x="241211" y="81029"/>
                  </a:lnTo>
                  <a:lnTo>
                    <a:pt x="248252" y="57647"/>
                  </a:lnTo>
                  <a:lnTo>
                    <a:pt x="253541" y="45800"/>
                  </a:lnTo>
                  <a:lnTo>
                    <a:pt x="261844" y="36566"/>
                  </a:lnTo>
                  <a:lnTo>
                    <a:pt x="280320" y="25789"/>
                  </a:lnTo>
                  <a:lnTo>
                    <a:pt x="323638" y="7220"/>
                  </a:lnTo>
                  <a:lnTo>
                    <a:pt x="352876" y="0"/>
                  </a:lnTo>
                  <a:lnTo>
                    <a:pt x="362878" y="1658"/>
                  </a:lnTo>
                  <a:lnTo>
                    <a:pt x="374087" y="5524"/>
                  </a:lnTo>
                  <a:lnTo>
                    <a:pt x="386764" y="6831"/>
                  </a:lnTo>
                  <a:lnTo>
                    <a:pt x="387819" y="7930"/>
                  </a:lnTo>
                  <a:lnTo>
                    <a:pt x="387530" y="9655"/>
                  </a:lnTo>
                  <a:lnTo>
                    <a:pt x="385556" y="14218"/>
                  </a:lnTo>
                  <a:lnTo>
                    <a:pt x="384678" y="19553"/>
                  </a:lnTo>
                  <a:lnTo>
                    <a:pt x="378997" y="25231"/>
                  </a:lnTo>
                  <a:lnTo>
                    <a:pt x="345252" y="49825"/>
                  </a:lnTo>
                  <a:lnTo>
                    <a:pt x="328335" y="67800"/>
                  </a:lnTo>
                  <a:lnTo>
                    <a:pt x="323070" y="71396"/>
                  </a:lnTo>
                  <a:lnTo>
                    <a:pt x="319560" y="75778"/>
                  </a:lnTo>
                  <a:lnTo>
                    <a:pt x="314619" y="90435"/>
                  </a:lnTo>
                  <a:lnTo>
                    <a:pt x="313464" y="98075"/>
                  </a:lnTo>
                  <a:lnTo>
                    <a:pt x="314148" y="100510"/>
                  </a:lnTo>
                  <a:lnTo>
                    <a:pt x="315596" y="102133"/>
                  </a:lnTo>
                  <a:lnTo>
                    <a:pt x="319851" y="103936"/>
                  </a:lnTo>
                  <a:lnTo>
                    <a:pt x="354787" y="105322"/>
                  </a:lnTo>
                  <a:lnTo>
                    <a:pt x="378138" y="98239"/>
                  </a:lnTo>
                  <a:lnTo>
                    <a:pt x="399213" y="87285"/>
                  </a:lnTo>
                  <a:lnTo>
                    <a:pt x="406623" y="80470"/>
                  </a:lnTo>
                  <a:lnTo>
                    <a:pt x="415381" y="66469"/>
                  </a:lnTo>
                  <a:lnTo>
                    <a:pt x="419680" y="51856"/>
                  </a:lnTo>
                  <a:lnTo>
                    <a:pt x="419691" y="56557"/>
                  </a:lnTo>
                  <a:lnTo>
                    <a:pt x="422340" y="61521"/>
                  </a:lnTo>
                  <a:lnTo>
                    <a:pt x="432998" y="73924"/>
                  </a:lnTo>
                  <a:lnTo>
                    <a:pt x="440821" y="76516"/>
                  </a:lnTo>
                  <a:lnTo>
                    <a:pt x="449920" y="78660"/>
                  </a:lnTo>
                  <a:lnTo>
                    <a:pt x="463847" y="85475"/>
                  </a:lnTo>
                  <a:lnTo>
                    <a:pt x="473274" y="87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5"/>
            <p:cNvSpPr/>
            <p:nvPr/>
          </p:nvSpPr>
          <p:spPr>
            <a:xfrm>
              <a:off x="5554280" y="2089547"/>
              <a:ext cx="44635" cy="330399"/>
            </a:xfrm>
            <a:custGeom>
              <a:avLst/>
              <a:gdLst/>
              <a:ahLst/>
              <a:cxnLst/>
              <a:rect l="0" t="0" r="0" b="0"/>
              <a:pathLst>
                <a:path w="44635" h="330399">
                  <a:moveTo>
                    <a:pt x="8915" y="0"/>
                  </a:moveTo>
                  <a:lnTo>
                    <a:pt x="7923" y="34002"/>
                  </a:lnTo>
                  <a:lnTo>
                    <a:pt x="813" y="74864"/>
                  </a:lnTo>
                  <a:lnTo>
                    <a:pt x="94" y="116537"/>
                  </a:lnTo>
                  <a:lnTo>
                    <a:pt x="0" y="160794"/>
                  </a:lnTo>
                  <a:lnTo>
                    <a:pt x="980" y="205390"/>
                  </a:lnTo>
                  <a:lnTo>
                    <a:pt x="12414" y="250032"/>
                  </a:lnTo>
                  <a:lnTo>
                    <a:pt x="26843" y="292034"/>
                  </a:lnTo>
                  <a:lnTo>
                    <a:pt x="44634"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86"/>
            <p:cNvSpPr/>
            <p:nvPr/>
          </p:nvSpPr>
          <p:spPr>
            <a:xfrm>
              <a:off x="5126288" y="2277070"/>
              <a:ext cx="133299" cy="187525"/>
            </a:xfrm>
            <a:custGeom>
              <a:avLst/>
              <a:gdLst/>
              <a:ahLst/>
              <a:cxnLst/>
              <a:rect l="0" t="0" r="0" b="0"/>
              <a:pathLst>
                <a:path w="133299" h="187525">
                  <a:moveTo>
                    <a:pt x="133298" y="0"/>
                  </a:moveTo>
                  <a:lnTo>
                    <a:pt x="102253" y="993"/>
                  </a:lnTo>
                  <a:lnTo>
                    <a:pt x="61564" y="16224"/>
                  </a:lnTo>
                  <a:lnTo>
                    <a:pt x="42811" y="31045"/>
                  </a:lnTo>
                  <a:lnTo>
                    <a:pt x="10423" y="71513"/>
                  </a:lnTo>
                  <a:lnTo>
                    <a:pt x="4272" y="83377"/>
                  </a:lnTo>
                  <a:lnTo>
                    <a:pt x="0" y="113114"/>
                  </a:lnTo>
                  <a:lnTo>
                    <a:pt x="4285" y="130970"/>
                  </a:lnTo>
                  <a:lnTo>
                    <a:pt x="11839" y="148829"/>
                  </a:lnTo>
                  <a:lnTo>
                    <a:pt x="20115" y="158089"/>
                  </a:lnTo>
                  <a:lnTo>
                    <a:pt x="41598" y="172118"/>
                  </a:lnTo>
                  <a:lnTo>
                    <a:pt x="88650"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87"/>
            <p:cNvSpPr/>
            <p:nvPr/>
          </p:nvSpPr>
          <p:spPr>
            <a:xfrm>
              <a:off x="5482829" y="2340102"/>
              <a:ext cx="116086" cy="88774"/>
            </a:xfrm>
            <a:custGeom>
              <a:avLst/>
              <a:gdLst/>
              <a:ahLst/>
              <a:cxnLst/>
              <a:rect l="0" t="0" r="0" b="0"/>
              <a:pathLst>
                <a:path w="116086" h="88774">
                  <a:moveTo>
                    <a:pt x="8929" y="53054"/>
                  </a:moveTo>
                  <a:lnTo>
                    <a:pt x="8929" y="60743"/>
                  </a:lnTo>
                  <a:lnTo>
                    <a:pt x="2792" y="68868"/>
                  </a:lnTo>
                  <a:lnTo>
                    <a:pt x="108" y="79357"/>
                  </a:lnTo>
                  <a:lnTo>
                    <a:pt x="0" y="53849"/>
                  </a:lnTo>
                  <a:lnTo>
                    <a:pt x="2645" y="45801"/>
                  </a:lnTo>
                  <a:lnTo>
                    <a:pt x="6136" y="38916"/>
                  </a:lnTo>
                  <a:lnTo>
                    <a:pt x="9093" y="29462"/>
                  </a:lnTo>
                  <a:lnTo>
                    <a:pt x="29887" y="5438"/>
                  </a:lnTo>
                  <a:lnTo>
                    <a:pt x="35773" y="2126"/>
                  </a:lnTo>
                  <a:lnTo>
                    <a:pt x="47635" y="0"/>
                  </a:lnTo>
                  <a:lnTo>
                    <a:pt x="53582" y="2355"/>
                  </a:lnTo>
                  <a:lnTo>
                    <a:pt x="74414" y="20480"/>
                  </a:lnTo>
                  <a:lnTo>
                    <a:pt x="77721" y="26340"/>
                  </a:lnTo>
                  <a:lnTo>
                    <a:pt x="84584" y="42927"/>
                  </a:lnTo>
                  <a:lnTo>
                    <a:pt x="104558" y="70751"/>
                  </a:lnTo>
                  <a:lnTo>
                    <a:pt x="106993" y="76794"/>
                  </a:lnTo>
                  <a:lnTo>
                    <a:pt x="116085" y="887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88"/>
            <p:cNvSpPr/>
            <p:nvPr/>
          </p:nvSpPr>
          <p:spPr>
            <a:xfrm>
              <a:off x="5206944" y="2241352"/>
              <a:ext cx="181178" cy="155692"/>
            </a:xfrm>
            <a:custGeom>
              <a:avLst/>
              <a:gdLst/>
              <a:ahLst/>
              <a:cxnLst/>
              <a:rect l="0" t="0" r="0" b="0"/>
              <a:pathLst>
                <a:path w="181178" h="155692">
                  <a:moveTo>
                    <a:pt x="133009" y="0"/>
                  </a:moveTo>
                  <a:lnTo>
                    <a:pt x="104071" y="0"/>
                  </a:lnTo>
                  <a:lnTo>
                    <a:pt x="89819" y="4740"/>
                  </a:lnTo>
                  <a:lnTo>
                    <a:pt x="49576" y="33010"/>
                  </a:lnTo>
                  <a:lnTo>
                    <a:pt x="32772" y="48586"/>
                  </a:lnTo>
                  <a:lnTo>
                    <a:pt x="6172" y="83428"/>
                  </a:lnTo>
                  <a:lnTo>
                    <a:pt x="468" y="104527"/>
                  </a:lnTo>
                  <a:lnTo>
                    <a:pt x="0" y="108380"/>
                  </a:lnTo>
                  <a:lnTo>
                    <a:pt x="4081" y="123283"/>
                  </a:lnTo>
                  <a:lnTo>
                    <a:pt x="11575" y="135526"/>
                  </a:lnTo>
                  <a:lnTo>
                    <a:pt x="30125" y="148552"/>
                  </a:lnTo>
                  <a:lnTo>
                    <a:pt x="41312" y="154658"/>
                  </a:lnTo>
                  <a:lnTo>
                    <a:pt x="47073" y="155691"/>
                  </a:lnTo>
                  <a:lnTo>
                    <a:pt x="89571" y="151284"/>
                  </a:lnTo>
                  <a:lnTo>
                    <a:pt x="115509" y="143823"/>
                  </a:lnTo>
                  <a:lnTo>
                    <a:pt x="148293" y="124026"/>
                  </a:lnTo>
                  <a:lnTo>
                    <a:pt x="165320" y="106863"/>
                  </a:lnTo>
                  <a:lnTo>
                    <a:pt x="179961" y="88026"/>
                  </a:lnTo>
                  <a:lnTo>
                    <a:pt x="181177" y="84481"/>
                  </a:lnTo>
                  <a:lnTo>
                    <a:pt x="180996" y="81125"/>
                  </a:lnTo>
                  <a:lnTo>
                    <a:pt x="178149" y="74751"/>
                  </a:lnTo>
                  <a:lnTo>
                    <a:pt x="165424" y="59575"/>
                  </a:lnTo>
                  <a:lnTo>
                    <a:pt x="151984" y="50614"/>
                  </a:lnTo>
                  <a:lnTo>
                    <a:pt x="133009"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89"/>
            <p:cNvSpPr/>
            <p:nvPr/>
          </p:nvSpPr>
          <p:spPr>
            <a:xfrm>
              <a:off x="5081041" y="2107406"/>
              <a:ext cx="107108" cy="339329"/>
            </a:xfrm>
            <a:custGeom>
              <a:avLst/>
              <a:gdLst/>
              <a:ahLst/>
              <a:cxnLst/>
              <a:rect l="0" t="0" r="0" b="0"/>
              <a:pathLst>
                <a:path w="107108" h="339329">
                  <a:moveTo>
                    <a:pt x="107107" y="0"/>
                  </a:moveTo>
                  <a:lnTo>
                    <a:pt x="107107" y="7689"/>
                  </a:lnTo>
                  <a:lnTo>
                    <a:pt x="93805" y="47931"/>
                  </a:lnTo>
                  <a:lnTo>
                    <a:pt x="77219" y="90826"/>
                  </a:lnTo>
                  <a:lnTo>
                    <a:pt x="55375" y="134147"/>
                  </a:lnTo>
                  <a:lnTo>
                    <a:pt x="41987" y="169704"/>
                  </a:lnTo>
                  <a:lnTo>
                    <a:pt x="23652" y="211528"/>
                  </a:lnTo>
                  <a:lnTo>
                    <a:pt x="6282" y="253854"/>
                  </a:lnTo>
                  <a:lnTo>
                    <a:pt x="785" y="292537"/>
                  </a:lnTo>
                  <a:lnTo>
                    <a:pt x="0" y="331486"/>
                  </a:lnTo>
                  <a:lnTo>
                    <a:pt x="976" y="334100"/>
                  </a:lnTo>
                  <a:lnTo>
                    <a:pt x="2618" y="335843"/>
                  </a:lnTo>
                  <a:lnTo>
                    <a:pt x="8881"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90"/>
            <p:cNvSpPr/>
            <p:nvPr/>
          </p:nvSpPr>
          <p:spPr>
            <a:xfrm>
              <a:off x="4697061" y="2277224"/>
              <a:ext cx="285706" cy="106816"/>
            </a:xfrm>
            <a:custGeom>
              <a:avLst/>
              <a:gdLst/>
              <a:ahLst/>
              <a:cxnLst/>
              <a:rect l="0" t="0" r="0" b="0"/>
              <a:pathLst>
                <a:path w="285706" h="106816">
                  <a:moveTo>
                    <a:pt x="44603" y="26635"/>
                  </a:moveTo>
                  <a:lnTo>
                    <a:pt x="26512" y="47373"/>
                  </a:lnTo>
                  <a:lnTo>
                    <a:pt x="8864" y="70753"/>
                  </a:lnTo>
                  <a:lnTo>
                    <a:pt x="5894" y="73906"/>
                  </a:lnTo>
                  <a:lnTo>
                    <a:pt x="2595" y="82702"/>
                  </a:lnTo>
                  <a:lnTo>
                    <a:pt x="0" y="106368"/>
                  </a:lnTo>
                  <a:lnTo>
                    <a:pt x="4709" y="106815"/>
                  </a:lnTo>
                  <a:lnTo>
                    <a:pt x="9674" y="104273"/>
                  </a:lnTo>
                  <a:lnTo>
                    <a:pt x="52987" y="62885"/>
                  </a:lnTo>
                  <a:lnTo>
                    <a:pt x="67351" y="47541"/>
                  </a:lnTo>
                  <a:lnTo>
                    <a:pt x="69596" y="41549"/>
                  </a:lnTo>
                  <a:lnTo>
                    <a:pt x="71187" y="39555"/>
                  </a:lnTo>
                  <a:lnTo>
                    <a:pt x="79907" y="35721"/>
                  </a:lnTo>
                  <a:lnTo>
                    <a:pt x="80199" y="40352"/>
                  </a:lnTo>
                  <a:lnTo>
                    <a:pt x="82913" y="45299"/>
                  </a:lnTo>
                  <a:lnTo>
                    <a:pt x="86435" y="50805"/>
                  </a:lnTo>
                  <a:lnTo>
                    <a:pt x="97280" y="85348"/>
                  </a:lnTo>
                  <a:lnTo>
                    <a:pt x="97781" y="91756"/>
                  </a:lnTo>
                  <a:lnTo>
                    <a:pt x="98907" y="93862"/>
                  </a:lnTo>
                  <a:lnTo>
                    <a:pt x="100649" y="95265"/>
                  </a:lnTo>
                  <a:lnTo>
                    <a:pt x="105231" y="97817"/>
                  </a:lnTo>
                  <a:lnTo>
                    <a:pt x="114421" y="105597"/>
                  </a:lnTo>
                  <a:lnTo>
                    <a:pt x="115953" y="105073"/>
                  </a:lnTo>
                  <a:lnTo>
                    <a:pt x="120302" y="101846"/>
                  </a:lnTo>
                  <a:lnTo>
                    <a:pt x="122895" y="97104"/>
                  </a:lnTo>
                  <a:lnTo>
                    <a:pt x="123587" y="94450"/>
                  </a:lnTo>
                  <a:lnTo>
                    <a:pt x="131856" y="80128"/>
                  </a:lnTo>
                  <a:lnTo>
                    <a:pt x="132537" y="77180"/>
                  </a:lnTo>
                  <a:lnTo>
                    <a:pt x="140788" y="62347"/>
                  </a:lnTo>
                  <a:lnTo>
                    <a:pt x="143553" y="47470"/>
                  </a:lnTo>
                  <a:lnTo>
                    <a:pt x="147451" y="41518"/>
                  </a:lnTo>
                  <a:lnTo>
                    <a:pt x="152490" y="38211"/>
                  </a:lnTo>
                  <a:lnTo>
                    <a:pt x="160601" y="35913"/>
                  </a:lnTo>
                  <a:lnTo>
                    <a:pt x="172976" y="35611"/>
                  </a:lnTo>
                  <a:lnTo>
                    <a:pt x="178717" y="38231"/>
                  </a:lnTo>
                  <a:lnTo>
                    <a:pt x="184577" y="41711"/>
                  </a:lnTo>
                  <a:lnTo>
                    <a:pt x="194446" y="43670"/>
                  </a:lnTo>
                  <a:lnTo>
                    <a:pt x="233495" y="44463"/>
                  </a:lnTo>
                  <a:lnTo>
                    <a:pt x="255769" y="36804"/>
                  </a:lnTo>
                  <a:lnTo>
                    <a:pt x="262724" y="31192"/>
                  </a:lnTo>
                  <a:lnTo>
                    <a:pt x="265569" y="26014"/>
                  </a:lnTo>
                  <a:lnTo>
                    <a:pt x="267545" y="11671"/>
                  </a:lnTo>
                  <a:lnTo>
                    <a:pt x="267712" y="5763"/>
                  </a:lnTo>
                  <a:lnTo>
                    <a:pt x="266765" y="3791"/>
                  </a:lnTo>
                  <a:lnTo>
                    <a:pt x="265141" y="2476"/>
                  </a:lnTo>
                  <a:lnTo>
                    <a:pt x="263065" y="1599"/>
                  </a:lnTo>
                  <a:lnTo>
                    <a:pt x="239163" y="0"/>
                  </a:lnTo>
                  <a:lnTo>
                    <a:pt x="209205" y="8950"/>
                  </a:lnTo>
                  <a:lnTo>
                    <a:pt x="193549" y="21097"/>
                  </a:lnTo>
                  <a:lnTo>
                    <a:pt x="190176" y="29466"/>
                  </a:lnTo>
                  <a:lnTo>
                    <a:pt x="188011" y="46266"/>
                  </a:lnTo>
                  <a:lnTo>
                    <a:pt x="190360" y="52889"/>
                  </a:lnTo>
                  <a:lnTo>
                    <a:pt x="199953" y="65225"/>
                  </a:lnTo>
                  <a:lnTo>
                    <a:pt x="237411" y="83181"/>
                  </a:lnTo>
                  <a:lnTo>
                    <a:pt x="261760" y="87965"/>
                  </a:lnTo>
                  <a:lnTo>
                    <a:pt x="285705" y="89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91"/>
            <p:cNvSpPr/>
            <p:nvPr/>
          </p:nvSpPr>
          <p:spPr>
            <a:xfrm>
              <a:off x="4313039" y="2304386"/>
              <a:ext cx="374998" cy="167473"/>
            </a:xfrm>
            <a:custGeom>
              <a:avLst/>
              <a:gdLst/>
              <a:ahLst/>
              <a:cxnLst/>
              <a:rect l="0" t="0" r="0" b="0"/>
              <a:pathLst>
                <a:path w="374998" h="167473">
                  <a:moveTo>
                    <a:pt x="0" y="53052"/>
                  </a:moveTo>
                  <a:lnTo>
                    <a:pt x="0" y="57792"/>
                  </a:lnTo>
                  <a:lnTo>
                    <a:pt x="2646" y="62765"/>
                  </a:lnTo>
                  <a:lnTo>
                    <a:pt x="8121" y="68283"/>
                  </a:lnTo>
                  <a:lnTo>
                    <a:pt x="49559" y="94732"/>
                  </a:lnTo>
                  <a:lnTo>
                    <a:pt x="67081" y="111215"/>
                  </a:lnTo>
                  <a:lnTo>
                    <a:pt x="68534" y="111671"/>
                  </a:lnTo>
                  <a:lnTo>
                    <a:pt x="69502" y="110983"/>
                  </a:lnTo>
                  <a:lnTo>
                    <a:pt x="71055" y="107490"/>
                  </a:lnTo>
                  <a:lnTo>
                    <a:pt x="65225" y="99670"/>
                  </a:lnTo>
                  <a:lnTo>
                    <a:pt x="63313" y="91449"/>
                  </a:lnTo>
                  <a:lnTo>
                    <a:pt x="62529" y="50711"/>
                  </a:lnTo>
                  <a:lnTo>
                    <a:pt x="62517" y="42751"/>
                  </a:lnTo>
                  <a:lnTo>
                    <a:pt x="65158" y="35906"/>
                  </a:lnTo>
                  <a:lnTo>
                    <a:pt x="68647" y="29556"/>
                  </a:lnTo>
                  <a:lnTo>
                    <a:pt x="71603" y="20403"/>
                  </a:lnTo>
                  <a:lnTo>
                    <a:pt x="75810" y="14398"/>
                  </a:lnTo>
                  <a:lnTo>
                    <a:pt x="80988" y="11067"/>
                  </a:lnTo>
                  <a:lnTo>
                    <a:pt x="83757" y="10179"/>
                  </a:lnTo>
                  <a:lnTo>
                    <a:pt x="86596" y="10579"/>
                  </a:lnTo>
                  <a:lnTo>
                    <a:pt x="92396" y="13670"/>
                  </a:lnTo>
                  <a:lnTo>
                    <a:pt x="94340" y="15883"/>
                  </a:lnTo>
                  <a:lnTo>
                    <a:pt x="96499" y="20988"/>
                  </a:lnTo>
                  <a:lnTo>
                    <a:pt x="98067" y="22746"/>
                  </a:lnTo>
                  <a:lnTo>
                    <a:pt x="110504" y="30540"/>
                  </a:lnTo>
                  <a:lnTo>
                    <a:pt x="113605" y="35770"/>
                  </a:lnTo>
                  <a:lnTo>
                    <a:pt x="115976" y="41402"/>
                  </a:lnTo>
                  <a:lnTo>
                    <a:pt x="121896" y="50151"/>
                  </a:lnTo>
                  <a:lnTo>
                    <a:pt x="123629" y="56062"/>
                  </a:lnTo>
                  <a:lnTo>
                    <a:pt x="125084" y="58035"/>
                  </a:lnTo>
                  <a:lnTo>
                    <a:pt x="127045" y="59350"/>
                  </a:lnTo>
                  <a:lnTo>
                    <a:pt x="132582" y="61461"/>
                  </a:lnTo>
                  <a:lnTo>
                    <a:pt x="141514" y="61936"/>
                  </a:lnTo>
                  <a:lnTo>
                    <a:pt x="141968" y="60959"/>
                  </a:lnTo>
                  <a:lnTo>
                    <a:pt x="142472" y="57227"/>
                  </a:lnTo>
                  <a:lnTo>
                    <a:pt x="143598" y="55835"/>
                  </a:lnTo>
                  <a:lnTo>
                    <a:pt x="147496" y="54289"/>
                  </a:lnTo>
                  <a:lnTo>
                    <a:pt x="148932" y="51892"/>
                  </a:lnTo>
                  <a:lnTo>
                    <a:pt x="151946" y="40030"/>
                  </a:lnTo>
                  <a:lnTo>
                    <a:pt x="160824" y="26610"/>
                  </a:lnTo>
                  <a:lnTo>
                    <a:pt x="169261" y="17753"/>
                  </a:lnTo>
                  <a:lnTo>
                    <a:pt x="177317" y="25058"/>
                  </a:lnTo>
                  <a:lnTo>
                    <a:pt x="179334" y="39291"/>
                  </a:lnTo>
                  <a:lnTo>
                    <a:pt x="185648" y="49525"/>
                  </a:lnTo>
                  <a:lnTo>
                    <a:pt x="211365" y="92081"/>
                  </a:lnTo>
                  <a:lnTo>
                    <a:pt x="238126" y="136239"/>
                  </a:lnTo>
                  <a:lnTo>
                    <a:pt x="244079" y="143933"/>
                  </a:lnTo>
                  <a:lnTo>
                    <a:pt x="250031" y="148014"/>
                  </a:lnTo>
                  <a:lnTo>
                    <a:pt x="255984" y="150819"/>
                  </a:lnTo>
                  <a:lnTo>
                    <a:pt x="261938" y="155374"/>
                  </a:lnTo>
                  <a:lnTo>
                    <a:pt x="265245" y="160705"/>
                  </a:lnTo>
                  <a:lnTo>
                    <a:pt x="266127" y="163516"/>
                  </a:lnTo>
                  <a:lnTo>
                    <a:pt x="267707" y="165390"/>
                  </a:lnTo>
                  <a:lnTo>
                    <a:pt x="272108" y="167472"/>
                  </a:lnTo>
                  <a:lnTo>
                    <a:pt x="273679" y="167035"/>
                  </a:lnTo>
                  <a:lnTo>
                    <a:pt x="274726" y="165751"/>
                  </a:lnTo>
                  <a:lnTo>
                    <a:pt x="275889" y="161679"/>
                  </a:lnTo>
                  <a:lnTo>
                    <a:pt x="276810" y="117996"/>
                  </a:lnTo>
                  <a:lnTo>
                    <a:pt x="276820" y="76832"/>
                  </a:lnTo>
                  <a:lnTo>
                    <a:pt x="275828" y="58995"/>
                  </a:lnTo>
                  <a:lnTo>
                    <a:pt x="271676" y="42135"/>
                  </a:lnTo>
                  <a:lnTo>
                    <a:pt x="277230" y="20658"/>
                  </a:lnTo>
                  <a:lnTo>
                    <a:pt x="289172" y="5472"/>
                  </a:lnTo>
                  <a:lnTo>
                    <a:pt x="297524" y="2140"/>
                  </a:lnTo>
                  <a:lnTo>
                    <a:pt x="314313" y="0"/>
                  </a:lnTo>
                  <a:lnTo>
                    <a:pt x="334314" y="6706"/>
                  </a:lnTo>
                  <a:lnTo>
                    <a:pt x="368608" y="21601"/>
                  </a:lnTo>
                  <a:lnTo>
                    <a:pt x="372185" y="26836"/>
                  </a:lnTo>
                  <a:lnTo>
                    <a:pt x="374879" y="34703"/>
                  </a:lnTo>
                  <a:lnTo>
                    <a:pt x="374997" y="39788"/>
                  </a:lnTo>
                  <a:lnTo>
                    <a:pt x="374022" y="41232"/>
                  </a:lnTo>
                  <a:lnTo>
                    <a:pt x="372379" y="42196"/>
                  </a:lnTo>
                  <a:lnTo>
                    <a:pt x="365327" y="43551"/>
                  </a:lnTo>
                  <a:lnTo>
                    <a:pt x="349314" y="44009"/>
                  </a:lnTo>
                  <a:lnTo>
                    <a:pt x="303609" y="351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92"/>
            <p:cNvSpPr/>
            <p:nvPr/>
          </p:nvSpPr>
          <p:spPr>
            <a:xfrm>
              <a:off x="3916569" y="2152455"/>
              <a:ext cx="342725" cy="218686"/>
            </a:xfrm>
            <a:custGeom>
              <a:avLst/>
              <a:gdLst/>
              <a:ahLst/>
              <a:cxnLst/>
              <a:rect l="0" t="0" r="0" b="0"/>
              <a:pathLst>
                <a:path w="342725" h="218686">
                  <a:moveTo>
                    <a:pt x="217876" y="17459"/>
                  </a:moveTo>
                  <a:lnTo>
                    <a:pt x="213136" y="12718"/>
                  </a:lnTo>
                  <a:lnTo>
                    <a:pt x="208163" y="10391"/>
                  </a:lnTo>
                  <a:lnTo>
                    <a:pt x="205448" y="9771"/>
                  </a:lnTo>
                  <a:lnTo>
                    <a:pt x="192969" y="2638"/>
                  </a:lnTo>
                  <a:lnTo>
                    <a:pt x="166739" y="0"/>
                  </a:lnTo>
                  <a:lnTo>
                    <a:pt x="137220" y="6808"/>
                  </a:lnTo>
                  <a:lnTo>
                    <a:pt x="100380" y="20601"/>
                  </a:lnTo>
                  <a:lnTo>
                    <a:pt x="66785" y="39504"/>
                  </a:lnTo>
                  <a:lnTo>
                    <a:pt x="28693" y="74120"/>
                  </a:lnTo>
                  <a:lnTo>
                    <a:pt x="3815" y="115692"/>
                  </a:lnTo>
                  <a:lnTo>
                    <a:pt x="755" y="121643"/>
                  </a:lnTo>
                  <a:lnTo>
                    <a:pt x="0" y="133547"/>
                  </a:lnTo>
                  <a:lnTo>
                    <a:pt x="5897" y="166618"/>
                  </a:lnTo>
                  <a:lnTo>
                    <a:pt x="20671" y="185388"/>
                  </a:lnTo>
                  <a:lnTo>
                    <a:pt x="54361" y="207546"/>
                  </a:lnTo>
                  <a:lnTo>
                    <a:pt x="85146" y="212655"/>
                  </a:lnTo>
                  <a:lnTo>
                    <a:pt x="128740" y="213747"/>
                  </a:lnTo>
                  <a:lnTo>
                    <a:pt x="165322" y="207743"/>
                  </a:lnTo>
                  <a:lnTo>
                    <a:pt x="196241" y="203816"/>
                  </a:lnTo>
                  <a:lnTo>
                    <a:pt x="236610" y="184973"/>
                  </a:lnTo>
                  <a:lnTo>
                    <a:pt x="253303" y="175462"/>
                  </a:lnTo>
                  <a:lnTo>
                    <a:pt x="264533" y="161619"/>
                  </a:lnTo>
                  <a:lnTo>
                    <a:pt x="269403" y="149691"/>
                  </a:lnTo>
                  <a:lnTo>
                    <a:pt x="271275" y="135420"/>
                  </a:lnTo>
                  <a:lnTo>
                    <a:pt x="270342" y="134795"/>
                  </a:lnTo>
                  <a:lnTo>
                    <a:pt x="263750" y="133710"/>
                  </a:lnTo>
                  <a:lnTo>
                    <a:pt x="250203" y="145988"/>
                  </a:lnTo>
                  <a:lnTo>
                    <a:pt x="239622" y="163601"/>
                  </a:lnTo>
                  <a:lnTo>
                    <a:pt x="236887" y="175413"/>
                  </a:lnTo>
                  <a:lnTo>
                    <a:pt x="236248" y="185557"/>
                  </a:lnTo>
                  <a:lnTo>
                    <a:pt x="238609" y="194034"/>
                  </a:lnTo>
                  <a:lnTo>
                    <a:pt x="248209" y="207560"/>
                  </a:lnTo>
                  <a:lnTo>
                    <a:pt x="253847" y="211089"/>
                  </a:lnTo>
                  <a:lnTo>
                    <a:pt x="259661" y="213650"/>
                  </a:lnTo>
                  <a:lnTo>
                    <a:pt x="265551" y="218095"/>
                  </a:lnTo>
                  <a:lnTo>
                    <a:pt x="269503" y="218685"/>
                  </a:lnTo>
                  <a:lnTo>
                    <a:pt x="307408" y="211633"/>
                  </a:lnTo>
                  <a:lnTo>
                    <a:pt x="322456" y="204307"/>
                  </a:lnTo>
                  <a:lnTo>
                    <a:pt x="336430" y="192943"/>
                  </a:lnTo>
                  <a:lnTo>
                    <a:pt x="340020" y="187064"/>
                  </a:lnTo>
                  <a:lnTo>
                    <a:pt x="342724" y="171024"/>
                  </a:lnTo>
                  <a:lnTo>
                    <a:pt x="338102" y="165045"/>
                  </a:lnTo>
                  <a:lnTo>
                    <a:pt x="333156" y="162428"/>
                  </a:lnTo>
                  <a:lnTo>
                    <a:pt x="316032" y="160518"/>
                  </a:lnTo>
                  <a:lnTo>
                    <a:pt x="313079" y="160457"/>
                  </a:lnTo>
                  <a:lnTo>
                    <a:pt x="307152" y="163034"/>
                  </a:lnTo>
                  <a:lnTo>
                    <a:pt x="298244" y="1692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93"/>
            <p:cNvSpPr/>
            <p:nvPr/>
          </p:nvSpPr>
          <p:spPr>
            <a:xfrm>
              <a:off x="4000500" y="2214563"/>
              <a:ext cx="8931" cy="17860"/>
            </a:xfrm>
            <a:custGeom>
              <a:avLst/>
              <a:gdLst/>
              <a:ahLst/>
              <a:cxnLst/>
              <a:rect l="0" t="0" r="0" b="0"/>
              <a:pathLst>
                <a:path w="8931" h="17860">
                  <a:moveTo>
                    <a:pt x="8930" y="17859"/>
                  </a:moveTo>
                  <a:lnTo>
                    <a:pt x="8930" y="13118"/>
                  </a:lnTo>
                  <a:lnTo>
                    <a:pt x="6284" y="8145"/>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 name="SMARTInkShape-94"/>
          <p:cNvSpPr/>
          <p:nvPr/>
        </p:nvSpPr>
        <p:spPr>
          <a:xfrm>
            <a:off x="6143625" y="599363"/>
            <a:ext cx="2255460" cy="1105681"/>
          </a:xfrm>
          <a:custGeom>
            <a:avLst/>
            <a:gdLst/>
            <a:ahLst/>
            <a:cxnLst/>
            <a:rect l="0" t="0" r="0" b="0"/>
            <a:pathLst>
              <a:path w="2255460" h="1105681">
                <a:moveTo>
                  <a:pt x="0" y="972262"/>
                </a:moveTo>
                <a:lnTo>
                  <a:pt x="12359" y="991689"/>
                </a:lnTo>
                <a:lnTo>
                  <a:pt x="24344" y="1002724"/>
                </a:lnTo>
                <a:lnTo>
                  <a:pt x="64377" y="1028624"/>
                </a:lnTo>
                <a:lnTo>
                  <a:pt x="101426" y="1050808"/>
                </a:lnTo>
                <a:lnTo>
                  <a:pt x="131398" y="1062734"/>
                </a:lnTo>
                <a:lnTo>
                  <a:pt x="167870" y="1071342"/>
                </a:lnTo>
                <a:lnTo>
                  <a:pt x="207232" y="1078475"/>
                </a:lnTo>
                <a:lnTo>
                  <a:pt x="249861" y="1084952"/>
                </a:lnTo>
                <a:lnTo>
                  <a:pt x="273730" y="1088068"/>
                </a:lnTo>
                <a:lnTo>
                  <a:pt x="298572" y="1091138"/>
                </a:lnTo>
                <a:lnTo>
                  <a:pt x="325056" y="1094177"/>
                </a:lnTo>
                <a:lnTo>
                  <a:pt x="352634" y="1097195"/>
                </a:lnTo>
                <a:lnTo>
                  <a:pt x="380941" y="1100199"/>
                </a:lnTo>
                <a:lnTo>
                  <a:pt x="410726" y="1102202"/>
                </a:lnTo>
                <a:lnTo>
                  <a:pt x="441497" y="1103537"/>
                </a:lnTo>
                <a:lnTo>
                  <a:pt x="472925" y="1104427"/>
                </a:lnTo>
                <a:lnTo>
                  <a:pt x="504791" y="1105021"/>
                </a:lnTo>
                <a:lnTo>
                  <a:pt x="536949" y="1105416"/>
                </a:lnTo>
                <a:lnTo>
                  <a:pt x="569302" y="1105680"/>
                </a:lnTo>
                <a:lnTo>
                  <a:pt x="602777" y="1104864"/>
                </a:lnTo>
                <a:lnTo>
                  <a:pt x="637000" y="1103327"/>
                </a:lnTo>
                <a:lnTo>
                  <a:pt x="671721" y="1101311"/>
                </a:lnTo>
                <a:lnTo>
                  <a:pt x="706775" y="1098974"/>
                </a:lnTo>
                <a:lnTo>
                  <a:pt x="742051" y="1096424"/>
                </a:lnTo>
                <a:lnTo>
                  <a:pt x="777474" y="1093732"/>
                </a:lnTo>
                <a:lnTo>
                  <a:pt x="813988" y="1090945"/>
                </a:lnTo>
                <a:lnTo>
                  <a:pt x="851229" y="1088095"/>
                </a:lnTo>
                <a:lnTo>
                  <a:pt x="888955" y="1085203"/>
                </a:lnTo>
                <a:lnTo>
                  <a:pt x="926012" y="1082282"/>
                </a:lnTo>
                <a:lnTo>
                  <a:pt x="962623" y="1079343"/>
                </a:lnTo>
                <a:lnTo>
                  <a:pt x="998936" y="1076392"/>
                </a:lnTo>
                <a:lnTo>
                  <a:pt x="1036043" y="1072440"/>
                </a:lnTo>
                <a:lnTo>
                  <a:pt x="1073680" y="1067821"/>
                </a:lnTo>
                <a:lnTo>
                  <a:pt x="1111669" y="1062757"/>
                </a:lnTo>
                <a:lnTo>
                  <a:pt x="1149894" y="1057397"/>
                </a:lnTo>
                <a:lnTo>
                  <a:pt x="1188276" y="1051839"/>
                </a:lnTo>
                <a:lnTo>
                  <a:pt x="1226762" y="1046149"/>
                </a:lnTo>
                <a:lnTo>
                  <a:pt x="1265318" y="1040372"/>
                </a:lnTo>
                <a:lnTo>
                  <a:pt x="1303920" y="1034536"/>
                </a:lnTo>
                <a:lnTo>
                  <a:pt x="1342554" y="1028660"/>
                </a:lnTo>
                <a:lnTo>
                  <a:pt x="1380216" y="1022759"/>
                </a:lnTo>
                <a:lnTo>
                  <a:pt x="1417229" y="1016841"/>
                </a:lnTo>
                <a:lnTo>
                  <a:pt x="1453812" y="1010911"/>
                </a:lnTo>
                <a:lnTo>
                  <a:pt x="1489115" y="1004973"/>
                </a:lnTo>
                <a:lnTo>
                  <a:pt x="1523563" y="999030"/>
                </a:lnTo>
                <a:lnTo>
                  <a:pt x="1557443" y="993084"/>
                </a:lnTo>
                <a:lnTo>
                  <a:pt x="1590943" y="986143"/>
                </a:lnTo>
                <a:lnTo>
                  <a:pt x="1624192" y="978540"/>
                </a:lnTo>
                <a:lnTo>
                  <a:pt x="1657271" y="970494"/>
                </a:lnTo>
                <a:lnTo>
                  <a:pt x="1689246" y="962154"/>
                </a:lnTo>
                <a:lnTo>
                  <a:pt x="1720484" y="953617"/>
                </a:lnTo>
                <a:lnTo>
                  <a:pt x="1751231" y="944949"/>
                </a:lnTo>
                <a:lnTo>
                  <a:pt x="1781652" y="936194"/>
                </a:lnTo>
                <a:lnTo>
                  <a:pt x="1811854" y="927381"/>
                </a:lnTo>
                <a:lnTo>
                  <a:pt x="1841910" y="918529"/>
                </a:lnTo>
                <a:lnTo>
                  <a:pt x="1869886" y="908659"/>
                </a:lnTo>
                <a:lnTo>
                  <a:pt x="1896473" y="898110"/>
                </a:lnTo>
                <a:lnTo>
                  <a:pt x="1922136" y="887108"/>
                </a:lnTo>
                <a:lnTo>
                  <a:pt x="1947182" y="875805"/>
                </a:lnTo>
                <a:lnTo>
                  <a:pt x="1971817" y="864301"/>
                </a:lnTo>
                <a:lnTo>
                  <a:pt x="1996177" y="852663"/>
                </a:lnTo>
                <a:lnTo>
                  <a:pt x="2019363" y="840936"/>
                </a:lnTo>
                <a:lnTo>
                  <a:pt x="2063646" y="817322"/>
                </a:lnTo>
                <a:lnTo>
                  <a:pt x="2101186" y="790952"/>
                </a:lnTo>
                <a:lnTo>
                  <a:pt x="2134408" y="762695"/>
                </a:lnTo>
                <a:lnTo>
                  <a:pt x="2165709" y="733600"/>
                </a:lnTo>
                <a:lnTo>
                  <a:pt x="2206482" y="689330"/>
                </a:lnTo>
                <a:lnTo>
                  <a:pt x="2226185" y="657006"/>
                </a:lnTo>
                <a:lnTo>
                  <a:pt x="2240564" y="623789"/>
                </a:lnTo>
                <a:lnTo>
                  <a:pt x="2250262" y="592489"/>
                </a:lnTo>
                <a:lnTo>
                  <a:pt x="2255233" y="559396"/>
                </a:lnTo>
                <a:lnTo>
                  <a:pt x="2255459" y="524844"/>
                </a:lnTo>
                <a:lnTo>
                  <a:pt x="2248944" y="489644"/>
                </a:lnTo>
                <a:lnTo>
                  <a:pt x="2239434" y="451510"/>
                </a:lnTo>
                <a:lnTo>
                  <a:pt x="2226609" y="412403"/>
                </a:lnTo>
                <a:lnTo>
                  <a:pt x="2207679" y="375178"/>
                </a:lnTo>
                <a:lnTo>
                  <a:pt x="2183391" y="336144"/>
                </a:lnTo>
                <a:lnTo>
                  <a:pt x="2154075" y="296637"/>
                </a:lnTo>
                <a:lnTo>
                  <a:pt x="2117896" y="259234"/>
                </a:lnTo>
                <a:lnTo>
                  <a:pt x="2076019" y="222767"/>
                </a:lnTo>
                <a:lnTo>
                  <a:pt x="2053739" y="204708"/>
                </a:lnTo>
                <a:lnTo>
                  <a:pt x="2029957" y="187708"/>
                </a:lnTo>
                <a:lnTo>
                  <a:pt x="2005171" y="171413"/>
                </a:lnTo>
                <a:lnTo>
                  <a:pt x="1979718" y="155589"/>
                </a:lnTo>
                <a:lnTo>
                  <a:pt x="1952828" y="141071"/>
                </a:lnTo>
                <a:lnTo>
                  <a:pt x="1924979" y="127424"/>
                </a:lnTo>
                <a:lnTo>
                  <a:pt x="1896491" y="114357"/>
                </a:lnTo>
                <a:lnTo>
                  <a:pt x="1866585" y="101677"/>
                </a:lnTo>
                <a:lnTo>
                  <a:pt x="1835734" y="89255"/>
                </a:lnTo>
                <a:lnTo>
                  <a:pt x="1804252" y="77005"/>
                </a:lnTo>
                <a:lnTo>
                  <a:pt x="1772351" y="66853"/>
                </a:lnTo>
                <a:lnTo>
                  <a:pt x="1740168" y="58102"/>
                </a:lnTo>
                <a:lnTo>
                  <a:pt x="1707800" y="50283"/>
                </a:lnTo>
                <a:lnTo>
                  <a:pt x="1674315" y="43086"/>
                </a:lnTo>
                <a:lnTo>
                  <a:pt x="1640084" y="36303"/>
                </a:lnTo>
                <a:lnTo>
                  <a:pt x="1605359" y="29797"/>
                </a:lnTo>
                <a:lnTo>
                  <a:pt x="1570301" y="23476"/>
                </a:lnTo>
                <a:lnTo>
                  <a:pt x="1535024" y="17277"/>
                </a:lnTo>
                <a:lnTo>
                  <a:pt x="1499599" y="11160"/>
                </a:lnTo>
                <a:lnTo>
                  <a:pt x="1464077" y="7082"/>
                </a:lnTo>
                <a:lnTo>
                  <a:pt x="1428488" y="4363"/>
                </a:lnTo>
                <a:lnTo>
                  <a:pt x="1392857" y="2551"/>
                </a:lnTo>
                <a:lnTo>
                  <a:pt x="1357196" y="1343"/>
                </a:lnTo>
                <a:lnTo>
                  <a:pt x="1321516" y="537"/>
                </a:lnTo>
                <a:lnTo>
                  <a:pt x="1285823" y="0"/>
                </a:lnTo>
                <a:lnTo>
                  <a:pt x="1250122" y="634"/>
                </a:lnTo>
                <a:lnTo>
                  <a:pt x="1214415" y="2049"/>
                </a:lnTo>
                <a:lnTo>
                  <a:pt x="1178703" y="3985"/>
                </a:lnTo>
                <a:lnTo>
                  <a:pt x="1141998" y="7259"/>
                </a:lnTo>
                <a:lnTo>
                  <a:pt x="1104629" y="11427"/>
                </a:lnTo>
                <a:lnTo>
                  <a:pt x="1066817" y="16190"/>
                </a:lnTo>
                <a:lnTo>
                  <a:pt x="1029704" y="22341"/>
                </a:lnTo>
                <a:lnTo>
                  <a:pt x="993055" y="29419"/>
                </a:lnTo>
                <a:lnTo>
                  <a:pt x="956717" y="37114"/>
                </a:lnTo>
                <a:lnTo>
                  <a:pt x="921577" y="45221"/>
                </a:lnTo>
                <a:lnTo>
                  <a:pt x="887236" y="53602"/>
                </a:lnTo>
                <a:lnTo>
                  <a:pt x="853429" y="62166"/>
                </a:lnTo>
                <a:lnTo>
                  <a:pt x="819976" y="70851"/>
                </a:lnTo>
                <a:lnTo>
                  <a:pt x="786760" y="79618"/>
                </a:lnTo>
                <a:lnTo>
                  <a:pt x="753701" y="88440"/>
                </a:lnTo>
                <a:lnTo>
                  <a:pt x="721741" y="98289"/>
                </a:lnTo>
                <a:lnTo>
                  <a:pt x="690513" y="108824"/>
                </a:lnTo>
                <a:lnTo>
                  <a:pt x="659771" y="119817"/>
                </a:lnTo>
                <a:lnTo>
                  <a:pt x="630348" y="131114"/>
                </a:lnTo>
                <a:lnTo>
                  <a:pt x="601802" y="142614"/>
                </a:lnTo>
                <a:lnTo>
                  <a:pt x="573842" y="154249"/>
                </a:lnTo>
                <a:lnTo>
                  <a:pt x="546272" y="166967"/>
                </a:lnTo>
                <a:lnTo>
                  <a:pt x="518962" y="180406"/>
                </a:lnTo>
                <a:lnTo>
                  <a:pt x="491827" y="194327"/>
                </a:lnTo>
                <a:lnTo>
                  <a:pt x="465798" y="208568"/>
                </a:lnTo>
                <a:lnTo>
                  <a:pt x="440510" y="223024"/>
                </a:lnTo>
                <a:lnTo>
                  <a:pt x="415712" y="237621"/>
                </a:lnTo>
                <a:lnTo>
                  <a:pt x="392235" y="253306"/>
                </a:lnTo>
                <a:lnTo>
                  <a:pt x="347629" y="286609"/>
                </a:lnTo>
                <a:lnTo>
                  <a:pt x="307299" y="321254"/>
                </a:lnTo>
                <a:lnTo>
                  <a:pt x="270522" y="356495"/>
                </a:lnTo>
                <a:lnTo>
                  <a:pt x="237641" y="392002"/>
                </a:lnTo>
                <a:lnTo>
                  <a:pt x="209137" y="430272"/>
                </a:lnTo>
                <a:lnTo>
                  <a:pt x="183239" y="470432"/>
                </a:lnTo>
                <a:lnTo>
                  <a:pt x="158500" y="511432"/>
                </a:lnTo>
                <a:lnTo>
                  <a:pt x="139567" y="550160"/>
                </a:lnTo>
                <a:lnTo>
                  <a:pt x="124537" y="588208"/>
                </a:lnTo>
                <a:lnTo>
                  <a:pt x="111243" y="628269"/>
                </a:lnTo>
                <a:lnTo>
                  <a:pt x="101366" y="669225"/>
                </a:lnTo>
                <a:lnTo>
                  <a:pt x="95653" y="709587"/>
                </a:lnTo>
                <a:lnTo>
                  <a:pt x="96421" y="747369"/>
                </a:lnTo>
                <a:lnTo>
                  <a:pt x="102716" y="784005"/>
                </a:lnTo>
                <a:lnTo>
                  <a:pt x="114113" y="819139"/>
                </a:lnTo>
                <a:lnTo>
                  <a:pt x="132407" y="851291"/>
                </a:lnTo>
                <a:lnTo>
                  <a:pt x="156413" y="884763"/>
                </a:lnTo>
                <a:lnTo>
                  <a:pt x="186595" y="917498"/>
                </a:lnTo>
                <a:lnTo>
                  <a:pt x="226468" y="945277"/>
                </a:lnTo>
                <a:lnTo>
                  <a:pt x="250197" y="960225"/>
                </a:lnTo>
                <a:lnTo>
                  <a:pt x="275938" y="976144"/>
                </a:lnTo>
                <a:lnTo>
                  <a:pt x="303022" y="992709"/>
                </a:lnTo>
                <a:lnTo>
                  <a:pt x="346488" y="1019296"/>
                </a:lnTo>
                <a:lnTo>
                  <a:pt x="357188" y="10258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2816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question we answered last class is an assessment.</a:t>
            </a:r>
            <a:endParaRPr lang="en-US" dirty="0"/>
          </a:p>
        </p:txBody>
      </p:sp>
      <p:sp>
        <p:nvSpPr>
          <p:cNvPr id="3" name="Content Placeholder 2"/>
          <p:cNvSpPr>
            <a:spLocks noGrp="1"/>
          </p:cNvSpPr>
          <p:nvPr>
            <p:ph idx="1"/>
          </p:nvPr>
        </p:nvSpPr>
        <p:spPr/>
        <p:txBody>
          <a:bodyPr/>
          <a:lstStyle/>
          <a:p>
            <a:r>
              <a:rPr lang="en-US" dirty="0" smtClean="0"/>
              <a:t>If you took your question home (How do the authors effectively structure their claim in </a:t>
            </a:r>
            <a:r>
              <a:rPr lang="en-US" i="1" dirty="0" smtClean="0"/>
              <a:t>Freakonomics</a:t>
            </a:r>
            <a:r>
              <a:rPr lang="en-US" dirty="0" smtClean="0"/>
              <a:t>?), you need to turn it in right now. </a:t>
            </a:r>
          </a:p>
          <a:p>
            <a:endParaRPr lang="en-US" dirty="0"/>
          </a:p>
          <a:p>
            <a:endParaRPr lang="en-US" dirty="0"/>
          </a:p>
        </p:txBody>
      </p:sp>
    </p:spTree>
    <p:extLst>
      <p:ext uri="{BB962C8B-B14F-4D97-AF65-F5344CB8AC3E}">
        <p14:creationId xmlns:p14="http://schemas.microsoft.com/office/powerpoint/2010/main" val="3141431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on…  LESSON 3</a:t>
            </a:r>
            <a:endParaRPr lang="en-US" dirty="0"/>
          </a:p>
        </p:txBody>
      </p:sp>
      <p:sp>
        <p:nvSpPr>
          <p:cNvPr id="3" name="Content Placeholder 2"/>
          <p:cNvSpPr>
            <a:spLocks noGrp="1"/>
          </p:cNvSpPr>
          <p:nvPr>
            <p:ph idx="1"/>
          </p:nvPr>
        </p:nvSpPr>
        <p:spPr/>
        <p:txBody>
          <a:bodyPr/>
          <a:lstStyle/>
          <a:p>
            <a:r>
              <a:rPr lang="en-US" dirty="0" smtClean="0"/>
              <a:t>You read “</a:t>
            </a:r>
            <a:r>
              <a:rPr lang="en-US" dirty="0" err="1" smtClean="0"/>
              <a:t>Dyaspora</a:t>
            </a:r>
            <a:r>
              <a:rPr lang="en-US" dirty="0" smtClean="0"/>
              <a:t>” (pronounced Die-as-per-uh) while I was out. Some of you turned in the packets. Some of you didn’t turn in the packets. Get them out now and turn them in. </a:t>
            </a:r>
          </a:p>
          <a:p>
            <a:endParaRPr lang="en-US" dirty="0"/>
          </a:p>
          <a:p>
            <a:endParaRPr lang="en-US" dirty="0" smtClean="0"/>
          </a:p>
        </p:txBody>
      </p:sp>
    </p:spTree>
    <p:extLst>
      <p:ext uri="{BB962C8B-B14F-4D97-AF65-F5344CB8AC3E}">
        <p14:creationId xmlns:p14="http://schemas.microsoft.com/office/powerpoint/2010/main" val="959132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1: </a:t>
            </a:r>
            <a:r>
              <a:rPr lang="en-US" sz="3200" b="0" i="0" u="none" strike="noStrike" cap="none" baseline="0">
                <a:solidFill>
                  <a:srgbClr val="3F3F3F"/>
                </a:solidFill>
                <a:latin typeface="Verdana"/>
                <a:ea typeface="Verdana"/>
                <a:cs typeface="Verdana"/>
                <a:sym typeface="Verdana"/>
              </a:rPr>
              <a:t>Organization</a:t>
            </a:r>
          </a:p>
        </p:txBody>
      </p:sp>
      <p:sp>
        <p:nvSpPr>
          <p:cNvPr id="255" name="Shape 255"/>
          <p:cNvSpPr txBox="1">
            <a:spLocks noGrp="1"/>
          </p:cNvSpPr>
          <p:nvPr>
            <p:ph type="body" idx="1"/>
          </p:nvPr>
        </p:nvSpPr>
        <p:spPr>
          <a:xfrm>
            <a:off x="1009442" y="381000"/>
            <a:ext cx="7125112" cy="5477797"/>
          </a:xfrm>
          <a:prstGeom prst="rect">
            <a:avLst/>
          </a:prstGeom>
          <a:noFill/>
          <a:ln>
            <a:noFill/>
          </a:ln>
        </p:spPr>
        <p:txBody>
          <a:bodyPr lIns="91425" tIns="45700" rIns="91425" bIns="45700" anchor="ctr" anchorCtr="0">
            <a:noAutofit/>
          </a:bodyPr>
          <a:lstStyle/>
          <a:p>
            <a:pPr marL="285750" indent="-285750">
              <a:spcAft>
                <a:spcPts val="0"/>
              </a:spcAft>
              <a:buSzPct val="100000"/>
            </a:pPr>
            <a:r>
              <a:rPr lang="en-US" sz="1800" b="0" i="0" u="none" strike="noStrike" cap="none" baseline="0" dirty="0">
                <a:solidFill>
                  <a:srgbClr val="3F3F3F"/>
                </a:solidFill>
                <a:latin typeface="Verdana"/>
                <a:ea typeface="Verdana"/>
                <a:cs typeface="Verdana"/>
                <a:sym typeface="Verdana"/>
              </a:rPr>
              <a:t>You may remember being taught types of organization</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Chronological</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Compare and Contrast</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Inductive</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Deductive</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Sequential</a:t>
            </a:r>
          </a:p>
          <a:p>
            <a:pPr marL="742950" marR="0" lvl="1" indent="-285750" algn="l" rtl="0">
              <a:spcBef>
                <a:spcPts val="920"/>
              </a:spcBef>
              <a:spcAft>
                <a:spcPts val="600"/>
              </a:spcAft>
              <a:buClr>
                <a:srgbClr val="3F3F3F"/>
              </a:buClr>
              <a:buSzPct val="88888"/>
              <a:buFont typeface="Verdana"/>
              <a:buChar char="○"/>
            </a:pPr>
            <a:r>
              <a:rPr lang="en-US" dirty="0" smtClean="0"/>
              <a:t>Spatial </a:t>
            </a:r>
            <a:endParaRPr lang="en-US" dirty="0"/>
          </a:p>
        </p:txBody>
      </p:sp>
      <p:pic>
        <p:nvPicPr>
          <p:cNvPr id="256" name="Shape 256"/>
          <p:cNvPicPr preferRelativeResize="0"/>
          <p:nvPr/>
        </p:nvPicPr>
        <p:blipFill>
          <a:blip r:embed="rId3">
            <a:alphaModFix/>
          </a:blip>
          <a:stretch>
            <a:fillRect/>
          </a:stretch>
        </p:blipFill>
        <p:spPr>
          <a:xfrm>
            <a:off x="7143950" y="3175475"/>
            <a:ext cx="990599" cy="977449"/>
          </a:xfrm>
          <a:prstGeom prst="rect">
            <a:avLst/>
          </a:prstGeom>
          <a:noFill/>
          <a:ln>
            <a:noFill/>
          </a:ln>
        </p:spPr>
      </p:pic>
      <p:pic>
        <p:nvPicPr>
          <p:cNvPr id="257" name="Shape 257"/>
          <p:cNvPicPr preferRelativeResize="0"/>
          <p:nvPr/>
        </p:nvPicPr>
        <p:blipFill>
          <a:blip r:embed="rId4">
            <a:alphaModFix/>
          </a:blip>
          <a:stretch>
            <a:fillRect/>
          </a:stretch>
        </p:blipFill>
        <p:spPr>
          <a:xfrm>
            <a:off x="5526887" y="3336025"/>
            <a:ext cx="1329837" cy="1143000"/>
          </a:xfrm>
          <a:prstGeom prst="rect">
            <a:avLst/>
          </a:prstGeom>
          <a:noFill/>
          <a:ln>
            <a:noFill/>
          </a:ln>
        </p:spPr>
      </p:pic>
      <p:pic>
        <p:nvPicPr>
          <p:cNvPr id="258" name="Shape 258"/>
          <p:cNvPicPr preferRelativeResize="0"/>
          <p:nvPr/>
        </p:nvPicPr>
        <p:blipFill>
          <a:blip r:embed="rId5">
            <a:alphaModFix/>
          </a:blip>
          <a:stretch>
            <a:fillRect/>
          </a:stretch>
        </p:blipFill>
        <p:spPr>
          <a:xfrm>
            <a:off x="3210823" y="4083175"/>
            <a:ext cx="2149207" cy="2477558"/>
          </a:xfrm>
          <a:prstGeom prst="rect">
            <a:avLst/>
          </a:prstGeom>
          <a:noFill/>
          <a:ln>
            <a:noFill/>
          </a:ln>
        </p:spPr>
      </p:pic>
      <p:pic>
        <p:nvPicPr>
          <p:cNvPr id="259" name="Shape 259"/>
          <p:cNvPicPr preferRelativeResize="0"/>
          <p:nvPr/>
        </p:nvPicPr>
        <p:blipFill>
          <a:blip r:embed="rId6">
            <a:alphaModFix/>
          </a:blip>
          <a:stretch>
            <a:fillRect/>
          </a:stretch>
        </p:blipFill>
        <p:spPr>
          <a:xfrm>
            <a:off x="6185700" y="5002442"/>
            <a:ext cx="1066800" cy="1066800"/>
          </a:xfrm>
          <a:prstGeom prst="rect">
            <a:avLst/>
          </a:prstGeom>
          <a:noFill/>
          <a:ln>
            <a:noFill/>
          </a:ln>
        </p:spPr>
      </p:pic>
      <p:sp>
        <p:nvSpPr>
          <p:cNvPr id="2" name="SMARTInkShape-95"/>
          <p:cNvSpPr/>
          <p:nvPr/>
        </p:nvSpPr>
        <p:spPr>
          <a:xfrm>
            <a:off x="2902148" y="3009315"/>
            <a:ext cx="508994" cy="196298"/>
          </a:xfrm>
          <a:custGeom>
            <a:avLst/>
            <a:gdLst/>
            <a:ahLst/>
            <a:cxnLst/>
            <a:rect l="0" t="0" r="0" b="0"/>
            <a:pathLst>
              <a:path w="508994" h="196298">
                <a:moveTo>
                  <a:pt x="0" y="98216"/>
                </a:moveTo>
                <a:lnTo>
                  <a:pt x="0" y="105905"/>
                </a:lnTo>
                <a:lnTo>
                  <a:pt x="6137" y="114030"/>
                </a:lnTo>
                <a:lnTo>
                  <a:pt x="8103" y="122305"/>
                </a:lnTo>
                <a:lnTo>
                  <a:pt x="8821" y="136948"/>
                </a:lnTo>
                <a:lnTo>
                  <a:pt x="11528" y="142881"/>
                </a:lnTo>
                <a:lnTo>
                  <a:pt x="15045" y="148825"/>
                </a:lnTo>
                <a:lnTo>
                  <a:pt x="17304" y="160726"/>
                </a:lnTo>
                <a:lnTo>
                  <a:pt x="17489" y="163701"/>
                </a:lnTo>
                <a:lnTo>
                  <a:pt x="20341" y="169654"/>
                </a:lnTo>
                <a:lnTo>
                  <a:pt x="25516" y="176820"/>
                </a:lnTo>
                <a:lnTo>
                  <a:pt x="27530" y="185364"/>
                </a:lnTo>
                <a:lnTo>
                  <a:pt x="31418" y="190858"/>
                </a:lnTo>
                <a:lnTo>
                  <a:pt x="36453" y="193960"/>
                </a:lnTo>
                <a:lnTo>
                  <a:pt x="47770" y="195953"/>
                </a:lnTo>
                <a:lnTo>
                  <a:pt x="56598" y="196297"/>
                </a:lnTo>
                <a:lnTo>
                  <a:pt x="98461" y="178346"/>
                </a:lnTo>
                <a:lnTo>
                  <a:pt x="135152" y="157532"/>
                </a:lnTo>
                <a:lnTo>
                  <a:pt x="172549" y="140764"/>
                </a:lnTo>
                <a:lnTo>
                  <a:pt x="213119" y="118637"/>
                </a:lnTo>
                <a:lnTo>
                  <a:pt x="256925" y="95158"/>
                </a:lnTo>
                <a:lnTo>
                  <a:pt x="291982" y="77356"/>
                </a:lnTo>
                <a:lnTo>
                  <a:pt x="327505" y="60506"/>
                </a:lnTo>
                <a:lnTo>
                  <a:pt x="362173" y="48788"/>
                </a:lnTo>
                <a:lnTo>
                  <a:pt x="401057" y="33295"/>
                </a:lnTo>
                <a:lnTo>
                  <a:pt x="419350" y="24714"/>
                </a:lnTo>
                <a:lnTo>
                  <a:pt x="459558" y="14013"/>
                </a:lnTo>
                <a:lnTo>
                  <a:pt x="488249" y="6944"/>
                </a:lnTo>
                <a:lnTo>
                  <a:pt x="497729" y="1363"/>
                </a:lnTo>
                <a:lnTo>
                  <a:pt x="508866" y="0"/>
                </a:lnTo>
                <a:lnTo>
                  <a:pt x="508993" y="89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96"/>
          <p:cNvSpPr/>
          <p:nvPr/>
        </p:nvSpPr>
        <p:spPr>
          <a:xfrm>
            <a:off x="4259461" y="2473536"/>
            <a:ext cx="634003" cy="330268"/>
          </a:xfrm>
          <a:custGeom>
            <a:avLst/>
            <a:gdLst/>
            <a:ahLst/>
            <a:cxnLst/>
            <a:rect l="0" t="0" r="0" b="0"/>
            <a:pathLst>
              <a:path w="634003" h="330268">
                <a:moveTo>
                  <a:pt x="0" y="285737"/>
                </a:moveTo>
                <a:lnTo>
                  <a:pt x="0" y="294558"/>
                </a:lnTo>
                <a:lnTo>
                  <a:pt x="4740" y="294635"/>
                </a:lnTo>
                <a:lnTo>
                  <a:pt x="9714" y="297298"/>
                </a:lnTo>
                <a:lnTo>
                  <a:pt x="16250" y="302353"/>
                </a:lnTo>
                <a:lnTo>
                  <a:pt x="22123" y="303228"/>
                </a:lnTo>
                <a:lnTo>
                  <a:pt x="23678" y="304343"/>
                </a:lnTo>
                <a:lnTo>
                  <a:pt x="24715" y="306079"/>
                </a:lnTo>
                <a:lnTo>
                  <a:pt x="25406" y="308228"/>
                </a:lnTo>
                <a:lnTo>
                  <a:pt x="26860" y="309661"/>
                </a:lnTo>
                <a:lnTo>
                  <a:pt x="34356" y="312149"/>
                </a:lnTo>
                <a:lnTo>
                  <a:pt x="40055" y="312415"/>
                </a:lnTo>
                <a:lnTo>
                  <a:pt x="45253" y="315123"/>
                </a:lnTo>
                <a:lnTo>
                  <a:pt x="61122" y="329035"/>
                </a:lnTo>
                <a:lnTo>
                  <a:pt x="66838" y="329986"/>
                </a:lnTo>
                <a:lnTo>
                  <a:pt x="74815" y="330267"/>
                </a:lnTo>
                <a:lnTo>
                  <a:pt x="80545" y="327688"/>
                </a:lnTo>
                <a:lnTo>
                  <a:pt x="86400" y="324225"/>
                </a:lnTo>
                <a:lnTo>
                  <a:pt x="122565" y="309135"/>
                </a:lnTo>
                <a:lnTo>
                  <a:pt x="162544" y="279225"/>
                </a:lnTo>
                <a:lnTo>
                  <a:pt x="201199" y="249945"/>
                </a:lnTo>
                <a:lnTo>
                  <a:pt x="240275" y="226192"/>
                </a:lnTo>
                <a:lnTo>
                  <a:pt x="283786" y="195262"/>
                </a:lnTo>
                <a:lnTo>
                  <a:pt x="318792" y="169302"/>
                </a:lnTo>
                <a:lnTo>
                  <a:pt x="354300" y="143751"/>
                </a:lnTo>
                <a:lnTo>
                  <a:pt x="389956" y="123172"/>
                </a:lnTo>
                <a:lnTo>
                  <a:pt x="425656" y="103514"/>
                </a:lnTo>
                <a:lnTo>
                  <a:pt x="461369" y="80271"/>
                </a:lnTo>
                <a:lnTo>
                  <a:pt x="497087" y="61368"/>
                </a:lnTo>
                <a:lnTo>
                  <a:pt x="531812" y="48050"/>
                </a:lnTo>
                <a:lnTo>
                  <a:pt x="575166" y="25230"/>
                </a:lnTo>
                <a:lnTo>
                  <a:pt x="617999" y="11150"/>
                </a:lnTo>
                <a:lnTo>
                  <a:pt x="633990" y="0"/>
                </a:lnTo>
                <a:lnTo>
                  <a:pt x="634002" y="4732"/>
                </a:lnTo>
                <a:lnTo>
                  <a:pt x="631360" y="9703"/>
                </a:lnTo>
                <a:lnTo>
                  <a:pt x="625078" y="178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0" name="SMARTInkShape-Group22"/>
          <p:cNvGrpSpPr/>
          <p:nvPr/>
        </p:nvGrpSpPr>
        <p:grpSpPr>
          <a:xfrm>
            <a:off x="5116711" y="2527102"/>
            <a:ext cx="2928938" cy="526632"/>
            <a:chOff x="5116711" y="2527102"/>
            <a:chExt cx="2928938" cy="526632"/>
          </a:xfrm>
        </p:grpSpPr>
        <p:sp>
          <p:nvSpPr>
            <p:cNvPr id="4" name="SMARTInkShape-97"/>
            <p:cNvSpPr/>
            <p:nvPr/>
          </p:nvSpPr>
          <p:spPr>
            <a:xfrm>
              <a:off x="7752739" y="2796601"/>
              <a:ext cx="292910" cy="105548"/>
            </a:xfrm>
            <a:custGeom>
              <a:avLst/>
              <a:gdLst/>
              <a:ahLst/>
              <a:cxnLst/>
              <a:rect l="0" t="0" r="0" b="0"/>
              <a:pathLst>
                <a:path w="292910" h="105548">
                  <a:moveTo>
                    <a:pt x="33949" y="16251"/>
                  </a:moveTo>
                  <a:lnTo>
                    <a:pt x="38689" y="16251"/>
                  </a:lnTo>
                  <a:lnTo>
                    <a:pt x="43662" y="13605"/>
                  </a:lnTo>
                  <a:lnTo>
                    <a:pt x="59020" y="0"/>
                  </a:lnTo>
                  <a:lnTo>
                    <a:pt x="55488" y="3608"/>
                  </a:lnTo>
                  <a:lnTo>
                    <a:pt x="53443" y="8317"/>
                  </a:lnTo>
                  <a:lnTo>
                    <a:pt x="52899" y="10961"/>
                  </a:lnTo>
                  <a:lnTo>
                    <a:pt x="47001" y="16546"/>
                  </a:lnTo>
                  <a:lnTo>
                    <a:pt x="31787" y="28215"/>
                  </a:lnTo>
                  <a:lnTo>
                    <a:pt x="2212" y="71753"/>
                  </a:lnTo>
                  <a:lnTo>
                    <a:pt x="0" y="75645"/>
                  </a:lnTo>
                  <a:lnTo>
                    <a:pt x="402" y="77675"/>
                  </a:lnTo>
                  <a:lnTo>
                    <a:pt x="3495" y="82576"/>
                  </a:lnTo>
                  <a:lnTo>
                    <a:pt x="5708" y="83288"/>
                  </a:lnTo>
                  <a:lnTo>
                    <a:pt x="8176" y="82770"/>
                  </a:lnTo>
                  <a:lnTo>
                    <a:pt x="49420" y="60771"/>
                  </a:lnTo>
                  <a:lnTo>
                    <a:pt x="84933" y="40056"/>
                  </a:lnTo>
                  <a:lnTo>
                    <a:pt x="97783" y="35872"/>
                  </a:lnTo>
                  <a:lnTo>
                    <a:pt x="107873" y="34632"/>
                  </a:lnTo>
                  <a:lnTo>
                    <a:pt x="110021" y="35450"/>
                  </a:lnTo>
                  <a:lnTo>
                    <a:pt x="111452" y="36988"/>
                  </a:lnTo>
                  <a:lnTo>
                    <a:pt x="114035" y="41342"/>
                  </a:lnTo>
                  <a:lnTo>
                    <a:pt x="120075" y="49372"/>
                  </a:lnTo>
                  <a:lnTo>
                    <a:pt x="122306" y="58035"/>
                  </a:lnTo>
                  <a:lnTo>
                    <a:pt x="122828" y="63926"/>
                  </a:lnTo>
                  <a:lnTo>
                    <a:pt x="124951" y="66885"/>
                  </a:lnTo>
                  <a:lnTo>
                    <a:pt x="132603" y="72820"/>
                  </a:lnTo>
                  <a:lnTo>
                    <a:pt x="143326" y="76999"/>
                  </a:lnTo>
                  <a:lnTo>
                    <a:pt x="166615" y="78604"/>
                  </a:lnTo>
                  <a:lnTo>
                    <a:pt x="206688" y="70647"/>
                  </a:lnTo>
                  <a:lnTo>
                    <a:pt x="241109" y="69936"/>
                  </a:lnTo>
                  <a:lnTo>
                    <a:pt x="255335" y="75168"/>
                  </a:lnTo>
                  <a:lnTo>
                    <a:pt x="292909" y="1055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98"/>
            <p:cNvSpPr/>
            <p:nvPr/>
          </p:nvSpPr>
          <p:spPr>
            <a:xfrm>
              <a:off x="5116711" y="2598539"/>
              <a:ext cx="8931" cy="285751"/>
            </a:xfrm>
            <a:custGeom>
              <a:avLst/>
              <a:gdLst/>
              <a:ahLst/>
              <a:cxnLst/>
              <a:rect l="0" t="0" r="0" b="0"/>
              <a:pathLst>
                <a:path w="8931" h="285751">
                  <a:moveTo>
                    <a:pt x="0" y="0"/>
                  </a:moveTo>
                  <a:lnTo>
                    <a:pt x="0" y="20991"/>
                  </a:lnTo>
                  <a:lnTo>
                    <a:pt x="8103" y="64041"/>
                  </a:lnTo>
                  <a:lnTo>
                    <a:pt x="8821" y="107358"/>
                  </a:lnTo>
                  <a:lnTo>
                    <a:pt x="8908" y="150044"/>
                  </a:lnTo>
                  <a:lnTo>
                    <a:pt x="8923" y="184907"/>
                  </a:lnTo>
                  <a:lnTo>
                    <a:pt x="8928" y="219380"/>
                  </a:lnTo>
                  <a:lnTo>
                    <a:pt x="8929" y="262642"/>
                  </a:lnTo>
                  <a:lnTo>
                    <a:pt x="8930"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99"/>
            <p:cNvSpPr/>
            <p:nvPr/>
          </p:nvSpPr>
          <p:spPr>
            <a:xfrm>
              <a:off x="5134570" y="2732484"/>
              <a:ext cx="196454" cy="35611"/>
            </a:xfrm>
            <a:custGeom>
              <a:avLst/>
              <a:gdLst/>
              <a:ahLst/>
              <a:cxnLst/>
              <a:rect l="0" t="0" r="0" b="0"/>
              <a:pathLst>
                <a:path w="196454" h="35611">
                  <a:moveTo>
                    <a:pt x="0" y="26789"/>
                  </a:moveTo>
                  <a:lnTo>
                    <a:pt x="4741" y="31530"/>
                  </a:lnTo>
                  <a:lnTo>
                    <a:pt x="9714" y="33857"/>
                  </a:lnTo>
                  <a:lnTo>
                    <a:pt x="49929" y="35610"/>
                  </a:lnTo>
                  <a:lnTo>
                    <a:pt x="89992" y="33059"/>
                  </a:lnTo>
                  <a:lnTo>
                    <a:pt x="129894" y="23287"/>
                  </a:lnTo>
                  <a:lnTo>
                    <a:pt x="169015" y="9987"/>
                  </a:lnTo>
                  <a:lnTo>
                    <a:pt x="196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00"/>
            <p:cNvSpPr/>
            <p:nvPr/>
          </p:nvSpPr>
          <p:spPr>
            <a:xfrm>
              <a:off x="5368083" y="2562820"/>
              <a:ext cx="79027" cy="312540"/>
            </a:xfrm>
            <a:custGeom>
              <a:avLst/>
              <a:gdLst/>
              <a:ahLst/>
              <a:cxnLst/>
              <a:rect l="0" t="0" r="0" b="0"/>
              <a:pathLst>
                <a:path w="79027" h="312540">
                  <a:moveTo>
                    <a:pt x="79026" y="0"/>
                  </a:moveTo>
                  <a:lnTo>
                    <a:pt x="74286" y="0"/>
                  </a:lnTo>
                  <a:lnTo>
                    <a:pt x="72890" y="993"/>
                  </a:lnTo>
                  <a:lnTo>
                    <a:pt x="71958" y="2646"/>
                  </a:lnTo>
                  <a:lnTo>
                    <a:pt x="70465" y="7689"/>
                  </a:lnTo>
                  <a:lnTo>
                    <a:pt x="57701" y="25990"/>
                  </a:lnTo>
                  <a:lnTo>
                    <a:pt x="43243" y="63579"/>
                  </a:lnTo>
                  <a:lnTo>
                    <a:pt x="31389" y="103179"/>
                  </a:lnTo>
                  <a:lnTo>
                    <a:pt x="22468" y="137507"/>
                  </a:lnTo>
                  <a:lnTo>
                    <a:pt x="13541" y="177555"/>
                  </a:lnTo>
                  <a:lnTo>
                    <a:pt x="4612" y="216100"/>
                  </a:lnTo>
                  <a:lnTo>
                    <a:pt x="423" y="252655"/>
                  </a:lnTo>
                  <a:lnTo>
                    <a:pt x="0" y="285313"/>
                  </a:lnTo>
                  <a:lnTo>
                    <a:pt x="6394" y="305745"/>
                  </a:lnTo>
                  <a:lnTo>
                    <a:pt x="7784" y="308010"/>
                  </a:lnTo>
                  <a:lnTo>
                    <a:pt x="16519"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01"/>
            <p:cNvSpPr/>
            <p:nvPr/>
          </p:nvSpPr>
          <p:spPr>
            <a:xfrm>
              <a:off x="5456570" y="2714625"/>
              <a:ext cx="115556" cy="151806"/>
            </a:xfrm>
            <a:custGeom>
              <a:avLst/>
              <a:gdLst/>
              <a:ahLst/>
              <a:cxnLst/>
              <a:rect l="0" t="0" r="0" b="0"/>
              <a:pathLst>
                <a:path w="115556" h="151806">
                  <a:moveTo>
                    <a:pt x="61977" y="0"/>
                  </a:moveTo>
                  <a:lnTo>
                    <a:pt x="57236" y="0"/>
                  </a:lnTo>
                  <a:lnTo>
                    <a:pt x="55840" y="992"/>
                  </a:lnTo>
                  <a:lnTo>
                    <a:pt x="54909" y="2646"/>
                  </a:lnTo>
                  <a:lnTo>
                    <a:pt x="54288" y="4740"/>
                  </a:lnTo>
                  <a:lnTo>
                    <a:pt x="45171" y="16223"/>
                  </a:lnTo>
                  <a:lnTo>
                    <a:pt x="24400" y="42240"/>
                  </a:lnTo>
                  <a:lnTo>
                    <a:pt x="5521" y="85129"/>
                  </a:lnTo>
                  <a:lnTo>
                    <a:pt x="0" y="124882"/>
                  </a:lnTo>
                  <a:lnTo>
                    <a:pt x="2351" y="132563"/>
                  </a:lnTo>
                  <a:lnTo>
                    <a:pt x="4367" y="136000"/>
                  </a:lnTo>
                  <a:lnTo>
                    <a:pt x="6703" y="138292"/>
                  </a:lnTo>
                  <a:lnTo>
                    <a:pt x="11944" y="140838"/>
                  </a:lnTo>
                  <a:lnTo>
                    <a:pt x="20474" y="142272"/>
                  </a:lnTo>
                  <a:lnTo>
                    <a:pt x="34025" y="137956"/>
                  </a:lnTo>
                  <a:lnTo>
                    <a:pt x="45868" y="130393"/>
                  </a:lnTo>
                  <a:lnTo>
                    <a:pt x="58758" y="111820"/>
                  </a:lnTo>
                  <a:lnTo>
                    <a:pt x="77176" y="81076"/>
                  </a:lnTo>
                  <a:lnTo>
                    <a:pt x="79646" y="74729"/>
                  </a:lnTo>
                  <a:lnTo>
                    <a:pt x="88352" y="63043"/>
                  </a:lnTo>
                  <a:lnTo>
                    <a:pt x="91407" y="107464"/>
                  </a:lnTo>
                  <a:lnTo>
                    <a:pt x="95832" y="125107"/>
                  </a:lnTo>
                  <a:lnTo>
                    <a:pt x="97860" y="135970"/>
                  </a:lnTo>
                  <a:lnTo>
                    <a:pt x="102068" y="144106"/>
                  </a:lnTo>
                  <a:lnTo>
                    <a:pt x="104580" y="146672"/>
                  </a:lnTo>
                  <a:lnTo>
                    <a:pt x="115555"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02"/>
            <p:cNvSpPr/>
            <p:nvPr/>
          </p:nvSpPr>
          <p:spPr>
            <a:xfrm>
              <a:off x="5661422" y="2768203"/>
              <a:ext cx="8931" cy="80368"/>
            </a:xfrm>
            <a:custGeom>
              <a:avLst/>
              <a:gdLst/>
              <a:ahLst/>
              <a:cxnLst/>
              <a:rect l="0" t="0" r="0" b="0"/>
              <a:pathLst>
                <a:path w="8931" h="80368">
                  <a:moveTo>
                    <a:pt x="0" y="0"/>
                  </a:moveTo>
                  <a:lnTo>
                    <a:pt x="0" y="42317"/>
                  </a:lnTo>
                  <a:lnTo>
                    <a:pt x="992" y="64620"/>
                  </a:lnTo>
                  <a:lnTo>
                    <a:pt x="8930"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03"/>
            <p:cNvSpPr/>
            <p:nvPr/>
          </p:nvSpPr>
          <p:spPr>
            <a:xfrm>
              <a:off x="5804674" y="2589609"/>
              <a:ext cx="17483" cy="312540"/>
            </a:xfrm>
            <a:custGeom>
              <a:avLst/>
              <a:gdLst/>
              <a:ahLst/>
              <a:cxnLst/>
              <a:rect l="0" t="0" r="0" b="0"/>
              <a:pathLst>
                <a:path w="17483" h="312540">
                  <a:moveTo>
                    <a:pt x="17482" y="0"/>
                  </a:moveTo>
                  <a:lnTo>
                    <a:pt x="17482" y="42241"/>
                  </a:lnTo>
                  <a:lnTo>
                    <a:pt x="17482" y="79855"/>
                  </a:lnTo>
                  <a:lnTo>
                    <a:pt x="16490" y="113840"/>
                  </a:lnTo>
                  <a:lnTo>
                    <a:pt x="11345" y="150037"/>
                  </a:lnTo>
                  <a:lnTo>
                    <a:pt x="9380" y="190748"/>
                  </a:lnTo>
                  <a:lnTo>
                    <a:pt x="7805" y="227395"/>
                  </a:lnTo>
                  <a:lnTo>
                    <a:pt x="1533" y="266947"/>
                  </a:lnTo>
                  <a:lnTo>
                    <a:pt x="0" y="293942"/>
                  </a:lnTo>
                  <a:lnTo>
                    <a:pt x="2436" y="301959"/>
                  </a:lnTo>
                  <a:lnTo>
                    <a:pt x="8553"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04"/>
            <p:cNvSpPr/>
            <p:nvPr/>
          </p:nvSpPr>
          <p:spPr>
            <a:xfrm>
              <a:off x="5750719" y="2803954"/>
              <a:ext cx="205384" cy="26758"/>
            </a:xfrm>
            <a:custGeom>
              <a:avLst/>
              <a:gdLst/>
              <a:ahLst/>
              <a:cxnLst/>
              <a:rect l="0" t="0" r="0" b="0"/>
              <a:pathLst>
                <a:path w="205384" h="26758">
                  <a:moveTo>
                    <a:pt x="0" y="8898"/>
                  </a:moveTo>
                  <a:lnTo>
                    <a:pt x="39147" y="8898"/>
                  </a:lnTo>
                  <a:lnTo>
                    <a:pt x="83040" y="8898"/>
                  </a:lnTo>
                  <a:lnTo>
                    <a:pt x="118238" y="7905"/>
                  </a:lnTo>
                  <a:lnTo>
                    <a:pt x="161915" y="336"/>
                  </a:lnTo>
                  <a:lnTo>
                    <a:pt x="181413" y="0"/>
                  </a:lnTo>
                  <a:lnTo>
                    <a:pt x="187453" y="2628"/>
                  </a:lnTo>
                  <a:lnTo>
                    <a:pt x="194675" y="7659"/>
                  </a:lnTo>
                  <a:lnTo>
                    <a:pt x="205383" y="26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05"/>
            <p:cNvSpPr/>
            <p:nvPr/>
          </p:nvSpPr>
          <p:spPr>
            <a:xfrm>
              <a:off x="5991820" y="2902148"/>
              <a:ext cx="26790" cy="35720"/>
            </a:xfrm>
            <a:custGeom>
              <a:avLst/>
              <a:gdLst/>
              <a:ahLst/>
              <a:cxnLst/>
              <a:rect l="0" t="0" r="0" b="0"/>
              <a:pathLst>
                <a:path w="26790" h="35720">
                  <a:moveTo>
                    <a:pt x="26789" y="0"/>
                  </a:moveTo>
                  <a:lnTo>
                    <a:pt x="22049" y="0"/>
                  </a:lnTo>
                  <a:lnTo>
                    <a:pt x="20653" y="993"/>
                  </a:lnTo>
                  <a:lnTo>
                    <a:pt x="19721" y="2646"/>
                  </a:lnTo>
                  <a:lnTo>
                    <a:pt x="19101" y="4741"/>
                  </a:lnTo>
                  <a:lnTo>
                    <a:pt x="10955" y="18092"/>
                  </a:lnTo>
                  <a:lnTo>
                    <a:pt x="10280" y="20991"/>
                  </a:ln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06"/>
            <p:cNvSpPr/>
            <p:nvPr/>
          </p:nvSpPr>
          <p:spPr>
            <a:xfrm>
              <a:off x="6072377" y="2848570"/>
              <a:ext cx="285562" cy="89298"/>
            </a:xfrm>
            <a:custGeom>
              <a:avLst/>
              <a:gdLst/>
              <a:ahLst/>
              <a:cxnLst/>
              <a:rect l="0" t="0" r="0" b="0"/>
              <a:pathLst>
                <a:path w="285562" h="89298">
                  <a:moveTo>
                    <a:pt x="62318" y="0"/>
                  </a:moveTo>
                  <a:lnTo>
                    <a:pt x="54630" y="0"/>
                  </a:lnTo>
                  <a:lnTo>
                    <a:pt x="14673" y="39730"/>
                  </a:lnTo>
                  <a:lnTo>
                    <a:pt x="4655" y="55869"/>
                  </a:lnTo>
                  <a:lnTo>
                    <a:pt x="1246" y="67376"/>
                  </a:lnTo>
                  <a:lnTo>
                    <a:pt x="0" y="78461"/>
                  </a:lnTo>
                  <a:lnTo>
                    <a:pt x="928" y="79096"/>
                  </a:lnTo>
                  <a:lnTo>
                    <a:pt x="4607" y="79803"/>
                  </a:lnTo>
                  <a:lnTo>
                    <a:pt x="9549" y="77471"/>
                  </a:lnTo>
                  <a:lnTo>
                    <a:pt x="53642" y="46435"/>
                  </a:lnTo>
                  <a:lnTo>
                    <a:pt x="68677" y="38894"/>
                  </a:lnTo>
                  <a:lnTo>
                    <a:pt x="85792" y="36137"/>
                  </a:lnTo>
                  <a:lnTo>
                    <a:pt x="91934" y="35905"/>
                  </a:lnTo>
                  <a:lnTo>
                    <a:pt x="97970" y="38448"/>
                  </a:lnTo>
                  <a:lnTo>
                    <a:pt x="133755" y="68813"/>
                  </a:lnTo>
                  <a:lnTo>
                    <a:pt x="145662" y="70919"/>
                  </a:lnTo>
                  <a:lnTo>
                    <a:pt x="168262" y="71392"/>
                  </a:lnTo>
                  <a:lnTo>
                    <a:pt x="211821" y="62753"/>
                  </a:lnTo>
                  <a:lnTo>
                    <a:pt x="221699" y="62617"/>
                  </a:lnTo>
                  <a:lnTo>
                    <a:pt x="230058" y="65202"/>
                  </a:lnTo>
                  <a:lnTo>
                    <a:pt x="269875" y="83502"/>
                  </a:lnTo>
                  <a:lnTo>
                    <a:pt x="285561"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7"/>
            <p:cNvSpPr/>
            <p:nvPr/>
          </p:nvSpPr>
          <p:spPr>
            <a:xfrm>
              <a:off x="6527602" y="2830711"/>
              <a:ext cx="71438" cy="35720"/>
            </a:xfrm>
            <a:custGeom>
              <a:avLst/>
              <a:gdLst/>
              <a:ahLst/>
              <a:cxnLst/>
              <a:rect l="0" t="0" r="0" b="0"/>
              <a:pathLst>
                <a:path w="71438" h="35720">
                  <a:moveTo>
                    <a:pt x="0" y="35719"/>
                  </a:moveTo>
                  <a:lnTo>
                    <a:pt x="0" y="28030"/>
                  </a:lnTo>
                  <a:lnTo>
                    <a:pt x="41981" y="5830"/>
                  </a:lnTo>
                  <a:lnTo>
                    <a:pt x="7143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08"/>
            <p:cNvSpPr/>
            <p:nvPr/>
          </p:nvSpPr>
          <p:spPr>
            <a:xfrm>
              <a:off x="6706365" y="2527102"/>
              <a:ext cx="312011" cy="526632"/>
            </a:xfrm>
            <a:custGeom>
              <a:avLst/>
              <a:gdLst/>
              <a:ahLst/>
              <a:cxnLst/>
              <a:rect l="0" t="0" r="0" b="0"/>
              <a:pathLst>
                <a:path w="312011" h="526632">
                  <a:moveTo>
                    <a:pt x="303440" y="0"/>
                  </a:moveTo>
                  <a:lnTo>
                    <a:pt x="270020" y="38160"/>
                  </a:lnTo>
                  <a:lnTo>
                    <a:pt x="239622" y="80041"/>
                  </a:lnTo>
                  <a:lnTo>
                    <a:pt x="212763" y="120729"/>
                  </a:lnTo>
                  <a:lnTo>
                    <a:pt x="181101" y="165197"/>
                  </a:lnTo>
                  <a:lnTo>
                    <a:pt x="161755" y="198436"/>
                  </a:lnTo>
                  <a:lnTo>
                    <a:pt x="140588" y="233053"/>
                  </a:lnTo>
                  <a:lnTo>
                    <a:pt x="118945" y="268282"/>
                  </a:lnTo>
                  <a:lnTo>
                    <a:pt x="99403" y="303783"/>
                  </a:lnTo>
                  <a:lnTo>
                    <a:pt x="80796" y="339405"/>
                  </a:lnTo>
                  <a:lnTo>
                    <a:pt x="63596" y="374089"/>
                  </a:lnTo>
                  <a:lnTo>
                    <a:pt x="49337" y="406040"/>
                  </a:lnTo>
                  <a:lnTo>
                    <a:pt x="30153" y="447178"/>
                  </a:lnTo>
                  <a:lnTo>
                    <a:pt x="13023" y="488513"/>
                  </a:lnTo>
                  <a:lnTo>
                    <a:pt x="0" y="526109"/>
                  </a:lnTo>
                  <a:lnTo>
                    <a:pt x="4621" y="526631"/>
                  </a:lnTo>
                  <a:lnTo>
                    <a:pt x="6000" y="524720"/>
                  </a:lnTo>
                  <a:lnTo>
                    <a:pt x="8934" y="513542"/>
                  </a:lnTo>
                  <a:lnTo>
                    <a:pt x="14654" y="501521"/>
                  </a:lnTo>
                  <a:lnTo>
                    <a:pt x="22031" y="463360"/>
                  </a:lnTo>
                  <a:lnTo>
                    <a:pt x="39970" y="426446"/>
                  </a:lnTo>
                  <a:lnTo>
                    <a:pt x="57805" y="387520"/>
                  </a:lnTo>
                  <a:lnTo>
                    <a:pt x="81501" y="344567"/>
                  </a:lnTo>
                  <a:lnTo>
                    <a:pt x="108365" y="300421"/>
                  </a:lnTo>
                  <a:lnTo>
                    <a:pt x="141019" y="255921"/>
                  </a:lnTo>
                  <a:lnTo>
                    <a:pt x="175830" y="213301"/>
                  </a:lnTo>
                  <a:lnTo>
                    <a:pt x="210287" y="182924"/>
                  </a:lnTo>
                  <a:lnTo>
                    <a:pt x="253544" y="159112"/>
                  </a:lnTo>
                  <a:lnTo>
                    <a:pt x="273001" y="153969"/>
                  </a:lnTo>
                  <a:lnTo>
                    <a:pt x="282635" y="155412"/>
                  </a:lnTo>
                  <a:lnTo>
                    <a:pt x="293637" y="161803"/>
                  </a:lnTo>
                  <a:lnTo>
                    <a:pt x="300076" y="168154"/>
                  </a:lnTo>
                  <a:lnTo>
                    <a:pt x="306243" y="177592"/>
                  </a:lnTo>
                  <a:lnTo>
                    <a:pt x="310554" y="198802"/>
                  </a:lnTo>
                  <a:lnTo>
                    <a:pt x="312010" y="238773"/>
                  </a:lnTo>
                  <a:lnTo>
                    <a:pt x="309653" y="279006"/>
                  </a:lnTo>
                  <a:lnTo>
                    <a:pt x="305281" y="313186"/>
                  </a:lnTo>
                  <a:lnTo>
                    <a:pt x="303440" y="3482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09"/>
            <p:cNvSpPr/>
            <p:nvPr/>
          </p:nvSpPr>
          <p:spPr>
            <a:xfrm>
              <a:off x="6831211" y="2840970"/>
              <a:ext cx="250032" cy="61179"/>
            </a:xfrm>
            <a:custGeom>
              <a:avLst/>
              <a:gdLst/>
              <a:ahLst/>
              <a:cxnLst/>
              <a:rect l="0" t="0" r="0" b="0"/>
              <a:pathLst>
                <a:path w="250032" h="61179">
                  <a:moveTo>
                    <a:pt x="0" y="43319"/>
                  </a:moveTo>
                  <a:lnTo>
                    <a:pt x="8121" y="36190"/>
                  </a:lnTo>
                  <a:lnTo>
                    <a:pt x="46276" y="18411"/>
                  </a:lnTo>
                  <a:lnTo>
                    <a:pt x="72912" y="5402"/>
                  </a:lnTo>
                  <a:lnTo>
                    <a:pt x="114319" y="0"/>
                  </a:lnTo>
                  <a:lnTo>
                    <a:pt x="150288" y="1711"/>
                  </a:lnTo>
                  <a:lnTo>
                    <a:pt x="185420" y="8501"/>
                  </a:lnTo>
                  <a:lnTo>
                    <a:pt x="198496" y="14946"/>
                  </a:lnTo>
                  <a:lnTo>
                    <a:pt x="234589" y="45943"/>
                  </a:lnTo>
                  <a:lnTo>
                    <a:pt x="238207" y="52092"/>
                  </a:lnTo>
                  <a:lnTo>
                    <a:pt x="239172" y="55121"/>
                  </a:lnTo>
                  <a:lnTo>
                    <a:pt x="240807" y="57140"/>
                  </a:lnTo>
                  <a:lnTo>
                    <a:pt x="250031" y="611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10"/>
            <p:cNvSpPr/>
            <p:nvPr/>
          </p:nvSpPr>
          <p:spPr>
            <a:xfrm>
              <a:off x="7063786" y="2813819"/>
              <a:ext cx="428223" cy="105658"/>
            </a:xfrm>
            <a:custGeom>
              <a:avLst/>
              <a:gdLst/>
              <a:ahLst/>
              <a:cxnLst/>
              <a:rect l="0" t="0" r="0" b="0"/>
              <a:pathLst>
                <a:path w="428223" h="105658">
                  <a:moveTo>
                    <a:pt x="26386" y="43681"/>
                  </a:moveTo>
                  <a:lnTo>
                    <a:pt x="26386" y="48421"/>
                  </a:lnTo>
                  <a:lnTo>
                    <a:pt x="25394" y="49818"/>
                  </a:lnTo>
                  <a:lnTo>
                    <a:pt x="23740" y="50749"/>
                  </a:lnTo>
                  <a:lnTo>
                    <a:pt x="21645" y="51369"/>
                  </a:lnTo>
                  <a:lnTo>
                    <a:pt x="20249" y="52775"/>
                  </a:lnTo>
                  <a:lnTo>
                    <a:pt x="10551" y="77722"/>
                  </a:lnTo>
                  <a:lnTo>
                    <a:pt x="8434" y="84607"/>
                  </a:lnTo>
                  <a:lnTo>
                    <a:pt x="1636" y="97112"/>
                  </a:lnTo>
                  <a:lnTo>
                    <a:pt x="0" y="104396"/>
                  </a:lnTo>
                  <a:lnTo>
                    <a:pt x="858" y="104994"/>
                  </a:lnTo>
                  <a:lnTo>
                    <a:pt x="4456" y="105657"/>
                  </a:lnTo>
                  <a:lnTo>
                    <a:pt x="5813" y="104842"/>
                  </a:lnTo>
                  <a:lnTo>
                    <a:pt x="6717" y="103307"/>
                  </a:lnTo>
                  <a:lnTo>
                    <a:pt x="7320" y="101291"/>
                  </a:lnTo>
                  <a:lnTo>
                    <a:pt x="32421" y="57190"/>
                  </a:lnTo>
                  <a:lnTo>
                    <a:pt x="42286" y="35447"/>
                  </a:lnTo>
                  <a:lnTo>
                    <a:pt x="70484" y="3929"/>
                  </a:lnTo>
                  <a:lnTo>
                    <a:pt x="76742" y="1209"/>
                  </a:lnTo>
                  <a:lnTo>
                    <a:pt x="82832" y="0"/>
                  </a:lnTo>
                  <a:lnTo>
                    <a:pt x="84853" y="670"/>
                  </a:lnTo>
                  <a:lnTo>
                    <a:pt x="86199" y="2108"/>
                  </a:lnTo>
                  <a:lnTo>
                    <a:pt x="88688" y="6353"/>
                  </a:lnTo>
                  <a:lnTo>
                    <a:pt x="93102" y="11546"/>
                  </a:lnTo>
                  <a:lnTo>
                    <a:pt x="95725" y="19808"/>
                  </a:lnTo>
                  <a:lnTo>
                    <a:pt x="99848" y="35615"/>
                  </a:lnTo>
                  <a:lnTo>
                    <a:pt x="104707" y="52867"/>
                  </a:lnTo>
                  <a:lnTo>
                    <a:pt x="108792" y="70546"/>
                  </a:lnTo>
                  <a:lnTo>
                    <a:pt x="117724" y="96482"/>
                  </a:lnTo>
                  <a:lnTo>
                    <a:pt x="123251" y="104271"/>
                  </a:lnTo>
                  <a:lnTo>
                    <a:pt x="124698" y="103918"/>
                  </a:lnTo>
                  <a:lnTo>
                    <a:pt x="131472" y="99673"/>
                  </a:lnTo>
                  <a:lnTo>
                    <a:pt x="136922" y="98332"/>
                  </a:lnTo>
                  <a:lnTo>
                    <a:pt x="142651" y="92444"/>
                  </a:lnTo>
                  <a:lnTo>
                    <a:pt x="177181" y="48525"/>
                  </a:lnTo>
                  <a:lnTo>
                    <a:pt x="182041" y="45834"/>
                  </a:lnTo>
                  <a:lnTo>
                    <a:pt x="190356" y="44319"/>
                  </a:lnTo>
                  <a:lnTo>
                    <a:pt x="196165" y="46610"/>
                  </a:lnTo>
                  <a:lnTo>
                    <a:pt x="222842" y="67900"/>
                  </a:lnTo>
                  <a:lnTo>
                    <a:pt x="234415" y="69709"/>
                  </a:lnTo>
                  <a:lnTo>
                    <a:pt x="251364" y="70320"/>
                  </a:lnTo>
                  <a:lnTo>
                    <a:pt x="277038" y="60737"/>
                  </a:lnTo>
                  <a:lnTo>
                    <a:pt x="295612" y="49475"/>
                  </a:lnTo>
                  <a:lnTo>
                    <a:pt x="305696" y="35917"/>
                  </a:lnTo>
                  <a:lnTo>
                    <a:pt x="311570" y="19019"/>
                  </a:lnTo>
                  <a:lnTo>
                    <a:pt x="311968" y="12782"/>
                  </a:lnTo>
                  <a:lnTo>
                    <a:pt x="311032" y="12167"/>
                  </a:lnTo>
                  <a:lnTo>
                    <a:pt x="309416" y="12750"/>
                  </a:lnTo>
                  <a:lnTo>
                    <a:pt x="299692" y="20814"/>
                  </a:lnTo>
                  <a:lnTo>
                    <a:pt x="291140" y="33819"/>
                  </a:lnTo>
                  <a:lnTo>
                    <a:pt x="278167" y="78310"/>
                  </a:lnTo>
                  <a:lnTo>
                    <a:pt x="279841" y="86522"/>
                  </a:lnTo>
                  <a:lnTo>
                    <a:pt x="284259" y="95138"/>
                  </a:lnTo>
                  <a:lnTo>
                    <a:pt x="285614" y="94853"/>
                  </a:lnTo>
                  <a:lnTo>
                    <a:pt x="328453" y="62691"/>
                  </a:lnTo>
                  <a:lnTo>
                    <a:pt x="359680" y="32825"/>
                  </a:lnTo>
                  <a:lnTo>
                    <a:pt x="367332" y="28934"/>
                  </a:lnTo>
                  <a:lnTo>
                    <a:pt x="377217" y="26744"/>
                  </a:lnTo>
                  <a:lnTo>
                    <a:pt x="380329" y="27429"/>
                  </a:lnTo>
                  <a:lnTo>
                    <a:pt x="386431" y="30835"/>
                  </a:lnTo>
                  <a:lnTo>
                    <a:pt x="388455" y="33133"/>
                  </a:lnTo>
                  <a:lnTo>
                    <a:pt x="396711" y="46837"/>
                  </a:lnTo>
                  <a:lnTo>
                    <a:pt x="404774" y="55640"/>
                  </a:lnTo>
                  <a:lnTo>
                    <a:pt x="407879" y="64210"/>
                  </a:lnTo>
                  <a:lnTo>
                    <a:pt x="410251" y="73641"/>
                  </a:lnTo>
                  <a:lnTo>
                    <a:pt x="414612" y="81140"/>
                  </a:lnTo>
                  <a:lnTo>
                    <a:pt x="419858" y="85134"/>
                  </a:lnTo>
                  <a:lnTo>
                    <a:pt x="422646" y="86199"/>
                  </a:lnTo>
                  <a:lnTo>
                    <a:pt x="424504" y="87902"/>
                  </a:lnTo>
                  <a:lnTo>
                    <a:pt x="428222" y="972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11"/>
            <p:cNvSpPr/>
            <p:nvPr/>
          </p:nvSpPr>
          <p:spPr>
            <a:xfrm>
              <a:off x="7465219" y="2696766"/>
              <a:ext cx="62509" cy="17860"/>
            </a:xfrm>
            <a:custGeom>
              <a:avLst/>
              <a:gdLst/>
              <a:ahLst/>
              <a:cxnLst/>
              <a:rect l="0" t="0" r="0" b="0"/>
              <a:pathLst>
                <a:path w="62509" h="17860">
                  <a:moveTo>
                    <a:pt x="62508" y="17859"/>
                  </a:moveTo>
                  <a:lnTo>
                    <a:pt x="57767" y="17859"/>
                  </a:lnTo>
                  <a:lnTo>
                    <a:pt x="56371" y="16867"/>
                  </a:lnTo>
                  <a:lnTo>
                    <a:pt x="55440" y="15213"/>
                  </a:lnTo>
                  <a:lnTo>
                    <a:pt x="54819" y="13119"/>
                  </a:lnTo>
                  <a:lnTo>
                    <a:pt x="52421" y="11722"/>
                  </a:lnTo>
                  <a:lnTo>
                    <a:pt x="40557" y="8765"/>
                  </a:lnTo>
                  <a:lnTo>
                    <a:pt x="27156" y="2025"/>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12"/>
            <p:cNvSpPr/>
            <p:nvPr/>
          </p:nvSpPr>
          <p:spPr>
            <a:xfrm>
              <a:off x="7554516" y="2759273"/>
              <a:ext cx="44649" cy="107158"/>
            </a:xfrm>
            <a:custGeom>
              <a:avLst/>
              <a:gdLst/>
              <a:ahLst/>
              <a:cxnLst/>
              <a:rect l="0" t="0" r="0" b="0"/>
              <a:pathLst>
                <a:path w="44649" h="107158">
                  <a:moveTo>
                    <a:pt x="44648" y="0"/>
                  </a:moveTo>
                  <a:lnTo>
                    <a:pt x="44648" y="4741"/>
                  </a:lnTo>
                  <a:lnTo>
                    <a:pt x="42002" y="9714"/>
                  </a:lnTo>
                  <a:lnTo>
                    <a:pt x="23657" y="34552"/>
                  </a:lnTo>
                  <a:lnTo>
                    <a:pt x="12867" y="63049"/>
                  </a:lnTo>
                  <a:lnTo>
                    <a:pt x="9104" y="81630"/>
                  </a:lnTo>
                  <a:lnTo>
                    <a:pt x="0" y="107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SMARTInkShape-113"/>
          <p:cNvSpPr/>
          <p:nvPr/>
        </p:nvSpPr>
        <p:spPr>
          <a:xfrm>
            <a:off x="3393284" y="2196703"/>
            <a:ext cx="535780" cy="294523"/>
          </a:xfrm>
          <a:custGeom>
            <a:avLst/>
            <a:gdLst/>
            <a:ahLst/>
            <a:cxnLst/>
            <a:rect l="0" t="0" r="0" b="0"/>
            <a:pathLst>
              <a:path w="535780" h="294523">
                <a:moveTo>
                  <a:pt x="8927" y="214313"/>
                </a:moveTo>
                <a:lnTo>
                  <a:pt x="4187" y="219053"/>
                </a:lnTo>
                <a:lnTo>
                  <a:pt x="1859" y="224026"/>
                </a:lnTo>
                <a:lnTo>
                  <a:pt x="12" y="266035"/>
                </a:lnTo>
                <a:lnTo>
                  <a:pt x="0" y="279430"/>
                </a:lnTo>
                <a:lnTo>
                  <a:pt x="2644" y="285587"/>
                </a:lnTo>
                <a:lnTo>
                  <a:pt x="7686" y="292884"/>
                </a:lnTo>
                <a:lnTo>
                  <a:pt x="11021" y="293882"/>
                </a:lnTo>
                <a:lnTo>
                  <a:pt x="21247" y="294522"/>
                </a:lnTo>
                <a:lnTo>
                  <a:pt x="29616" y="289318"/>
                </a:lnTo>
                <a:lnTo>
                  <a:pt x="73364" y="252694"/>
                </a:lnTo>
                <a:lnTo>
                  <a:pt x="115656" y="221012"/>
                </a:lnTo>
                <a:lnTo>
                  <a:pt x="156416" y="189950"/>
                </a:lnTo>
                <a:lnTo>
                  <a:pt x="199912" y="161453"/>
                </a:lnTo>
                <a:lnTo>
                  <a:pt x="229408" y="143194"/>
                </a:lnTo>
                <a:lnTo>
                  <a:pt x="261700" y="125158"/>
                </a:lnTo>
                <a:lnTo>
                  <a:pt x="295895" y="107220"/>
                </a:lnTo>
                <a:lnTo>
                  <a:pt x="330937" y="89325"/>
                </a:lnTo>
                <a:lnTo>
                  <a:pt x="366355" y="71450"/>
                </a:lnTo>
                <a:lnTo>
                  <a:pt x="400948" y="54576"/>
                </a:lnTo>
                <a:lnTo>
                  <a:pt x="432859" y="40462"/>
                </a:lnTo>
                <a:lnTo>
                  <a:pt x="471516" y="24928"/>
                </a:lnTo>
                <a:lnTo>
                  <a:pt x="507217" y="11079"/>
                </a:lnTo>
                <a:lnTo>
                  <a:pt x="53577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14"/>
          <p:cNvSpPr/>
          <p:nvPr/>
        </p:nvSpPr>
        <p:spPr>
          <a:xfrm>
            <a:off x="1116746" y="2617792"/>
            <a:ext cx="624544" cy="523490"/>
          </a:xfrm>
          <a:custGeom>
            <a:avLst/>
            <a:gdLst/>
            <a:ahLst/>
            <a:cxnLst/>
            <a:rect l="0" t="0" r="0" b="0"/>
            <a:pathLst>
              <a:path w="624544" h="523490">
                <a:moveTo>
                  <a:pt x="624543" y="105763"/>
                </a:moveTo>
                <a:lnTo>
                  <a:pt x="599395" y="105763"/>
                </a:lnTo>
                <a:lnTo>
                  <a:pt x="593500" y="110503"/>
                </a:lnTo>
                <a:lnTo>
                  <a:pt x="589957" y="110907"/>
                </a:lnTo>
                <a:lnTo>
                  <a:pt x="546964" y="106022"/>
                </a:lnTo>
                <a:lnTo>
                  <a:pt x="514716" y="103151"/>
                </a:lnTo>
                <a:lnTo>
                  <a:pt x="470642" y="97388"/>
                </a:lnTo>
                <a:lnTo>
                  <a:pt x="427814" y="90769"/>
                </a:lnTo>
                <a:lnTo>
                  <a:pt x="383405" y="83540"/>
                </a:lnTo>
                <a:lnTo>
                  <a:pt x="338788" y="72507"/>
                </a:lnTo>
                <a:lnTo>
                  <a:pt x="294144" y="63239"/>
                </a:lnTo>
                <a:lnTo>
                  <a:pt x="249496" y="49096"/>
                </a:lnTo>
                <a:lnTo>
                  <a:pt x="208347" y="36079"/>
                </a:lnTo>
                <a:lnTo>
                  <a:pt x="172151" y="22050"/>
                </a:lnTo>
                <a:lnTo>
                  <a:pt x="152060" y="10133"/>
                </a:lnTo>
                <a:lnTo>
                  <a:pt x="145668" y="7698"/>
                </a:lnTo>
                <a:lnTo>
                  <a:pt x="135220" y="0"/>
                </a:lnTo>
                <a:lnTo>
                  <a:pt x="134617" y="528"/>
                </a:lnTo>
                <a:lnTo>
                  <a:pt x="133768" y="6011"/>
                </a:lnTo>
                <a:lnTo>
                  <a:pt x="133457" y="19633"/>
                </a:lnTo>
                <a:lnTo>
                  <a:pt x="141790" y="64000"/>
                </a:lnTo>
                <a:lnTo>
                  <a:pt x="142231" y="102144"/>
                </a:lnTo>
                <a:lnTo>
                  <a:pt x="137567" y="136220"/>
                </a:lnTo>
                <a:lnTo>
                  <a:pt x="125161" y="171452"/>
                </a:lnTo>
                <a:lnTo>
                  <a:pt x="113658" y="211767"/>
                </a:lnTo>
                <a:lnTo>
                  <a:pt x="99225" y="255131"/>
                </a:lnTo>
                <a:lnTo>
                  <a:pt x="82381" y="299399"/>
                </a:lnTo>
                <a:lnTo>
                  <a:pt x="69563" y="339195"/>
                </a:lnTo>
                <a:lnTo>
                  <a:pt x="54741" y="376121"/>
                </a:lnTo>
                <a:lnTo>
                  <a:pt x="37781" y="412198"/>
                </a:lnTo>
                <a:lnTo>
                  <a:pt x="21402" y="452815"/>
                </a:lnTo>
                <a:lnTo>
                  <a:pt x="5563" y="493770"/>
                </a:lnTo>
                <a:lnTo>
                  <a:pt x="670" y="511996"/>
                </a:lnTo>
                <a:lnTo>
                  <a:pt x="0" y="518814"/>
                </a:lnTo>
                <a:lnTo>
                  <a:pt x="814" y="521028"/>
                </a:lnTo>
                <a:lnTo>
                  <a:pt x="2349" y="522505"/>
                </a:lnTo>
                <a:lnTo>
                  <a:pt x="4364" y="523489"/>
                </a:lnTo>
                <a:lnTo>
                  <a:pt x="6700" y="523153"/>
                </a:lnTo>
                <a:lnTo>
                  <a:pt x="17577" y="518131"/>
                </a:lnTo>
                <a:lnTo>
                  <a:pt x="28975" y="514358"/>
                </a:lnTo>
                <a:lnTo>
                  <a:pt x="71925" y="491411"/>
                </a:lnTo>
                <a:lnTo>
                  <a:pt x="106823" y="473423"/>
                </a:lnTo>
                <a:lnTo>
                  <a:pt x="149509" y="456898"/>
                </a:lnTo>
                <a:lnTo>
                  <a:pt x="193512" y="438199"/>
                </a:lnTo>
                <a:lnTo>
                  <a:pt x="235902" y="424658"/>
                </a:lnTo>
                <a:lnTo>
                  <a:pt x="270714" y="415445"/>
                </a:lnTo>
                <a:lnTo>
                  <a:pt x="306164" y="411171"/>
                </a:lnTo>
                <a:lnTo>
                  <a:pt x="341803" y="405165"/>
                </a:lnTo>
                <a:lnTo>
                  <a:pt x="377498" y="397101"/>
                </a:lnTo>
                <a:lnTo>
                  <a:pt x="413210" y="393169"/>
                </a:lnTo>
                <a:lnTo>
                  <a:pt x="453704" y="391840"/>
                </a:lnTo>
                <a:lnTo>
                  <a:pt x="494632" y="391556"/>
                </a:lnTo>
                <a:lnTo>
                  <a:pt x="529088" y="391514"/>
                </a:lnTo>
                <a:lnTo>
                  <a:pt x="531141" y="392506"/>
                </a:lnTo>
                <a:lnTo>
                  <a:pt x="532509" y="394159"/>
                </a:lnTo>
                <a:lnTo>
                  <a:pt x="534706" y="399201"/>
                </a:lnTo>
                <a:lnTo>
                  <a:pt x="533894" y="399615"/>
                </a:lnTo>
                <a:lnTo>
                  <a:pt x="519983" y="401362"/>
                </a:lnTo>
                <a:lnTo>
                  <a:pt x="508382" y="407496"/>
                </a:lnTo>
                <a:lnTo>
                  <a:pt x="499527" y="4093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27418609"/>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65" name="Shape 26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That doesn’t mean that writers are bound to these types</a:t>
            </a:r>
          </a:p>
          <a:p>
            <a:pPr marL="342900" marR="0" lvl="0" indent="-342900" algn="l" rtl="0">
              <a:spcBef>
                <a:spcPts val="960"/>
              </a:spcBef>
              <a:spcAft>
                <a:spcPts val="0"/>
              </a:spcAft>
              <a:buClr>
                <a:srgbClr val="3F3F3F"/>
              </a:buClr>
              <a:buSzPct val="100000"/>
              <a:buFont typeface="Verdana"/>
              <a:buChar char="○"/>
            </a:pPr>
            <a:r>
              <a:rPr lang="en-US" dirty="0"/>
              <a:t>As we learned in the last lesson, m</a:t>
            </a:r>
            <a:r>
              <a:rPr lang="en-US" sz="1800" b="0" i="0" u="none" strike="noStrike" cap="none" baseline="0" dirty="0">
                <a:solidFill>
                  <a:srgbClr val="3F3F3F"/>
                </a:solidFill>
                <a:latin typeface="Verdana"/>
                <a:ea typeface="Verdana"/>
                <a:cs typeface="Verdana"/>
                <a:sym typeface="Verdana"/>
              </a:rPr>
              <a:t>ost writing makes organizational decisions based on the author’s purpose</a:t>
            </a:r>
            <a:r>
              <a:rPr lang="en-US" dirty="0"/>
              <a:t>, the intended audience, and the</a:t>
            </a:r>
            <a:r>
              <a:rPr lang="en-US" sz="1800" b="0" i="0" u="none" strike="noStrike" cap="none" baseline="0" dirty="0">
                <a:solidFill>
                  <a:srgbClr val="3F3F3F"/>
                </a:solidFill>
                <a:latin typeface="Verdana"/>
                <a:ea typeface="Verdana"/>
                <a:cs typeface="Verdana"/>
                <a:sym typeface="Verdana"/>
              </a:rPr>
              <a:t> information that needs to be </a:t>
            </a:r>
            <a:r>
              <a:rPr lang="en-US" dirty="0"/>
              <a:t>delivered.</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A fiction story is usually chronological</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Instructions are usually sequential</a:t>
            </a:r>
          </a:p>
          <a:p>
            <a:pPr marL="457200" marR="0" lvl="0" indent="0" algn="l" rtl="0">
              <a:spcBef>
                <a:spcPts val="920"/>
              </a:spcBef>
              <a:spcAft>
                <a:spcPts val="0"/>
              </a:spcAft>
              <a:buNone/>
            </a:pPr>
            <a:endParaRPr dirty="0"/>
          </a:p>
          <a:p>
            <a:pPr marL="742950" marR="0" lvl="1" indent="-285750" algn="l" rtl="0">
              <a:spcBef>
                <a:spcPts val="920"/>
              </a:spcBef>
              <a:spcAft>
                <a:spcPts val="0"/>
              </a:spcAft>
              <a:buClr>
                <a:srgbClr val="3F3F3F"/>
              </a:buClr>
              <a:buSzPct val="88888"/>
              <a:buFont typeface="Verdana"/>
              <a:buChar char="○"/>
            </a:pPr>
            <a:r>
              <a:rPr lang="en-US" dirty="0"/>
              <a:t>The chapter from </a:t>
            </a:r>
            <a:r>
              <a:rPr lang="en-US" i="1" dirty="0"/>
              <a:t>Freakonomics</a:t>
            </a:r>
            <a:r>
              <a:rPr lang="en-US" dirty="0"/>
              <a:t> was inductive overall, but compare/contrast in each section.</a:t>
            </a:r>
          </a:p>
          <a:p>
            <a:pPr marL="742950" marR="0" lvl="1" indent="-184150" algn="l" rtl="0">
              <a:spcBef>
                <a:spcPts val="920"/>
              </a:spcBef>
              <a:spcAft>
                <a:spcPts val="60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p:txBody>
      </p:sp>
      <p:pic>
        <p:nvPicPr>
          <p:cNvPr id="266" name="Shape 266"/>
          <p:cNvPicPr preferRelativeResize="0"/>
          <p:nvPr/>
        </p:nvPicPr>
        <p:blipFill>
          <a:blip r:embed="rId3">
            <a:alphaModFix/>
          </a:blip>
          <a:stretch>
            <a:fillRect/>
          </a:stretch>
        </p:blipFill>
        <p:spPr>
          <a:xfrm>
            <a:off x="5943600" y="3278159"/>
            <a:ext cx="688974" cy="675768"/>
          </a:xfrm>
          <a:prstGeom prst="rect">
            <a:avLst/>
          </a:prstGeom>
          <a:noFill/>
          <a:ln>
            <a:noFill/>
          </a:ln>
        </p:spPr>
      </p:pic>
      <p:pic>
        <p:nvPicPr>
          <p:cNvPr id="267" name="Shape 267"/>
          <p:cNvPicPr preferRelativeResize="0"/>
          <p:nvPr/>
        </p:nvPicPr>
        <p:blipFill>
          <a:blip r:embed="rId4">
            <a:alphaModFix/>
          </a:blip>
          <a:stretch>
            <a:fillRect/>
          </a:stretch>
        </p:blipFill>
        <p:spPr>
          <a:xfrm>
            <a:off x="5568830" y="4073098"/>
            <a:ext cx="722312" cy="722312"/>
          </a:xfrm>
          <a:prstGeom prst="rect">
            <a:avLst/>
          </a:prstGeom>
          <a:noFill/>
          <a:ln>
            <a:noFill/>
          </a:ln>
        </p:spPr>
      </p:pic>
      <p:pic>
        <p:nvPicPr>
          <p:cNvPr id="268" name="Shape 268"/>
          <p:cNvPicPr preferRelativeResize="0"/>
          <p:nvPr/>
        </p:nvPicPr>
        <p:blipFill>
          <a:blip r:embed="rId5">
            <a:alphaModFix/>
          </a:blip>
          <a:stretch>
            <a:fillRect/>
          </a:stretch>
        </p:blipFill>
        <p:spPr>
          <a:xfrm>
            <a:off x="6709687" y="5213300"/>
            <a:ext cx="1329837" cy="1143000"/>
          </a:xfrm>
          <a:prstGeom prst="rect">
            <a:avLst/>
          </a:prstGeom>
          <a:noFill/>
          <a:ln>
            <a:noFill/>
          </a:ln>
        </p:spPr>
      </p:pic>
      <p:pic>
        <p:nvPicPr>
          <p:cNvPr id="269" name="Shape 269"/>
          <p:cNvPicPr preferRelativeResize="0"/>
          <p:nvPr/>
        </p:nvPicPr>
        <p:blipFill>
          <a:blip r:embed="rId6">
            <a:alphaModFix/>
          </a:blip>
          <a:stretch>
            <a:fillRect/>
          </a:stretch>
        </p:blipFill>
        <p:spPr>
          <a:xfrm>
            <a:off x="264827" y="5124900"/>
            <a:ext cx="1329824" cy="1532992"/>
          </a:xfrm>
          <a:prstGeom prst="rect">
            <a:avLst/>
          </a:prstGeom>
          <a:noFill/>
          <a:ln>
            <a:noFill/>
          </a:ln>
        </p:spPr>
      </p:pic>
    </p:spTree>
    <p:extLst>
      <p:ext uri="{BB962C8B-B14F-4D97-AF65-F5344CB8AC3E}">
        <p14:creationId xmlns:p14="http://schemas.microsoft.com/office/powerpoint/2010/main" val="890761635"/>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 Period 5</a:t>
            </a:r>
            <a:endParaRPr lang="en-US" dirty="0"/>
          </a:p>
        </p:txBody>
      </p:sp>
      <p:sp>
        <p:nvSpPr>
          <p:cNvPr id="3" name="Content Placeholder 2"/>
          <p:cNvSpPr>
            <a:spLocks noGrp="1"/>
          </p:cNvSpPr>
          <p:nvPr>
            <p:ph idx="1"/>
          </p:nvPr>
        </p:nvSpPr>
        <p:spPr/>
        <p:txBody>
          <a:bodyPr/>
          <a:lstStyle/>
          <a:p>
            <a:r>
              <a:rPr lang="en-US" dirty="0" smtClean="0"/>
              <a:t>Unit project</a:t>
            </a:r>
          </a:p>
          <a:p>
            <a:r>
              <a:rPr lang="en-US" dirty="0" smtClean="0"/>
              <a:t>Inductive/deductive reasoning</a:t>
            </a:r>
          </a:p>
          <a:p>
            <a:r>
              <a:rPr lang="en-US" dirty="0" smtClean="0"/>
              <a:t>Lesson 3 begin – “</a:t>
            </a:r>
            <a:r>
              <a:rPr lang="en-US" dirty="0" err="1" smtClean="0"/>
              <a:t>Dyaspora</a:t>
            </a:r>
            <a:r>
              <a:rPr lang="en-US" dirty="0" smtClean="0"/>
              <a:t>” reading</a:t>
            </a:r>
          </a:p>
          <a:p>
            <a:endParaRPr lang="en-US" dirty="0"/>
          </a:p>
          <a:p>
            <a:pPr marL="0" indent="0">
              <a:buNone/>
            </a:pPr>
            <a:r>
              <a:rPr lang="en-US" dirty="0"/>
              <a:t>You read “</a:t>
            </a:r>
            <a:r>
              <a:rPr lang="en-US" dirty="0" err="1"/>
              <a:t>Dyaspora</a:t>
            </a:r>
            <a:r>
              <a:rPr lang="en-US" dirty="0"/>
              <a:t>” (pronounced Die-as-per-uh) while I was out. Some of you turned in the packets. Some of you didn’t turn in the packets. Get them out now and turn them </a:t>
            </a:r>
            <a:r>
              <a:rPr lang="en-US" dirty="0" smtClean="0"/>
              <a:t>in</a:t>
            </a:r>
            <a:r>
              <a:rPr lang="en-US" dirty="0"/>
              <a:t> </a:t>
            </a:r>
            <a:r>
              <a:rPr lang="en-US" dirty="0" smtClean="0"/>
              <a:t>right now with whatever you have finished on them. </a:t>
            </a:r>
            <a:endParaRPr lang="en-US" dirty="0"/>
          </a:p>
          <a:p>
            <a:endParaRPr lang="en-US" dirty="0"/>
          </a:p>
        </p:txBody>
      </p:sp>
    </p:spTree>
    <p:extLst>
      <p:ext uri="{BB962C8B-B14F-4D97-AF65-F5344CB8AC3E}">
        <p14:creationId xmlns:p14="http://schemas.microsoft.com/office/powerpoint/2010/main" val="392126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75" name="Shape 27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Organization is about looking at the information you have and thinking about the best order to give it to your audience.</a:t>
            </a:r>
          </a:p>
          <a:p>
            <a:pPr marL="342900" marR="0" lvl="0" indent="-342900" algn="l" rtl="0">
              <a:spcBef>
                <a:spcPts val="1240"/>
              </a:spcBef>
              <a:spcAft>
                <a:spcPts val="60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The paragraph is the basic unit of organization.</a:t>
            </a:r>
          </a:p>
        </p:txBody>
      </p:sp>
    </p:spTree>
    <p:extLst>
      <p:ext uri="{BB962C8B-B14F-4D97-AF65-F5344CB8AC3E}">
        <p14:creationId xmlns:p14="http://schemas.microsoft.com/office/powerpoint/2010/main" val="650566636"/>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Topic Sentences</a:t>
            </a:r>
          </a:p>
        </p:txBody>
      </p:sp>
      <p:sp>
        <p:nvSpPr>
          <p:cNvPr id="281" name="Shape 281"/>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419100" algn="l" rtl="0">
              <a:spcBef>
                <a:spcPts val="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How long is a paragraph?!</a:t>
            </a:r>
          </a:p>
          <a:p>
            <a:pPr marL="342900" marR="0" lvl="0" indent="-419100" algn="l" rtl="0">
              <a:spcBef>
                <a:spcPts val="96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Your paragraph and its length are determined by their topic sentence. </a:t>
            </a:r>
          </a:p>
          <a:p>
            <a:pPr marL="342900" marR="0" lvl="0" indent="-419100" algn="l" rtl="0">
              <a:spcBef>
                <a:spcPts val="960"/>
              </a:spcBef>
              <a:spcAft>
                <a:spcPts val="60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A good topic sentence lets the reader know the content of the paragraph.</a:t>
            </a:r>
          </a:p>
        </p:txBody>
      </p:sp>
    </p:spTree>
    <p:extLst>
      <p:ext uri="{BB962C8B-B14F-4D97-AF65-F5344CB8AC3E}">
        <p14:creationId xmlns:p14="http://schemas.microsoft.com/office/powerpoint/2010/main" val="396304184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animEffect transition="in" filter="fade">
                                      <p:cBhvr>
                                        <p:cTn id="7" dur="1000"/>
                                        <p:tgtEl>
                                          <p:spTgt spid="2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1">
                                            <p:txEl>
                                              <p:pRg st="1" end="1"/>
                                            </p:txEl>
                                          </p:spTgt>
                                        </p:tgtEl>
                                        <p:attrNameLst>
                                          <p:attrName>style.visibility</p:attrName>
                                        </p:attrNameLst>
                                      </p:cBhvr>
                                      <p:to>
                                        <p:strVal val="visible"/>
                                      </p:to>
                                    </p:set>
                                    <p:animEffect transition="in" filter="fade">
                                      <p:cBhvr>
                                        <p:cTn id="12" dur="1000"/>
                                        <p:tgtEl>
                                          <p:spTgt spid="2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xEl>
                                              <p:pRg st="2" end="2"/>
                                            </p:txEl>
                                          </p:spTgt>
                                        </p:tgtEl>
                                        <p:attrNameLst>
                                          <p:attrName>style.visibility</p:attrName>
                                        </p:attrNameLst>
                                      </p:cBhvr>
                                      <p:to>
                                        <p:strVal val="visible"/>
                                      </p:to>
                                    </p:set>
                                    <p:animEffect transition="in" filter="fade">
                                      <p:cBhvr>
                                        <p:cTn id="17" dur="1000"/>
                                        <p:tgtEl>
                                          <p:spTgt spid="2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287" name="Shape 287"/>
          <p:cNvSpPr txBox="1">
            <a:spLocks noGrp="1"/>
          </p:cNvSpPr>
          <p:nvPr>
            <p:ph type="body" idx="1"/>
          </p:nvPr>
        </p:nvSpPr>
        <p:spPr>
          <a:xfrm>
            <a:off x="1009442" y="1447800"/>
            <a:ext cx="7125000" cy="4411059"/>
          </a:xfrm>
          <a:prstGeom prst="rect">
            <a:avLst/>
          </a:prstGeom>
        </p:spPr>
        <p:txBody>
          <a:bodyPr lIns="91425" tIns="91425" rIns="91425" bIns="91425" anchor="t" anchorCtr="0">
            <a:noAutofit/>
          </a:bodyPr>
          <a:lstStyle/>
          <a:p>
            <a:pPr rtl="0">
              <a:spcBef>
                <a:spcPts val="0"/>
              </a:spcBef>
              <a:buNone/>
            </a:pPr>
            <a:r>
              <a:rPr lang="en-US" dirty="0"/>
              <a:t>Underline the topic sentences of each paragraph!</a:t>
            </a:r>
          </a:p>
          <a:p>
            <a:pPr marL="457200" lvl="0" indent="-317500" rtl="0">
              <a:spcBef>
                <a:spcPts val="0"/>
              </a:spcBef>
              <a:buClr>
                <a:srgbClr val="3F3F3F"/>
              </a:buClr>
              <a:buSzPct val="77777"/>
              <a:buFont typeface="Verdana"/>
              <a:buChar char="○"/>
            </a:pPr>
            <a:endParaRPr lang="en-US" dirty="0" smtClean="0"/>
          </a:p>
          <a:p>
            <a:pPr marL="457200" lvl="0" indent="-317500" rtl="0">
              <a:spcBef>
                <a:spcPts val="0"/>
              </a:spcBef>
              <a:buClr>
                <a:srgbClr val="3F3F3F"/>
              </a:buClr>
              <a:buSzPct val="77777"/>
              <a:buFont typeface="Verdana"/>
              <a:buChar char="○"/>
            </a:pPr>
            <a:r>
              <a:rPr lang="en-US" dirty="0" smtClean="0"/>
              <a:t>What </a:t>
            </a:r>
            <a:r>
              <a:rPr lang="en-US" dirty="0"/>
              <a:t>is the organizational pattern you see here?</a:t>
            </a:r>
          </a:p>
          <a:p>
            <a:pPr marL="0" lvl="0" indent="0" rtl="0">
              <a:spcBef>
                <a:spcPts val="0"/>
              </a:spcBef>
              <a:buNone/>
            </a:pPr>
            <a:endParaRPr dirty="0"/>
          </a:p>
          <a:p>
            <a:pPr marL="457200" lvl="0" indent="-317500" rtl="0">
              <a:spcBef>
                <a:spcPts val="0"/>
              </a:spcBef>
              <a:buClr>
                <a:srgbClr val="3F3F3F"/>
              </a:buClr>
              <a:buSzPct val="77777"/>
              <a:buFont typeface="Verdana"/>
              <a:buChar char="○"/>
            </a:pPr>
            <a:r>
              <a:rPr lang="en-US" dirty="0" smtClean="0"/>
              <a:t>Why </a:t>
            </a:r>
            <a:r>
              <a:rPr lang="en-US" dirty="0"/>
              <a:t>might the author choose this pattern? Discuss this with your partner for 1 minute before we come together as a class.</a:t>
            </a:r>
          </a:p>
          <a:p>
            <a:pPr>
              <a:spcBef>
                <a:spcPts val="0"/>
              </a:spcBef>
              <a:buNone/>
            </a:pPr>
            <a:endParaRPr dirty="0"/>
          </a:p>
        </p:txBody>
      </p:sp>
    </p:spTree>
    <p:extLst>
      <p:ext uri="{BB962C8B-B14F-4D97-AF65-F5344CB8AC3E}">
        <p14:creationId xmlns:p14="http://schemas.microsoft.com/office/powerpoint/2010/main" val="102478655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000"/>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2" end="2"/>
                                            </p:txEl>
                                          </p:spTgt>
                                        </p:tgtEl>
                                        <p:attrNameLst>
                                          <p:attrName>style.visibility</p:attrName>
                                        </p:attrNameLst>
                                      </p:cBhvr>
                                      <p:to>
                                        <p:strVal val="visible"/>
                                      </p:to>
                                    </p:set>
                                    <p:animEffect transition="in" filter="fade">
                                      <p:cBhvr>
                                        <p:cTn id="12" dur="1000"/>
                                        <p:tgtEl>
                                          <p:spTgt spid="2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4" end="4"/>
                                            </p:txEl>
                                          </p:spTgt>
                                        </p:tgtEl>
                                        <p:attrNameLst>
                                          <p:attrName>style.visibility</p:attrName>
                                        </p:attrNameLst>
                                      </p:cBhvr>
                                      <p:to>
                                        <p:strVal val="visible"/>
                                      </p:to>
                                    </p:set>
                                    <p:animEffect transition="in" filter="fade">
                                      <p:cBhvr>
                                        <p:cTn id="17" dur="1000"/>
                                        <p:tgtEl>
                                          <p:spTgt spid="2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author’s claim or central idea stated? </a:t>
            </a:r>
            <a:endParaRPr lang="en-US" dirty="0"/>
          </a:p>
        </p:txBody>
      </p:sp>
      <p:sp>
        <p:nvSpPr>
          <p:cNvPr id="3" name="Text Placeholder 2"/>
          <p:cNvSpPr>
            <a:spLocks noGrp="1"/>
          </p:cNvSpPr>
          <p:nvPr>
            <p:ph type="body" idx="1"/>
          </p:nvPr>
        </p:nvSpPr>
        <p:spPr/>
        <p:txBody>
          <a:bodyPr/>
          <a:lstStyle/>
          <a:p>
            <a:r>
              <a:rPr lang="en-US" dirty="0" smtClean="0"/>
              <a:t>Find the paragraph that tell us what her claim or central idea is. Be prepared to share out which paragraph it is and to defend your choice with evidence from the text. </a:t>
            </a:r>
            <a:endParaRPr lang="en-US" dirty="0"/>
          </a:p>
        </p:txBody>
      </p:sp>
      <p:grpSp>
        <p:nvGrpSpPr>
          <p:cNvPr id="12" name="SMARTInkShape-Group25"/>
          <p:cNvGrpSpPr/>
          <p:nvPr/>
        </p:nvGrpSpPr>
        <p:grpSpPr>
          <a:xfrm>
            <a:off x="517957" y="2184459"/>
            <a:ext cx="2160791" cy="664112"/>
            <a:chOff x="517957" y="2184459"/>
            <a:chExt cx="2160791" cy="664112"/>
          </a:xfrm>
        </p:grpSpPr>
        <p:sp>
          <p:nvSpPr>
            <p:cNvPr id="4" name="SMARTInkShape-115"/>
            <p:cNvSpPr/>
            <p:nvPr/>
          </p:nvSpPr>
          <p:spPr>
            <a:xfrm>
              <a:off x="517957" y="2184459"/>
              <a:ext cx="473239" cy="636617"/>
            </a:xfrm>
            <a:custGeom>
              <a:avLst/>
              <a:gdLst/>
              <a:ahLst/>
              <a:cxnLst/>
              <a:rect l="0" t="0" r="0" b="0"/>
              <a:pathLst>
                <a:path w="473239" h="636617">
                  <a:moveTo>
                    <a:pt x="124981" y="101541"/>
                  </a:moveTo>
                  <a:lnTo>
                    <a:pt x="124981" y="106282"/>
                  </a:lnTo>
                  <a:lnTo>
                    <a:pt x="122335" y="111255"/>
                  </a:lnTo>
                  <a:lnTo>
                    <a:pt x="120240" y="113970"/>
                  </a:lnTo>
                  <a:lnTo>
                    <a:pt x="111678" y="156210"/>
                  </a:lnTo>
                  <a:lnTo>
                    <a:pt x="103731" y="191712"/>
                  </a:lnTo>
                  <a:lnTo>
                    <a:pt x="95092" y="228910"/>
                  </a:lnTo>
                  <a:lnTo>
                    <a:pt x="86249" y="269808"/>
                  </a:lnTo>
                  <a:lnTo>
                    <a:pt x="77345" y="313345"/>
                  </a:lnTo>
                  <a:lnTo>
                    <a:pt x="68423" y="357664"/>
                  </a:lnTo>
                  <a:lnTo>
                    <a:pt x="65117" y="389998"/>
                  </a:lnTo>
                  <a:lnTo>
                    <a:pt x="62656" y="422229"/>
                  </a:lnTo>
                  <a:lnTo>
                    <a:pt x="55692" y="463679"/>
                  </a:lnTo>
                  <a:lnTo>
                    <a:pt x="48337" y="505946"/>
                  </a:lnTo>
                  <a:lnTo>
                    <a:pt x="44724" y="544046"/>
                  </a:lnTo>
                  <a:lnTo>
                    <a:pt x="35118" y="587184"/>
                  </a:lnTo>
                  <a:lnTo>
                    <a:pt x="28406" y="615402"/>
                  </a:lnTo>
                  <a:lnTo>
                    <a:pt x="26899" y="634941"/>
                  </a:lnTo>
                  <a:lnTo>
                    <a:pt x="25858" y="635735"/>
                  </a:lnTo>
                  <a:lnTo>
                    <a:pt x="22056" y="636616"/>
                  </a:lnTo>
                  <a:lnTo>
                    <a:pt x="20646" y="634867"/>
                  </a:lnTo>
                  <a:lnTo>
                    <a:pt x="18660" y="621932"/>
                  </a:lnTo>
                  <a:lnTo>
                    <a:pt x="13194" y="578153"/>
                  </a:lnTo>
                  <a:lnTo>
                    <a:pt x="10168" y="539534"/>
                  </a:lnTo>
                  <a:lnTo>
                    <a:pt x="4532" y="496672"/>
                  </a:lnTo>
                  <a:lnTo>
                    <a:pt x="1994" y="464678"/>
                  </a:lnTo>
                  <a:lnTo>
                    <a:pt x="867" y="431607"/>
                  </a:lnTo>
                  <a:lnTo>
                    <a:pt x="366" y="400372"/>
                  </a:lnTo>
                  <a:lnTo>
                    <a:pt x="143" y="367308"/>
                  </a:lnTo>
                  <a:lnTo>
                    <a:pt x="44" y="332769"/>
                  </a:lnTo>
                  <a:lnTo>
                    <a:pt x="0" y="297575"/>
                  </a:lnTo>
                  <a:lnTo>
                    <a:pt x="2626" y="264735"/>
                  </a:lnTo>
                  <a:lnTo>
                    <a:pt x="6109" y="233603"/>
                  </a:lnTo>
                  <a:lnTo>
                    <a:pt x="7656" y="203230"/>
                  </a:lnTo>
                  <a:lnTo>
                    <a:pt x="10990" y="173194"/>
                  </a:lnTo>
                  <a:lnTo>
                    <a:pt x="21091" y="131040"/>
                  </a:lnTo>
                  <a:lnTo>
                    <a:pt x="34006" y="93414"/>
                  </a:lnTo>
                  <a:lnTo>
                    <a:pt x="51999" y="49885"/>
                  </a:lnTo>
                  <a:lnTo>
                    <a:pt x="74662" y="20745"/>
                  </a:lnTo>
                  <a:lnTo>
                    <a:pt x="93314" y="7928"/>
                  </a:lnTo>
                  <a:lnTo>
                    <a:pt x="108922" y="1065"/>
                  </a:lnTo>
                  <a:lnTo>
                    <a:pt x="123135" y="0"/>
                  </a:lnTo>
                  <a:lnTo>
                    <a:pt x="153169" y="7400"/>
                  </a:lnTo>
                  <a:lnTo>
                    <a:pt x="174233" y="20290"/>
                  </a:lnTo>
                  <a:lnTo>
                    <a:pt x="212238" y="57952"/>
                  </a:lnTo>
                  <a:lnTo>
                    <a:pt x="242427" y="97561"/>
                  </a:lnTo>
                  <a:lnTo>
                    <a:pt x="258778" y="136632"/>
                  </a:lnTo>
                  <a:lnTo>
                    <a:pt x="274647" y="179628"/>
                  </a:lnTo>
                  <a:lnTo>
                    <a:pt x="291916" y="223786"/>
                  </a:lnTo>
                  <a:lnTo>
                    <a:pt x="303685" y="256083"/>
                  </a:lnTo>
                  <a:lnTo>
                    <a:pt x="314537" y="289289"/>
                  </a:lnTo>
                  <a:lnTo>
                    <a:pt x="322668" y="320583"/>
                  </a:lnTo>
                  <a:lnTo>
                    <a:pt x="332235" y="351029"/>
                  </a:lnTo>
                  <a:lnTo>
                    <a:pt x="342109" y="381096"/>
                  </a:lnTo>
                  <a:lnTo>
                    <a:pt x="349805" y="410996"/>
                  </a:lnTo>
                  <a:lnTo>
                    <a:pt x="359179" y="440821"/>
                  </a:lnTo>
                  <a:lnTo>
                    <a:pt x="375612" y="482858"/>
                  </a:lnTo>
                  <a:lnTo>
                    <a:pt x="393049" y="520448"/>
                  </a:lnTo>
                  <a:lnTo>
                    <a:pt x="416719" y="563965"/>
                  </a:lnTo>
                  <a:lnTo>
                    <a:pt x="455353" y="606865"/>
                  </a:lnTo>
                  <a:lnTo>
                    <a:pt x="462974" y="613864"/>
                  </a:lnTo>
                  <a:lnTo>
                    <a:pt x="473238" y="6194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16"/>
            <p:cNvSpPr/>
            <p:nvPr/>
          </p:nvSpPr>
          <p:spPr>
            <a:xfrm>
              <a:off x="598289" y="2501721"/>
              <a:ext cx="634009" cy="246324"/>
            </a:xfrm>
            <a:custGeom>
              <a:avLst/>
              <a:gdLst/>
              <a:ahLst/>
              <a:cxnLst/>
              <a:rect l="0" t="0" r="0" b="0"/>
              <a:pathLst>
                <a:path w="634009" h="246324">
                  <a:moveTo>
                    <a:pt x="0" y="141467"/>
                  </a:moveTo>
                  <a:lnTo>
                    <a:pt x="0" y="133778"/>
                  </a:lnTo>
                  <a:lnTo>
                    <a:pt x="12429" y="115477"/>
                  </a:lnTo>
                  <a:lnTo>
                    <a:pt x="23383" y="107426"/>
                  </a:lnTo>
                  <a:lnTo>
                    <a:pt x="59410" y="84692"/>
                  </a:lnTo>
                  <a:lnTo>
                    <a:pt x="97860" y="69633"/>
                  </a:lnTo>
                  <a:lnTo>
                    <a:pt x="140672" y="54147"/>
                  </a:lnTo>
                  <a:lnTo>
                    <a:pt x="172654" y="42796"/>
                  </a:lnTo>
                  <a:lnTo>
                    <a:pt x="204727" y="32128"/>
                  </a:lnTo>
                  <a:lnTo>
                    <a:pt x="246089" y="20545"/>
                  </a:lnTo>
                  <a:lnTo>
                    <a:pt x="287338" y="11821"/>
                  </a:lnTo>
                  <a:lnTo>
                    <a:pt x="326302" y="5725"/>
                  </a:lnTo>
                  <a:lnTo>
                    <a:pt x="348661" y="0"/>
                  </a:lnTo>
                  <a:lnTo>
                    <a:pt x="352496" y="523"/>
                  </a:lnTo>
                  <a:lnTo>
                    <a:pt x="364127" y="6404"/>
                  </a:lnTo>
                  <a:lnTo>
                    <a:pt x="365233" y="9670"/>
                  </a:lnTo>
                  <a:lnTo>
                    <a:pt x="366083" y="47641"/>
                  </a:lnTo>
                  <a:lnTo>
                    <a:pt x="366113" y="88468"/>
                  </a:lnTo>
                  <a:lnTo>
                    <a:pt x="368763" y="132613"/>
                  </a:lnTo>
                  <a:lnTo>
                    <a:pt x="375212" y="176203"/>
                  </a:lnTo>
                  <a:lnTo>
                    <a:pt x="379420" y="190308"/>
                  </a:lnTo>
                  <a:lnTo>
                    <a:pt x="408036" y="232645"/>
                  </a:lnTo>
                  <a:lnTo>
                    <a:pt x="418151" y="240860"/>
                  </a:lnTo>
                  <a:lnTo>
                    <a:pt x="429262" y="245173"/>
                  </a:lnTo>
                  <a:lnTo>
                    <a:pt x="435003" y="246323"/>
                  </a:lnTo>
                  <a:lnTo>
                    <a:pt x="444027" y="244955"/>
                  </a:lnTo>
                  <a:lnTo>
                    <a:pt x="484346" y="227572"/>
                  </a:lnTo>
                  <a:lnTo>
                    <a:pt x="495723" y="219093"/>
                  </a:lnTo>
                  <a:lnTo>
                    <a:pt x="527255" y="176161"/>
                  </a:lnTo>
                  <a:lnTo>
                    <a:pt x="552892" y="133231"/>
                  </a:lnTo>
                  <a:lnTo>
                    <a:pt x="558269" y="120939"/>
                  </a:lnTo>
                  <a:lnTo>
                    <a:pt x="562403" y="77758"/>
                  </a:lnTo>
                  <a:lnTo>
                    <a:pt x="562566" y="70230"/>
                  </a:lnTo>
                  <a:lnTo>
                    <a:pt x="563562" y="92401"/>
                  </a:lnTo>
                  <a:lnTo>
                    <a:pt x="570259" y="120833"/>
                  </a:lnTo>
                  <a:lnTo>
                    <a:pt x="573982" y="157491"/>
                  </a:lnTo>
                  <a:lnTo>
                    <a:pt x="579549" y="170416"/>
                  </a:lnTo>
                  <a:lnTo>
                    <a:pt x="617559" y="214085"/>
                  </a:lnTo>
                  <a:lnTo>
                    <a:pt x="634008" y="2307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17"/>
            <p:cNvSpPr/>
            <p:nvPr/>
          </p:nvSpPr>
          <p:spPr>
            <a:xfrm>
              <a:off x="1358163" y="2295622"/>
              <a:ext cx="239929" cy="426488"/>
            </a:xfrm>
            <a:custGeom>
              <a:avLst/>
              <a:gdLst/>
              <a:ahLst/>
              <a:cxnLst/>
              <a:rect l="0" t="0" r="0" b="0"/>
              <a:pathLst>
                <a:path w="239929" h="426488">
                  <a:moveTo>
                    <a:pt x="106306" y="267198"/>
                  </a:moveTo>
                  <a:lnTo>
                    <a:pt x="101565" y="267198"/>
                  </a:lnTo>
                  <a:lnTo>
                    <a:pt x="100169" y="266206"/>
                  </a:lnTo>
                  <a:lnTo>
                    <a:pt x="99238" y="264553"/>
                  </a:lnTo>
                  <a:lnTo>
                    <a:pt x="98617" y="262458"/>
                  </a:lnTo>
                  <a:lnTo>
                    <a:pt x="97211" y="261061"/>
                  </a:lnTo>
                  <a:lnTo>
                    <a:pt x="93003" y="259510"/>
                  </a:lnTo>
                  <a:lnTo>
                    <a:pt x="90492" y="260088"/>
                  </a:lnTo>
                  <a:lnTo>
                    <a:pt x="79333" y="265500"/>
                  </a:lnTo>
                  <a:lnTo>
                    <a:pt x="76418" y="266066"/>
                  </a:lnTo>
                  <a:lnTo>
                    <a:pt x="51927" y="286477"/>
                  </a:lnTo>
                  <a:lnTo>
                    <a:pt x="19584" y="320901"/>
                  </a:lnTo>
                  <a:lnTo>
                    <a:pt x="5612" y="349354"/>
                  </a:lnTo>
                  <a:lnTo>
                    <a:pt x="0" y="382736"/>
                  </a:lnTo>
                  <a:lnTo>
                    <a:pt x="520" y="394947"/>
                  </a:lnTo>
                  <a:lnTo>
                    <a:pt x="4058" y="406988"/>
                  </a:lnTo>
                  <a:lnTo>
                    <a:pt x="11584" y="416309"/>
                  </a:lnTo>
                  <a:lnTo>
                    <a:pt x="21543" y="422767"/>
                  </a:lnTo>
                  <a:lnTo>
                    <a:pt x="39299" y="426402"/>
                  </a:lnTo>
                  <a:lnTo>
                    <a:pt x="62970" y="426487"/>
                  </a:lnTo>
                  <a:lnTo>
                    <a:pt x="106479" y="415444"/>
                  </a:lnTo>
                  <a:lnTo>
                    <a:pt x="148195" y="389747"/>
                  </a:lnTo>
                  <a:lnTo>
                    <a:pt x="186128" y="353362"/>
                  </a:lnTo>
                  <a:lnTo>
                    <a:pt x="210655" y="319848"/>
                  </a:lnTo>
                  <a:lnTo>
                    <a:pt x="227844" y="284783"/>
                  </a:lnTo>
                  <a:lnTo>
                    <a:pt x="236575" y="246612"/>
                  </a:lnTo>
                  <a:lnTo>
                    <a:pt x="239162" y="206528"/>
                  </a:lnTo>
                  <a:lnTo>
                    <a:pt x="239928" y="169516"/>
                  </a:lnTo>
                  <a:lnTo>
                    <a:pt x="237510" y="133414"/>
                  </a:lnTo>
                  <a:lnTo>
                    <a:pt x="227803" y="90400"/>
                  </a:lnTo>
                  <a:lnTo>
                    <a:pt x="215339" y="54233"/>
                  </a:lnTo>
                  <a:lnTo>
                    <a:pt x="187218" y="11136"/>
                  </a:lnTo>
                  <a:lnTo>
                    <a:pt x="180962" y="4565"/>
                  </a:lnTo>
                  <a:lnTo>
                    <a:pt x="174874" y="1644"/>
                  </a:lnTo>
                  <a:lnTo>
                    <a:pt x="165869" y="0"/>
                  </a:lnTo>
                  <a:lnTo>
                    <a:pt x="163874" y="761"/>
                  </a:lnTo>
                  <a:lnTo>
                    <a:pt x="162544" y="2261"/>
                  </a:lnTo>
                  <a:lnTo>
                    <a:pt x="154097" y="21708"/>
                  </a:lnTo>
                  <a:lnTo>
                    <a:pt x="145093" y="63129"/>
                  </a:lnTo>
                  <a:lnTo>
                    <a:pt x="142631" y="100439"/>
                  </a:lnTo>
                  <a:lnTo>
                    <a:pt x="142204" y="134114"/>
                  </a:lnTo>
                  <a:lnTo>
                    <a:pt x="142060" y="176308"/>
                  </a:lnTo>
                  <a:lnTo>
                    <a:pt x="143024" y="220434"/>
                  </a:lnTo>
                  <a:lnTo>
                    <a:pt x="149156" y="255547"/>
                  </a:lnTo>
                  <a:lnTo>
                    <a:pt x="157256" y="290094"/>
                  </a:lnTo>
                  <a:lnTo>
                    <a:pt x="171528" y="328937"/>
                  </a:lnTo>
                  <a:lnTo>
                    <a:pt x="204081" y="372269"/>
                  </a:lnTo>
                  <a:lnTo>
                    <a:pt x="217518" y="385864"/>
                  </a:lnTo>
                  <a:lnTo>
                    <a:pt x="231321" y="3922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18"/>
            <p:cNvSpPr/>
            <p:nvPr/>
          </p:nvSpPr>
          <p:spPr>
            <a:xfrm>
              <a:off x="1723430" y="2553891"/>
              <a:ext cx="26790" cy="160735"/>
            </a:xfrm>
            <a:custGeom>
              <a:avLst/>
              <a:gdLst/>
              <a:ahLst/>
              <a:cxnLst/>
              <a:rect l="0" t="0" r="0" b="0"/>
              <a:pathLst>
                <a:path w="26790" h="160735">
                  <a:moveTo>
                    <a:pt x="0" y="0"/>
                  </a:moveTo>
                  <a:lnTo>
                    <a:pt x="0" y="40894"/>
                  </a:lnTo>
                  <a:lnTo>
                    <a:pt x="0" y="81048"/>
                  </a:lnTo>
                  <a:lnTo>
                    <a:pt x="7688" y="121576"/>
                  </a:lnTo>
                  <a:lnTo>
                    <a:pt x="13302" y="139761"/>
                  </a:lnTo>
                  <a:lnTo>
                    <a:pt x="26789" y="160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19"/>
            <p:cNvSpPr/>
            <p:nvPr/>
          </p:nvSpPr>
          <p:spPr>
            <a:xfrm>
              <a:off x="1768078" y="2446734"/>
              <a:ext cx="8931" cy="35720"/>
            </a:xfrm>
            <a:custGeom>
              <a:avLst/>
              <a:gdLst/>
              <a:ahLst/>
              <a:cxnLst/>
              <a:rect l="0" t="0" r="0" b="0"/>
              <a:pathLst>
                <a:path w="8931" h="35720">
                  <a:moveTo>
                    <a:pt x="8930" y="35719"/>
                  </a:moveTo>
                  <a:lnTo>
                    <a:pt x="8930" y="23290"/>
                  </a:lnTo>
                  <a:lnTo>
                    <a:pt x="6284" y="17628"/>
                  </a:lnTo>
                  <a:lnTo>
                    <a:pt x="2793" y="11804"/>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20"/>
            <p:cNvSpPr/>
            <p:nvPr/>
          </p:nvSpPr>
          <p:spPr>
            <a:xfrm>
              <a:off x="1812727" y="2500881"/>
              <a:ext cx="373760" cy="195717"/>
            </a:xfrm>
            <a:custGeom>
              <a:avLst/>
              <a:gdLst/>
              <a:ahLst/>
              <a:cxnLst/>
              <a:rect l="0" t="0" r="0" b="0"/>
              <a:pathLst>
                <a:path w="373760" h="195717">
                  <a:moveTo>
                    <a:pt x="0" y="70869"/>
                  </a:moveTo>
                  <a:lnTo>
                    <a:pt x="0" y="75609"/>
                  </a:lnTo>
                  <a:lnTo>
                    <a:pt x="992" y="77006"/>
                  </a:lnTo>
                  <a:lnTo>
                    <a:pt x="2645" y="77937"/>
                  </a:lnTo>
                  <a:lnTo>
                    <a:pt x="40139" y="87828"/>
                  </a:lnTo>
                  <a:lnTo>
                    <a:pt x="83548" y="88649"/>
                  </a:lnTo>
                  <a:lnTo>
                    <a:pt x="116714" y="86067"/>
                  </a:lnTo>
                  <a:lnTo>
                    <a:pt x="147188" y="76297"/>
                  </a:lnTo>
                  <a:lnTo>
                    <a:pt x="165187" y="64812"/>
                  </a:lnTo>
                  <a:lnTo>
                    <a:pt x="181372" y="50019"/>
                  </a:lnTo>
                  <a:lnTo>
                    <a:pt x="184789" y="41428"/>
                  </a:lnTo>
                  <a:lnTo>
                    <a:pt x="186983" y="24484"/>
                  </a:lnTo>
                  <a:lnTo>
                    <a:pt x="186171" y="22086"/>
                  </a:lnTo>
                  <a:lnTo>
                    <a:pt x="184637" y="20488"/>
                  </a:lnTo>
                  <a:lnTo>
                    <a:pt x="182623" y="19422"/>
                  </a:lnTo>
                  <a:lnTo>
                    <a:pt x="181280" y="17720"/>
                  </a:lnTo>
                  <a:lnTo>
                    <a:pt x="179787" y="13182"/>
                  </a:lnTo>
                  <a:lnTo>
                    <a:pt x="173832" y="7858"/>
                  </a:lnTo>
                  <a:lnTo>
                    <a:pt x="165563" y="3177"/>
                  </a:lnTo>
                  <a:lnTo>
                    <a:pt x="158581" y="1096"/>
                  </a:lnTo>
                  <a:lnTo>
                    <a:pt x="149524" y="2817"/>
                  </a:lnTo>
                  <a:lnTo>
                    <a:pt x="135915" y="9364"/>
                  </a:lnTo>
                  <a:lnTo>
                    <a:pt x="91761" y="37822"/>
                  </a:lnTo>
                  <a:lnTo>
                    <a:pt x="68605" y="76979"/>
                  </a:lnTo>
                  <a:lnTo>
                    <a:pt x="64314" y="94728"/>
                  </a:lnTo>
                  <a:lnTo>
                    <a:pt x="65956" y="106608"/>
                  </a:lnTo>
                  <a:lnTo>
                    <a:pt x="83545" y="148261"/>
                  </a:lnTo>
                  <a:lnTo>
                    <a:pt x="96282" y="171080"/>
                  </a:lnTo>
                  <a:lnTo>
                    <a:pt x="117826" y="189409"/>
                  </a:lnTo>
                  <a:lnTo>
                    <a:pt x="127112" y="193007"/>
                  </a:lnTo>
                  <a:lnTo>
                    <a:pt x="159121" y="195716"/>
                  </a:lnTo>
                  <a:lnTo>
                    <a:pt x="167624" y="193164"/>
                  </a:lnTo>
                  <a:lnTo>
                    <a:pt x="181167" y="183441"/>
                  </a:lnTo>
                  <a:lnTo>
                    <a:pt x="205367" y="142053"/>
                  </a:lnTo>
                  <a:lnTo>
                    <a:pt x="219271" y="112508"/>
                  </a:lnTo>
                  <a:lnTo>
                    <a:pt x="227459" y="82771"/>
                  </a:lnTo>
                  <a:lnTo>
                    <a:pt x="255229" y="41103"/>
                  </a:lnTo>
                  <a:lnTo>
                    <a:pt x="265682" y="24236"/>
                  </a:lnTo>
                  <a:lnTo>
                    <a:pt x="286489" y="9145"/>
                  </a:lnTo>
                  <a:lnTo>
                    <a:pt x="297984" y="3749"/>
                  </a:lnTo>
                  <a:lnTo>
                    <a:pt x="322724" y="0"/>
                  </a:lnTo>
                  <a:lnTo>
                    <a:pt x="329633" y="2330"/>
                  </a:lnTo>
                  <a:lnTo>
                    <a:pt x="351189" y="20437"/>
                  </a:lnTo>
                  <a:lnTo>
                    <a:pt x="360150" y="33988"/>
                  </a:lnTo>
                  <a:lnTo>
                    <a:pt x="364349" y="50571"/>
                  </a:lnTo>
                  <a:lnTo>
                    <a:pt x="372150" y="89771"/>
                  </a:lnTo>
                  <a:lnTo>
                    <a:pt x="373759" y="102752"/>
                  </a:lnTo>
                  <a:lnTo>
                    <a:pt x="371829" y="112489"/>
                  </a:lnTo>
                  <a:lnTo>
                    <a:pt x="368655" y="121117"/>
                  </a:lnTo>
                  <a:lnTo>
                    <a:pt x="366117" y="1512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21"/>
            <p:cNvSpPr/>
            <p:nvPr/>
          </p:nvSpPr>
          <p:spPr>
            <a:xfrm>
              <a:off x="2287389" y="2518204"/>
              <a:ext cx="114698" cy="178563"/>
            </a:xfrm>
            <a:custGeom>
              <a:avLst/>
              <a:gdLst/>
              <a:ahLst/>
              <a:cxnLst/>
              <a:rect l="0" t="0" r="0" b="0"/>
              <a:pathLst>
                <a:path w="114698" h="178563">
                  <a:moveTo>
                    <a:pt x="114697" y="8898"/>
                  </a:moveTo>
                  <a:lnTo>
                    <a:pt x="106135" y="336"/>
                  </a:lnTo>
                  <a:lnTo>
                    <a:pt x="88630" y="0"/>
                  </a:lnTo>
                  <a:lnTo>
                    <a:pt x="80622" y="2628"/>
                  </a:lnTo>
                  <a:lnTo>
                    <a:pt x="41208" y="29472"/>
                  </a:lnTo>
                  <a:lnTo>
                    <a:pt x="19361" y="52727"/>
                  </a:lnTo>
                  <a:lnTo>
                    <a:pt x="5641" y="78660"/>
                  </a:lnTo>
                  <a:lnTo>
                    <a:pt x="0" y="106205"/>
                  </a:lnTo>
                  <a:lnTo>
                    <a:pt x="220" y="117630"/>
                  </a:lnTo>
                  <a:lnTo>
                    <a:pt x="11121" y="141054"/>
                  </a:lnTo>
                  <a:lnTo>
                    <a:pt x="19385" y="149654"/>
                  </a:lnTo>
                  <a:lnTo>
                    <a:pt x="37839" y="160075"/>
                  </a:lnTo>
                  <a:lnTo>
                    <a:pt x="78448" y="174510"/>
                  </a:lnTo>
                  <a:lnTo>
                    <a:pt x="114697" y="1785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22"/>
            <p:cNvSpPr/>
            <p:nvPr/>
          </p:nvSpPr>
          <p:spPr>
            <a:xfrm>
              <a:off x="2447304" y="2492725"/>
              <a:ext cx="231444" cy="355846"/>
            </a:xfrm>
            <a:custGeom>
              <a:avLst/>
              <a:gdLst/>
              <a:ahLst/>
              <a:cxnLst/>
              <a:rect l="0" t="0" r="0" b="0"/>
              <a:pathLst>
                <a:path w="231444" h="355846">
                  <a:moveTo>
                    <a:pt x="97657" y="114744"/>
                  </a:moveTo>
                  <a:lnTo>
                    <a:pt x="120017" y="113752"/>
                  </a:lnTo>
                  <a:lnTo>
                    <a:pt x="162900" y="103720"/>
                  </a:lnTo>
                  <a:lnTo>
                    <a:pt x="191683" y="93494"/>
                  </a:lnTo>
                  <a:lnTo>
                    <a:pt x="201623" y="85125"/>
                  </a:lnTo>
                  <a:lnTo>
                    <a:pt x="227509" y="54458"/>
                  </a:lnTo>
                  <a:lnTo>
                    <a:pt x="231063" y="32673"/>
                  </a:lnTo>
                  <a:lnTo>
                    <a:pt x="231443" y="22847"/>
                  </a:lnTo>
                  <a:lnTo>
                    <a:pt x="228885" y="16685"/>
                  </a:lnTo>
                  <a:lnTo>
                    <a:pt x="226815" y="13652"/>
                  </a:lnTo>
                  <a:lnTo>
                    <a:pt x="214419" y="4644"/>
                  </a:lnTo>
                  <a:lnTo>
                    <a:pt x="202919" y="432"/>
                  </a:lnTo>
                  <a:lnTo>
                    <a:pt x="175886" y="0"/>
                  </a:lnTo>
                  <a:lnTo>
                    <a:pt x="137834" y="11133"/>
                  </a:lnTo>
                  <a:lnTo>
                    <a:pt x="97068" y="28168"/>
                  </a:lnTo>
                  <a:lnTo>
                    <a:pt x="53741" y="61405"/>
                  </a:lnTo>
                  <a:lnTo>
                    <a:pt x="20000" y="96905"/>
                  </a:lnTo>
                  <a:lnTo>
                    <a:pt x="5919" y="120701"/>
                  </a:lnTo>
                  <a:lnTo>
                    <a:pt x="1353" y="138557"/>
                  </a:lnTo>
                  <a:lnTo>
                    <a:pt x="0" y="156416"/>
                  </a:lnTo>
                  <a:lnTo>
                    <a:pt x="4340" y="174275"/>
                  </a:lnTo>
                  <a:lnTo>
                    <a:pt x="15687" y="198088"/>
                  </a:lnTo>
                  <a:lnTo>
                    <a:pt x="30485" y="214955"/>
                  </a:lnTo>
                  <a:lnTo>
                    <a:pt x="70943" y="249241"/>
                  </a:lnTo>
                  <a:lnTo>
                    <a:pt x="109239" y="277388"/>
                  </a:lnTo>
                  <a:lnTo>
                    <a:pt x="151584" y="305495"/>
                  </a:lnTo>
                  <a:lnTo>
                    <a:pt x="191189" y="335043"/>
                  </a:lnTo>
                  <a:lnTo>
                    <a:pt x="222673" y="3558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SMARTInkShape-Group26"/>
          <p:cNvGrpSpPr/>
          <p:nvPr/>
        </p:nvGrpSpPr>
        <p:grpSpPr>
          <a:xfrm>
            <a:off x="1535906" y="4295180"/>
            <a:ext cx="6509743" cy="375048"/>
            <a:chOff x="1535906" y="4295180"/>
            <a:chExt cx="6509743" cy="375048"/>
          </a:xfrm>
        </p:grpSpPr>
        <p:sp>
          <p:nvSpPr>
            <p:cNvPr id="13" name="SMARTInkShape-123"/>
            <p:cNvSpPr/>
            <p:nvPr/>
          </p:nvSpPr>
          <p:spPr>
            <a:xfrm>
              <a:off x="1535906" y="4339828"/>
              <a:ext cx="187525" cy="205225"/>
            </a:xfrm>
            <a:custGeom>
              <a:avLst/>
              <a:gdLst/>
              <a:ahLst/>
              <a:cxnLst/>
              <a:rect l="0" t="0" r="0" b="0"/>
              <a:pathLst>
                <a:path w="187525" h="205225">
                  <a:moveTo>
                    <a:pt x="187524" y="0"/>
                  </a:moveTo>
                  <a:lnTo>
                    <a:pt x="149364" y="0"/>
                  </a:lnTo>
                  <a:lnTo>
                    <a:pt x="113903" y="2646"/>
                  </a:lnTo>
                  <a:lnTo>
                    <a:pt x="72030" y="11024"/>
                  </a:lnTo>
                  <a:lnTo>
                    <a:pt x="59795" y="16806"/>
                  </a:lnTo>
                  <a:lnTo>
                    <a:pt x="43734" y="30225"/>
                  </a:lnTo>
                  <a:lnTo>
                    <a:pt x="39281" y="37577"/>
                  </a:lnTo>
                  <a:lnTo>
                    <a:pt x="36775" y="47294"/>
                  </a:lnTo>
                  <a:lnTo>
                    <a:pt x="40772" y="61197"/>
                  </a:lnTo>
                  <a:lnTo>
                    <a:pt x="74884" y="101301"/>
                  </a:lnTo>
                  <a:lnTo>
                    <a:pt x="116311" y="136931"/>
                  </a:lnTo>
                  <a:lnTo>
                    <a:pt x="139686" y="160736"/>
                  </a:lnTo>
                  <a:lnTo>
                    <a:pt x="157809" y="186740"/>
                  </a:lnTo>
                  <a:lnTo>
                    <a:pt x="158784" y="189978"/>
                  </a:lnTo>
                  <a:lnTo>
                    <a:pt x="158442" y="193128"/>
                  </a:lnTo>
                  <a:lnTo>
                    <a:pt x="155416" y="199275"/>
                  </a:lnTo>
                  <a:lnTo>
                    <a:pt x="153220" y="201311"/>
                  </a:lnTo>
                  <a:lnTo>
                    <a:pt x="148135" y="203573"/>
                  </a:lnTo>
                  <a:lnTo>
                    <a:pt x="106050" y="205224"/>
                  </a:lnTo>
                  <a:lnTo>
                    <a:pt x="62362" y="195649"/>
                  </a:lnTo>
                  <a:lnTo>
                    <a:pt x="25962" y="181465"/>
                  </a:lnTo>
                  <a:lnTo>
                    <a:pt x="6628" y="166674"/>
                  </a:lnTo>
                  <a:lnTo>
                    <a:pt x="2946" y="160728"/>
                  </a:lnTo>
                  <a:lnTo>
                    <a:pt x="0"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24"/>
            <p:cNvSpPr/>
            <p:nvPr/>
          </p:nvSpPr>
          <p:spPr>
            <a:xfrm>
              <a:off x="1822943" y="4339828"/>
              <a:ext cx="284464" cy="319501"/>
            </a:xfrm>
            <a:custGeom>
              <a:avLst/>
              <a:gdLst/>
              <a:ahLst/>
              <a:cxnLst/>
              <a:rect l="0" t="0" r="0" b="0"/>
              <a:pathLst>
                <a:path w="284464" h="319501">
                  <a:moveTo>
                    <a:pt x="52291" y="0"/>
                  </a:moveTo>
                  <a:lnTo>
                    <a:pt x="57032" y="0"/>
                  </a:lnTo>
                  <a:lnTo>
                    <a:pt x="58428" y="1985"/>
                  </a:lnTo>
                  <a:lnTo>
                    <a:pt x="60669" y="19427"/>
                  </a:lnTo>
                  <a:lnTo>
                    <a:pt x="61148" y="55953"/>
                  </a:lnTo>
                  <a:lnTo>
                    <a:pt x="58561" y="96638"/>
                  </a:lnTo>
                  <a:lnTo>
                    <a:pt x="53530" y="138372"/>
                  </a:lnTo>
                  <a:lnTo>
                    <a:pt x="47918" y="173070"/>
                  </a:lnTo>
                  <a:lnTo>
                    <a:pt x="39971" y="208487"/>
                  </a:lnTo>
                  <a:lnTo>
                    <a:pt x="28397" y="248881"/>
                  </a:lnTo>
                  <a:lnTo>
                    <a:pt x="13585" y="289788"/>
                  </a:lnTo>
                  <a:lnTo>
                    <a:pt x="8817" y="308008"/>
                  </a:lnTo>
                  <a:lnTo>
                    <a:pt x="8165" y="314825"/>
                  </a:lnTo>
                  <a:lnTo>
                    <a:pt x="6998" y="317040"/>
                  </a:lnTo>
                  <a:lnTo>
                    <a:pt x="5229" y="318516"/>
                  </a:lnTo>
                  <a:lnTo>
                    <a:pt x="3057" y="319500"/>
                  </a:lnTo>
                  <a:lnTo>
                    <a:pt x="1609" y="319164"/>
                  </a:lnTo>
                  <a:lnTo>
                    <a:pt x="644" y="317948"/>
                  </a:lnTo>
                  <a:lnTo>
                    <a:pt x="0" y="316145"/>
                  </a:lnTo>
                  <a:lnTo>
                    <a:pt x="564" y="313951"/>
                  </a:lnTo>
                  <a:lnTo>
                    <a:pt x="5104" y="305130"/>
                  </a:lnTo>
                  <a:lnTo>
                    <a:pt x="14549" y="266326"/>
                  </a:lnTo>
                  <a:lnTo>
                    <a:pt x="28604" y="223036"/>
                  </a:lnTo>
                  <a:lnTo>
                    <a:pt x="47539" y="188475"/>
                  </a:lnTo>
                  <a:lnTo>
                    <a:pt x="82162" y="150165"/>
                  </a:lnTo>
                  <a:lnTo>
                    <a:pt x="111837" y="131537"/>
                  </a:lnTo>
                  <a:lnTo>
                    <a:pt x="124946" y="126948"/>
                  </a:lnTo>
                  <a:lnTo>
                    <a:pt x="139854" y="125589"/>
                  </a:lnTo>
                  <a:lnTo>
                    <a:pt x="143409" y="126390"/>
                  </a:lnTo>
                  <a:lnTo>
                    <a:pt x="145778" y="127916"/>
                  </a:lnTo>
                  <a:lnTo>
                    <a:pt x="154322" y="137495"/>
                  </a:lnTo>
                  <a:lnTo>
                    <a:pt x="157170" y="145776"/>
                  </a:lnTo>
                  <a:lnTo>
                    <a:pt x="159427" y="155078"/>
                  </a:lnTo>
                  <a:lnTo>
                    <a:pt x="165284" y="167878"/>
                  </a:lnTo>
                  <a:lnTo>
                    <a:pt x="168106" y="207811"/>
                  </a:lnTo>
                  <a:lnTo>
                    <a:pt x="169289" y="226056"/>
                  </a:lnTo>
                  <a:lnTo>
                    <a:pt x="186464" y="267881"/>
                  </a:lnTo>
                  <a:lnTo>
                    <a:pt x="198188" y="286961"/>
                  </a:lnTo>
                  <a:lnTo>
                    <a:pt x="206762" y="291249"/>
                  </a:lnTo>
                  <a:lnTo>
                    <a:pt x="241184" y="294479"/>
                  </a:lnTo>
                  <a:lnTo>
                    <a:pt x="260726" y="285139"/>
                  </a:lnTo>
                  <a:lnTo>
                    <a:pt x="284463" y="2678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25"/>
            <p:cNvSpPr/>
            <p:nvPr/>
          </p:nvSpPr>
          <p:spPr>
            <a:xfrm>
              <a:off x="2116346" y="4513604"/>
              <a:ext cx="111087" cy="129835"/>
            </a:xfrm>
            <a:custGeom>
              <a:avLst/>
              <a:gdLst/>
              <a:ahLst/>
              <a:cxnLst/>
              <a:rect l="0" t="0" r="0" b="0"/>
              <a:pathLst>
                <a:path w="111087" h="129835">
                  <a:moveTo>
                    <a:pt x="8920" y="31607"/>
                  </a:moveTo>
                  <a:lnTo>
                    <a:pt x="99" y="22786"/>
                  </a:lnTo>
                  <a:lnTo>
                    <a:pt x="0" y="30375"/>
                  </a:lnTo>
                  <a:lnTo>
                    <a:pt x="4733" y="35982"/>
                  </a:lnTo>
                  <a:lnTo>
                    <a:pt x="9705" y="38513"/>
                  </a:lnTo>
                  <a:lnTo>
                    <a:pt x="52001" y="49063"/>
                  </a:lnTo>
                  <a:lnTo>
                    <a:pt x="85217" y="40349"/>
                  </a:lnTo>
                  <a:lnTo>
                    <a:pt x="107082" y="25138"/>
                  </a:lnTo>
                  <a:lnTo>
                    <a:pt x="110080" y="24317"/>
                  </a:lnTo>
                  <a:lnTo>
                    <a:pt x="111086" y="22779"/>
                  </a:lnTo>
                  <a:lnTo>
                    <a:pt x="110765" y="20761"/>
                  </a:lnTo>
                  <a:lnTo>
                    <a:pt x="108755" y="15872"/>
                  </a:lnTo>
                  <a:lnTo>
                    <a:pt x="107861" y="10393"/>
                  </a:lnTo>
                  <a:lnTo>
                    <a:pt x="106631" y="8534"/>
                  </a:lnTo>
                  <a:lnTo>
                    <a:pt x="104818" y="7295"/>
                  </a:lnTo>
                  <a:lnTo>
                    <a:pt x="100158" y="4927"/>
                  </a:lnTo>
                  <a:lnTo>
                    <a:pt x="94780" y="567"/>
                  </a:lnTo>
                  <a:lnTo>
                    <a:pt x="91957" y="0"/>
                  </a:lnTo>
                  <a:lnTo>
                    <a:pt x="89082" y="613"/>
                  </a:lnTo>
                  <a:lnTo>
                    <a:pt x="83243" y="2949"/>
                  </a:lnTo>
                  <a:lnTo>
                    <a:pt x="63698" y="9312"/>
                  </a:lnTo>
                  <a:lnTo>
                    <a:pt x="55425" y="17068"/>
                  </a:lnTo>
                  <a:lnTo>
                    <a:pt x="39922" y="37814"/>
                  </a:lnTo>
                  <a:lnTo>
                    <a:pt x="36541" y="59034"/>
                  </a:lnTo>
                  <a:lnTo>
                    <a:pt x="37071" y="70586"/>
                  </a:lnTo>
                  <a:lnTo>
                    <a:pt x="48186" y="100105"/>
                  </a:lnTo>
                  <a:lnTo>
                    <a:pt x="56714" y="113198"/>
                  </a:lnTo>
                  <a:lnTo>
                    <a:pt x="65219" y="117479"/>
                  </a:lnTo>
                  <a:lnTo>
                    <a:pt x="107146" y="1298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26"/>
            <p:cNvSpPr/>
            <p:nvPr/>
          </p:nvSpPr>
          <p:spPr>
            <a:xfrm>
              <a:off x="2420313" y="4500563"/>
              <a:ext cx="196086" cy="133301"/>
            </a:xfrm>
            <a:custGeom>
              <a:avLst/>
              <a:gdLst/>
              <a:ahLst/>
              <a:cxnLst/>
              <a:rect l="0" t="0" r="0" b="0"/>
              <a:pathLst>
                <a:path w="196086" h="133301">
                  <a:moveTo>
                    <a:pt x="8562" y="0"/>
                  </a:moveTo>
                  <a:lnTo>
                    <a:pt x="8562" y="39901"/>
                  </a:lnTo>
                  <a:lnTo>
                    <a:pt x="7570" y="56912"/>
                  </a:lnTo>
                  <a:lnTo>
                    <a:pt x="184" y="95601"/>
                  </a:lnTo>
                  <a:lnTo>
                    <a:pt x="0" y="99453"/>
                  </a:lnTo>
                  <a:lnTo>
                    <a:pt x="7353" y="126597"/>
                  </a:lnTo>
                  <a:lnTo>
                    <a:pt x="8748" y="129046"/>
                  </a:lnTo>
                  <a:lnTo>
                    <a:pt x="10670" y="130679"/>
                  </a:lnTo>
                  <a:lnTo>
                    <a:pt x="15452" y="132493"/>
                  </a:lnTo>
                  <a:lnTo>
                    <a:pt x="20885" y="133300"/>
                  </a:lnTo>
                  <a:lnTo>
                    <a:pt x="34262" y="129013"/>
                  </a:lnTo>
                  <a:lnTo>
                    <a:pt x="42473" y="121500"/>
                  </a:lnTo>
                  <a:lnTo>
                    <a:pt x="50423" y="112539"/>
                  </a:lnTo>
                  <a:lnTo>
                    <a:pt x="65062" y="100924"/>
                  </a:lnTo>
                  <a:lnTo>
                    <a:pt x="82046" y="82370"/>
                  </a:lnTo>
                  <a:lnTo>
                    <a:pt x="99476" y="68856"/>
                  </a:lnTo>
                  <a:lnTo>
                    <a:pt x="103538" y="62683"/>
                  </a:lnTo>
                  <a:lnTo>
                    <a:pt x="106147" y="55376"/>
                  </a:lnTo>
                  <a:lnTo>
                    <a:pt x="107353" y="54777"/>
                  </a:lnTo>
                  <a:lnTo>
                    <a:pt x="114421" y="53735"/>
                  </a:lnTo>
                  <a:lnTo>
                    <a:pt x="114853" y="54675"/>
                  </a:lnTo>
                  <a:lnTo>
                    <a:pt x="116688" y="83633"/>
                  </a:lnTo>
                  <a:lnTo>
                    <a:pt x="122841" y="94453"/>
                  </a:lnTo>
                  <a:lnTo>
                    <a:pt x="145530" y="119031"/>
                  </a:lnTo>
                  <a:lnTo>
                    <a:pt x="151457" y="122356"/>
                  </a:lnTo>
                  <a:lnTo>
                    <a:pt x="154427" y="123242"/>
                  </a:lnTo>
                  <a:lnTo>
                    <a:pt x="157399" y="122841"/>
                  </a:lnTo>
                  <a:lnTo>
                    <a:pt x="163347" y="119749"/>
                  </a:lnTo>
                  <a:lnTo>
                    <a:pt x="181203" y="103978"/>
                  </a:lnTo>
                  <a:lnTo>
                    <a:pt x="196085"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27"/>
            <p:cNvSpPr/>
            <p:nvPr/>
          </p:nvSpPr>
          <p:spPr>
            <a:xfrm>
              <a:off x="2718238" y="4554141"/>
              <a:ext cx="5318" cy="89298"/>
            </a:xfrm>
            <a:custGeom>
              <a:avLst/>
              <a:gdLst/>
              <a:ahLst/>
              <a:cxnLst/>
              <a:rect l="0" t="0" r="0" b="0"/>
              <a:pathLst>
                <a:path w="5318" h="89298">
                  <a:moveTo>
                    <a:pt x="5317" y="0"/>
                  </a:moveTo>
                  <a:lnTo>
                    <a:pt x="576" y="4740"/>
                  </a:lnTo>
                  <a:lnTo>
                    <a:pt x="172" y="7129"/>
                  </a:lnTo>
                  <a:lnTo>
                    <a:pt x="895" y="9713"/>
                  </a:lnTo>
                  <a:lnTo>
                    <a:pt x="2369" y="12428"/>
                  </a:lnTo>
                  <a:lnTo>
                    <a:pt x="4443" y="25731"/>
                  </a:lnTo>
                  <a:lnTo>
                    <a:pt x="0" y="47011"/>
                  </a:lnTo>
                  <a:lnTo>
                    <a:pt x="5317"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28"/>
            <p:cNvSpPr/>
            <p:nvPr/>
          </p:nvSpPr>
          <p:spPr>
            <a:xfrm>
              <a:off x="2840192" y="4348758"/>
              <a:ext cx="26239" cy="303610"/>
            </a:xfrm>
            <a:custGeom>
              <a:avLst/>
              <a:gdLst/>
              <a:ahLst/>
              <a:cxnLst/>
              <a:rect l="0" t="0" r="0" b="0"/>
              <a:pathLst>
                <a:path w="26239" h="303610">
                  <a:moveTo>
                    <a:pt x="8378" y="0"/>
                  </a:moveTo>
                  <a:lnTo>
                    <a:pt x="8378" y="40139"/>
                  </a:lnTo>
                  <a:lnTo>
                    <a:pt x="8378" y="74956"/>
                  </a:lnTo>
                  <a:lnTo>
                    <a:pt x="8378" y="108199"/>
                  </a:lnTo>
                  <a:lnTo>
                    <a:pt x="8378" y="150246"/>
                  </a:lnTo>
                  <a:lnTo>
                    <a:pt x="2241" y="193352"/>
                  </a:lnTo>
                  <a:lnTo>
                    <a:pt x="0" y="231559"/>
                  </a:lnTo>
                  <a:lnTo>
                    <a:pt x="513" y="269610"/>
                  </a:lnTo>
                  <a:lnTo>
                    <a:pt x="7147" y="290986"/>
                  </a:lnTo>
                  <a:lnTo>
                    <a:pt x="12754" y="298325"/>
                  </a:lnTo>
                  <a:lnTo>
                    <a:pt x="26238" y="3036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29"/>
            <p:cNvSpPr/>
            <p:nvPr/>
          </p:nvSpPr>
          <p:spPr>
            <a:xfrm>
              <a:off x="3009377" y="4375547"/>
              <a:ext cx="35647" cy="294681"/>
            </a:xfrm>
            <a:custGeom>
              <a:avLst/>
              <a:gdLst/>
              <a:ahLst/>
              <a:cxnLst/>
              <a:rect l="0" t="0" r="0" b="0"/>
              <a:pathLst>
                <a:path w="35647" h="294681">
                  <a:moveTo>
                    <a:pt x="8857" y="0"/>
                  </a:moveTo>
                  <a:lnTo>
                    <a:pt x="7865" y="17215"/>
                  </a:lnTo>
                  <a:lnTo>
                    <a:pt x="1169" y="54669"/>
                  </a:lnTo>
                  <a:lnTo>
                    <a:pt x="173" y="96641"/>
                  </a:lnTo>
                  <a:lnTo>
                    <a:pt x="0" y="131381"/>
                  </a:lnTo>
                  <a:lnTo>
                    <a:pt x="2588" y="176029"/>
                  </a:lnTo>
                  <a:lnTo>
                    <a:pt x="12359" y="218546"/>
                  </a:lnTo>
                  <a:lnTo>
                    <a:pt x="23844" y="257041"/>
                  </a:lnTo>
                  <a:lnTo>
                    <a:pt x="35646" y="2946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30"/>
            <p:cNvSpPr/>
            <p:nvPr/>
          </p:nvSpPr>
          <p:spPr>
            <a:xfrm>
              <a:off x="3277195" y="4482703"/>
              <a:ext cx="249843" cy="131705"/>
            </a:xfrm>
            <a:custGeom>
              <a:avLst/>
              <a:gdLst/>
              <a:ahLst/>
              <a:cxnLst/>
              <a:rect l="0" t="0" r="0" b="0"/>
              <a:pathLst>
                <a:path w="249843" h="131705">
                  <a:moveTo>
                    <a:pt x="0" y="8930"/>
                  </a:moveTo>
                  <a:lnTo>
                    <a:pt x="0" y="51170"/>
                  </a:lnTo>
                  <a:lnTo>
                    <a:pt x="7129" y="85808"/>
                  </a:lnTo>
                  <a:lnTo>
                    <a:pt x="26858" y="122601"/>
                  </a:lnTo>
                  <a:lnTo>
                    <a:pt x="32773" y="128903"/>
                  </a:lnTo>
                  <a:lnTo>
                    <a:pt x="38709" y="131704"/>
                  </a:lnTo>
                  <a:lnTo>
                    <a:pt x="47301" y="130304"/>
                  </a:lnTo>
                  <a:lnTo>
                    <a:pt x="64244" y="126060"/>
                  </a:lnTo>
                  <a:lnTo>
                    <a:pt x="67635" y="123728"/>
                  </a:lnTo>
                  <a:lnTo>
                    <a:pt x="82850" y="108372"/>
                  </a:lnTo>
                  <a:lnTo>
                    <a:pt x="115918" y="83045"/>
                  </a:lnTo>
                  <a:lnTo>
                    <a:pt x="124483" y="80524"/>
                  </a:lnTo>
                  <a:lnTo>
                    <a:pt x="124969" y="88070"/>
                  </a:lnTo>
                  <a:lnTo>
                    <a:pt x="154827" y="119099"/>
                  </a:lnTo>
                  <a:lnTo>
                    <a:pt x="160755" y="122386"/>
                  </a:lnTo>
                  <a:lnTo>
                    <a:pt x="172316" y="124237"/>
                  </a:lnTo>
                  <a:lnTo>
                    <a:pt x="177386" y="124496"/>
                  </a:lnTo>
                  <a:lnTo>
                    <a:pt x="185664" y="122139"/>
                  </a:lnTo>
                  <a:lnTo>
                    <a:pt x="220358" y="100099"/>
                  </a:lnTo>
                  <a:lnTo>
                    <a:pt x="239062" y="79561"/>
                  </a:lnTo>
                  <a:lnTo>
                    <a:pt x="245156" y="68103"/>
                  </a:lnTo>
                  <a:lnTo>
                    <a:pt x="249390" y="38648"/>
                  </a:lnTo>
                  <a:lnTo>
                    <a:pt x="249842" y="25563"/>
                  </a:lnTo>
                  <a:lnTo>
                    <a:pt x="24110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31"/>
            <p:cNvSpPr/>
            <p:nvPr/>
          </p:nvSpPr>
          <p:spPr>
            <a:xfrm>
              <a:off x="3625526" y="4473859"/>
              <a:ext cx="160663" cy="169580"/>
            </a:xfrm>
            <a:custGeom>
              <a:avLst/>
              <a:gdLst/>
              <a:ahLst/>
              <a:cxnLst/>
              <a:rect l="0" t="0" r="0" b="0"/>
              <a:pathLst>
                <a:path w="160663" h="169580">
                  <a:moveTo>
                    <a:pt x="8857" y="169579"/>
                  </a:moveTo>
                  <a:lnTo>
                    <a:pt x="7865" y="129267"/>
                  </a:lnTo>
                  <a:lnTo>
                    <a:pt x="755" y="86015"/>
                  </a:lnTo>
                  <a:lnTo>
                    <a:pt x="0" y="43474"/>
                  </a:lnTo>
                  <a:lnTo>
                    <a:pt x="941" y="30129"/>
                  </a:lnTo>
                  <a:lnTo>
                    <a:pt x="7062" y="15041"/>
                  </a:lnTo>
                  <a:lnTo>
                    <a:pt x="12359" y="7298"/>
                  </a:lnTo>
                  <a:lnTo>
                    <a:pt x="18020" y="3196"/>
                  </a:lnTo>
                  <a:lnTo>
                    <a:pt x="24836" y="1373"/>
                  </a:lnTo>
                  <a:lnTo>
                    <a:pt x="65319" y="0"/>
                  </a:lnTo>
                  <a:lnTo>
                    <a:pt x="99342" y="918"/>
                  </a:lnTo>
                  <a:lnTo>
                    <a:pt x="107942" y="4660"/>
                  </a:lnTo>
                  <a:lnTo>
                    <a:pt x="118362" y="12345"/>
                  </a:lnTo>
                  <a:lnTo>
                    <a:pt x="136794" y="37414"/>
                  </a:lnTo>
                  <a:lnTo>
                    <a:pt x="140132" y="46677"/>
                  </a:lnTo>
                  <a:lnTo>
                    <a:pt x="142733" y="89818"/>
                  </a:lnTo>
                  <a:lnTo>
                    <a:pt x="142799" y="130724"/>
                  </a:lnTo>
                  <a:lnTo>
                    <a:pt x="143794" y="145609"/>
                  </a:lnTo>
                  <a:lnTo>
                    <a:pt x="150490" y="158472"/>
                  </a:lnTo>
                  <a:lnTo>
                    <a:pt x="151896" y="159198"/>
                  </a:lnTo>
                  <a:lnTo>
                    <a:pt x="160662" y="160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32"/>
            <p:cNvSpPr/>
            <p:nvPr/>
          </p:nvSpPr>
          <p:spPr>
            <a:xfrm>
              <a:off x="3946922" y="4295180"/>
              <a:ext cx="35720" cy="366118"/>
            </a:xfrm>
            <a:custGeom>
              <a:avLst/>
              <a:gdLst/>
              <a:ahLst/>
              <a:cxnLst/>
              <a:rect l="0" t="0" r="0" b="0"/>
              <a:pathLst>
                <a:path w="35720" h="366118">
                  <a:moveTo>
                    <a:pt x="0" y="0"/>
                  </a:moveTo>
                  <a:lnTo>
                    <a:pt x="0" y="42240"/>
                  </a:lnTo>
                  <a:lnTo>
                    <a:pt x="0" y="83872"/>
                  </a:lnTo>
                  <a:lnTo>
                    <a:pt x="0" y="123944"/>
                  </a:lnTo>
                  <a:lnTo>
                    <a:pt x="0" y="167651"/>
                  </a:lnTo>
                  <a:lnTo>
                    <a:pt x="0" y="202692"/>
                  </a:lnTo>
                  <a:lnTo>
                    <a:pt x="992" y="237217"/>
                  </a:lnTo>
                  <a:lnTo>
                    <a:pt x="9714" y="276053"/>
                  </a:lnTo>
                  <a:lnTo>
                    <a:pt x="17779" y="320375"/>
                  </a:lnTo>
                  <a:lnTo>
                    <a:pt x="26859" y="352677"/>
                  </a:lnTo>
                  <a:lnTo>
                    <a:pt x="35719" y="36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33"/>
            <p:cNvSpPr/>
            <p:nvPr/>
          </p:nvSpPr>
          <p:spPr>
            <a:xfrm>
              <a:off x="3884414" y="4411387"/>
              <a:ext cx="339329" cy="169544"/>
            </a:xfrm>
            <a:custGeom>
              <a:avLst/>
              <a:gdLst/>
              <a:ahLst/>
              <a:cxnLst/>
              <a:rect l="0" t="0" r="0" b="0"/>
              <a:pathLst>
                <a:path w="339329" h="169544">
                  <a:moveTo>
                    <a:pt x="0" y="53457"/>
                  </a:moveTo>
                  <a:lnTo>
                    <a:pt x="0" y="48716"/>
                  </a:lnTo>
                  <a:lnTo>
                    <a:pt x="992" y="47320"/>
                  </a:lnTo>
                  <a:lnTo>
                    <a:pt x="2646" y="46389"/>
                  </a:lnTo>
                  <a:lnTo>
                    <a:pt x="4740" y="45768"/>
                  </a:lnTo>
                  <a:lnTo>
                    <a:pt x="18092" y="37622"/>
                  </a:lnTo>
                  <a:lnTo>
                    <a:pt x="20991" y="36947"/>
                  </a:lnTo>
                  <a:lnTo>
                    <a:pt x="59305" y="42001"/>
                  </a:lnTo>
                  <a:lnTo>
                    <a:pt x="97594" y="44028"/>
                  </a:lnTo>
                  <a:lnTo>
                    <a:pt x="133821" y="44429"/>
                  </a:lnTo>
                  <a:lnTo>
                    <a:pt x="169639" y="44508"/>
                  </a:lnTo>
                  <a:lnTo>
                    <a:pt x="205378" y="41878"/>
                  </a:lnTo>
                  <a:lnTo>
                    <a:pt x="249247" y="33503"/>
                  </a:lnTo>
                  <a:lnTo>
                    <a:pt x="271573" y="26575"/>
                  </a:lnTo>
                  <a:lnTo>
                    <a:pt x="273321" y="24622"/>
                  </a:lnTo>
                  <a:lnTo>
                    <a:pt x="278429" y="17132"/>
                  </a:lnTo>
                  <a:lnTo>
                    <a:pt x="280870" y="14358"/>
                  </a:lnTo>
                  <a:lnTo>
                    <a:pt x="281504" y="12508"/>
                  </a:lnTo>
                  <a:lnTo>
                    <a:pt x="280935" y="11275"/>
                  </a:lnTo>
                  <a:lnTo>
                    <a:pt x="279564" y="10453"/>
                  </a:lnTo>
                  <a:lnTo>
                    <a:pt x="278649" y="8912"/>
                  </a:lnTo>
                  <a:lnTo>
                    <a:pt x="277633" y="4555"/>
                  </a:lnTo>
                  <a:lnTo>
                    <a:pt x="276370" y="2996"/>
                  </a:lnTo>
                  <a:lnTo>
                    <a:pt x="272321" y="1264"/>
                  </a:lnTo>
                  <a:lnTo>
                    <a:pt x="251110" y="0"/>
                  </a:lnTo>
                  <a:lnTo>
                    <a:pt x="212217" y="8980"/>
                  </a:lnTo>
                  <a:lnTo>
                    <a:pt x="204121" y="13184"/>
                  </a:lnTo>
                  <a:lnTo>
                    <a:pt x="177009" y="37455"/>
                  </a:lnTo>
                  <a:lnTo>
                    <a:pt x="172928" y="46676"/>
                  </a:lnTo>
                  <a:lnTo>
                    <a:pt x="171840" y="51913"/>
                  </a:lnTo>
                  <a:lnTo>
                    <a:pt x="177223" y="86849"/>
                  </a:lnTo>
                  <a:lnTo>
                    <a:pt x="182284" y="101701"/>
                  </a:lnTo>
                  <a:lnTo>
                    <a:pt x="190486" y="112271"/>
                  </a:lnTo>
                  <a:lnTo>
                    <a:pt x="226148" y="140568"/>
                  </a:lnTo>
                  <a:lnTo>
                    <a:pt x="270008" y="160421"/>
                  </a:lnTo>
                  <a:lnTo>
                    <a:pt x="299287" y="167741"/>
                  </a:lnTo>
                  <a:lnTo>
                    <a:pt x="339328" y="1695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34"/>
            <p:cNvSpPr/>
            <p:nvPr/>
          </p:nvSpPr>
          <p:spPr>
            <a:xfrm>
              <a:off x="3875484" y="4366617"/>
              <a:ext cx="8931" cy="17861"/>
            </a:xfrm>
            <a:custGeom>
              <a:avLst/>
              <a:gdLst/>
              <a:ahLst/>
              <a:cxnLst/>
              <a:rect l="0" t="0" r="0" b="0"/>
              <a:pathLst>
                <a:path w="8931" h="17861">
                  <a:moveTo>
                    <a:pt x="0" y="0"/>
                  </a:moveTo>
                  <a:lnTo>
                    <a:pt x="0" y="4741"/>
                  </a:lnTo>
                  <a:lnTo>
                    <a:pt x="993" y="6137"/>
                  </a:lnTo>
                  <a:lnTo>
                    <a:pt x="2646" y="7068"/>
                  </a:lnTo>
                  <a:lnTo>
                    <a:pt x="4741" y="7689"/>
                  </a:lnTo>
                  <a:lnTo>
                    <a:pt x="6137" y="9095"/>
                  </a:lnTo>
                  <a:lnTo>
                    <a:pt x="8930" y="178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35"/>
            <p:cNvSpPr/>
            <p:nvPr/>
          </p:nvSpPr>
          <p:spPr>
            <a:xfrm>
              <a:off x="4509492" y="4476766"/>
              <a:ext cx="125017" cy="155942"/>
            </a:xfrm>
            <a:custGeom>
              <a:avLst/>
              <a:gdLst/>
              <a:ahLst/>
              <a:cxnLst/>
              <a:rect l="0" t="0" r="0" b="0"/>
              <a:pathLst>
                <a:path w="125017" h="155942">
                  <a:moveTo>
                    <a:pt x="125016" y="50586"/>
                  </a:moveTo>
                  <a:lnTo>
                    <a:pt x="104025" y="29595"/>
                  </a:lnTo>
                  <a:lnTo>
                    <a:pt x="68073" y="12201"/>
                  </a:lnTo>
                  <a:lnTo>
                    <a:pt x="56442" y="8"/>
                  </a:lnTo>
                  <a:lnTo>
                    <a:pt x="54495" y="0"/>
                  </a:lnTo>
                  <a:lnTo>
                    <a:pt x="49686" y="2637"/>
                  </a:lnTo>
                  <a:lnTo>
                    <a:pt x="48007" y="5722"/>
                  </a:lnTo>
                  <a:lnTo>
                    <a:pt x="46141" y="14440"/>
                  </a:lnTo>
                  <a:lnTo>
                    <a:pt x="47958" y="22284"/>
                  </a:lnTo>
                  <a:lnTo>
                    <a:pt x="62799" y="65372"/>
                  </a:lnTo>
                  <a:lnTo>
                    <a:pt x="68878" y="85394"/>
                  </a:lnTo>
                  <a:lnTo>
                    <a:pt x="71292" y="96814"/>
                  </a:lnTo>
                  <a:lnTo>
                    <a:pt x="77238" y="109813"/>
                  </a:lnTo>
                  <a:lnTo>
                    <a:pt x="80245" y="142441"/>
                  </a:lnTo>
                  <a:lnTo>
                    <a:pt x="77668" y="148626"/>
                  </a:lnTo>
                  <a:lnTo>
                    <a:pt x="75591" y="151665"/>
                  </a:lnTo>
                  <a:lnTo>
                    <a:pt x="70638" y="155041"/>
                  </a:lnTo>
                  <a:lnTo>
                    <a:pt x="67928" y="155941"/>
                  </a:lnTo>
                  <a:lnTo>
                    <a:pt x="59625" y="151650"/>
                  </a:lnTo>
                  <a:lnTo>
                    <a:pt x="50313" y="145112"/>
                  </a:lnTo>
                  <a:lnTo>
                    <a:pt x="36250" y="138270"/>
                  </a:lnTo>
                  <a:lnTo>
                    <a:pt x="30002" y="134204"/>
                  </a:lnTo>
                  <a:lnTo>
                    <a:pt x="20906" y="130924"/>
                  </a:lnTo>
                  <a:lnTo>
                    <a:pt x="0" y="1130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36"/>
            <p:cNvSpPr/>
            <p:nvPr/>
          </p:nvSpPr>
          <p:spPr>
            <a:xfrm>
              <a:off x="4701118" y="4482703"/>
              <a:ext cx="65931" cy="150419"/>
            </a:xfrm>
            <a:custGeom>
              <a:avLst/>
              <a:gdLst/>
              <a:ahLst/>
              <a:cxnLst/>
              <a:rect l="0" t="0" r="0" b="0"/>
              <a:pathLst>
                <a:path w="65931" h="150419">
                  <a:moveTo>
                    <a:pt x="22687" y="98227"/>
                  </a:moveTo>
                  <a:lnTo>
                    <a:pt x="22687" y="111529"/>
                  </a:lnTo>
                  <a:lnTo>
                    <a:pt x="20041" y="116707"/>
                  </a:lnTo>
                  <a:lnTo>
                    <a:pt x="17946" y="119476"/>
                  </a:lnTo>
                  <a:lnTo>
                    <a:pt x="12973" y="122554"/>
                  </a:lnTo>
                  <a:lnTo>
                    <a:pt x="10258" y="123374"/>
                  </a:lnTo>
                  <a:lnTo>
                    <a:pt x="8448" y="124914"/>
                  </a:lnTo>
                  <a:lnTo>
                    <a:pt x="564" y="137300"/>
                  </a:lnTo>
                  <a:lnTo>
                    <a:pt x="0" y="139159"/>
                  </a:lnTo>
                  <a:lnTo>
                    <a:pt x="617" y="140398"/>
                  </a:lnTo>
                  <a:lnTo>
                    <a:pt x="2021" y="141223"/>
                  </a:lnTo>
                  <a:lnTo>
                    <a:pt x="2956" y="142766"/>
                  </a:lnTo>
                  <a:lnTo>
                    <a:pt x="3996" y="147126"/>
                  </a:lnTo>
                  <a:lnTo>
                    <a:pt x="5265" y="148686"/>
                  </a:lnTo>
                  <a:lnTo>
                    <a:pt x="9321" y="150418"/>
                  </a:lnTo>
                  <a:lnTo>
                    <a:pt x="11792" y="149888"/>
                  </a:lnTo>
                  <a:lnTo>
                    <a:pt x="21002" y="145394"/>
                  </a:lnTo>
                  <a:lnTo>
                    <a:pt x="30537" y="143994"/>
                  </a:lnTo>
                  <a:lnTo>
                    <a:pt x="34866" y="141637"/>
                  </a:lnTo>
                  <a:lnTo>
                    <a:pt x="52096" y="122856"/>
                  </a:lnTo>
                  <a:lnTo>
                    <a:pt x="55601" y="113803"/>
                  </a:lnTo>
                  <a:lnTo>
                    <a:pt x="65930" y="74280"/>
                  </a:lnTo>
                  <a:lnTo>
                    <a:pt x="58158" y="31742"/>
                  </a:lnTo>
                  <a:lnTo>
                    <a:pt x="494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37"/>
            <p:cNvSpPr/>
            <p:nvPr/>
          </p:nvSpPr>
          <p:spPr>
            <a:xfrm>
              <a:off x="5054367" y="4420195"/>
              <a:ext cx="26626" cy="250033"/>
            </a:xfrm>
            <a:custGeom>
              <a:avLst/>
              <a:gdLst/>
              <a:ahLst/>
              <a:cxnLst/>
              <a:rect l="0" t="0" r="0" b="0"/>
              <a:pathLst>
                <a:path w="26626" h="250033">
                  <a:moveTo>
                    <a:pt x="8766" y="0"/>
                  </a:moveTo>
                  <a:lnTo>
                    <a:pt x="8766" y="40894"/>
                  </a:lnTo>
                  <a:lnTo>
                    <a:pt x="7774" y="63049"/>
                  </a:lnTo>
                  <a:lnTo>
                    <a:pt x="1077" y="99670"/>
                  </a:lnTo>
                  <a:lnTo>
                    <a:pt x="0" y="143065"/>
                  </a:lnTo>
                  <a:lnTo>
                    <a:pt x="850" y="186557"/>
                  </a:lnTo>
                  <a:lnTo>
                    <a:pt x="10861" y="229295"/>
                  </a:lnTo>
                  <a:lnTo>
                    <a:pt x="26625" y="2500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38"/>
            <p:cNvSpPr/>
            <p:nvPr/>
          </p:nvSpPr>
          <p:spPr>
            <a:xfrm>
              <a:off x="4964906" y="4296987"/>
              <a:ext cx="419697" cy="342204"/>
            </a:xfrm>
            <a:custGeom>
              <a:avLst/>
              <a:gdLst/>
              <a:ahLst/>
              <a:cxnLst/>
              <a:rect l="0" t="0" r="0" b="0"/>
              <a:pathLst>
                <a:path w="419697" h="342204">
                  <a:moveTo>
                    <a:pt x="0" y="167857"/>
                  </a:moveTo>
                  <a:lnTo>
                    <a:pt x="15231" y="153618"/>
                  </a:lnTo>
                  <a:lnTo>
                    <a:pt x="57812" y="140496"/>
                  </a:lnTo>
                  <a:lnTo>
                    <a:pt x="93198" y="131969"/>
                  </a:lnTo>
                  <a:lnTo>
                    <a:pt x="135101" y="125804"/>
                  </a:lnTo>
                  <a:lnTo>
                    <a:pt x="178937" y="121331"/>
                  </a:lnTo>
                  <a:lnTo>
                    <a:pt x="220698" y="113722"/>
                  </a:lnTo>
                  <a:lnTo>
                    <a:pt x="258207" y="102539"/>
                  </a:lnTo>
                  <a:lnTo>
                    <a:pt x="301697" y="80981"/>
                  </a:lnTo>
                  <a:lnTo>
                    <a:pt x="330830" y="63751"/>
                  </a:lnTo>
                  <a:lnTo>
                    <a:pt x="339850" y="53458"/>
                  </a:lnTo>
                  <a:lnTo>
                    <a:pt x="344521" y="42268"/>
                  </a:lnTo>
                  <a:lnTo>
                    <a:pt x="345767" y="36506"/>
                  </a:lnTo>
                  <a:lnTo>
                    <a:pt x="344505" y="27458"/>
                  </a:lnTo>
                  <a:lnTo>
                    <a:pt x="340862" y="16785"/>
                  </a:lnTo>
                  <a:lnTo>
                    <a:pt x="340351" y="13565"/>
                  </a:lnTo>
                  <a:lnTo>
                    <a:pt x="337137" y="7340"/>
                  </a:lnTo>
                  <a:lnTo>
                    <a:pt x="334891" y="4291"/>
                  </a:lnTo>
                  <a:lnTo>
                    <a:pt x="329749" y="903"/>
                  </a:lnTo>
                  <a:lnTo>
                    <a:pt x="326990" y="0"/>
                  </a:lnTo>
                  <a:lnTo>
                    <a:pt x="324157" y="389"/>
                  </a:lnTo>
                  <a:lnTo>
                    <a:pt x="304785" y="10780"/>
                  </a:lnTo>
                  <a:lnTo>
                    <a:pt x="296525" y="19000"/>
                  </a:lnTo>
                  <a:lnTo>
                    <a:pt x="280040" y="47198"/>
                  </a:lnTo>
                  <a:lnTo>
                    <a:pt x="271931" y="70921"/>
                  </a:lnTo>
                  <a:lnTo>
                    <a:pt x="263683" y="114449"/>
                  </a:lnTo>
                  <a:lnTo>
                    <a:pt x="259894" y="157160"/>
                  </a:lnTo>
                  <a:lnTo>
                    <a:pt x="259146" y="201169"/>
                  </a:lnTo>
                  <a:lnTo>
                    <a:pt x="258998" y="243559"/>
                  </a:lnTo>
                  <a:lnTo>
                    <a:pt x="259960" y="282029"/>
                  </a:lnTo>
                  <a:lnTo>
                    <a:pt x="267340" y="325659"/>
                  </a:lnTo>
                  <a:lnTo>
                    <a:pt x="267869" y="342203"/>
                  </a:lnTo>
                  <a:lnTo>
                    <a:pt x="267888" y="333593"/>
                  </a:lnTo>
                  <a:lnTo>
                    <a:pt x="270536" y="328168"/>
                  </a:lnTo>
                  <a:lnTo>
                    <a:pt x="272631" y="325332"/>
                  </a:lnTo>
                  <a:lnTo>
                    <a:pt x="286371" y="283699"/>
                  </a:lnTo>
                  <a:lnTo>
                    <a:pt x="292972" y="272920"/>
                  </a:lnTo>
                  <a:lnTo>
                    <a:pt x="323579" y="248450"/>
                  </a:lnTo>
                  <a:lnTo>
                    <a:pt x="328829" y="245398"/>
                  </a:lnTo>
                  <a:lnTo>
                    <a:pt x="333321" y="244356"/>
                  </a:lnTo>
                  <a:lnTo>
                    <a:pt x="337308" y="244653"/>
                  </a:lnTo>
                  <a:lnTo>
                    <a:pt x="350305" y="247166"/>
                  </a:lnTo>
                  <a:lnTo>
                    <a:pt x="360082" y="248746"/>
                  </a:lnTo>
                  <a:lnTo>
                    <a:pt x="371164" y="255213"/>
                  </a:lnTo>
                  <a:lnTo>
                    <a:pt x="414983" y="297091"/>
                  </a:lnTo>
                  <a:lnTo>
                    <a:pt x="419696" y="3018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39"/>
            <p:cNvSpPr/>
            <p:nvPr/>
          </p:nvSpPr>
          <p:spPr>
            <a:xfrm>
              <a:off x="5447267" y="4528593"/>
              <a:ext cx="187367" cy="88056"/>
            </a:xfrm>
            <a:custGeom>
              <a:avLst/>
              <a:gdLst/>
              <a:ahLst/>
              <a:cxnLst/>
              <a:rect l="0" t="0" r="0" b="0"/>
              <a:pathLst>
                <a:path w="187367" h="88056">
                  <a:moveTo>
                    <a:pt x="80210" y="7688"/>
                  </a:moveTo>
                  <a:lnTo>
                    <a:pt x="75469" y="7688"/>
                  </a:lnTo>
                  <a:lnTo>
                    <a:pt x="70496" y="5043"/>
                  </a:lnTo>
                  <a:lnTo>
                    <a:pt x="64979" y="1551"/>
                  </a:lnTo>
                  <a:lnTo>
                    <a:pt x="59219" y="0"/>
                  </a:lnTo>
                  <a:lnTo>
                    <a:pt x="56294" y="578"/>
                  </a:lnTo>
                  <a:lnTo>
                    <a:pt x="28487" y="16899"/>
                  </a:lnTo>
                  <a:lnTo>
                    <a:pt x="21503" y="23688"/>
                  </a:lnTo>
                  <a:lnTo>
                    <a:pt x="2536" y="51792"/>
                  </a:lnTo>
                  <a:lnTo>
                    <a:pt x="79" y="63081"/>
                  </a:lnTo>
                  <a:lnTo>
                    <a:pt x="0" y="65453"/>
                  </a:lnTo>
                  <a:lnTo>
                    <a:pt x="939" y="67034"/>
                  </a:lnTo>
                  <a:lnTo>
                    <a:pt x="2558" y="68088"/>
                  </a:lnTo>
                  <a:lnTo>
                    <a:pt x="4629" y="68790"/>
                  </a:lnTo>
                  <a:lnTo>
                    <a:pt x="7002" y="68267"/>
                  </a:lnTo>
                  <a:lnTo>
                    <a:pt x="30890" y="55875"/>
                  </a:lnTo>
                  <a:lnTo>
                    <a:pt x="46855" y="52393"/>
                  </a:lnTo>
                  <a:lnTo>
                    <a:pt x="78138" y="34306"/>
                  </a:lnTo>
                  <a:lnTo>
                    <a:pt x="86966" y="27278"/>
                  </a:lnTo>
                  <a:lnTo>
                    <a:pt x="97645" y="25593"/>
                  </a:lnTo>
                  <a:lnTo>
                    <a:pt x="102684" y="30302"/>
                  </a:lnTo>
                  <a:lnTo>
                    <a:pt x="105081" y="35267"/>
                  </a:lnTo>
                  <a:lnTo>
                    <a:pt x="105720" y="37981"/>
                  </a:lnTo>
                  <a:lnTo>
                    <a:pt x="127956" y="71945"/>
                  </a:lnTo>
                  <a:lnTo>
                    <a:pt x="141541" y="81739"/>
                  </a:lnTo>
                  <a:lnTo>
                    <a:pt x="158133" y="86184"/>
                  </a:lnTo>
                  <a:lnTo>
                    <a:pt x="187366" y="880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40"/>
            <p:cNvSpPr/>
            <p:nvPr/>
          </p:nvSpPr>
          <p:spPr>
            <a:xfrm>
              <a:off x="5724010" y="4411266"/>
              <a:ext cx="26710" cy="232173"/>
            </a:xfrm>
            <a:custGeom>
              <a:avLst/>
              <a:gdLst/>
              <a:ahLst/>
              <a:cxnLst/>
              <a:rect l="0" t="0" r="0" b="0"/>
              <a:pathLst>
                <a:path w="26710" h="232173">
                  <a:moveTo>
                    <a:pt x="26709" y="0"/>
                  </a:moveTo>
                  <a:lnTo>
                    <a:pt x="26709" y="7688"/>
                  </a:lnTo>
                  <a:lnTo>
                    <a:pt x="19641" y="28193"/>
                  </a:lnTo>
                  <a:lnTo>
                    <a:pt x="15685" y="45064"/>
                  </a:lnTo>
                  <a:lnTo>
                    <a:pt x="11888" y="57732"/>
                  </a:lnTo>
                  <a:lnTo>
                    <a:pt x="4509" y="98773"/>
                  </a:lnTo>
                  <a:lnTo>
                    <a:pt x="524" y="135879"/>
                  </a:lnTo>
                  <a:lnTo>
                    <a:pt x="0" y="177856"/>
                  </a:lnTo>
                  <a:lnTo>
                    <a:pt x="919" y="215971"/>
                  </a:lnTo>
                  <a:lnTo>
                    <a:pt x="8849" y="2321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41"/>
            <p:cNvSpPr/>
            <p:nvPr/>
          </p:nvSpPr>
          <p:spPr>
            <a:xfrm>
              <a:off x="5652492" y="4473773"/>
              <a:ext cx="232173" cy="35720"/>
            </a:xfrm>
            <a:custGeom>
              <a:avLst/>
              <a:gdLst/>
              <a:ahLst/>
              <a:cxnLst/>
              <a:rect l="0" t="0" r="0" b="0"/>
              <a:pathLst>
                <a:path w="232173" h="35720">
                  <a:moveTo>
                    <a:pt x="0" y="0"/>
                  </a:moveTo>
                  <a:lnTo>
                    <a:pt x="4741" y="0"/>
                  </a:lnTo>
                  <a:lnTo>
                    <a:pt x="6137" y="993"/>
                  </a:lnTo>
                  <a:lnTo>
                    <a:pt x="7068" y="2646"/>
                  </a:lnTo>
                  <a:lnTo>
                    <a:pt x="7689" y="4741"/>
                  </a:lnTo>
                  <a:lnTo>
                    <a:pt x="13670" y="9714"/>
                  </a:lnTo>
                  <a:lnTo>
                    <a:pt x="22943" y="14239"/>
                  </a:lnTo>
                  <a:lnTo>
                    <a:pt x="64861" y="23679"/>
                  </a:lnTo>
                  <a:lnTo>
                    <a:pt x="108209" y="26175"/>
                  </a:lnTo>
                  <a:lnTo>
                    <a:pt x="145833" y="26607"/>
                  </a:lnTo>
                  <a:lnTo>
                    <a:pt x="183108" y="29382"/>
                  </a:lnTo>
                  <a:lnTo>
                    <a:pt x="232172"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42"/>
            <p:cNvSpPr/>
            <p:nvPr/>
          </p:nvSpPr>
          <p:spPr>
            <a:xfrm>
              <a:off x="6001161" y="4482703"/>
              <a:ext cx="329988" cy="125017"/>
            </a:xfrm>
            <a:custGeom>
              <a:avLst/>
              <a:gdLst/>
              <a:ahLst/>
              <a:cxnLst/>
              <a:rect l="0" t="0" r="0" b="0"/>
              <a:pathLst>
                <a:path w="329988" h="125017">
                  <a:moveTo>
                    <a:pt x="44237" y="0"/>
                  </a:moveTo>
                  <a:lnTo>
                    <a:pt x="29998" y="15231"/>
                  </a:lnTo>
                  <a:lnTo>
                    <a:pt x="16876" y="42807"/>
                  </a:lnTo>
                  <a:lnTo>
                    <a:pt x="14090" y="46398"/>
                  </a:lnTo>
                  <a:lnTo>
                    <a:pt x="10995" y="55679"/>
                  </a:lnTo>
                  <a:lnTo>
                    <a:pt x="6606" y="72060"/>
                  </a:lnTo>
                  <a:lnTo>
                    <a:pt x="975" y="90633"/>
                  </a:lnTo>
                  <a:lnTo>
                    <a:pt x="0" y="100717"/>
                  </a:lnTo>
                  <a:lnTo>
                    <a:pt x="2418" y="106940"/>
                  </a:lnTo>
                  <a:lnTo>
                    <a:pt x="5807" y="113013"/>
                  </a:lnTo>
                  <a:lnTo>
                    <a:pt x="7313" y="119020"/>
                  </a:lnTo>
                  <a:lnTo>
                    <a:pt x="8707" y="121019"/>
                  </a:lnTo>
                  <a:lnTo>
                    <a:pt x="10629" y="122351"/>
                  </a:lnTo>
                  <a:lnTo>
                    <a:pt x="12902" y="123240"/>
                  </a:lnTo>
                  <a:lnTo>
                    <a:pt x="15410" y="122840"/>
                  </a:lnTo>
                  <a:lnTo>
                    <a:pt x="23679" y="117536"/>
                  </a:lnTo>
                  <a:lnTo>
                    <a:pt x="50198" y="91242"/>
                  </a:lnTo>
                  <a:lnTo>
                    <a:pt x="59123" y="78188"/>
                  </a:lnTo>
                  <a:lnTo>
                    <a:pt x="76980" y="65893"/>
                  </a:lnTo>
                  <a:lnTo>
                    <a:pt x="88363" y="62640"/>
                  </a:lnTo>
                  <a:lnTo>
                    <a:pt x="89847" y="72602"/>
                  </a:lnTo>
                  <a:lnTo>
                    <a:pt x="95947" y="88057"/>
                  </a:lnTo>
                  <a:lnTo>
                    <a:pt x="96570" y="91447"/>
                  </a:lnTo>
                  <a:lnTo>
                    <a:pt x="99908" y="97860"/>
                  </a:lnTo>
                  <a:lnTo>
                    <a:pt x="102187" y="100958"/>
                  </a:lnTo>
                  <a:lnTo>
                    <a:pt x="107365" y="104402"/>
                  </a:lnTo>
                  <a:lnTo>
                    <a:pt x="112974" y="106924"/>
                  </a:lnTo>
                  <a:lnTo>
                    <a:pt x="121709" y="112930"/>
                  </a:lnTo>
                  <a:lnTo>
                    <a:pt x="127617" y="114684"/>
                  </a:lnTo>
                  <a:lnTo>
                    <a:pt x="130582" y="114159"/>
                  </a:lnTo>
                  <a:lnTo>
                    <a:pt x="139494" y="108680"/>
                  </a:lnTo>
                  <a:lnTo>
                    <a:pt x="154371" y="95059"/>
                  </a:lnTo>
                  <a:lnTo>
                    <a:pt x="157678" y="86566"/>
                  </a:lnTo>
                  <a:lnTo>
                    <a:pt x="160140" y="77169"/>
                  </a:lnTo>
                  <a:lnTo>
                    <a:pt x="167159" y="63052"/>
                  </a:lnTo>
                  <a:lnTo>
                    <a:pt x="169243" y="44806"/>
                  </a:lnTo>
                  <a:lnTo>
                    <a:pt x="169250" y="49436"/>
                  </a:lnTo>
                  <a:lnTo>
                    <a:pt x="170243" y="50816"/>
                  </a:lnTo>
                  <a:lnTo>
                    <a:pt x="204465" y="65899"/>
                  </a:lnTo>
                  <a:lnTo>
                    <a:pt x="246076" y="70952"/>
                  </a:lnTo>
                  <a:lnTo>
                    <a:pt x="259595" y="71293"/>
                  </a:lnTo>
                  <a:lnTo>
                    <a:pt x="274624" y="66655"/>
                  </a:lnTo>
                  <a:lnTo>
                    <a:pt x="278196" y="64280"/>
                  </a:lnTo>
                  <a:lnTo>
                    <a:pt x="290849" y="47519"/>
                  </a:lnTo>
                  <a:lnTo>
                    <a:pt x="293256" y="38664"/>
                  </a:lnTo>
                  <a:lnTo>
                    <a:pt x="293819" y="32728"/>
                  </a:lnTo>
                  <a:lnTo>
                    <a:pt x="291423" y="26783"/>
                  </a:lnTo>
                  <a:lnTo>
                    <a:pt x="289395" y="23809"/>
                  </a:lnTo>
                  <a:lnTo>
                    <a:pt x="287051" y="21826"/>
                  </a:lnTo>
                  <a:lnTo>
                    <a:pt x="281800" y="19622"/>
                  </a:lnTo>
                  <a:lnTo>
                    <a:pt x="264453" y="18014"/>
                  </a:lnTo>
                  <a:lnTo>
                    <a:pt x="258528" y="20574"/>
                  </a:lnTo>
                  <a:lnTo>
                    <a:pt x="246640" y="30302"/>
                  </a:lnTo>
                  <a:lnTo>
                    <a:pt x="243335" y="35957"/>
                  </a:lnTo>
                  <a:lnTo>
                    <a:pt x="241474" y="47365"/>
                  </a:lnTo>
                  <a:lnTo>
                    <a:pt x="242031" y="57762"/>
                  </a:lnTo>
                  <a:lnTo>
                    <a:pt x="247923" y="73780"/>
                  </a:lnTo>
                  <a:lnTo>
                    <a:pt x="265608" y="101070"/>
                  </a:lnTo>
                  <a:lnTo>
                    <a:pt x="291829" y="118653"/>
                  </a:lnTo>
                  <a:lnTo>
                    <a:pt x="309311" y="123131"/>
                  </a:lnTo>
                  <a:lnTo>
                    <a:pt x="329987"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43"/>
            <p:cNvSpPr/>
            <p:nvPr/>
          </p:nvSpPr>
          <p:spPr>
            <a:xfrm>
              <a:off x="6466335" y="4536281"/>
              <a:ext cx="204143" cy="98069"/>
            </a:xfrm>
            <a:custGeom>
              <a:avLst/>
              <a:gdLst/>
              <a:ahLst/>
              <a:cxnLst/>
              <a:rect l="0" t="0" r="0" b="0"/>
              <a:pathLst>
                <a:path w="204143" h="98069">
                  <a:moveTo>
                    <a:pt x="7688" y="0"/>
                  </a:moveTo>
                  <a:lnTo>
                    <a:pt x="7688" y="12429"/>
                  </a:lnTo>
                  <a:lnTo>
                    <a:pt x="0" y="42241"/>
                  </a:lnTo>
                  <a:lnTo>
                    <a:pt x="6556" y="72700"/>
                  </a:lnTo>
                  <a:lnTo>
                    <a:pt x="9831" y="79606"/>
                  </a:lnTo>
                  <a:lnTo>
                    <a:pt x="20018" y="92123"/>
                  </a:lnTo>
                  <a:lnTo>
                    <a:pt x="25735" y="95514"/>
                  </a:lnTo>
                  <a:lnTo>
                    <a:pt x="37491" y="97691"/>
                  </a:lnTo>
                  <a:lnTo>
                    <a:pt x="51135" y="98068"/>
                  </a:lnTo>
                  <a:lnTo>
                    <a:pt x="59409" y="95510"/>
                  </a:lnTo>
                  <a:lnTo>
                    <a:pt x="75904" y="82987"/>
                  </a:lnTo>
                  <a:lnTo>
                    <a:pt x="85006" y="75301"/>
                  </a:lnTo>
                  <a:lnTo>
                    <a:pt x="96460" y="71589"/>
                  </a:lnTo>
                  <a:lnTo>
                    <a:pt x="104628" y="71451"/>
                  </a:lnTo>
                  <a:lnTo>
                    <a:pt x="112790" y="77577"/>
                  </a:lnTo>
                  <a:lnTo>
                    <a:pt x="121071" y="80533"/>
                  </a:lnTo>
                  <a:lnTo>
                    <a:pt x="130800" y="86259"/>
                  </a:lnTo>
                  <a:lnTo>
                    <a:pt x="152309" y="88897"/>
                  </a:lnTo>
                  <a:lnTo>
                    <a:pt x="166845" y="84438"/>
                  </a:lnTo>
                  <a:lnTo>
                    <a:pt x="182406" y="74043"/>
                  </a:lnTo>
                  <a:lnTo>
                    <a:pt x="191969" y="64382"/>
                  </a:lnTo>
                  <a:lnTo>
                    <a:pt x="200094" y="50386"/>
                  </a:lnTo>
                  <a:lnTo>
                    <a:pt x="204142"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44"/>
            <p:cNvSpPr/>
            <p:nvPr/>
          </p:nvSpPr>
          <p:spPr>
            <a:xfrm>
              <a:off x="6777633" y="4536281"/>
              <a:ext cx="1" cy="62509"/>
            </a:xfrm>
            <a:custGeom>
              <a:avLst/>
              <a:gdLst/>
              <a:ahLst/>
              <a:cxnLst/>
              <a:rect l="0" t="0" r="0" b="0"/>
              <a:pathLst>
                <a:path w="1" h="62509">
                  <a:moveTo>
                    <a:pt x="0" y="0"/>
                  </a:moveTo>
                  <a:lnTo>
                    <a:pt x="0" y="44152"/>
                  </a:lnTo>
                  <a:lnTo>
                    <a:pt x="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45"/>
            <p:cNvSpPr/>
            <p:nvPr/>
          </p:nvSpPr>
          <p:spPr>
            <a:xfrm>
              <a:off x="6840141" y="4348758"/>
              <a:ext cx="26790" cy="267891"/>
            </a:xfrm>
            <a:custGeom>
              <a:avLst/>
              <a:gdLst/>
              <a:ahLst/>
              <a:cxnLst/>
              <a:rect l="0" t="0" r="0" b="0"/>
              <a:pathLst>
                <a:path w="26790" h="267891">
                  <a:moveTo>
                    <a:pt x="0" y="0"/>
                  </a:moveTo>
                  <a:lnTo>
                    <a:pt x="0" y="43639"/>
                  </a:lnTo>
                  <a:lnTo>
                    <a:pt x="0" y="82402"/>
                  </a:lnTo>
                  <a:lnTo>
                    <a:pt x="0" y="123359"/>
                  </a:lnTo>
                  <a:lnTo>
                    <a:pt x="2645" y="151314"/>
                  </a:lnTo>
                  <a:lnTo>
                    <a:pt x="7688" y="187426"/>
                  </a:lnTo>
                  <a:lnTo>
                    <a:pt x="11411" y="229513"/>
                  </a:lnTo>
                  <a:lnTo>
                    <a:pt x="17293" y="257943"/>
                  </a:lnTo>
                  <a:lnTo>
                    <a:pt x="17482" y="261259"/>
                  </a:lnTo>
                  <a:lnTo>
                    <a:pt x="18600" y="263469"/>
                  </a:lnTo>
                  <a:lnTo>
                    <a:pt x="20336" y="264943"/>
                  </a:lnTo>
                  <a:lnTo>
                    <a:pt x="26789" y="2678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146"/>
            <p:cNvSpPr/>
            <p:nvPr/>
          </p:nvSpPr>
          <p:spPr>
            <a:xfrm>
              <a:off x="6956237" y="4384477"/>
              <a:ext cx="26780" cy="232172"/>
            </a:xfrm>
            <a:custGeom>
              <a:avLst/>
              <a:gdLst/>
              <a:ahLst/>
              <a:cxnLst/>
              <a:rect l="0" t="0" r="0" b="0"/>
              <a:pathLst>
                <a:path w="26780" h="232172">
                  <a:moveTo>
                    <a:pt x="8919" y="0"/>
                  </a:moveTo>
                  <a:lnTo>
                    <a:pt x="8919" y="4740"/>
                  </a:lnTo>
                  <a:lnTo>
                    <a:pt x="6274" y="9713"/>
                  </a:lnTo>
                  <a:lnTo>
                    <a:pt x="2782" y="15231"/>
                  </a:lnTo>
                  <a:lnTo>
                    <a:pt x="817" y="24907"/>
                  </a:lnTo>
                  <a:lnTo>
                    <a:pt x="62" y="64041"/>
                  </a:lnTo>
                  <a:lnTo>
                    <a:pt x="0" y="107357"/>
                  </a:lnTo>
                  <a:lnTo>
                    <a:pt x="983" y="149052"/>
                  </a:lnTo>
                  <a:lnTo>
                    <a:pt x="12418" y="191350"/>
                  </a:lnTo>
                  <a:lnTo>
                    <a:pt x="19780" y="220316"/>
                  </a:lnTo>
                  <a:lnTo>
                    <a:pt x="26779" y="2321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147"/>
            <p:cNvSpPr/>
            <p:nvPr/>
          </p:nvSpPr>
          <p:spPr>
            <a:xfrm>
              <a:off x="7090172" y="4422346"/>
              <a:ext cx="89298" cy="185374"/>
            </a:xfrm>
            <a:custGeom>
              <a:avLst/>
              <a:gdLst/>
              <a:ahLst/>
              <a:cxnLst/>
              <a:rect l="0" t="0" r="0" b="0"/>
              <a:pathLst>
                <a:path w="89298" h="185374">
                  <a:moveTo>
                    <a:pt x="89297" y="51427"/>
                  </a:moveTo>
                  <a:lnTo>
                    <a:pt x="68306" y="17134"/>
                  </a:lnTo>
                  <a:lnTo>
                    <a:pt x="59793" y="8736"/>
                  </a:lnTo>
                  <a:lnTo>
                    <a:pt x="50387" y="2688"/>
                  </a:lnTo>
                  <a:lnTo>
                    <a:pt x="42900" y="0"/>
                  </a:lnTo>
                  <a:lnTo>
                    <a:pt x="33619" y="1451"/>
                  </a:lnTo>
                  <a:lnTo>
                    <a:pt x="19883" y="7846"/>
                  </a:lnTo>
                  <a:lnTo>
                    <a:pt x="16232" y="10467"/>
                  </a:lnTo>
                  <a:lnTo>
                    <a:pt x="13797" y="14199"/>
                  </a:lnTo>
                  <a:lnTo>
                    <a:pt x="10372" y="28932"/>
                  </a:lnTo>
                  <a:lnTo>
                    <a:pt x="10350" y="45864"/>
                  </a:lnTo>
                  <a:lnTo>
                    <a:pt x="27046" y="87169"/>
                  </a:lnTo>
                  <a:lnTo>
                    <a:pt x="42025" y="127289"/>
                  </a:lnTo>
                  <a:lnTo>
                    <a:pt x="44495" y="155315"/>
                  </a:lnTo>
                  <a:lnTo>
                    <a:pt x="41935" y="159777"/>
                  </a:lnTo>
                  <a:lnTo>
                    <a:pt x="30400" y="173624"/>
                  </a:lnTo>
                  <a:lnTo>
                    <a:pt x="28394" y="179489"/>
                  </a:lnTo>
                  <a:lnTo>
                    <a:pt x="26866" y="181451"/>
                  </a:lnTo>
                  <a:lnTo>
                    <a:pt x="22524" y="183629"/>
                  </a:lnTo>
                  <a:lnTo>
                    <a:pt x="0" y="1853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148"/>
            <p:cNvSpPr/>
            <p:nvPr/>
          </p:nvSpPr>
          <p:spPr>
            <a:xfrm>
              <a:off x="7216994" y="4510768"/>
              <a:ext cx="94990" cy="88022"/>
            </a:xfrm>
            <a:custGeom>
              <a:avLst/>
              <a:gdLst/>
              <a:ahLst/>
              <a:cxnLst/>
              <a:rect l="0" t="0" r="0" b="0"/>
              <a:pathLst>
                <a:path w="94990" h="88022">
                  <a:moveTo>
                    <a:pt x="7123" y="34443"/>
                  </a:moveTo>
                  <a:lnTo>
                    <a:pt x="11864" y="34443"/>
                  </a:lnTo>
                  <a:lnTo>
                    <a:pt x="16837" y="31797"/>
                  </a:lnTo>
                  <a:lnTo>
                    <a:pt x="22354" y="28306"/>
                  </a:lnTo>
                  <a:lnTo>
                    <a:pt x="32031" y="26341"/>
                  </a:lnTo>
                  <a:lnTo>
                    <a:pt x="76537" y="25528"/>
                  </a:lnTo>
                  <a:lnTo>
                    <a:pt x="80188" y="25523"/>
                  </a:lnTo>
                  <a:lnTo>
                    <a:pt x="82622" y="24528"/>
                  </a:lnTo>
                  <a:lnTo>
                    <a:pt x="84246" y="22872"/>
                  </a:lnTo>
                  <a:lnTo>
                    <a:pt x="85326" y="20776"/>
                  </a:lnTo>
                  <a:lnTo>
                    <a:pt x="87041" y="19378"/>
                  </a:lnTo>
                  <a:lnTo>
                    <a:pt x="91589" y="17826"/>
                  </a:lnTo>
                  <a:lnTo>
                    <a:pt x="93200" y="16420"/>
                  </a:lnTo>
                  <a:lnTo>
                    <a:pt x="94989" y="12211"/>
                  </a:lnTo>
                  <a:lnTo>
                    <a:pt x="94474" y="10692"/>
                  </a:lnTo>
                  <a:lnTo>
                    <a:pt x="93138" y="9679"/>
                  </a:lnTo>
                  <a:lnTo>
                    <a:pt x="89008" y="8554"/>
                  </a:lnTo>
                  <a:lnTo>
                    <a:pt x="83866" y="8054"/>
                  </a:lnTo>
                  <a:lnTo>
                    <a:pt x="78272" y="5186"/>
                  </a:lnTo>
                  <a:lnTo>
                    <a:pt x="72480" y="1596"/>
                  </a:lnTo>
                  <a:lnTo>
                    <a:pt x="66597" y="0"/>
                  </a:lnTo>
                  <a:lnTo>
                    <a:pt x="31576" y="7893"/>
                  </a:lnTo>
                  <a:lnTo>
                    <a:pt x="20101" y="14560"/>
                  </a:lnTo>
                  <a:lnTo>
                    <a:pt x="10418" y="23811"/>
                  </a:lnTo>
                  <a:lnTo>
                    <a:pt x="2257" y="37687"/>
                  </a:lnTo>
                  <a:lnTo>
                    <a:pt x="0" y="45145"/>
                  </a:lnTo>
                  <a:lnTo>
                    <a:pt x="389" y="48523"/>
                  </a:lnTo>
                  <a:lnTo>
                    <a:pt x="16004" y="83204"/>
                  </a:lnTo>
                  <a:lnTo>
                    <a:pt x="24983" y="880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149"/>
            <p:cNvSpPr/>
            <p:nvPr/>
          </p:nvSpPr>
          <p:spPr>
            <a:xfrm>
              <a:off x="7340203" y="4504696"/>
              <a:ext cx="106998" cy="111953"/>
            </a:xfrm>
            <a:custGeom>
              <a:avLst/>
              <a:gdLst/>
              <a:ahLst/>
              <a:cxnLst/>
              <a:rect l="0" t="0" r="0" b="0"/>
              <a:pathLst>
                <a:path w="106998" h="111953">
                  <a:moveTo>
                    <a:pt x="0" y="49445"/>
                  </a:moveTo>
                  <a:lnTo>
                    <a:pt x="4741" y="49445"/>
                  </a:lnTo>
                  <a:lnTo>
                    <a:pt x="9713" y="52090"/>
                  </a:lnTo>
                  <a:lnTo>
                    <a:pt x="15231" y="55581"/>
                  </a:lnTo>
                  <a:lnTo>
                    <a:pt x="51138" y="65954"/>
                  </a:lnTo>
                  <a:lnTo>
                    <a:pt x="81627" y="59497"/>
                  </a:lnTo>
                  <a:lnTo>
                    <a:pt x="88534" y="56228"/>
                  </a:lnTo>
                  <a:lnTo>
                    <a:pt x="101053" y="46044"/>
                  </a:lnTo>
                  <a:lnTo>
                    <a:pt x="104443" y="40327"/>
                  </a:lnTo>
                  <a:lnTo>
                    <a:pt x="106620" y="28571"/>
                  </a:lnTo>
                  <a:lnTo>
                    <a:pt x="106997" y="19668"/>
                  </a:lnTo>
                  <a:lnTo>
                    <a:pt x="105066" y="16695"/>
                  </a:lnTo>
                  <a:lnTo>
                    <a:pt x="97628" y="10746"/>
                  </a:lnTo>
                  <a:lnTo>
                    <a:pt x="90354" y="7441"/>
                  </a:lnTo>
                  <a:lnTo>
                    <a:pt x="83814" y="4979"/>
                  </a:lnTo>
                  <a:lnTo>
                    <a:pt x="77599" y="578"/>
                  </a:lnTo>
                  <a:lnTo>
                    <a:pt x="73562" y="0"/>
                  </a:lnTo>
                  <a:lnTo>
                    <a:pt x="51861" y="3969"/>
                  </a:lnTo>
                  <a:lnTo>
                    <a:pt x="45208" y="7074"/>
                  </a:lnTo>
                  <a:lnTo>
                    <a:pt x="32853" y="17152"/>
                  </a:lnTo>
                  <a:lnTo>
                    <a:pt x="29484" y="25501"/>
                  </a:lnTo>
                  <a:lnTo>
                    <a:pt x="28586" y="30506"/>
                  </a:lnTo>
                  <a:lnTo>
                    <a:pt x="30234" y="41358"/>
                  </a:lnTo>
                  <a:lnTo>
                    <a:pt x="36740" y="55978"/>
                  </a:lnTo>
                  <a:lnTo>
                    <a:pt x="51729" y="79078"/>
                  </a:lnTo>
                  <a:lnTo>
                    <a:pt x="89297" y="1119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50"/>
            <p:cNvSpPr/>
            <p:nvPr/>
          </p:nvSpPr>
          <p:spPr>
            <a:xfrm>
              <a:off x="7581315" y="4321969"/>
              <a:ext cx="151795" cy="330399"/>
            </a:xfrm>
            <a:custGeom>
              <a:avLst/>
              <a:gdLst/>
              <a:ahLst/>
              <a:cxnLst/>
              <a:rect l="0" t="0" r="0" b="0"/>
              <a:pathLst>
                <a:path w="151795" h="330399">
                  <a:moveTo>
                    <a:pt x="17849" y="0"/>
                  </a:moveTo>
                  <a:lnTo>
                    <a:pt x="17849" y="40894"/>
                  </a:lnTo>
                  <a:lnTo>
                    <a:pt x="15203" y="72460"/>
                  </a:lnTo>
                  <a:lnTo>
                    <a:pt x="10160" y="112098"/>
                  </a:lnTo>
                  <a:lnTo>
                    <a:pt x="8172" y="152009"/>
                  </a:lnTo>
                  <a:lnTo>
                    <a:pt x="1900" y="194436"/>
                  </a:lnTo>
                  <a:lnTo>
                    <a:pt x="367" y="231773"/>
                  </a:lnTo>
                  <a:lnTo>
                    <a:pt x="39" y="274122"/>
                  </a:lnTo>
                  <a:lnTo>
                    <a:pt x="0" y="295359"/>
                  </a:lnTo>
                  <a:lnTo>
                    <a:pt x="2640" y="302588"/>
                  </a:lnTo>
                  <a:lnTo>
                    <a:pt x="8552" y="311957"/>
                  </a:lnTo>
                  <a:lnTo>
                    <a:pt x="9839" y="304302"/>
                  </a:lnTo>
                  <a:lnTo>
                    <a:pt x="29907" y="261732"/>
                  </a:lnTo>
                  <a:lnTo>
                    <a:pt x="50600" y="220253"/>
                  </a:lnTo>
                  <a:lnTo>
                    <a:pt x="68451" y="186530"/>
                  </a:lnTo>
                  <a:lnTo>
                    <a:pt x="86310" y="173154"/>
                  </a:lnTo>
                  <a:lnTo>
                    <a:pt x="92263" y="171215"/>
                  </a:lnTo>
                  <a:lnTo>
                    <a:pt x="95240" y="171690"/>
                  </a:lnTo>
                  <a:lnTo>
                    <a:pt x="105382" y="177488"/>
                  </a:lnTo>
                  <a:lnTo>
                    <a:pt x="119420" y="203354"/>
                  </a:lnTo>
                  <a:lnTo>
                    <a:pt x="129255" y="242948"/>
                  </a:lnTo>
                  <a:lnTo>
                    <a:pt x="141212" y="282413"/>
                  </a:lnTo>
                  <a:lnTo>
                    <a:pt x="151521" y="326075"/>
                  </a:lnTo>
                  <a:lnTo>
                    <a:pt x="151794" y="3303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151"/>
            <p:cNvSpPr/>
            <p:nvPr/>
          </p:nvSpPr>
          <p:spPr>
            <a:xfrm>
              <a:off x="7759898" y="4518468"/>
              <a:ext cx="276822" cy="133851"/>
            </a:xfrm>
            <a:custGeom>
              <a:avLst/>
              <a:gdLst/>
              <a:ahLst/>
              <a:cxnLst/>
              <a:rect l="0" t="0" r="0" b="0"/>
              <a:pathLst>
                <a:path w="276822" h="133851">
                  <a:moveTo>
                    <a:pt x="0" y="80321"/>
                  </a:moveTo>
                  <a:lnTo>
                    <a:pt x="4741" y="75581"/>
                  </a:lnTo>
                  <a:lnTo>
                    <a:pt x="9714" y="73253"/>
                  </a:lnTo>
                  <a:lnTo>
                    <a:pt x="12429" y="72632"/>
                  </a:lnTo>
                  <a:lnTo>
                    <a:pt x="26858" y="64487"/>
                  </a:lnTo>
                  <a:lnTo>
                    <a:pt x="43450" y="58121"/>
                  </a:lnTo>
                  <a:lnTo>
                    <a:pt x="65118" y="41506"/>
                  </a:lnTo>
                  <a:lnTo>
                    <a:pt x="76327" y="29696"/>
                  </a:lnTo>
                  <a:lnTo>
                    <a:pt x="78572" y="23756"/>
                  </a:lnTo>
                  <a:lnTo>
                    <a:pt x="80210" y="5906"/>
                  </a:lnTo>
                  <a:lnTo>
                    <a:pt x="79271" y="3922"/>
                  </a:lnTo>
                  <a:lnTo>
                    <a:pt x="77652" y="2599"/>
                  </a:lnTo>
                  <a:lnTo>
                    <a:pt x="73208" y="1129"/>
                  </a:lnTo>
                  <a:lnTo>
                    <a:pt x="45815" y="0"/>
                  </a:lnTo>
                  <a:lnTo>
                    <a:pt x="32268" y="7912"/>
                  </a:lnTo>
                  <a:lnTo>
                    <a:pt x="13199" y="26455"/>
                  </a:lnTo>
                  <a:lnTo>
                    <a:pt x="5867" y="38521"/>
                  </a:lnTo>
                  <a:lnTo>
                    <a:pt x="1159" y="62436"/>
                  </a:lnTo>
                  <a:lnTo>
                    <a:pt x="1508" y="74357"/>
                  </a:lnTo>
                  <a:lnTo>
                    <a:pt x="12497" y="104132"/>
                  </a:lnTo>
                  <a:lnTo>
                    <a:pt x="21012" y="117252"/>
                  </a:lnTo>
                  <a:lnTo>
                    <a:pt x="34558" y="127423"/>
                  </a:lnTo>
                  <a:lnTo>
                    <a:pt x="51140" y="131980"/>
                  </a:lnTo>
                  <a:lnTo>
                    <a:pt x="90892" y="133850"/>
                  </a:lnTo>
                  <a:lnTo>
                    <a:pt x="97612" y="131231"/>
                  </a:lnTo>
                  <a:lnTo>
                    <a:pt x="110012" y="121466"/>
                  </a:lnTo>
                  <a:lnTo>
                    <a:pt x="119027" y="108167"/>
                  </a:lnTo>
                  <a:lnTo>
                    <a:pt x="131850" y="77832"/>
                  </a:lnTo>
                  <a:lnTo>
                    <a:pt x="134006" y="68301"/>
                  </a:lnTo>
                  <a:lnTo>
                    <a:pt x="149337" y="37702"/>
                  </a:lnTo>
                  <a:lnTo>
                    <a:pt x="151700" y="30621"/>
                  </a:lnTo>
                  <a:lnTo>
                    <a:pt x="156058" y="24167"/>
                  </a:lnTo>
                  <a:lnTo>
                    <a:pt x="168830" y="14956"/>
                  </a:lnTo>
                  <a:lnTo>
                    <a:pt x="194246" y="3102"/>
                  </a:lnTo>
                  <a:lnTo>
                    <a:pt x="230583" y="76"/>
                  </a:lnTo>
                  <a:lnTo>
                    <a:pt x="253282" y="7107"/>
                  </a:lnTo>
                  <a:lnTo>
                    <a:pt x="276821" y="17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52"/>
            <p:cNvSpPr/>
            <p:nvPr/>
          </p:nvSpPr>
          <p:spPr>
            <a:xfrm>
              <a:off x="8036719" y="4652367"/>
              <a:ext cx="8930" cy="17861"/>
            </a:xfrm>
            <a:custGeom>
              <a:avLst/>
              <a:gdLst/>
              <a:ahLst/>
              <a:cxnLst/>
              <a:rect l="0" t="0" r="0" b="0"/>
              <a:pathLst>
                <a:path w="8930" h="17861">
                  <a:moveTo>
                    <a:pt x="8929" y="0"/>
                  </a:moveTo>
                  <a:lnTo>
                    <a:pt x="4189" y="0"/>
                  </a:lnTo>
                  <a:lnTo>
                    <a:pt x="2793" y="992"/>
                  </a:lnTo>
                  <a:lnTo>
                    <a:pt x="1862" y="2646"/>
                  </a:lnTo>
                  <a:lnTo>
                    <a:pt x="245" y="9095"/>
                  </a:lnTo>
                  <a:lnTo>
                    <a:pt x="0" y="178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 name="SMARTInkShape-Group27"/>
          <p:cNvGrpSpPr/>
          <p:nvPr/>
        </p:nvGrpSpPr>
        <p:grpSpPr>
          <a:xfrm>
            <a:off x="2973695" y="2261147"/>
            <a:ext cx="2151947" cy="546341"/>
            <a:chOff x="2973695" y="2261147"/>
            <a:chExt cx="2151947" cy="546341"/>
          </a:xfrm>
        </p:grpSpPr>
        <p:sp>
          <p:nvSpPr>
            <p:cNvPr id="44" name="SMARTInkShape-153"/>
            <p:cNvSpPr/>
            <p:nvPr/>
          </p:nvSpPr>
          <p:spPr>
            <a:xfrm>
              <a:off x="3027164" y="2536041"/>
              <a:ext cx="8931" cy="8921"/>
            </a:xfrm>
            <a:custGeom>
              <a:avLst/>
              <a:gdLst/>
              <a:ahLst/>
              <a:cxnLst/>
              <a:rect l="0" t="0" r="0" b="0"/>
              <a:pathLst>
                <a:path w="8931" h="8921">
                  <a:moveTo>
                    <a:pt x="8930" y="8920"/>
                  </a:moveTo>
                  <a:lnTo>
                    <a:pt x="8930" y="1231"/>
                  </a:lnTo>
                  <a:lnTo>
                    <a:pt x="7938" y="818"/>
                  </a:lnTo>
                  <a:lnTo>
                    <a:pt x="109" y="0"/>
                  </a:lnTo>
                  <a:lnTo>
                    <a:pt x="0" y="8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54"/>
            <p:cNvSpPr/>
            <p:nvPr/>
          </p:nvSpPr>
          <p:spPr>
            <a:xfrm>
              <a:off x="2973695" y="2723555"/>
              <a:ext cx="8822" cy="8898"/>
            </a:xfrm>
            <a:custGeom>
              <a:avLst/>
              <a:gdLst/>
              <a:ahLst/>
              <a:cxnLst/>
              <a:rect l="0" t="0" r="0" b="0"/>
              <a:pathLst>
                <a:path w="8822" h="8898">
                  <a:moveTo>
                    <a:pt x="8821" y="0"/>
                  </a:moveTo>
                  <a:lnTo>
                    <a:pt x="0" y="8820"/>
                  </a:lnTo>
                  <a:lnTo>
                    <a:pt x="4664" y="8897"/>
                  </a:lnTo>
                  <a:lnTo>
                    <a:pt x="6049" y="7916"/>
                  </a:lnTo>
                  <a:lnTo>
                    <a:pt x="6973" y="6269"/>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SMARTInkShape-155"/>
            <p:cNvSpPr/>
            <p:nvPr/>
          </p:nvSpPr>
          <p:spPr>
            <a:xfrm>
              <a:off x="3286125" y="2261147"/>
              <a:ext cx="312540" cy="546341"/>
            </a:xfrm>
            <a:custGeom>
              <a:avLst/>
              <a:gdLst/>
              <a:ahLst/>
              <a:cxnLst/>
              <a:rect l="0" t="0" r="0" b="0"/>
              <a:pathLst>
                <a:path w="312540" h="546341">
                  <a:moveTo>
                    <a:pt x="8930" y="96291"/>
                  </a:moveTo>
                  <a:lnTo>
                    <a:pt x="109" y="96291"/>
                  </a:lnTo>
                  <a:lnTo>
                    <a:pt x="2" y="136430"/>
                  </a:lnTo>
                  <a:lnTo>
                    <a:pt x="0" y="171247"/>
                  </a:lnTo>
                  <a:lnTo>
                    <a:pt x="0" y="204489"/>
                  </a:lnTo>
                  <a:lnTo>
                    <a:pt x="0" y="239474"/>
                  </a:lnTo>
                  <a:lnTo>
                    <a:pt x="0" y="277622"/>
                  </a:lnTo>
                  <a:lnTo>
                    <a:pt x="0" y="317698"/>
                  </a:lnTo>
                  <a:lnTo>
                    <a:pt x="0" y="357354"/>
                  </a:lnTo>
                  <a:lnTo>
                    <a:pt x="0" y="397877"/>
                  </a:lnTo>
                  <a:lnTo>
                    <a:pt x="0" y="442385"/>
                  </a:lnTo>
                  <a:lnTo>
                    <a:pt x="0" y="484985"/>
                  </a:lnTo>
                  <a:lnTo>
                    <a:pt x="0" y="526269"/>
                  </a:lnTo>
                  <a:lnTo>
                    <a:pt x="0" y="545146"/>
                  </a:lnTo>
                  <a:lnTo>
                    <a:pt x="992" y="546340"/>
                  </a:lnTo>
                  <a:lnTo>
                    <a:pt x="2646" y="546144"/>
                  </a:lnTo>
                  <a:lnTo>
                    <a:pt x="4740" y="545021"/>
                  </a:lnTo>
                  <a:lnTo>
                    <a:pt x="6137" y="542288"/>
                  </a:lnTo>
                  <a:lnTo>
                    <a:pt x="8562" y="513374"/>
                  </a:lnTo>
                  <a:lnTo>
                    <a:pt x="8857" y="471630"/>
                  </a:lnTo>
                  <a:lnTo>
                    <a:pt x="8908" y="430965"/>
                  </a:lnTo>
                  <a:lnTo>
                    <a:pt x="8923" y="387497"/>
                  </a:lnTo>
                  <a:lnTo>
                    <a:pt x="8927" y="358007"/>
                  </a:lnTo>
                  <a:lnTo>
                    <a:pt x="8929" y="325718"/>
                  </a:lnTo>
                  <a:lnTo>
                    <a:pt x="8929" y="292516"/>
                  </a:lnTo>
                  <a:lnTo>
                    <a:pt x="8929" y="261223"/>
                  </a:lnTo>
                  <a:lnTo>
                    <a:pt x="8930" y="230779"/>
                  </a:lnTo>
                  <a:lnTo>
                    <a:pt x="8930" y="188394"/>
                  </a:lnTo>
                  <a:lnTo>
                    <a:pt x="8930" y="150700"/>
                  </a:lnTo>
                  <a:lnTo>
                    <a:pt x="11575" y="114396"/>
                  </a:lnTo>
                  <a:lnTo>
                    <a:pt x="21358" y="71314"/>
                  </a:lnTo>
                  <a:lnTo>
                    <a:pt x="33838" y="41270"/>
                  </a:lnTo>
                  <a:lnTo>
                    <a:pt x="55327" y="14913"/>
                  </a:lnTo>
                  <a:lnTo>
                    <a:pt x="69861" y="4600"/>
                  </a:lnTo>
                  <a:lnTo>
                    <a:pt x="81995" y="0"/>
                  </a:lnTo>
                  <a:lnTo>
                    <a:pt x="85421" y="347"/>
                  </a:lnTo>
                  <a:lnTo>
                    <a:pt x="91874" y="3378"/>
                  </a:lnTo>
                  <a:lnTo>
                    <a:pt x="131481" y="40319"/>
                  </a:lnTo>
                  <a:lnTo>
                    <a:pt x="160802" y="81938"/>
                  </a:lnTo>
                  <a:lnTo>
                    <a:pt x="178614" y="115189"/>
                  </a:lnTo>
                  <a:lnTo>
                    <a:pt x="193813" y="150176"/>
                  </a:lnTo>
                  <a:lnTo>
                    <a:pt x="207247" y="185679"/>
                  </a:lnTo>
                  <a:lnTo>
                    <a:pt x="223794" y="221333"/>
                  </a:lnTo>
                  <a:lnTo>
                    <a:pt x="238620" y="259679"/>
                  </a:lnTo>
                  <a:lnTo>
                    <a:pt x="251942" y="299814"/>
                  </a:lnTo>
                  <a:lnTo>
                    <a:pt x="265811" y="336841"/>
                  </a:lnTo>
                  <a:lnTo>
                    <a:pt x="276204" y="372947"/>
                  </a:lnTo>
                  <a:lnTo>
                    <a:pt x="288213" y="408781"/>
                  </a:lnTo>
                  <a:lnTo>
                    <a:pt x="305308" y="446964"/>
                  </a:lnTo>
                  <a:lnTo>
                    <a:pt x="312539" y="480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56"/>
            <p:cNvSpPr/>
            <p:nvPr/>
          </p:nvSpPr>
          <p:spPr>
            <a:xfrm>
              <a:off x="3349874" y="2580680"/>
              <a:ext cx="132705" cy="98227"/>
            </a:xfrm>
            <a:custGeom>
              <a:avLst/>
              <a:gdLst/>
              <a:ahLst/>
              <a:cxnLst/>
              <a:rect l="0" t="0" r="0" b="0"/>
              <a:pathLst>
                <a:path w="132705" h="98227">
                  <a:moveTo>
                    <a:pt x="7689" y="98226"/>
                  </a:moveTo>
                  <a:lnTo>
                    <a:pt x="2948" y="98226"/>
                  </a:lnTo>
                  <a:lnTo>
                    <a:pt x="1552" y="96242"/>
                  </a:lnTo>
                  <a:lnTo>
                    <a:pt x="0" y="88745"/>
                  </a:lnTo>
                  <a:lnTo>
                    <a:pt x="1956" y="81445"/>
                  </a:lnTo>
                  <a:lnTo>
                    <a:pt x="16037" y="63933"/>
                  </a:lnTo>
                  <a:lnTo>
                    <a:pt x="39911" y="41365"/>
                  </a:lnTo>
                  <a:lnTo>
                    <a:pt x="78142" y="20444"/>
                  </a:lnTo>
                  <a:lnTo>
                    <a:pt x="120668" y="4309"/>
                  </a:lnTo>
                  <a:lnTo>
                    <a:pt x="1327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157"/>
            <p:cNvSpPr/>
            <p:nvPr/>
          </p:nvSpPr>
          <p:spPr>
            <a:xfrm>
              <a:off x="3634383" y="2544961"/>
              <a:ext cx="339329" cy="192217"/>
            </a:xfrm>
            <a:custGeom>
              <a:avLst/>
              <a:gdLst/>
              <a:ahLst/>
              <a:cxnLst/>
              <a:rect l="0" t="0" r="0" b="0"/>
              <a:pathLst>
                <a:path w="339329" h="192217">
                  <a:moveTo>
                    <a:pt x="0" y="0"/>
                  </a:moveTo>
                  <a:lnTo>
                    <a:pt x="21249" y="0"/>
                  </a:lnTo>
                  <a:lnTo>
                    <a:pt x="23096" y="992"/>
                  </a:lnTo>
                  <a:lnTo>
                    <a:pt x="24327" y="2646"/>
                  </a:lnTo>
                  <a:lnTo>
                    <a:pt x="25695" y="7129"/>
                  </a:lnTo>
                  <a:lnTo>
                    <a:pt x="29371" y="29504"/>
                  </a:lnTo>
                  <a:lnTo>
                    <a:pt x="32897" y="40894"/>
                  </a:lnTo>
                  <a:lnTo>
                    <a:pt x="35471" y="82622"/>
                  </a:lnTo>
                  <a:lnTo>
                    <a:pt x="35697" y="125136"/>
                  </a:lnTo>
                  <a:lnTo>
                    <a:pt x="36709" y="157323"/>
                  </a:lnTo>
                  <a:lnTo>
                    <a:pt x="40458" y="167817"/>
                  </a:lnTo>
                  <a:lnTo>
                    <a:pt x="42847" y="169425"/>
                  </a:lnTo>
                  <a:lnTo>
                    <a:pt x="45432" y="168512"/>
                  </a:lnTo>
                  <a:lnTo>
                    <a:pt x="48147" y="165920"/>
                  </a:lnTo>
                  <a:lnTo>
                    <a:pt x="51165" y="157747"/>
                  </a:lnTo>
                  <a:lnTo>
                    <a:pt x="58177" y="114147"/>
                  </a:lnTo>
                  <a:lnTo>
                    <a:pt x="66868" y="74767"/>
                  </a:lnTo>
                  <a:lnTo>
                    <a:pt x="80549" y="47341"/>
                  </a:lnTo>
                  <a:lnTo>
                    <a:pt x="92309" y="33274"/>
                  </a:lnTo>
                  <a:lnTo>
                    <a:pt x="98242" y="29671"/>
                  </a:lnTo>
                  <a:lnTo>
                    <a:pt x="110136" y="27358"/>
                  </a:lnTo>
                  <a:lnTo>
                    <a:pt x="116087" y="29688"/>
                  </a:lnTo>
                  <a:lnTo>
                    <a:pt x="136922" y="47795"/>
                  </a:lnTo>
                  <a:lnTo>
                    <a:pt x="154781" y="77928"/>
                  </a:lnTo>
                  <a:lnTo>
                    <a:pt x="167515" y="119094"/>
                  </a:lnTo>
                  <a:lnTo>
                    <a:pt x="176111" y="142881"/>
                  </a:lnTo>
                  <a:lnTo>
                    <a:pt x="179259" y="171649"/>
                  </a:lnTo>
                  <a:lnTo>
                    <a:pt x="186667" y="186991"/>
                  </a:lnTo>
                  <a:lnTo>
                    <a:pt x="187269" y="192216"/>
                  </a:lnTo>
                  <a:lnTo>
                    <a:pt x="187490" y="188338"/>
                  </a:lnTo>
                  <a:lnTo>
                    <a:pt x="208513" y="154125"/>
                  </a:lnTo>
                  <a:lnTo>
                    <a:pt x="229204" y="111106"/>
                  </a:lnTo>
                  <a:lnTo>
                    <a:pt x="253008" y="70146"/>
                  </a:lnTo>
                  <a:lnTo>
                    <a:pt x="266678" y="60031"/>
                  </a:lnTo>
                  <a:lnTo>
                    <a:pt x="278556" y="55490"/>
                  </a:lnTo>
                  <a:lnTo>
                    <a:pt x="288359" y="54145"/>
                  </a:lnTo>
                  <a:lnTo>
                    <a:pt x="294516" y="56476"/>
                  </a:lnTo>
                  <a:lnTo>
                    <a:pt x="300560" y="59827"/>
                  </a:lnTo>
                  <a:lnTo>
                    <a:pt x="306554" y="61316"/>
                  </a:lnTo>
                  <a:lnTo>
                    <a:pt x="312525" y="67270"/>
                  </a:lnTo>
                  <a:lnTo>
                    <a:pt x="317494" y="75538"/>
                  </a:lnTo>
                  <a:lnTo>
                    <a:pt x="328304" y="107832"/>
                  </a:lnTo>
                  <a:lnTo>
                    <a:pt x="332860" y="142934"/>
                  </a:lnTo>
                  <a:lnTo>
                    <a:pt x="339328"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158"/>
            <p:cNvSpPr/>
            <p:nvPr/>
          </p:nvSpPr>
          <p:spPr>
            <a:xfrm>
              <a:off x="4011313" y="2562820"/>
              <a:ext cx="212430" cy="160722"/>
            </a:xfrm>
            <a:custGeom>
              <a:avLst/>
              <a:gdLst/>
              <a:ahLst/>
              <a:cxnLst/>
              <a:rect l="0" t="0" r="0" b="0"/>
              <a:pathLst>
                <a:path w="212430" h="160722">
                  <a:moveTo>
                    <a:pt x="24906" y="133946"/>
                  </a:moveTo>
                  <a:lnTo>
                    <a:pt x="29646" y="129205"/>
                  </a:lnTo>
                  <a:lnTo>
                    <a:pt x="31974" y="124232"/>
                  </a:lnTo>
                  <a:lnTo>
                    <a:pt x="32594" y="121517"/>
                  </a:lnTo>
                  <a:lnTo>
                    <a:pt x="38575" y="115854"/>
                  </a:lnTo>
                  <a:lnTo>
                    <a:pt x="81020" y="86317"/>
                  </a:lnTo>
                  <a:lnTo>
                    <a:pt x="108238" y="59531"/>
                  </a:lnTo>
                  <a:lnTo>
                    <a:pt x="109234" y="55563"/>
                  </a:lnTo>
                  <a:lnTo>
                    <a:pt x="105991" y="38724"/>
                  </a:lnTo>
                  <a:lnTo>
                    <a:pt x="100745" y="31869"/>
                  </a:lnTo>
                  <a:lnTo>
                    <a:pt x="95654" y="29047"/>
                  </a:lnTo>
                  <a:lnTo>
                    <a:pt x="79560" y="27235"/>
                  </a:lnTo>
                  <a:lnTo>
                    <a:pt x="67778" y="26921"/>
                  </a:lnTo>
                  <a:lnTo>
                    <a:pt x="53263" y="31569"/>
                  </a:lnTo>
                  <a:lnTo>
                    <a:pt x="36717" y="43021"/>
                  </a:lnTo>
                  <a:lnTo>
                    <a:pt x="10929" y="68657"/>
                  </a:lnTo>
                  <a:lnTo>
                    <a:pt x="2354" y="83292"/>
                  </a:lnTo>
                  <a:lnTo>
                    <a:pt x="0" y="90928"/>
                  </a:lnTo>
                  <a:lnTo>
                    <a:pt x="1599" y="100274"/>
                  </a:lnTo>
                  <a:lnTo>
                    <a:pt x="8078" y="114047"/>
                  </a:lnTo>
                  <a:lnTo>
                    <a:pt x="14450" y="121133"/>
                  </a:lnTo>
                  <a:lnTo>
                    <a:pt x="57821" y="145816"/>
                  </a:lnTo>
                  <a:lnTo>
                    <a:pt x="94504" y="158084"/>
                  </a:lnTo>
                  <a:lnTo>
                    <a:pt x="137907" y="160579"/>
                  </a:lnTo>
                  <a:lnTo>
                    <a:pt x="161296" y="160721"/>
                  </a:lnTo>
                  <a:lnTo>
                    <a:pt x="167544" y="158083"/>
                  </a:lnTo>
                  <a:lnTo>
                    <a:pt x="188603" y="139744"/>
                  </a:lnTo>
                  <a:lnTo>
                    <a:pt x="191918" y="133876"/>
                  </a:lnTo>
                  <a:lnTo>
                    <a:pt x="202569" y="101036"/>
                  </a:lnTo>
                  <a:lnTo>
                    <a:pt x="203475" y="56657"/>
                  </a:lnTo>
                  <a:lnTo>
                    <a:pt x="203499" y="24223"/>
                  </a:lnTo>
                  <a:lnTo>
                    <a:pt x="206145" y="18042"/>
                  </a:lnTo>
                  <a:lnTo>
                    <a:pt x="209636" y="11988"/>
                  </a:lnTo>
                  <a:lnTo>
                    <a:pt x="21242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159"/>
            <p:cNvSpPr/>
            <p:nvPr/>
          </p:nvSpPr>
          <p:spPr>
            <a:xfrm>
              <a:off x="4321969" y="2562820"/>
              <a:ext cx="17860" cy="169665"/>
            </a:xfrm>
            <a:custGeom>
              <a:avLst/>
              <a:gdLst/>
              <a:ahLst/>
              <a:cxnLst/>
              <a:rect l="0" t="0" r="0" b="0"/>
              <a:pathLst>
                <a:path w="17860" h="169665">
                  <a:moveTo>
                    <a:pt x="0" y="0"/>
                  </a:moveTo>
                  <a:lnTo>
                    <a:pt x="0" y="21250"/>
                  </a:lnTo>
                  <a:lnTo>
                    <a:pt x="2645" y="26973"/>
                  </a:lnTo>
                  <a:lnTo>
                    <a:pt x="4740" y="29889"/>
                  </a:lnTo>
                  <a:lnTo>
                    <a:pt x="7688" y="43472"/>
                  </a:lnTo>
                  <a:lnTo>
                    <a:pt x="8857" y="83449"/>
                  </a:lnTo>
                  <a:lnTo>
                    <a:pt x="9915" y="119072"/>
                  </a:lnTo>
                  <a:lnTo>
                    <a:pt x="17491" y="161948"/>
                  </a:lnTo>
                  <a:lnTo>
                    <a:pt x="17859"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160"/>
            <p:cNvSpPr/>
            <p:nvPr/>
          </p:nvSpPr>
          <p:spPr>
            <a:xfrm>
              <a:off x="4295180" y="2500313"/>
              <a:ext cx="26790" cy="26790"/>
            </a:xfrm>
            <a:custGeom>
              <a:avLst/>
              <a:gdLst/>
              <a:ahLst/>
              <a:cxnLst/>
              <a:rect l="0" t="0" r="0" b="0"/>
              <a:pathLst>
                <a:path w="26790" h="26790">
                  <a:moveTo>
                    <a:pt x="26789" y="26789"/>
                  </a:moveTo>
                  <a:lnTo>
                    <a:pt x="22048" y="26789"/>
                  </a:lnTo>
                  <a:lnTo>
                    <a:pt x="20652" y="25796"/>
                  </a:lnTo>
                  <a:lnTo>
                    <a:pt x="19721" y="24143"/>
                  </a:lnTo>
                  <a:lnTo>
                    <a:pt x="19100" y="22048"/>
                  </a:lnTo>
                  <a:lnTo>
                    <a:pt x="17694" y="20652"/>
                  </a:lnTo>
                  <a:lnTo>
                    <a:pt x="13486" y="19100"/>
                  </a:lnTo>
                  <a:lnTo>
                    <a:pt x="11967" y="1769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161"/>
            <p:cNvSpPr/>
            <p:nvPr/>
          </p:nvSpPr>
          <p:spPr>
            <a:xfrm>
              <a:off x="4259461" y="2625328"/>
              <a:ext cx="53579" cy="8931"/>
            </a:xfrm>
            <a:custGeom>
              <a:avLst/>
              <a:gdLst/>
              <a:ahLst/>
              <a:cxnLst/>
              <a:rect l="0" t="0" r="0" b="0"/>
              <a:pathLst>
                <a:path w="53579" h="8931">
                  <a:moveTo>
                    <a:pt x="0" y="8930"/>
                  </a:moveTo>
                  <a:lnTo>
                    <a:pt x="7689" y="8930"/>
                  </a:lnTo>
                  <a:lnTo>
                    <a:pt x="16509" y="1241"/>
                  </a:lnTo>
                  <a:lnTo>
                    <a:pt x="22200" y="368"/>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162"/>
            <p:cNvSpPr/>
            <p:nvPr/>
          </p:nvSpPr>
          <p:spPr>
            <a:xfrm>
              <a:off x="4412794" y="2580680"/>
              <a:ext cx="168137" cy="133946"/>
            </a:xfrm>
            <a:custGeom>
              <a:avLst/>
              <a:gdLst/>
              <a:ahLst/>
              <a:cxnLst/>
              <a:rect l="0" t="0" r="0" b="0"/>
              <a:pathLst>
                <a:path w="168137" h="133946">
                  <a:moveTo>
                    <a:pt x="168136" y="0"/>
                  </a:moveTo>
                  <a:lnTo>
                    <a:pt x="160447" y="0"/>
                  </a:lnTo>
                  <a:lnTo>
                    <a:pt x="154833" y="4740"/>
                  </a:lnTo>
                  <a:lnTo>
                    <a:pt x="152322" y="5144"/>
                  </a:lnTo>
                  <a:lnTo>
                    <a:pt x="149656" y="4422"/>
                  </a:lnTo>
                  <a:lnTo>
                    <a:pt x="146886" y="2948"/>
                  </a:lnTo>
                  <a:lnTo>
                    <a:pt x="133507" y="873"/>
                  </a:lnTo>
                  <a:lnTo>
                    <a:pt x="91821" y="7765"/>
                  </a:lnTo>
                  <a:lnTo>
                    <a:pt x="50380" y="21256"/>
                  </a:lnTo>
                  <a:lnTo>
                    <a:pt x="38740" y="29622"/>
                  </a:lnTo>
                  <a:lnTo>
                    <a:pt x="23963" y="42842"/>
                  </a:lnTo>
                  <a:lnTo>
                    <a:pt x="18442" y="46420"/>
                  </a:lnTo>
                  <a:lnTo>
                    <a:pt x="14762" y="50790"/>
                  </a:lnTo>
                  <a:lnTo>
                    <a:pt x="1911" y="77484"/>
                  </a:lnTo>
                  <a:lnTo>
                    <a:pt x="0" y="87685"/>
                  </a:lnTo>
                  <a:lnTo>
                    <a:pt x="1796" y="96187"/>
                  </a:lnTo>
                  <a:lnTo>
                    <a:pt x="11034" y="109730"/>
                  </a:lnTo>
                  <a:lnTo>
                    <a:pt x="3419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163"/>
            <p:cNvSpPr/>
            <p:nvPr/>
          </p:nvSpPr>
          <p:spPr>
            <a:xfrm>
              <a:off x="4598982" y="2571795"/>
              <a:ext cx="526660" cy="187479"/>
            </a:xfrm>
            <a:custGeom>
              <a:avLst/>
              <a:gdLst/>
              <a:ahLst/>
              <a:cxnLst/>
              <a:rect l="0" t="0" r="0" b="0"/>
              <a:pathLst>
                <a:path w="526660" h="187479">
                  <a:moveTo>
                    <a:pt x="124823" y="26744"/>
                  </a:moveTo>
                  <a:lnTo>
                    <a:pt x="124823" y="22004"/>
                  </a:lnTo>
                  <a:lnTo>
                    <a:pt x="122177" y="17030"/>
                  </a:lnTo>
                  <a:lnTo>
                    <a:pt x="118686" y="11513"/>
                  </a:lnTo>
                  <a:lnTo>
                    <a:pt x="117134" y="5753"/>
                  </a:lnTo>
                  <a:lnTo>
                    <a:pt x="115728" y="3820"/>
                  </a:lnTo>
                  <a:lnTo>
                    <a:pt x="113799" y="2532"/>
                  </a:lnTo>
                  <a:lnTo>
                    <a:pt x="106343" y="719"/>
                  </a:lnTo>
                  <a:lnTo>
                    <a:pt x="81351" y="0"/>
                  </a:lnTo>
                  <a:lnTo>
                    <a:pt x="73090" y="2621"/>
                  </a:lnTo>
                  <a:lnTo>
                    <a:pt x="39412" y="20694"/>
                  </a:lnTo>
                  <a:lnTo>
                    <a:pt x="25102" y="33881"/>
                  </a:lnTo>
                  <a:lnTo>
                    <a:pt x="15018" y="41823"/>
                  </a:lnTo>
                  <a:lnTo>
                    <a:pt x="7229" y="51966"/>
                  </a:lnTo>
                  <a:lnTo>
                    <a:pt x="3106" y="63090"/>
                  </a:lnTo>
                  <a:lnTo>
                    <a:pt x="0" y="91742"/>
                  </a:lnTo>
                  <a:lnTo>
                    <a:pt x="2539" y="97966"/>
                  </a:lnTo>
                  <a:lnTo>
                    <a:pt x="4605" y="101014"/>
                  </a:lnTo>
                  <a:lnTo>
                    <a:pt x="16993" y="110045"/>
                  </a:lnTo>
                  <a:lnTo>
                    <a:pt x="33232" y="114264"/>
                  </a:lnTo>
                  <a:lnTo>
                    <a:pt x="62633" y="114698"/>
                  </a:lnTo>
                  <a:lnTo>
                    <a:pt x="99447" y="103566"/>
                  </a:lnTo>
                  <a:lnTo>
                    <a:pt x="111230" y="95283"/>
                  </a:lnTo>
                  <a:lnTo>
                    <a:pt x="126087" y="82109"/>
                  </a:lnTo>
                  <a:lnTo>
                    <a:pt x="136298" y="74171"/>
                  </a:lnTo>
                  <a:lnTo>
                    <a:pt x="158645" y="46766"/>
                  </a:lnTo>
                  <a:lnTo>
                    <a:pt x="159698" y="42919"/>
                  </a:lnTo>
                  <a:lnTo>
                    <a:pt x="160375" y="37105"/>
                  </a:lnTo>
                  <a:lnTo>
                    <a:pt x="161531" y="52505"/>
                  </a:lnTo>
                  <a:lnTo>
                    <a:pt x="167670" y="65906"/>
                  </a:lnTo>
                  <a:lnTo>
                    <a:pt x="174780" y="77594"/>
                  </a:lnTo>
                  <a:lnTo>
                    <a:pt x="178320" y="92192"/>
                  </a:lnTo>
                  <a:lnTo>
                    <a:pt x="190688" y="114431"/>
                  </a:lnTo>
                  <a:lnTo>
                    <a:pt x="199076" y="122932"/>
                  </a:lnTo>
                  <a:lnTo>
                    <a:pt x="220259" y="138593"/>
                  </a:lnTo>
                  <a:lnTo>
                    <a:pt x="242538" y="142272"/>
                  </a:lnTo>
                  <a:lnTo>
                    <a:pt x="249240" y="139936"/>
                  </a:lnTo>
                  <a:lnTo>
                    <a:pt x="252416" y="137924"/>
                  </a:lnTo>
                  <a:lnTo>
                    <a:pt x="254533" y="135591"/>
                  </a:lnTo>
                  <a:lnTo>
                    <a:pt x="264533" y="111776"/>
                  </a:lnTo>
                  <a:lnTo>
                    <a:pt x="274580" y="71317"/>
                  </a:lnTo>
                  <a:lnTo>
                    <a:pt x="276508" y="29716"/>
                  </a:lnTo>
                  <a:lnTo>
                    <a:pt x="279219" y="20458"/>
                  </a:lnTo>
                  <a:lnTo>
                    <a:pt x="289046" y="6431"/>
                  </a:lnTo>
                  <a:lnTo>
                    <a:pt x="297360" y="2833"/>
                  </a:lnTo>
                  <a:lnTo>
                    <a:pt x="336327" y="123"/>
                  </a:lnTo>
                  <a:lnTo>
                    <a:pt x="358808" y="4745"/>
                  </a:lnTo>
                  <a:lnTo>
                    <a:pt x="394064" y="23317"/>
                  </a:lnTo>
                  <a:lnTo>
                    <a:pt x="435570" y="57266"/>
                  </a:lnTo>
                  <a:lnTo>
                    <a:pt x="477467" y="101896"/>
                  </a:lnTo>
                  <a:lnTo>
                    <a:pt x="502713" y="137095"/>
                  </a:lnTo>
                  <a:lnTo>
                    <a:pt x="526659" y="1874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164"/>
            <p:cNvSpPr/>
            <p:nvPr/>
          </p:nvSpPr>
          <p:spPr>
            <a:xfrm>
              <a:off x="4223862" y="2553891"/>
              <a:ext cx="133827" cy="214266"/>
            </a:xfrm>
            <a:custGeom>
              <a:avLst/>
              <a:gdLst/>
              <a:ahLst/>
              <a:cxnLst/>
              <a:rect l="0" t="0" r="0" b="0"/>
              <a:pathLst>
                <a:path w="133827" h="214266">
                  <a:moveTo>
                    <a:pt x="17740" y="107156"/>
                  </a:moveTo>
                  <a:lnTo>
                    <a:pt x="17740" y="136967"/>
                  </a:lnTo>
                  <a:lnTo>
                    <a:pt x="26424" y="181509"/>
                  </a:lnTo>
                  <a:lnTo>
                    <a:pt x="26660" y="208240"/>
                  </a:lnTo>
                  <a:lnTo>
                    <a:pt x="27655" y="210264"/>
                  </a:lnTo>
                  <a:lnTo>
                    <a:pt x="29311" y="211614"/>
                  </a:lnTo>
                  <a:lnTo>
                    <a:pt x="35490" y="214265"/>
                  </a:lnTo>
                  <a:lnTo>
                    <a:pt x="35567" y="209558"/>
                  </a:lnTo>
                  <a:lnTo>
                    <a:pt x="22296" y="166457"/>
                  </a:lnTo>
                  <a:lnTo>
                    <a:pt x="15694" y="136953"/>
                  </a:lnTo>
                  <a:lnTo>
                    <a:pt x="11869" y="128336"/>
                  </a:lnTo>
                  <a:lnTo>
                    <a:pt x="1921" y="89142"/>
                  </a:lnTo>
                  <a:lnTo>
                    <a:pt x="0" y="52356"/>
                  </a:lnTo>
                  <a:lnTo>
                    <a:pt x="2579" y="45428"/>
                  </a:lnTo>
                  <a:lnTo>
                    <a:pt x="12320" y="32896"/>
                  </a:lnTo>
                  <a:lnTo>
                    <a:pt x="53711" y="8936"/>
                  </a:lnTo>
                  <a:lnTo>
                    <a:pt x="66469" y="3971"/>
                  </a:lnTo>
                  <a:lnTo>
                    <a:pt x="101558" y="784"/>
                  </a:lnTo>
                  <a:lnTo>
                    <a:pt x="1338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SMARTInkShape-Group28"/>
          <p:cNvGrpSpPr/>
          <p:nvPr/>
        </p:nvGrpSpPr>
        <p:grpSpPr>
          <a:xfrm>
            <a:off x="2992687" y="2884289"/>
            <a:ext cx="2204392" cy="303610"/>
            <a:chOff x="2992687" y="2884289"/>
            <a:chExt cx="2204392" cy="303610"/>
          </a:xfrm>
        </p:grpSpPr>
        <p:sp>
          <p:nvSpPr>
            <p:cNvPr id="57" name="SMARTInkShape-165"/>
            <p:cNvSpPr/>
            <p:nvPr/>
          </p:nvSpPr>
          <p:spPr>
            <a:xfrm>
              <a:off x="2992687" y="2937913"/>
              <a:ext cx="275580" cy="169573"/>
            </a:xfrm>
            <a:custGeom>
              <a:avLst/>
              <a:gdLst/>
              <a:ahLst/>
              <a:cxnLst/>
              <a:rect l="0" t="0" r="0" b="0"/>
              <a:pathLst>
                <a:path w="275580" h="169573">
                  <a:moveTo>
                    <a:pt x="7688" y="98181"/>
                  </a:moveTo>
                  <a:lnTo>
                    <a:pt x="2948" y="102921"/>
                  </a:lnTo>
                  <a:lnTo>
                    <a:pt x="620" y="107894"/>
                  </a:lnTo>
                  <a:lnTo>
                    <a:pt x="0" y="110610"/>
                  </a:lnTo>
                  <a:lnTo>
                    <a:pt x="578" y="113412"/>
                  </a:lnTo>
                  <a:lnTo>
                    <a:pt x="5990" y="125039"/>
                  </a:lnTo>
                  <a:lnTo>
                    <a:pt x="8614" y="148785"/>
                  </a:lnTo>
                  <a:lnTo>
                    <a:pt x="14743" y="160689"/>
                  </a:lnTo>
                  <a:lnTo>
                    <a:pt x="16608" y="169572"/>
                  </a:lnTo>
                  <a:lnTo>
                    <a:pt x="16618" y="129716"/>
                  </a:lnTo>
                  <a:lnTo>
                    <a:pt x="17610" y="96091"/>
                  </a:lnTo>
                  <a:lnTo>
                    <a:pt x="23685" y="78438"/>
                  </a:lnTo>
                  <a:lnTo>
                    <a:pt x="25712" y="68570"/>
                  </a:lnTo>
                  <a:lnTo>
                    <a:pt x="32431" y="57437"/>
                  </a:lnTo>
                  <a:lnTo>
                    <a:pt x="39714" y="47854"/>
                  </a:lnTo>
                  <a:lnTo>
                    <a:pt x="41765" y="41749"/>
                  </a:lnTo>
                  <a:lnTo>
                    <a:pt x="47969" y="35727"/>
                  </a:lnTo>
                  <a:lnTo>
                    <a:pt x="58640" y="28518"/>
                  </a:lnTo>
                  <a:lnTo>
                    <a:pt x="65228" y="27269"/>
                  </a:lnTo>
                  <a:lnTo>
                    <a:pt x="82189" y="26789"/>
                  </a:lnTo>
                  <a:lnTo>
                    <a:pt x="88094" y="29409"/>
                  </a:lnTo>
                  <a:lnTo>
                    <a:pt x="99969" y="39176"/>
                  </a:lnTo>
                  <a:lnTo>
                    <a:pt x="103272" y="44837"/>
                  </a:lnTo>
                  <a:lnTo>
                    <a:pt x="105732" y="50660"/>
                  </a:lnTo>
                  <a:lnTo>
                    <a:pt x="128808" y="85450"/>
                  </a:lnTo>
                  <a:lnTo>
                    <a:pt x="134580" y="98018"/>
                  </a:lnTo>
                  <a:lnTo>
                    <a:pt x="140240" y="105314"/>
                  </a:lnTo>
                  <a:lnTo>
                    <a:pt x="141622" y="115917"/>
                  </a:lnTo>
                  <a:lnTo>
                    <a:pt x="141633" y="72925"/>
                  </a:lnTo>
                  <a:lnTo>
                    <a:pt x="144279" y="64467"/>
                  </a:lnTo>
                  <a:lnTo>
                    <a:pt x="147770" y="56407"/>
                  </a:lnTo>
                  <a:lnTo>
                    <a:pt x="150728" y="41706"/>
                  </a:lnTo>
                  <a:lnTo>
                    <a:pt x="157447" y="30626"/>
                  </a:lnTo>
                  <a:lnTo>
                    <a:pt x="180365" y="5943"/>
                  </a:lnTo>
                  <a:lnTo>
                    <a:pt x="186298" y="2616"/>
                  </a:lnTo>
                  <a:lnTo>
                    <a:pt x="197862" y="743"/>
                  </a:lnTo>
                  <a:lnTo>
                    <a:pt x="224610" y="0"/>
                  </a:lnTo>
                  <a:lnTo>
                    <a:pt x="230767" y="2620"/>
                  </a:lnTo>
                  <a:lnTo>
                    <a:pt x="242804" y="12387"/>
                  </a:lnTo>
                  <a:lnTo>
                    <a:pt x="246129" y="18048"/>
                  </a:lnTo>
                  <a:lnTo>
                    <a:pt x="248599" y="23871"/>
                  </a:lnTo>
                  <a:lnTo>
                    <a:pt x="262925" y="47772"/>
                  </a:lnTo>
                  <a:lnTo>
                    <a:pt x="265913" y="61912"/>
                  </a:lnTo>
                  <a:lnTo>
                    <a:pt x="267314" y="69163"/>
                  </a:lnTo>
                  <a:lnTo>
                    <a:pt x="274294" y="90954"/>
                  </a:lnTo>
                  <a:lnTo>
                    <a:pt x="275579" y="124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166"/>
            <p:cNvSpPr/>
            <p:nvPr/>
          </p:nvSpPr>
          <p:spPr>
            <a:xfrm>
              <a:off x="3331188" y="2948038"/>
              <a:ext cx="151391" cy="137499"/>
            </a:xfrm>
            <a:custGeom>
              <a:avLst/>
              <a:gdLst/>
              <a:ahLst/>
              <a:cxnLst/>
              <a:rect l="0" t="0" r="0" b="0"/>
              <a:pathLst>
                <a:path w="151391" h="137499">
                  <a:moveTo>
                    <a:pt x="97812" y="7689"/>
                  </a:moveTo>
                  <a:lnTo>
                    <a:pt x="89250" y="7689"/>
                  </a:lnTo>
                  <a:lnTo>
                    <a:pt x="88991" y="2948"/>
                  </a:lnTo>
                  <a:lnTo>
                    <a:pt x="87963" y="1552"/>
                  </a:lnTo>
                  <a:lnTo>
                    <a:pt x="84174" y="0"/>
                  </a:lnTo>
                  <a:lnTo>
                    <a:pt x="81775" y="579"/>
                  </a:lnTo>
                  <a:lnTo>
                    <a:pt x="70795" y="5990"/>
                  </a:lnTo>
                  <a:lnTo>
                    <a:pt x="67894" y="6556"/>
                  </a:lnTo>
                  <a:lnTo>
                    <a:pt x="45433" y="20018"/>
                  </a:lnTo>
                  <a:lnTo>
                    <a:pt x="37160" y="28382"/>
                  </a:lnTo>
                  <a:lnTo>
                    <a:pt x="12556" y="64189"/>
                  </a:lnTo>
                  <a:lnTo>
                    <a:pt x="518" y="102032"/>
                  </a:lnTo>
                  <a:lnTo>
                    <a:pt x="0" y="108489"/>
                  </a:lnTo>
                  <a:lnTo>
                    <a:pt x="2415" y="114666"/>
                  </a:lnTo>
                  <a:lnTo>
                    <a:pt x="12051" y="126716"/>
                  </a:lnTo>
                  <a:lnTo>
                    <a:pt x="17693" y="130042"/>
                  </a:lnTo>
                  <a:lnTo>
                    <a:pt x="39489" y="137498"/>
                  </a:lnTo>
                  <a:lnTo>
                    <a:pt x="67969" y="132264"/>
                  </a:lnTo>
                  <a:lnTo>
                    <a:pt x="82796" y="125739"/>
                  </a:lnTo>
                  <a:lnTo>
                    <a:pt x="100379" y="111735"/>
                  </a:lnTo>
                  <a:lnTo>
                    <a:pt x="103914" y="105856"/>
                  </a:lnTo>
                  <a:lnTo>
                    <a:pt x="106477" y="99936"/>
                  </a:lnTo>
                  <a:lnTo>
                    <a:pt x="110924" y="93997"/>
                  </a:lnTo>
                  <a:lnTo>
                    <a:pt x="113561" y="85405"/>
                  </a:lnTo>
                  <a:lnTo>
                    <a:pt x="114265" y="80335"/>
                  </a:lnTo>
                  <a:lnTo>
                    <a:pt x="112400" y="72057"/>
                  </a:lnTo>
                  <a:lnTo>
                    <a:pt x="109257" y="65070"/>
                  </a:lnTo>
                  <a:lnTo>
                    <a:pt x="106494" y="55559"/>
                  </a:lnTo>
                  <a:lnTo>
                    <a:pt x="100825" y="46457"/>
                  </a:lnTo>
                  <a:lnTo>
                    <a:pt x="99151" y="40463"/>
                  </a:lnTo>
                  <a:lnTo>
                    <a:pt x="97713" y="38468"/>
                  </a:lnTo>
                  <a:lnTo>
                    <a:pt x="95762" y="37138"/>
                  </a:lnTo>
                  <a:lnTo>
                    <a:pt x="93468" y="36251"/>
                  </a:lnTo>
                  <a:lnTo>
                    <a:pt x="91939" y="34668"/>
                  </a:lnTo>
                  <a:lnTo>
                    <a:pt x="89002" y="25962"/>
                  </a:lnTo>
                  <a:lnTo>
                    <a:pt x="88883" y="50622"/>
                  </a:lnTo>
                  <a:lnTo>
                    <a:pt x="96011" y="65264"/>
                  </a:lnTo>
                  <a:lnTo>
                    <a:pt x="101311" y="72304"/>
                  </a:lnTo>
                  <a:lnTo>
                    <a:pt x="106974" y="76094"/>
                  </a:lnTo>
                  <a:lnTo>
                    <a:pt x="109873" y="77105"/>
                  </a:lnTo>
                  <a:lnTo>
                    <a:pt x="115740" y="83519"/>
                  </a:lnTo>
                  <a:lnTo>
                    <a:pt x="121655" y="91001"/>
                  </a:lnTo>
                  <a:lnTo>
                    <a:pt x="139487" y="102597"/>
                  </a:lnTo>
                  <a:lnTo>
                    <a:pt x="151390" y="1059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167"/>
            <p:cNvSpPr/>
            <p:nvPr/>
          </p:nvSpPr>
          <p:spPr>
            <a:xfrm>
              <a:off x="3536156" y="2983912"/>
              <a:ext cx="107158" cy="203987"/>
            </a:xfrm>
            <a:custGeom>
              <a:avLst/>
              <a:gdLst/>
              <a:ahLst/>
              <a:cxnLst/>
              <a:rect l="0" t="0" r="0" b="0"/>
              <a:pathLst>
                <a:path w="107158" h="203987">
                  <a:moveTo>
                    <a:pt x="0" y="7533"/>
                  </a:moveTo>
                  <a:lnTo>
                    <a:pt x="0" y="20836"/>
                  </a:lnTo>
                  <a:lnTo>
                    <a:pt x="2646" y="26013"/>
                  </a:lnTo>
                  <a:lnTo>
                    <a:pt x="6137" y="31622"/>
                  </a:lnTo>
                  <a:lnTo>
                    <a:pt x="9095" y="40357"/>
                  </a:lnTo>
                  <a:lnTo>
                    <a:pt x="14822" y="49229"/>
                  </a:lnTo>
                  <a:lnTo>
                    <a:pt x="17952" y="58142"/>
                  </a:lnTo>
                  <a:lnTo>
                    <a:pt x="22200" y="64091"/>
                  </a:lnTo>
                  <a:lnTo>
                    <a:pt x="27395" y="67397"/>
                  </a:lnTo>
                  <a:lnTo>
                    <a:pt x="38815" y="69519"/>
                  </a:lnTo>
                  <a:lnTo>
                    <a:pt x="64254" y="69995"/>
                  </a:lnTo>
                  <a:lnTo>
                    <a:pt x="70890" y="67375"/>
                  </a:lnTo>
                  <a:lnTo>
                    <a:pt x="83236" y="57608"/>
                  </a:lnTo>
                  <a:lnTo>
                    <a:pt x="86603" y="51948"/>
                  </a:lnTo>
                  <a:lnTo>
                    <a:pt x="89092" y="46125"/>
                  </a:lnTo>
                  <a:lnTo>
                    <a:pt x="95079" y="37268"/>
                  </a:lnTo>
                  <a:lnTo>
                    <a:pt x="97294" y="28360"/>
                  </a:lnTo>
                  <a:lnTo>
                    <a:pt x="98224" y="0"/>
                  </a:lnTo>
                  <a:lnTo>
                    <a:pt x="98227" y="44092"/>
                  </a:lnTo>
                  <a:lnTo>
                    <a:pt x="98227" y="84973"/>
                  </a:lnTo>
                  <a:lnTo>
                    <a:pt x="98227" y="126599"/>
                  </a:lnTo>
                  <a:lnTo>
                    <a:pt x="99219" y="171080"/>
                  </a:lnTo>
                  <a:lnTo>
                    <a:pt x="105915" y="188690"/>
                  </a:lnTo>
                  <a:lnTo>
                    <a:pt x="107157" y="2039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168"/>
            <p:cNvSpPr/>
            <p:nvPr/>
          </p:nvSpPr>
          <p:spPr>
            <a:xfrm>
              <a:off x="3705820" y="2893219"/>
              <a:ext cx="147354" cy="213668"/>
            </a:xfrm>
            <a:custGeom>
              <a:avLst/>
              <a:gdLst/>
              <a:ahLst/>
              <a:cxnLst/>
              <a:rect l="0" t="0" r="0" b="0"/>
              <a:pathLst>
                <a:path w="147354" h="213668">
                  <a:moveTo>
                    <a:pt x="0" y="0"/>
                  </a:moveTo>
                  <a:lnTo>
                    <a:pt x="0" y="43114"/>
                  </a:lnTo>
                  <a:lnTo>
                    <a:pt x="0" y="83621"/>
                  </a:lnTo>
                  <a:lnTo>
                    <a:pt x="993" y="118315"/>
                  </a:lnTo>
                  <a:lnTo>
                    <a:pt x="15446" y="160691"/>
                  </a:lnTo>
                  <a:lnTo>
                    <a:pt x="16250" y="166658"/>
                  </a:lnTo>
                  <a:lnTo>
                    <a:pt x="18771" y="171629"/>
                  </a:lnTo>
                  <a:lnTo>
                    <a:pt x="47370" y="206962"/>
                  </a:lnTo>
                  <a:lnTo>
                    <a:pt x="56111" y="211046"/>
                  </a:lnTo>
                  <a:lnTo>
                    <a:pt x="77891" y="213667"/>
                  </a:lnTo>
                  <a:lnTo>
                    <a:pt x="118721" y="207056"/>
                  </a:lnTo>
                  <a:lnTo>
                    <a:pt x="131478" y="201827"/>
                  </a:lnTo>
                  <a:lnTo>
                    <a:pt x="137810" y="196195"/>
                  </a:lnTo>
                  <a:lnTo>
                    <a:pt x="146615" y="184496"/>
                  </a:lnTo>
                  <a:lnTo>
                    <a:pt x="147353" y="180544"/>
                  </a:lnTo>
                  <a:lnTo>
                    <a:pt x="143661" y="158994"/>
                  </a:lnTo>
                  <a:lnTo>
                    <a:pt x="140579" y="152354"/>
                  </a:lnTo>
                  <a:lnTo>
                    <a:pt x="117164" y="126260"/>
                  </a:lnTo>
                  <a:lnTo>
                    <a:pt x="108959" y="120608"/>
                  </a:lnTo>
                  <a:lnTo>
                    <a:pt x="78738" y="108662"/>
                  </a:lnTo>
                  <a:lnTo>
                    <a:pt x="5357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169"/>
            <p:cNvSpPr/>
            <p:nvPr/>
          </p:nvSpPr>
          <p:spPr>
            <a:xfrm>
              <a:off x="3857625" y="2983879"/>
              <a:ext cx="125017" cy="114724"/>
            </a:xfrm>
            <a:custGeom>
              <a:avLst/>
              <a:gdLst/>
              <a:ahLst/>
              <a:cxnLst/>
              <a:rect l="0" t="0" r="0" b="0"/>
              <a:pathLst>
                <a:path w="125017" h="114724">
                  <a:moveTo>
                    <a:pt x="0" y="70074"/>
                  </a:moveTo>
                  <a:lnTo>
                    <a:pt x="41867" y="69082"/>
                  </a:lnTo>
                  <a:lnTo>
                    <a:pt x="83262" y="54261"/>
                  </a:lnTo>
                  <a:lnTo>
                    <a:pt x="94344" y="46978"/>
                  </a:lnTo>
                  <a:lnTo>
                    <a:pt x="100800" y="44926"/>
                  </a:lnTo>
                  <a:lnTo>
                    <a:pt x="102919" y="43387"/>
                  </a:lnTo>
                  <a:lnTo>
                    <a:pt x="104332" y="41369"/>
                  </a:lnTo>
                  <a:lnTo>
                    <a:pt x="105901" y="36480"/>
                  </a:lnTo>
                  <a:lnTo>
                    <a:pt x="107142" y="12268"/>
                  </a:lnTo>
                  <a:lnTo>
                    <a:pt x="106154" y="10701"/>
                  </a:lnTo>
                  <a:lnTo>
                    <a:pt x="104504" y="9656"/>
                  </a:lnTo>
                  <a:lnTo>
                    <a:pt x="102412" y="8960"/>
                  </a:lnTo>
                  <a:lnTo>
                    <a:pt x="89064" y="682"/>
                  </a:lnTo>
                  <a:lnTo>
                    <a:pt x="86165" y="0"/>
                  </a:lnTo>
                  <a:lnTo>
                    <a:pt x="83240" y="538"/>
                  </a:lnTo>
                  <a:lnTo>
                    <a:pt x="71417" y="5884"/>
                  </a:lnTo>
                  <a:lnTo>
                    <a:pt x="50415" y="8337"/>
                  </a:lnTo>
                  <a:lnTo>
                    <a:pt x="42912" y="12208"/>
                  </a:lnTo>
                  <a:lnTo>
                    <a:pt x="40514" y="14630"/>
                  </a:lnTo>
                  <a:lnTo>
                    <a:pt x="20356" y="43304"/>
                  </a:lnTo>
                  <a:lnTo>
                    <a:pt x="18188" y="58171"/>
                  </a:lnTo>
                  <a:lnTo>
                    <a:pt x="18005" y="64122"/>
                  </a:lnTo>
                  <a:lnTo>
                    <a:pt x="20570" y="70075"/>
                  </a:lnTo>
                  <a:lnTo>
                    <a:pt x="33099" y="90102"/>
                  </a:lnTo>
                  <a:lnTo>
                    <a:pt x="52412" y="100713"/>
                  </a:lnTo>
                  <a:lnTo>
                    <a:pt x="74772" y="104789"/>
                  </a:lnTo>
                  <a:lnTo>
                    <a:pt x="92380" y="106488"/>
                  </a:lnTo>
                  <a:lnTo>
                    <a:pt x="125016" y="114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170"/>
            <p:cNvSpPr/>
            <p:nvPr/>
          </p:nvSpPr>
          <p:spPr>
            <a:xfrm>
              <a:off x="4214813" y="2884289"/>
              <a:ext cx="44649" cy="214314"/>
            </a:xfrm>
            <a:custGeom>
              <a:avLst/>
              <a:gdLst/>
              <a:ahLst/>
              <a:cxnLst/>
              <a:rect l="0" t="0" r="0" b="0"/>
              <a:pathLst>
                <a:path w="44649" h="214314">
                  <a:moveTo>
                    <a:pt x="0" y="0"/>
                  </a:moveTo>
                  <a:lnTo>
                    <a:pt x="0" y="28938"/>
                  </a:lnTo>
                  <a:lnTo>
                    <a:pt x="8561" y="69836"/>
                  </a:lnTo>
                  <a:lnTo>
                    <a:pt x="8914" y="113494"/>
                  </a:lnTo>
                  <a:lnTo>
                    <a:pt x="9915" y="121879"/>
                  </a:lnTo>
                  <a:lnTo>
                    <a:pt x="16617" y="144459"/>
                  </a:lnTo>
                  <a:lnTo>
                    <a:pt x="18606" y="163620"/>
                  </a:lnTo>
                  <a:lnTo>
                    <a:pt x="24915" y="174708"/>
                  </a:lnTo>
                  <a:lnTo>
                    <a:pt x="32076" y="184278"/>
                  </a:lnTo>
                  <a:lnTo>
                    <a:pt x="37644" y="196400"/>
                  </a:lnTo>
                  <a:lnTo>
                    <a:pt x="41535" y="202383"/>
                  </a:lnTo>
                  <a:lnTo>
                    <a:pt x="44648"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171"/>
            <p:cNvSpPr/>
            <p:nvPr/>
          </p:nvSpPr>
          <p:spPr>
            <a:xfrm>
              <a:off x="4117827" y="2914943"/>
              <a:ext cx="302213" cy="121152"/>
            </a:xfrm>
            <a:custGeom>
              <a:avLst/>
              <a:gdLst/>
              <a:ahLst/>
              <a:cxnLst/>
              <a:rect l="0" t="0" r="0" b="0"/>
              <a:pathLst>
                <a:path w="302213" h="121152">
                  <a:moveTo>
                    <a:pt x="7689" y="76502"/>
                  </a:moveTo>
                  <a:lnTo>
                    <a:pt x="7689" y="71762"/>
                  </a:lnTo>
                  <a:lnTo>
                    <a:pt x="6696" y="70365"/>
                  </a:lnTo>
                  <a:lnTo>
                    <a:pt x="5043" y="69435"/>
                  </a:lnTo>
                  <a:lnTo>
                    <a:pt x="2948" y="68814"/>
                  </a:lnTo>
                  <a:lnTo>
                    <a:pt x="1552" y="67408"/>
                  </a:lnTo>
                  <a:lnTo>
                    <a:pt x="0" y="63200"/>
                  </a:lnTo>
                  <a:lnTo>
                    <a:pt x="579" y="61681"/>
                  </a:lnTo>
                  <a:lnTo>
                    <a:pt x="1956" y="60668"/>
                  </a:lnTo>
                  <a:lnTo>
                    <a:pt x="8636" y="59243"/>
                  </a:lnTo>
                  <a:lnTo>
                    <a:pt x="32531" y="57674"/>
                  </a:lnTo>
                  <a:lnTo>
                    <a:pt x="53128" y="51580"/>
                  </a:lnTo>
                  <a:lnTo>
                    <a:pt x="94055" y="49823"/>
                  </a:lnTo>
                  <a:lnTo>
                    <a:pt x="135684" y="48728"/>
                  </a:lnTo>
                  <a:lnTo>
                    <a:pt x="172392" y="41612"/>
                  </a:lnTo>
                  <a:lnTo>
                    <a:pt x="214382" y="40832"/>
                  </a:lnTo>
                  <a:lnTo>
                    <a:pt x="225560" y="39813"/>
                  </a:lnTo>
                  <a:lnTo>
                    <a:pt x="264038" y="32407"/>
                  </a:lnTo>
                  <a:lnTo>
                    <a:pt x="267885" y="32222"/>
                  </a:lnTo>
                  <a:lnTo>
                    <a:pt x="274806" y="29372"/>
                  </a:lnTo>
                  <a:lnTo>
                    <a:pt x="281189" y="25790"/>
                  </a:lnTo>
                  <a:lnTo>
                    <a:pt x="290361" y="22781"/>
                  </a:lnTo>
                  <a:lnTo>
                    <a:pt x="300591" y="15348"/>
                  </a:lnTo>
                  <a:lnTo>
                    <a:pt x="301578" y="11950"/>
                  </a:lnTo>
                  <a:lnTo>
                    <a:pt x="302212" y="6425"/>
                  </a:lnTo>
                  <a:lnTo>
                    <a:pt x="301272" y="5971"/>
                  </a:lnTo>
                  <a:lnTo>
                    <a:pt x="297582" y="5468"/>
                  </a:lnTo>
                  <a:lnTo>
                    <a:pt x="296200" y="4341"/>
                  </a:lnTo>
                  <a:lnTo>
                    <a:pt x="294666" y="444"/>
                  </a:lnTo>
                  <a:lnTo>
                    <a:pt x="291281" y="0"/>
                  </a:lnTo>
                  <a:lnTo>
                    <a:pt x="255938" y="5482"/>
                  </a:lnTo>
                  <a:lnTo>
                    <a:pt x="238039" y="12019"/>
                  </a:lnTo>
                  <a:lnTo>
                    <a:pt x="228136" y="14109"/>
                  </a:lnTo>
                  <a:lnTo>
                    <a:pt x="216984" y="20863"/>
                  </a:lnTo>
                  <a:lnTo>
                    <a:pt x="207396" y="30141"/>
                  </a:lnTo>
                  <a:lnTo>
                    <a:pt x="199263" y="44024"/>
                  </a:lnTo>
                  <a:lnTo>
                    <a:pt x="195420" y="54863"/>
                  </a:lnTo>
                  <a:lnTo>
                    <a:pt x="191005" y="61262"/>
                  </a:lnTo>
                  <a:lnTo>
                    <a:pt x="190423" y="65350"/>
                  </a:lnTo>
                  <a:lnTo>
                    <a:pt x="194386" y="87136"/>
                  </a:lnTo>
                  <a:lnTo>
                    <a:pt x="197490" y="93796"/>
                  </a:lnTo>
                  <a:lnTo>
                    <a:pt x="207568" y="106156"/>
                  </a:lnTo>
                  <a:lnTo>
                    <a:pt x="213271" y="109525"/>
                  </a:lnTo>
                  <a:lnTo>
                    <a:pt x="248790" y="1211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72"/>
            <p:cNvSpPr/>
            <p:nvPr/>
          </p:nvSpPr>
          <p:spPr>
            <a:xfrm>
              <a:off x="4456437" y="2955763"/>
              <a:ext cx="231650" cy="124825"/>
            </a:xfrm>
            <a:custGeom>
              <a:avLst/>
              <a:gdLst/>
              <a:ahLst/>
              <a:cxnLst/>
              <a:rect l="0" t="0" r="0" b="0"/>
              <a:pathLst>
                <a:path w="231650" h="124825">
                  <a:moveTo>
                    <a:pt x="8407" y="71401"/>
                  </a:moveTo>
                  <a:lnTo>
                    <a:pt x="8407" y="66661"/>
                  </a:lnTo>
                  <a:lnTo>
                    <a:pt x="9399" y="65264"/>
                  </a:lnTo>
                  <a:lnTo>
                    <a:pt x="11052" y="64333"/>
                  </a:lnTo>
                  <a:lnTo>
                    <a:pt x="23638" y="61724"/>
                  </a:lnTo>
                  <a:lnTo>
                    <a:pt x="32322" y="56407"/>
                  </a:lnTo>
                  <a:lnTo>
                    <a:pt x="41180" y="53398"/>
                  </a:lnTo>
                  <a:lnTo>
                    <a:pt x="51080" y="47656"/>
                  </a:lnTo>
                  <a:lnTo>
                    <a:pt x="65148" y="44522"/>
                  </a:lnTo>
                  <a:lnTo>
                    <a:pt x="72651" y="40272"/>
                  </a:lnTo>
                  <a:lnTo>
                    <a:pt x="76648" y="35077"/>
                  </a:lnTo>
                  <a:lnTo>
                    <a:pt x="77713" y="32302"/>
                  </a:lnTo>
                  <a:lnTo>
                    <a:pt x="79416" y="30452"/>
                  </a:lnTo>
                  <a:lnTo>
                    <a:pt x="83953" y="28397"/>
                  </a:lnTo>
                  <a:lnTo>
                    <a:pt x="85560" y="26857"/>
                  </a:lnTo>
                  <a:lnTo>
                    <a:pt x="87345" y="22499"/>
                  </a:lnTo>
                  <a:lnTo>
                    <a:pt x="88649" y="10545"/>
                  </a:lnTo>
                  <a:lnTo>
                    <a:pt x="83996" y="4642"/>
                  </a:lnTo>
                  <a:lnTo>
                    <a:pt x="79044" y="2043"/>
                  </a:lnTo>
                  <a:lnTo>
                    <a:pt x="70001" y="237"/>
                  </a:lnTo>
                  <a:lnTo>
                    <a:pt x="50938" y="0"/>
                  </a:lnTo>
                  <a:lnTo>
                    <a:pt x="44508" y="2626"/>
                  </a:lnTo>
                  <a:lnTo>
                    <a:pt x="5432" y="38672"/>
                  </a:lnTo>
                  <a:lnTo>
                    <a:pt x="2124" y="44618"/>
                  </a:lnTo>
                  <a:lnTo>
                    <a:pt x="262" y="56189"/>
                  </a:lnTo>
                  <a:lnTo>
                    <a:pt x="0" y="61260"/>
                  </a:lnTo>
                  <a:lnTo>
                    <a:pt x="2355" y="69540"/>
                  </a:lnTo>
                  <a:lnTo>
                    <a:pt x="5717" y="76527"/>
                  </a:lnTo>
                  <a:lnTo>
                    <a:pt x="8602" y="86039"/>
                  </a:lnTo>
                  <a:lnTo>
                    <a:pt x="12793" y="92128"/>
                  </a:lnTo>
                  <a:lnTo>
                    <a:pt x="51511" y="119023"/>
                  </a:lnTo>
                  <a:lnTo>
                    <a:pt x="68362" y="123215"/>
                  </a:lnTo>
                  <a:lnTo>
                    <a:pt x="98954" y="124824"/>
                  </a:lnTo>
                  <a:lnTo>
                    <a:pt x="105866" y="122265"/>
                  </a:lnTo>
                  <a:lnTo>
                    <a:pt x="112245" y="118812"/>
                  </a:lnTo>
                  <a:lnTo>
                    <a:pt x="121415" y="115876"/>
                  </a:lnTo>
                  <a:lnTo>
                    <a:pt x="127424" y="111673"/>
                  </a:lnTo>
                  <a:lnTo>
                    <a:pt x="130756" y="106497"/>
                  </a:lnTo>
                  <a:lnTo>
                    <a:pt x="133230" y="100890"/>
                  </a:lnTo>
                  <a:lnTo>
                    <a:pt x="139208" y="92155"/>
                  </a:lnTo>
                  <a:lnTo>
                    <a:pt x="140955" y="86247"/>
                  </a:lnTo>
                  <a:lnTo>
                    <a:pt x="142341" y="41744"/>
                  </a:lnTo>
                  <a:lnTo>
                    <a:pt x="142349" y="32738"/>
                  </a:lnTo>
                  <a:lnTo>
                    <a:pt x="147642" y="24121"/>
                  </a:lnTo>
                  <a:lnTo>
                    <a:pt x="157729" y="11901"/>
                  </a:lnTo>
                  <a:lnTo>
                    <a:pt x="161754" y="10230"/>
                  </a:lnTo>
                  <a:lnTo>
                    <a:pt x="172422" y="9157"/>
                  </a:lnTo>
                  <a:lnTo>
                    <a:pt x="178206" y="11656"/>
                  </a:lnTo>
                  <a:lnTo>
                    <a:pt x="184084" y="15082"/>
                  </a:lnTo>
                  <a:lnTo>
                    <a:pt x="192971" y="18003"/>
                  </a:lnTo>
                  <a:lnTo>
                    <a:pt x="207839" y="30145"/>
                  </a:lnTo>
                  <a:lnTo>
                    <a:pt x="211145" y="35867"/>
                  </a:lnTo>
                  <a:lnTo>
                    <a:pt x="213607" y="41718"/>
                  </a:lnTo>
                  <a:lnTo>
                    <a:pt x="219578" y="50590"/>
                  </a:lnTo>
                  <a:lnTo>
                    <a:pt x="222781" y="59502"/>
                  </a:lnTo>
                  <a:lnTo>
                    <a:pt x="228581" y="68426"/>
                  </a:lnTo>
                  <a:lnTo>
                    <a:pt x="230740" y="77355"/>
                  </a:lnTo>
                  <a:lnTo>
                    <a:pt x="231649" y="98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173"/>
            <p:cNvSpPr/>
            <p:nvPr/>
          </p:nvSpPr>
          <p:spPr>
            <a:xfrm>
              <a:off x="4732780" y="2956127"/>
              <a:ext cx="116041" cy="106334"/>
            </a:xfrm>
            <a:custGeom>
              <a:avLst/>
              <a:gdLst/>
              <a:ahLst/>
              <a:cxnLst/>
              <a:rect l="0" t="0" r="0" b="0"/>
              <a:pathLst>
                <a:path w="116041" h="106334">
                  <a:moveTo>
                    <a:pt x="62462" y="17459"/>
                  </a:moveTo>
                  <a:lnTo>
                    <a:pt x="62462" y="12719"/>
                  </a:lnTo>
                  <a:lnTo>
                    <a:pt x="61470" y="11322"/>
                  </a:lnTo>
                  <a:lnTo>
                    <a:pt x="59817" y="10391"/>
                  </a:lnTo>
                  <a:lnTo>
                    <a:pt x="57722" y="9770"/>
                  </a:lnTo>
                  <a:lnTo>
                    <a:pt x="56325" y="8365"/>
                  </a:lnTo>
                  <a:lnTo>
                    <a:pt x="54774" y="4157"/>
                  </a:lnTo>
                  <a:lnTo>
                    <a:pt x="53368" y="2637"/>
                  </a:lnTo>
                  <a:lnTo>
                    <a:pt x="45953" y="0"/>
                  </a:lnTo>
                  <a:lnTo>
                    <a:pt x="35067" y="6720"/>
                  </a:lnTo>
                  <a:lnTo>
                    <a:pt x="32293" y="7323"/>
                  </a:lnTo>
                  <a:lnTo>
                    <a:pt x="23647" y="12912"/>
                  </a:lnTo>
                  <a:lnTo>
                    <a:pt x="11837" y="24682"/>
                  </a:lnTo>
                  <a:lnTo>
                    <a:pt x="3916" y="38561"/>
                  </a:lnTo>
                  <a:lnTo>
                    <a:pt x="737" y="52642"/>
                  </a:lnTo>
                  <a:lnTo>
                    <a:pt x="0" y="78723"/>
                  </a:lnTo>
                  <a:lnTo>
                    <a:pt x="2620" y="87021"/>
                  </a:lnTo>
                  <a:lnTo>
                    <a:pt x="4708" y="90622"/>
                  </a:lnTo>
                  <a:lnTo>
                    <a:pt x="7092" y="93024"/>
                  </a:lnTo>
                  <a:lnTo>
                    <a:pt x="26812" y="104613"/>
                  </a:lnTo>
                  <a:lnTo>
                    <a:pt x="38663" y="106333"/>
                  </a:lnTo>
                  <a:lnTo>
                    <a:pt x="40643" y="105481"/>
                  </a:lnTo>
                  <a:lnTo>
                    <a:pt x="41963" y="103922"/>
                  </a:lnTo>
                  <a:lnTo>
                    <a:pt x="44422" y="99543"/>
                  </a:lnTo>
                  <a:lnTo>
                    <a:pt x="50392" y="91500"/>
                  </a:lnTo>
                  <a:lnTo>
                    <a:pt x="53595" y="82833"/>
                  </a:lnTo>
                  <a:lnTo>
                    <a:pt x="59394" y="72989"/>
                  </a:lnTo>
                  <a:lnTo>
                    <a:pt x="62409" y="32835"/>
                  </a:lnTo>
                  <a:lnTo>
                    <a:pt x="62427" y="27710"/>
                  </a:lnTo>
                  <a:lnTo>
                    <a:pt x="61446" y="24293"/>
                  </a:lnTo>
                  <a:lnTo>
                    <a:pt x="59800" y="22015"/>
                  </a:lnTo>
                  <a:lnTo>
                    <a:pt x="57711" y="20496"/>
                  </a:lnTo>
                  <a:lnTo>
                    <a:pt x="56318" y="18492"/>
                  </a:lnTo>
                  <a:lnTo>
                    <a:pt x="53565" y="8662"/>
                  </a:lnTo>
                  <a:lnTo>
                    <a:pt x="53533" y="21835"/>
                  </a:lnTo>
                  <a:lnTo>
                    <a:pt x="54525" y="23353"/>
                  </a:lnTo>
                  <a:lnTo>
                    <a:pt x="56178" y="24365"/>
                  </a:lnTo>
                  <a:lnTo>
                    <a:pt x="58273" y="25039"/>
                  </a:lnTo>
                  <a:lnTo>
                    <a:pt x="59670" y="26481"/>
                  </a:lnTo>
                  <a:lnTo>
                    <a:pt x="64557" y="35925"/>
                  </a:lnTo>
                  <a:lnTo>
                    <a:pt x="92264" y="65094"/>
                  </a:lnTo>
                  <a:lnTo>
                    <a:pt x="98197" y="68396"/>
                  </a:lnTo>
                  <a:lnTo>
                    <a:pt x="116040" y="710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74"/>
            <p:cNvSpPr/>
            <p:nvPr/>
          </p:nvSpPr>
          <p:spPr>
            <a:xfrm>
              <a:off x="4866735" y="2956127"/>
              <a:ext cx="330344" cy="196008"/>
            </a:xfrm>
            <a:custGeom>
              <a:avLst/>
              <a:gdLst/>
              <a:ahLst/>
              <a:cxnLst/>
              <a:rect l="0" t="0" r="0" b="0"/>
              <a:pathLst>
                <a:path w="330344" h="196008">
                  <a:moveTo>
                    <a:pt x="62453" y="17459"/>
                  </a:moveTo>
                  <a:lnTo>
                    <a:pt x="62453" y="12719"/>
                  </a:lnTo>
                  <a:lnTo>
                    <a:pt x="61460" y="11322"/>
                  </a:lnTo>
                  <a:lnTo>
                    <a:pt x="59807" y="10391"/>
                  </a:lnTo>
                  <a:lnTo>
                    <a:pt x="57712" y="9770"/>
                  </a:lnTo>
                  <a:lnTo>
                    <a:pt x="56316" y="8365"/>
                  </a:lnTo>
                  <a:lnTo>
                    <a:pt x="54764" y="4157"/>
                  </a:lnTo>
                  <a:lnTo>
                    <a:pt x="53358" y="2637"/>
                  </a:lnTo>
                  <a:lnTo>
                    <a:pt x="49150" y="950"/>
                  </a:lnTo>
                  <a:lnTo>
                    <a:pt x="41203" y="0"/>
                  </a:lnTo>
                  <a:lnTo>
                    <a:pt x="35479" y="2423"/>
                  </a:lnTo>
                  <a:lnTo>
                    <a:pt x="7128" y="20601"/>
                  </a:lnTo>
                  <a:lnTo>
                    <a:pt x="3137" y="26462"/>
                  </a:lnTo>
                  <a:lnTo>
                    <a:pt x="365" y="35144"/>
                  </a:lnTo>
                  <a:lnTo>
                    <a:pt x="0" y="42853"/>
                  </a:lnTo>
                  <a:lnTo>
                    <a:pt x="974" y="43318"/>
                  </a:lnTo>
                  <a:lnTo>
                    <a:pt x="25935" y="44237"/>
                  </a:lnTo>
                  <a:lnTo>
                    <a:pt x="29178" y="43249"/>
                  </a:lnTo>
                  <a:lnTo>
                    <a:pt x="31339" y="41597"/>
                  </a:lnTo>
                  <a:lnTo>
                    <a:pt x="32781" y="39504"/>
                  </a:lnTo>
                  <a:lnTo>
                    <a:pt x="34734" y="38109"/>
                  </a:lnTo>
                  <a:lnTo>
                    <a:pt x="39550" y="36559"/>
                  </a:lnTo>
                  <a:lnTo>
                    <a:pt x="51838" y="35427"/>
                  </a:lnTo>
                  <a:lnTo>
                    <a:pt x="61063" y="43016"/>
                  </a:lnTo>
                  <a:lnTo>
                    <a:pt x="61835" y="46346"/>
                  </a:lnTo>
                  <a:lnTo>
                    <a:pt x="63421" y="74279"/>
                  </a:lnTo>
                  <a:lnTo>
                    <a:pt x="69516" y="91007"/>
                  </a:lnTo>
                  <a:lnTo>
                    <a:pt x="71273" y="130692"/>
                  </a:lnTo>
                  <a:lnTo>
                    <a:pt x="70368" y="153413"/>
                  </a:lnTo>
                  <a:lnTo>
                    <a:pt x="63691" y="171721"/>
                  </a:lnTo>
                  <a:lnTo>
                    <a:pt x="61705" y="184044"/>
                  </a:lnTo>
                  <a:lnTo>
                    <a:pt x="54796" y="194275"/>
                  </a:lnTo>
                  <a:lnTo>
                    <a:pt x="51443" y="195263"/>
                  </a:lnTo>
                  <a:lnTo>
                    <a:pt x="37305" y="196007"/>
                  </a:lnTo>
                  <a:lnTo>
                    <a:pt x="22404" y="182749"/>
                  </a:lnTo>
                  <a:lnTo>
                    <a:pt x="19849" y="177572"/>
                  </a:lnTo>
                  <a:lnTo>
                    <a:pt x="17924" y="157321"/>
                  </a:lnTo>
                  <a:lnTo>
                    <a:pt x="20503" y="151388"/>
                  </a:lnTo>
                  <a:lnTo>
                    <a:pt x="62459" y="106756"/>
                  </a:lnTo>
                  <a:lnTo>
                    <a:pt x="74030" y="97826"/>
                  </a:lnTo>
                  <a:lnTo>
                    <a:pt x="114006" y="73683"/>
                  </a:lnTo>
                  <a:lnTo>
                    <a:pt x="147867" y="62046"/>
                  </a:lnTo>
                  <a:lnTo>
                    <a:pt x="169556" y="46716"/>
                  </a:lnTo>
                  <a:lnTo>
                    <a:pt x="176764" y="44736"/>
                  </a:lnTo>
                  <a:lnTo>
                    <a:pt x="177356" y="43581"/>
                  </a:lnTo>
                  <a:lnTo>
                    <a:pt x="178535" y="26790"/>
                  </a:lnTo>
                  <a:lnTo>
                    <a:pt x="166110" y="26424"/>
                  </a:lnTo>
                  <a:lnTo>
                    <a:pt x="160447" y="29050"/>
                  </a:lnTo>
                  <a:lnTo>
                    <a:pt x="139472" y="47638"/>
                  </a:lnTo>
                  <a:lnTo>
                    <a:pt x="136370" y="53361"/>
                  </a:lnTo>
                  <a:lnTo>
                    <a:pt x="134380" y="65120"/>
                  </a:lnTo>
                  <a:lnTo>
                    <a:pt x="136754" y="71053"/>
                  </a:lnTo>
                  <a:lnTo>
                    <a:pt x="147205" y="84185"/>
                  </a:lnTo>
                  <a:lnTo>
                    <a:pt x="152376" y="86803"/>
                  </a:lnTo>
                  <a:lnTo>
                    <a:pt x="155143" y="87501"/>
                  </a:lnTo>
                  <a:lnTo>
                    <a:pt x="169449" y="96917"/>
                  </a:lnTo>
                  <a:lnTo>
                    <a:pt x="181886" y="97706"/>
                  </a:lnTo>
                  <a:lnTo>
                    <a:pt x="183747" y="96754"/>
                  </a:lnTo>
                  <a:lnTo>
                    <a:pt x="184987" y="95127"/>
                  </a:lnTo>
                  <a:lnTo>
                    <a:pt x="185814" y="93050"/>
                  </a:lnTo>
                  <a:lnTo>
                    <a:pt x="187358" y="91666"/>
                  </a:lnTo>
                  <a:lnTo>
                    <a:pt x="196964" y="86797"/>
                  </a:lnTo>
                  <a:lnTo>
                    <a:pt x="199752" y="84521"/>
                  </a:lnTo>
                  <a:lnTo>
                    <a:pt x="202850" y="79345"/>
                  </a:lnTo>
                  <a:lnTo>
                    <a:pt x="205218" y="73737"/>
                  </a:lnTo>
                  <a:lnTo>
                    <a:pt x="220120" y="55320"/>
                  </a:lnTo>
                  <a:lnTo>
                    <a:pt x="223271" y="46977"/>
                  </a:lnTo>
                  <a:lnTo>
                    <a:pt x="229055" y="38222"/>
                  </a:lnTo>
                  <a:lnTo>
                    <a:pt x="232201" y="29343"/>
                  </a:lnTo>
                  <a:lnTo>
                    <a:pt x="236454" y="23402"/>
                  </a:lnTo>
                  <a:lnTo>
                    <a:pt x="241651" y="20101"/>
                  </a:lnTo>
                  <a:lnTo>
                    <a:pt x="247268" y="17641"/>
                  </a:lnTo>
                  <a:lnTo>
                    <a:pt x="256009" y="11670"/>
                  </a:lnTo>
                  <a:lnTo>
                    <a:pt x="265874" y="9460"/>
                  </a:lnTo>
                  <a:lnTo>
                    <a:pt x="287433" y="8652"/>
                  </a:lnTo>
                  <a:lnTo>
                    <a:pt x="330343" y="174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 name="SMARTInkShape-Group29"/>
          <p:cNvGrpSpPr/>
          <p:nvPr/>
        </p:nvGrpSpPr>
        <p:grpSpPr>
          <a:xfrm>
            <a:off x="5438180" y="1366242"/>
            <a:ext cx="2526458" cy="1875236"/>
            <a:chOff x="5438180" y="1366242"/>
            <a:chExt cx="2526458" cy="1875236"/>
          </a:xfrm>
        </p:grpSpPr>
        <p:sp>
          <p:nvSpPr>
            <p:cNvPr id="68" name="SMARTInkShape-175"/>
            <p:cNvSpPr/>
            <p:nvPr/>
          </p:nvSpPr>
          <p:spPr>
            <a:xfrm>
              <a:off x="5438180" y="2259211"/>
              <a:ext cx="535782" cy="982267"/>
            </a:xfrm>
            <a:custGeom>
              <a:avLst/>
              <a:gdLst/>
              <a:ahLst/>
              <a:cxnLst/>
              <a:rect l="0" t="0" r="0" b="0"/>
              <a:pathLst>
                <a:path w="535782" h="982267">
                  <a:moveTo>
                    <a:pt x="535781" y="0"/>
                  </a:moveTo>
                  <a:lnTo>
                    <a:pt x="510049" y="39034"/>
                  </a:lnTo>
                  <a:lnTo>
                    <a:pt x="476081" y="81899"/>
                  </a:lnTo>
                  <a:lnTo>
                    <a:pt x="451412" y="122525"/>
                  </a:lnTo>
                  <a:lnTo>
                    <a:pt x="421551" y="162888"/>
                  </a:lnTo>
                  <a:lnTo>
                    <a:pt x="399739" y="197091"/>
                  </a:lnTo>
                  <a:lnTo>
                    <a:pt x="377071" y="232361"/>
                  </a:lnTo>
                  <a:lnTo>
                    <a:pt x="357787" y="267946"/>
                  </a:lnTo>
                  <a:lnTo>
                    <a:pt x="336859" y="306272"/>
                  </a:lnTo>
                  <a:lnTo>
                    <a:pt x="314453" y="349047"/>
                  </a:lnTo>
                  <a:lnTo>
                    <a:pt x="292601" y="393140"/>
                  </a:lnTo>
                  <a:lnTo>
                    <a:pt x="269920" y="437624"/>
                  </a:lnTo>
                  <a:lnTo>
                    <a:pt x="247986" y="482224"/>
                  </a:lnTo>
                  <a:lnTo>
                    <a:pt x="225282" y="526858"/>
                  </a:lnTo>
                  <a:lnTo>
                    <a:pt x="211250" y="557612"/>
                  </a:lnTo>
                  <a:lnTo>
                    <a:pt x="195092" y="591124"/>
                  </a:lnTo>
                  <a:lnTo>
                    <a:pt x="177988" y="623217"/>
                  </a:lnTo>
                  <a:lnTo>
                    <a:pt x="161457" y="654016"/>
                  </a:lnTo>
                  <a:lnTo>
                    <a:pt x="147495" y="684242"/>
                  </a:lnTo>
                  <a:lnTo>
                    <a:pt x="132030" y="714212"/>
                  </a:lnTo>
                  <a:lnTo>
                    <a:pt x="116227" y="744068"/>
                  </a:lnTo>
                  <a:lnTo>
                    <a:pt x="102588" y="773874"/>
                  </a:lnTo>
                  <a:lnTo>
                    <a:pt x="87266" y="803657"/>
                  </a:lnTo>
                  <a:lnTo>
                    <a:pt x="71527" y="833431"/>
                  </a:lnTo>
                  <a:lnTo>
                    <a:pt x="57917" y="863200"/>
                  </a:lnTo>
                  <a:lnTo>
                    <a:pt x="45254" y="892968"/>
                  </a:lnTo>
                  <a:lnTo>
                    <a:pt x="26968" y="932325"/>
                  </a:lnTo>
                  <a:lnTo>
                    <a:pt x="0" y="982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76"/>
            <p:cNvSpPr/>
            <p:nvPr/>
          </p:nvSpPr>
          <p:spPr>
            <a:xfrm>
              <a:off x="5995678" y="2384911"/>
              <a:ext cx="540854" cy="396936"/>
            </a:xfrm>
            <a:custGeom>
              <a:avLst/>
              <a:gdLst/>
              <a:ahLst/>
              <a:cxnLst/>
              <a:rect l="0" t="0" r="0" b="0"/>
              <a:pathLst>
                <a:path w="540854" h="396936">
                  <a:moveTo>
                    <a:pt x="14002" y="177909"/>
                  </a:moveTo>
                  <a:lnTo>
                    <a:pt x="6313" y="185598"/>
                  </a:lnTo>
                  <a:lnTo>
                    <a:pt x="0" y="208135"/>
                  </a:lnTo>
                  <a:lnTo>
                    <a:pt x="11038" y="252606"/>
                  </a:lnTo>
                  <a:lnTo>
                    <a:pt x="18352" y="282126"/>
                  </a:lnTo>
                  <a:lnTo>
                    <a:pt x="34958" y="322551"/>
                  </a:lnTo>
                  <a:lnTo>
                    <a:pt x="49737" y="353306"/>
                  </a:lnTo>
                  <a:lnTo>
                    <a:pt x="78246" y="384840"/>
                  </a:lnTo>
                  <a:lnTo>
                    <a:pt x="84888" y="388941"/>
                  </a:lnTo>
                  <a:lnTo>
                    <a:pt x="91147" y="391756"/>
                  </a:lnTo>
                  <a:lnTo>
                    <a:pt x="97237" y="396314"/>
                  </a:lnTo>
                  <a:lnTo>
                    <a:pt x="100249" y="396935"/>
                  </a:lnTo>
                  <a:lnTo>
                    <a:pt x="103251" y="396356"/>
                  </a:lnTo>
                  <a:lnTo>
                    <a:pt x="112214" y="390801"/>
                  </a:lnTo>
                  <a:lnTo>
                    <a:pt x="127110" y="376160"/>
                  </a:lnTo>
                  <a:lnTo>
                    <a:pt x="151107" y="337103"/>
                  </a:lnTo>
                  <a:lnTo>
                    <a:pt x="168415" y="298533"/>
                  </a:lnTo>
                  <a:lnTo>
                    <a:pt x="180972" y="260344"/>
                  </a:lnTo>
                  <a:lnTo>
                    <a:pt x="183460" y="248281"/>
                  </a:lnTo>
                  <a:lnTo>
                    <a:pt x="190441" y="235912"/>
                  </a:lnTo>
                  <a:lnTo>
                    <a:pt x="199869" y="224512"/>
                  </a:lnTo>
                  <a:lnTo>
                    <a:pt x="203435" y="223426"/>
                  </a:lnTo>
                  <a:lnTo>
                    <a:pt x="205775" y="223137"/>
                  </a:lnTo>
                  <a:lnTo>
                    <a:pt x="207335" y="223936"/>
                  </a:lnTo>
                  <a:lnTo>
                    <a:pt x="208375" y="225461"/>
                  </a:lnTo>
                  <a:lnTo>
                    <a:pt x="209068" y="227470"/>
                  </a:lnTo>
                  <a:lnTo>
                    <a:pt x="216318" y="238815"/>
                  </a:lnTo>
                  <a:lnTo>
                    <a:pt x="224005" y="282259"/>
                  </a:lnTo>
                  <a:lnTo>
                    <a:pt x="243294" y="322779"/>
                  </a:lnTo>
                  <a:lnTo>
                    <a:pt x="258093" y="341099"/>
                  </a:lnTo>
                  <a:lnTo>
                    <a:pt x="264039" y="344696"/>
                  </a:lnTo>
                  <a:lnTo>
                    <a:pt x="275940" y="347005"/>
                  </a:lnTo>
                  <a:lnTo>
                    <a:pt x="278917" y="345210"/>
                  </a:lnTo>
                  <a:lnTo>
                    <a:pt x="293799" y="327406"/>
                  </a:lnTo>
                  <a:lnTo>
                    <a:pt x="311658" y="284079"/>
                  </a:lnTo>
                  <a:lnTo>
                    <a:pt x="329701" y="242023"/>
                  </a:lnTo>
                  <a:lnTo>
                    <a:pt x="340596" y="207269"/>
                  </a:lnTo>
                  <a:lnTo>
                    <a:pt x="350108" y="171836"/>
                  </a:lnTo>
                  <a:lnTo>
                    <a:pt x="359210" y="137194"/>
                  </a:lnTo>
                  <a:lnTo>
                    <a:pt x="373821" y="95673"/>
                  </a:lnTo>
                  <a:lnTo>
                    <a:pt x="395164" y="52023"/>
                  </a:lnTo>
                  <a:lnTo>
                    <a:pt x="426813" y="11014"/>
                  </a:lnTo>
                  <a:lnTo>
                    <a:pt x="436591" y="4515"/>
                  </a:lnTo>
                  <a:lnTo>
                    <a:pt x="447674" y="856"/>
                  </a:lnTo>
                  <a:lnTo>
                    <a:pt x="454130" y="0"/>
                  </a:lnTo>
                  <a:lnTo>
                    <a:pt x="456248" y="764"/>
                  </a:lnTo>
                  <a:lnTo>
                    <a:pt x="457661" y="2266"/>
                  </a:lnTo>
                  <a:lnTo>
                    <a:pt x="458603" y="4259"/>
                  </a:lnTo>
                  <a:lnTo>
                    <a:pt x="460321" y="32753"/>
                  </a:lnTo>
                  <a:lnTo>
                    <a:pt x="453324" y="70265"/>
                  </a:lnTo>
                  <a:lnTo>
                    <a:pt x="442388" y="113247"/>
                  </a:lnTo>
                  <a:lnTo>
                    <a:pt x="433626" y="146844"/>
                  </a:lnTo>
                  <a:lnTo>
                    <a:pt x="424746" y="182926"/>
                  </a:lnTo>
                  <a:lnTo>
                    <a:pt x="412857" y="221785"/>
                  </a:lnTo>
                  <a:lnTo>
                    <a:pt x="408671" y="249118"/>
                  </a:lnTo>
                  <a:lnTo>
                    <a:pt x="410337" y="261813"/>
                  </a:lnTo>
                  <a:lnTo>
                    <a:pt x="416106" y="280386"/>
                  </a:lnTo>
                  <a:lnTo>
                    <a:pt x="418001" y="281946"/>
                  </a:lnTo>
                  <a:lnTo>
                    <a:pt x="422752" y="283679"/>
                  </a:lnTo>
                  <a:lnTo>
                    <a:pt x="428171" y="284450"/>
                  </a:lnTo>
                  <a:lnTo>
                    <a:pt x="433887" y="282146"/>
                  </a:lnTo>
                  <a:lnTo>
                    <a:pt x="436800" y="280143"/>
                  </a:lnTo>
                  <a:lnTo>
                    <a:pt x="451573" y="257236"/>
                  </a:lnTo>
                  <a:lnTo>
                    <a:pt x="469417" y="212753"/>
                  </a:lnTo>
                  <a:lnTo>
                    <a:pt x="475700" y="186580"/>
                  </a:lnTo>
                  <a:lnTo>
                    <a:pt x="478114" y="142952"/>
                  </a:lnTo>
                  <a:lnTo>
                    <a:pt x="477250" y="130623"/>
                  </a:lnTo>
                  <a:lnTo>
                    <a:pt x="473559" y="118528"/>
                  </a:lnTo>
                  <a:lnTo>
                    <a:pt x="471186" y="114509"/>
                  </a:lnTo>
                  <a:lnTo>
                    <a:pt x="465903" y="110044"/>
                  </a:lnTo>
                  <a:lnTo>
                    <a:pt x="453273" y="106785"/>
                  </a:lnTo>
                  <a:lnTo>
                    <a:pt x="447325" y="106564"/>
                  </a:lnTo>
                  <a:lnTo>
                    <a:pt x="445758" y="108518"/>
                  </a:lnTo>
                  <a:lnTo>
                    <a:pt x="443245" y="123266"/>
                  </a:lnTo>
                  <a:lnTo>
                    <a:pt x="443039" y="126597"/>
                  </a:lnTo>
                  <a:lnTo>
                    <a:pt x="449837" y="146203"/>
                  </a:lnTo>
                  <a:lnTo>
                    <a:pt x="463629" y="175069"/>
                  </a:lnTo>
                  <a:lnTo>
                    <a:pt x="472135" y="184254"/>
                  </a:lnTo>
                  <a:lnTo>
                    <a:pt x="481538" y="192635"/>
                  </a:lnTo>
                  <a:lnTo>
                    <a:pt x="498305" y="211539"/>
                  </a:lnTo>
                  <a:lnTo>
                    <a:pt x="517332" y="221939"/>
                  </a:lnTo>
                  <a:lnTo>
                    <a:pt x="540853" y="2314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77"/>
            <p:cNvSpPr/>
            <p:nvPr/>
          </p:nvSpPr>
          <p:spPr>
            <a:xfrm>
              <a:off x="6564561" y="2357438"/>
              <a:ext cx="228135" cy="213786"/>
            </a:xfrm>
            <a:custGeom>
              <a:avLst/>
              <a:gdLst/>
              <a:ahLst/>
              <a:cxnLst/>
              <a:rect l="0" t="0" r="0" b="0"/>
              <a:pathLst>
                <a:path w="228135" h="213786">
                  <a:moveTo>
                    <a:pt x="7689" y="71437"/>
                  </a:moveTo>
                  <a:lnTo>
                    <a:pt x="7689" y="80918"/>
                  </a:lnTo>
                  <a:lnTo>
                    <a:pt x="5043" y="88219"/>
                  </a:lnTo>
                  <a:lnTo>
                    <a:pt x="2948" y="91554"/>
                  </a:lnTo>
                  <a:lnTo>
                    <a:pt x="0" y="105730"/>
                  </a:lnTo>
                  <a:lnTo>
                    <a:pt x="6133" y="134435"/>
                  </a:lnTo>
                  <a:lnTo>
                    <a:pt x="19783" y="166360"/>
                  </a:lnTo>
                  <a:lnTo>
                    <a:pt x="28277" y="175802"/>
                  </a:lnTo>
                  <a:lnTo>
                    <a:pt x="71825" y="208310"/>
                  </a:lnTo>
                  <a:lnTo>
                    <a:pt x="78527" y="211644"/>
                  </a:lnTo>
                  <a:lnTo>
                    <a:pt x="90914" y="213785"/>
                  </a:lnTo>
                  <a:lnTo>
                    <a:pt x="96933" y="211432"/>
                  </a:lnTo>
                  <a:lnTo>
                    <a:pt x="108881" y="201837"/>
                  </a:lnTo>
                  <a:lnTo>
                    <a:pt x="112195" y="193554"/>
                  </a:lnTo>
                  <a:lnTo>
                    <a:pt x="114321" y="172067"/>
                  </a:lnTo>
                  <a:lnTo>
                    <a:pt x="122550" y="160479"/>
                  </a:lnTo>
                  <a:lnTo>
                    <a:pt x="160508" y="130935"/>
                  </a:lnTo>
                  <a:lnTo>
                    <a:pt x="204275" y="101198"/>
                  </a:lnTo>
                  <a:lnTo>
                    <a:pt x="221490" y="83342"/>
                  </a:lnTo>
                  <a:lnTo>
                    <a:pt x="228134" y="70224"/>
                  </a:lnTo>
                  <a:lnTo>
                    <a:pt x="227042" y="60645"/>
                  </a:lnTo>
                  <a:lnTo>
                    <a:pt x="222257" y="49774"/>
                  </a:lnTo>
                  <a:lnTo>
                    <a:pt x="213516" y="38327"/>
                  </a:lnTo>
                  <a:lnTo>
                    <a:pt x="170038" y="7105"/>
                  </a:lnTo>
                  <a:lnTo>
                    <a:pt x="1594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78"/>
            <p:cNvSpPr/>
            <p:nvPr/>
          </p:nvSpPr>
          <p:spPr>
            <a:xfrm>
              <a:off x="6763908" y="2362501"/>
              <a:ext cx="94093" cy="212840"/>
            </a:xfrm>
            <a:custGeom>
              <a:avLst/>
              <a:gdLst/>
              <a:ahLst/>
              <a:cxnLst/>
              <a:rect l="0" t="0" r="0" b="0"/>
              <a:pathLst>
                <a:path w="94093" h="212840">
                  <a:moveTo>
                    <a:pt x="4795" y="102093"/>
                  </a:moveTo>
                  <a:lnTo>
                    <a:pt x="18098" y="102093"/>
                  </a:lnTo>
                  <a:lnTo>
                    <a:pt x="23275" y="99447"/>
                  </a:lnTo>
                  <a:lnTo>
                    <a:pt x="26045" y="97352"/>
                  </a:lnTo>
                  <a:lnTo>
                    <a:pt x="46492" y="62946"/>
                  </a:lnTo>
                  <a:lnTo>
                    <a:pt x="70281" y="20495"/>
                  </a:lnTo>
                  <a:lnTo>
                    <a:pt x="73588" y="13572"/>
                  </a:lnTo>
                  <a:lnTo>
                    <a:pt x="75710" y="1043"/>
                  </a:lnTo>
                  <a:lnTo>
                    <a:pt x="74892" y="0"/>
                  </a:lnTo>
                  <a:lnTo>
                    <a:pt x="73355" y="296"/>
                  </a:lnTo>
                  <a:lnTo>
                    <a:pt x="69001" y="2280"/>
                  </a:lnTo>
                  <a:lnTo>
                    <a:pt x="63757" y="3161"/>
                  </a:lnTo>
                  <a:lnTo>
                    <a:pt x="61963" y="4388"/>
                  </a:lnTo>
                  <a:lnTo>
                    <a:pt x="60767" y="6199"/>
                  </a:lnTo>
                  <a:lnTo>
                    <a:pt x="59969" y="8398"/>
                  </a:lnTo>
                  <a:lnTo>
                    <a:pt x="31966" y="48807"/>
                  </a:lnTo>
                  <a:lnTo>
                    <a:pt x="13759" y="86905"/>
                  </a:lnTo>
                  <a:lnTo>
                    <a:pt x="7451" y="111814"/>
                  </a:lnTo>
                  <a:lnTo>
                    <a:pt x="0" y="154783"/>
                  </a:lnTo>
                  <a:lnTo>
                    <a:pt x="5235" y="193035"/>
                  </a:lnTo>
                  <a:lnTo>
                    <a:pt x="11761" y="204996"/>
                  </a:lnTo>
                  <a:lnTo>
                    <a:pt x="17151" y="211658"/>
                  </a:lnTo>
                  <a:lnTo>
                    <a:pt x="19978" y="212839"/>
                  </a:lnTo>
                  <a:lnTo>
                    <a:pt x="22854" y="212635"/>
                  </a:lnTo>
                  <a:lnTo>
                    <a:pt x="29689" y="210754"/>
                  </a:lnTo>
                  <a:lnTo>
                    <a:pt x="39340" y="209918"/>
                  </a:lnTo>
                  <a:lnTo>
                    <a:pt x="50245" y="204255"/>
                  </a:lnTo>
                  <a:lnTo>
                    <a:pt x="94092" y="1646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79"/>
            <p:cNvSpPr/>
            <p:nvPr/>
          </p:nvSpPr>
          <p:spPr>
            <a:xfrm>
              <a:off x="6947297" y="2314589"/>
              <a:ext cx="169665" cy="212091"/>
            </a:xfrm>
            <a:custGeom>
              <a:avLst/>
              <a:gdLst/>
              <a:ahLst/>
              <a:cxnLst/>
              <a:rect l="0" t="0" r="0" b="0"/>
              <a:pathLst>
                <a:path w="169665" h="212091">
                  <a:moveTo>
                    <a:pt x="0" y="158934"/>
                  </a:moveTo>
                  <a:lnTo>
                    <a:pt x="0" y="184924"/>
                  </a:lnTo>
                  <a:lnTo>
                    <a:pt x="2645" y="192975"/>
                  </a:lnTo>
                  <a:lnTo>
                    <a:pt x="17459" y="212090"/>
                  </a:lnTo>
                  <a:lnTo>
                    <a:pt x="17856" y="178831"/>
                  </a:lnTo>
                  <a:lnTo>
                    <a:pt x="9757" y="137051"/>
                  </a:lnTo>
                  <a:lnTo>
                    <a:pt x="9994" y="94273"/>
                  </a:lnTo>
                  <a:lnTo>
                    <a:pt x="25183" y="50598"/>
                  </a:lnTo>
                  <a:lnTo>
                    <a:pt x="31054" y="35663"/>
                  </a:lnTo>
                  <a:lnTo>
                    <a:pt x="38937" y="27087"/>
                  </a:lnTo>
                  <a:lnTo>
                    <a:pt x="69890" y="4276"/>
                  </a:lnTo>
                  <a:lnTo>
                    <a:pt x="96225" y="0"/>
                  </a:lnTo>
                  <a:lnTo>
                    <a:pt x="109905" y="1646"/>
                  </a:lnTo>
                  <a:lnTo>
                    <a:pt x="131511" y="10787"/>
                  </a:lnTo>
                  <a:lnTo>
                    <a:pt x="137824" y="16362"/>
                  </a:lnTo>
                  <a:lnTo>
                    <a:pt x="146617" y="32766"/>
                  </a:lnTo>
                  <a:lnTo>
                    <a:pt x="156090" y="74510"/>
                  </a:lnTo>
                  <a:lnTo>
                    <a:pt x="161454" y="110070"/>
                  </a:lnTo>
                  <a:lnTo>
                    <a:pt x="169664" y="123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80"/>
            <p:cNvSpPr/>
            <p:nvPr/>
          </p:nvSpPr>
          <p:spPr>
            <a:xfrm>
              <a:off x="7054962" y="2205633"/>
              <a:ext cx="26281" cy="26790"/>
            </a:xfrm>
            <a:custGeom>
              <a:avLst/>
              <a:gdLst/>
              <a:ahLst/>
              <a:cxnLst/>
              <a:rect l="0" t="0" r="0" b="0"/>
              <a:pathLst>
                <a:path w="26281" h="26790">
                  <a:moveTo>
                    <a:pt x="26280" y="0"/>
                  </a:moveTo>
                  <a:lnTo>
                    <a:pt x="13851" y="0"/>
                  </a:lnTo>
                  <a:lnTo>
                    <a:pt x="8189" y="2646"/>
                  </a:lnTo>
                  <a:lnTo>
                    <a:pt x="1209" y="7688"/>
                  </a:lnTo>
                  <a:lnTo>
                    <a:pt x="255" y="11024"/>
                  </a:lnTo>
                  <a:lnTo>
                    <a:pt x="0" y="13302"/>
                  </a:lnTo>
                  <a:lnTo>
                    <a:pt x="823" y="14821"/>
                  </a:lnTo>
                  <a:lnTo>
                    <a:pt x="2363" y="15834"/>
                  </a:lnTo>
                  <a:lnTo>
                    <a:pt x="4382" y="16509"/>
                  </a:lnTo>
                  <a:lnTo>
                    <a:pt x="17602" y="24749"/>
                  </a:lnTo>
                  <a:lnTo>
                    <a:pt x="2628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81"/>
            <p:cNvSpPr/>
            <p:nvPr/>
          </p:nvSpPr>
          <p:spPr>
            <a:xfrm>
              <a:off x="7197699" y="2242455"/>
              <a:ext cx="142505" cy="203758"/>
            </a:xfrm>
            <a:custGeom>
              <a:avLst/>
              <a:gdLst/>
              <a:ahLst/>
              <a:cxnLst/>
              <a:rect l="0" t="0" r="0" b="0"/>
              <a:pathLst>
                <a:path w="142505" h="203758">
                  <a:moveTo>
                    <a:pt x="17489" y="150701"/>
                  </a:moveTo>
                  <a:lnTo>
                    <a:pt x="17489" y="180513"/>
                  </a:lnTo>
                  <a:lnTo>
                    <a:pt x="14843" y="186440"/>
                  </a:lnTo>
                  <a:lnTo>
                    <a:pt x="11352" y="192382"/>
                  </a:lnTo>
                  <a:lnTo>
                    <a:pt x="8667" y="203757"/>
                  </a:lnTo>
                  <a:lnTo>
                    <a:pt x="3851" y="199384"/>
                  </a:lnTo>
                  <a:lnTo>
                    <a:pt x="1506" y="194497"/>
                  </a:lnTo>
                  <a:lnTo>
                    <a:pt x="0" y="173794"/>
                  </a:lnTo>
                  <a:lnTo>
                    <a:pt x="9391" y="129709"/>
                  </a:lnTo>
                  <a:lnTo>
                    <a:pt x="17735" y="96195"/>
                  </a:lnTo>
                  <a:lnTo>
                    <a:pt x="29137" y="63775"/>
                  </a:lnTo>
                  <a:lnTo>
                    <a:pt x="50405" y="24197"/>
                  </a:lnTo>
                  <a:lnTo>
                    <a:pt x="65055" y="7275"/>
                  </a:lnTo>
                  <a:lnTo>
                    <a:pt x="72694" y="2620"/>
                  </a:lnTo>
                  <a:lnTo>
                    <a:pt x="82573" y="0"/>
                  </a:lnTo>
                  <a:lnTo>
                    <a:pt x="91394" y="4679"/>
                  </a:lnTo>
                  <a:lnTo>
                    <a:pt x="100937" y="13373"/>
                  </a:lnTo>
                  <a:lnTo>
                    <a:pt x="108485" y="23851"/>
                  </a:lnTo>
                  <a:lnTo>
                    <a:pt x="117409" y="62339"/>
                  </a:lnTo>
                  <a:lnTo>
                    <a:pt x="124684" y="100039"/>
                  </a:lnTo>
                  <a:lnTo>
                    <a:pt x="136948" y="142156"/>
                  </a:lnTo>
                  <a:lnTo>
                    <a:pt x="142504" y="1596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82"/>
            <p:cNvSpPr/>
            <p:nvPr/>
          </p:nvSpPr>
          <p:spPr>
            <a:xfrm>
              <a:off x="7367637" y="2214563"/>
              <a:ext cx="167104" cy="428626"/>
            </a:xfrm>
            <a:custGeom>
              <a:avLst/>
              <a:gdLst/>
              <a:ahLst/>
              <a:cxnLst/>
              <a:rect l="0" t="0" r="0" b="0"/>
              <a:pathLst>
                <a:path w="167104" h="428626">
                  <a:moveTo>
                    <a:pt x="97582" y="0"/>
                  </a:moveTo>
                  <a:lnTo>
                    <a:pt x="92841" y="4740"/>
                  </a:lnTo>
                  <a:lnTo>
                    <a:pt x="85223" y="7067"/>
                  </a:lnTo>
                  <a:lnTo>
                    <a:pt x="80412" y="7688"/>
                  </a:lnTo>
                  <a:lnTo>
                    <a:pt x="69776" y="13669"/>
                  </a:lnTo>
                  <a:lnTo>
                    <a:pt x="41886" y="39319"/>
                  </a:lnTo>
                  <a:lnTo>
                    <a:pt x="14391" y="80605"/>
                  </a:lnTo>
                  <a:lnTo>
                    <a:pt x="4251" y="100391"/>
                  </a:lnTo>
                  <a:lnTo>
                    <a:pt x="0" y="126121"/>
                  </a:lnTo>
                  <a:lnTo>
                    <a:pt x="777" y="128729"/>
                  </a:lnTo>
                  <a:lnTo>
                    <a:pt x="2288" y="130468"/>
                  </a:lnTo>
                  <a:lnTo>
                    <a:pt x="4287" y="131627"/>
                  </a:lnTo>
                  <a:lnTo>
                    <a:pt x="16581" y="133258"/>
                  </a:lnTo>
                  <a:lnTo>
                    <a:pt x="27186" y="128348"/>
                  </a:lnTo>
                  <a:lnTo>
                    <a:pt x="67877" y="99634"/>
                  </a:lnTo>
                  <a:lnTo>
                    <a:pt x="98800" y="70087"/>
                  </a:lnTo>
                  <a:lnTo>
                    <a:pt x="108376" y="65876"/>
                  </a:lnTo>
                  <a:lnTo>
                    <a:pt x="113708" y="64753"/>
                  </a:lnTo>
                  <a:lnTo>
                    <a:pt x="117262" y="64997"/>
                  </a:lnTo>
                  <a:lnTo>
                    <a:pt x="119632" y="66151"/>
                  </a:lnTo>
                  <a:lnTo>
                    <a:pt x="128175" y="75133"/>
                  </a:lnTo>
                  <a:lnTo>
                    <a:pt x="131023" y="83332"/>
                  </a:lnTo>
                  <a:lnTo>
                    <a:pt x="135271" y="99105"/>
                  </a:lnTo>
                  <a:lnTo>
                    <a:pt x="140168" y="116346"/>
                  </a:lnTo>
                  <a:lnTo>
                    <a:pt x="149088" y="153014"/>
                  </a:lnTo>
                  <a:lnTo>
                    <a:pt x="158445" y="196612"/>
                  </a:lnTo>
                  <a:lnTo>
                    <a:pt x="165902" y="233195"/>
                  </a:lnTo>
                  <a:lnTo>
                    <a:pt x="167103" y="265107"/>
                  </a:lnTo>
                  <a:lnTo>
                    <a:pt x="161769" y="303059"/>
                  </a:lnTo>
                  <a:lnTo>
                    <a:pt x="158852" y="320232"/>
                  </a:lnTo>
                  <a:lnTo>
                    <a:pt x="135330" y="358396"/>
                  </a:lnTo>
                  <a:lnTo>
                    <a:pt x="100475" y="398442"/>
                  </a:lnTo>
                  <a:lnTo>
                    <a:pt x="77934" y="411854"/>
                  </a:lnTo>
                  <a:lnTo>
                    <a:pt x="26144"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83"/>
            <p:cNvSpPr/>
            <p:nvPr/>
          </p:nvSpPr>
          <p:spPr>
            <a:xfrm>
              <a:off x="6519241" y="2875359"/>
              <a:ext cx="168786" cy="241103"/>
            </a:xfrm>
            <a:custGeom>
              <a:avLst/>
              <a:gdLst/>
              <a:ahLst/>
              <a:cxnLst/>
              <a:rect l="0" t="0" r="0" b="0"/>
              <a:pathLst>
                <a:path w="168786" h="241103">
                  <a:moveTo>
                    <a:pt x="115517" y="0"/>
                  </a:moveTo>
                  <a:lnTo>
                    <a:pt x="110776" y="0"/>
                  </a:lnTo>
                  <a:lnTo>
                    <a:pt x="105803" y="2646"/>
                  </a:lnTo>
                  <a:lnTo>
                    <a:pt x="98301" y="7130"/>
                  </a:lnTo>
                  <a:lnTo>
                    <a:pt x="71878" y="20738"/>
                  </a:lnTo>
                  <a:lnTo>
                    <a:pt x="29255" y="59700"/>
                  </a:lnTo>
                  <a:lnTo>
                    <a:pt x="9153" y="82252"/>
                  </a:lnTo>
                  <a:lnTo>
                    <a:pt x="1351" y="95071"/>
                  </a:lnTo>
                  <a:lnTo>
                    <a:pt x="0" y="102033"/>
                  </a:lnTo>
                  <a:lnTo>
                    <a:pt x="2330" y="107525"/>
                  </a:lnTo>
                  <a:lnTo>
                    <a:pt x="4340" y="110379"/>
                  </a:lnTo>
                  <a:lnTo>
                    <a:pt x="7664" y="112281"/>
                  </a:lnTo>
                  <a:lnTo>
                    <a:pt x="49012" y="122124"/>
                  </a:lnTo>
                  <a:lnTo>
                    <a:pt x="90962" y="125754"/>
                  </a:lnTo>
                  <a:lnTo>
                    <a:pt x="133333" y="136025"/>
                  </a:lnTo>
                  <a:lnTo>
                    <a:pt x="165564" y="150163"/>
                  </a:lnTo>
                  <a:lnTo>
                    <a:pt x="166741" y="151702"/>
                  </a:lnTo>
                  <a:lnTo>
                    <a:pt x="168049" y="156059"/>
                  </a:lnTo>
                  <a:lnTo>
                    <a:pt x="168785" y="168830"/>
                  </a:lnTo>
                  <a:lnTo>
                    <a:pt x="166904" y="173077"/>
                  </a:lnTo>
                  <a:lnTo>
                    <a:pt x="139968" y="203372"/>
                  </a:lnTo>
                  <a:lnTo>
                    <a:pt x="111240" y="220001"/>
                  </a:lnTo>
                  <a:lnTo>
                    <a:pt x="68693" y="237110"/>
                  </a:lnTo>
                  <a:lnTo>
                    <a:pt x="35150"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184"/>
            <p:cNvSpPr/>
            <p:nvPr/>
          </p:nvSpPr>
          <p:spPr>
            <a:xfrm>
              <a:off x="6732984" y="2857500"/>
              <a:ext cx="133947" cy="213626"/>
            </a:xfrm>
            <a:custGeom>
              <a:avLst/>
              <a:gdLst/>
              <a:ahLst/>
              <a:cxnLst/>
              <a:rect l="0" t="0" r="0" b="0"/>
              <a:pathLst>
                <a:path w="133947" h="213626">
                  <a:moveTo>
                    <a:pt x="0" y="89297"/>
                  </a:moveTo>
                  <a:lnTo>
                    <a:pt x="0" y="129532"/>
                  </a:lnTo>
                  <a:lnTo>
                    <a:pt x="7068" y="167613"/>
                  </a:lnTo>
                  <a:lnTo>
                    <a:pt x="7689" y="174250"/>
                  </a:lnTo>
                  <a:lnTo>
                    <a:pt x="13670" y="186916"/>
                  </a:lnTo>
                  <a:lnTo>
                    <a:pt x="28939" y="206475"/>
                  </a:lnTo>
                  <a:lnTo>
                    <a:pt x="35352" y="210830"/>
                  </a:lnTo>
                  <a:lnTo>
                    <a:pt x="42502" y="212764"/>
                  </a:lnTo>
                  <a:lnTo>
                    <a:pt x="52293" y="213625"/>
                  </a:lnTo>
                  <a:lnTo>
                    <a:pt x="60614" y="211361"/>
                  </a:lnTo>
                  <a:lnTo>
                    <a:pt x="74040" y="201823"/>
                  </a:lnTo>
                  <a:lnTo>
                    <a:pt x="92240" y="172067"/>
                  </a:lnTo>
                  <a:lnTo>
                    <a:pt x="104174" y="135449"/>
                  </a:lnTo>
                  <a:lnTo>
                    <a:pt x="113439" y="98524"/>
                  </a:lnTo>
                  <a:lnTo>
                    <a:pt x="116730" y="54609"/>
                  </a:lnTo>
                  <a:lnTo>
                    <a:pt x="127090" y="11810"/>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185"/>
            <p:cNvSpPr/>
            <p:nvPr/>
          </p:nvSpPr>
          <p:spPr>
            <a:xfrm>
              <a:off x="6929617" y="2857951"/>
              <a:ext cx="87345" cy="274866"/>
            </a:xfrm>
            <a:custGeom>
              <a:avLst/>
              <a:gdLst/>
              <a:ahLst/>
              <a:cxnLst/>
              <a:rect l="0" t="0" r="0" b="0"/>
              <a:pathLst>
                <a:path w="87345" h="274866">
                  <a:moveTo>
                    <a:pt x="44469" y="222791"/>
                  </a:moveTo>
                  <a:lnTo>
                    <a:pt x="44469" y="227532"/>
                  </a:lnTo>
                  <a:lnTo>
                    <a:pt x="41823" y="232505"/>
                  </a:lnTo>
                  <a:lnTo>
                    <a:pt x="38332" y="238022"/>
                  </a:lnTo>
                  <a:lnTo>
                    <a:pt x="36366" y="247699"/>
                  </a:lnTo>
                  <a:lnTo>
                    <a:pt x="35907" y="257343"/>
                  </a:lnTo>
                  <a:lnTo>
                    <a:pt x="34792" y="260709"/>
                  </a:lnTo>
                  <a:lnTo>
                    <a:pt x="33057" y="262952"/>
                  </a:lnTo>
                  <a:lnTo>
                    <a:pt x="30908" y="264448"/>
                  </a:lnTo>
                  <a:lnTo>
                    <a:pt x="29475" y="266437"/>
                  </a:lnTo>
                  <a:lnTo>
                    <a:pt x="26987" y="274865"/>
                  </a:lnTo>
                  <a:lnTo>
                    <a:pt x="25869" y="274374"/>
                  </a:lnTo>
                  <a:lnTo>
                    <a:pt x="21980" y="271183"/>
                  </a:lnTo>
                  <a:lnTo>
                    <a:pt x="19591" y="263812"/>
                  </a:lnTo>
                  <a:lnTo>
                    <a:pt x="10780" y="221689"/>
                  </a:lnTo>
                  <a:lnTo>
                    <a:pt x="4411" y="182114"/>
                  </a:lnTo>
                  <a:lnTo>
                    <a:pt x="727" y="142216"/>
                  </a:lnTo>
                  <a:lnTo>
                    <a:pt x="0" y="102438"/>
                  </a:lnTo>
                  <a:lnTo>
                    <a:pt x="836" y="62487"/>
                  </a:lnTo>
                  <a:lnTo>
                    <a:pt x="6956" y="43222"/>
                  </a:lnTo>
                  <a:lnTo>
                    <a:pt x="23737" y="15677"/>
                  </a:lnTo>
                  <a:lnTo>
                    <a:pt x="43271" y="4686"/>
                  </a:lnTo>
                  <a:lnTo>
                    <a:pt x="55138" y="1071"/>
                  </a:lnTo>
                  <a:lnTo>
                    <a:pt x="64938" y="0"/>
                  </a:lnTo>
                  <a:lnTo>
                    <a:pt x="71095" y="2395"/>
                  </a:lnTo>
                  <a:lnTo>
                    <a:pt x="83132" y="12017"/>
                  </a:lnTo>
                  <a:lnTo>
                    <a:pt x="86457" y="20304"/>
                  </a:lnTo>
                  <a:lnTo>
                    <a:pt x="87344" y="25292"/>
                  </a:lnTo>
                  <a:lnTo>
                    <a:pt x="85683" y="36126"/>
                  </a:lnTo>
                  <a:lnTo>
                    <a:pt x="68080" y="76990"/>
                  </a:lnTo>
                  <a:lnTo>
                    <a:pt x="45642" y="120248"/>
                  </a:lnTo>
                  <a:lnTo>
                    <a:pt x="44469" y="124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86"/>
            <p:cNvSpPr/>
            <p:nvPr/>
          </p:nvSpPr>
          <p:spPr>
            <a:xfrm>
              <a:off x="7054556" y="2805779"/>
              <a:ext cx="105258" cy="301568"/>
            </a:xfrm>
            <a:custGeom>
              <a:avLst/>
              <a:gdLst/>
              <a:ahLst/>
              <a:cxnLst/>
              <a:rect l="0" t="0" r="0" b="0"/>
              <a:pathLst>
                <a:path w="105258" h="301568">
                  <a:moveTo>
                    <a:pt x="44546" y="257104"/>
                  </a:moveTo>
                  <a:lnTo>
                    <a:pt x="44546" y="269533"/>
                  </a:lnTo>
                  <a:lnTo>
                    <a:pt x="49690" y="287156"/>
                  </a:lnTo>
                  <a:lnTo>
                    <a:pt x="45418" y="299634"/>
                  </a:lnTo>
                  <a:lnTo>
                    <a:pt x="44136" y="300340"/>
                  </a:lnTo>
                  <a:lnTo>
                    <a:pt x="32194" y="301567"/>
                  </a:lnTo>
                  <a:lnTo>
                    <a:pt x="26488" y="299024"/>
                  </a:lnTo>
                  <a:lnTo>
                    <a:pt x="23578" y="296957"/>
                  </a:lnTo>
                  <a:lnTo>
                    <a:pt x="14741" y="284567"/>
                  </a:lnTo>
                  <a:lnTo>
                    <a:pt x="5839" y="263587"/>
                  </a:lnTo>
                  <a:lnTo>
                    <a:pt x="1071" y="222702"/>
                  </a:lnTo>
                  <a:lnTo>
                    <a:pt x="244" y="188151"/>
                  </a:lnTo>
                  <a:lnTo>
                    <a:pt x="0" y="152778"/>
                  </a:lnTo>
                  <a:lnTo>
                    <a:pt x="920" y="118155"/>
                  </a:lnTo>
                  <a:lnTo>
                    <a:pt x="9617" y="79286"/>
                  </a:lnTo>
                  <a:lnTo>
                    <a:pt x="24806" y="35948"/>
                  </a:lnTo>
                  <a:lnTo>
                    <a:pt x="56087" y="4410"/>
                  </a:lnTo>
                  <a:lnTo>
                    <a:pt x="64889" y="928"/>
                  </a:lnTo>
                  <a:lnTo>
                    <a:pt x="70015" y="0"/>
                  </a:lnTo>
                  <a:lnTo>
                    <a:pt x="78354" y="1614"/>
                  </a:lnTo>
                  <a:lnTo>
                    <a:pt x="88628" y="5455"/>
                  </a:lnTo>
                  <a:lnTo>
                    <a:pt x="91793" y="5994"/>
                  </a:lnTo>
                  <a:lnTo>
                    <a:pt x="97956" y="9239"/>
                  </a:lnTo>
                  <a:lnTo>
                    <a:pt x="100989" y="11494"/>
                  </a:lnTo>
                  <a:lnTo>
                    <a:pt x="104357" y="19290"/>
                  </a:lnTo>
                  <a:lnTo>
                    <a:pt x="105257" y="24147"/>
                  </a:lnTo>
                  <a:lnTo>
                    <a:pt x="103609" y="34836"/>
                  </a:lnTo>
                  <a:lnTo>
                    <a:pt x="96862" y="63756"/>
                  </a:lnTo>
                  <a:lnTo>
                    <a:pt x="73862" y="104502"/>
                  </a:lnTo>
                  <a:lnTo>
                    <a:pt x="29806" y="147738"/>
                  </a:lnTo>
                  <a:lnTo>
                    <a:pt x="26686" y="1499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87"/>
            <p:cNvSpPr/>
            <p:nvPr/>
          </p:nvSpPr>
          <p:spPr>
            <a:xfrm>
              <a:off x="7197328" y="2848570"/>
              <a:ext cx="70907" cy="115410"/>
            </a:xfrm>
            <a:custGeom>
              <a:avLst/>
              <a:gdLst/>
              <a:ahLst/>
              <a:cxnLst/>
              <a:rect l="0" t="0" r="0" b="0"/>
              <a:pathLst>
                <a:path w="70907" h="115410">
                  <a:moveTo>
                    <a:pt x="26789" y="0"/>
                  </a:moveTo>
                  <a:lnTo>
                    <a:pt x="22048" y="4741"/>
                  </a:lnTo>
                  <a:lnTo>
                    <a:pt x="19721" y="9714"/>
                  </a:lnTo>
                  <a:lnTo>
                    <a:pt x="6884" y="53831"/>
                  </a:lnTo>
                  <a:lnTo>
                    <a:pt x="2040" y="71513"/>
                  </a:lnTo>
                  <a:lnTo>
                    <a:pt x="403" y="95265"/>
                  </a:lnTo>
                  <a:lnTo>
                    <a:pt x="2825" y="104518"/>
                  </a:lnTo>
                  <a:lnTo>
                    <a:pt x="4860" y="108374"/>
                  </a:lnTo>
                  <a:lnTo>
                    <a:pt x="7209" y="110944"/>
                  </a:lnTo>
                  <a:lnTo>
                    <a:pt x="12464" y="113801"/>
                  </a:lnTo>
                  <a:lnTo>
                    <a:pt x="21001" y="115409"/>
                  </a:lnTo>
                  <a:lnTo>
                    <a:pt x="34555" y="111145"/>
                  </a:lnTo>
                  <a:lnTo>
                    <a:pt x="42808" y="103638"/>
                  </a:lnTo>
                  <a:lnTo>
                    <a:pt x="67398" y="68489"/>
                  </a:lnTo>
                  <a:lnTo>
                    <a:pt x="70640" y="54172"/>
                  </a:lnTo>
                  <a:lnTo>
                    <a:pt x="70906" y="50998"/>
                  </a:lnTo>
                  <a:lnTo>
                    <a:pt x="68556" y="44825"/>
                  </a:lnTo>
                  <a:lnTo>
                    <a:pt x="58962" y="32777"/>
                  </a:lnTo>
                  <a:lnTo>
                    <a:pt x="50679" y="29450"/>
                  </a:lnTo>
                  <a:lnTo>
                    <a:pt x="6426" y="26835"/>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188"/>
            <p:cNvSpPr/>
            <p:nvPr/>
          </p:nvSpPr>
          <p:spPr>
            <a:xfrm>
              <a:off x="7349133" y="2768203"/>
              <a:ext cx="53579" cy="133946"/>
            </a:xfrm>
            <a:custGeom>
              <a:avLst/>
              <a:gdLst/>
              <a:ahLst/>
              <a:cxnLst/>
              <a:rect l="0" t="0" r="0" b="0"/>
              <a:pathLst>
                <a:path w="53579" h="133946">
                  <a:moveTo>
                    <a:pt x="0" y="133945"/>
                  </a:moveTo>
                  <a:lnTo>
                    <a:pt x="8821" y="133945"/>
                  </a:lnTo>
                  <a:lnTo>
                    <a:pt x="8919" y="121517"/>
                  </a:lnTo>
                  <a:lnTo>
                    <a:pt x="1240" y="91705"/>
                  </a:lnTo>
                  <a:lnTo>
                    <a:pt x="8426" y="47272"/>
                  </a:lnTo>
                  <a:lnTo>
                    <a:pt x="8830" y="38001"/>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189"/>
            <p:cNvSpPr/>
            <p:nvPr/>
          </p:nvSpPr>
          <p:spPr>
            <a:xfrm>
              <a:off x="7518821" y="2536031"/>
              <a:ext cx="44625" cy="357189"/>
            </a:xfrm>
            <a:custGeom>
              <a:avLst/>
              <a:gdLst/>
              <a:ahLst/>
              <a:cxnLst/>
              <a:rect l="0" t="0" r="0" b="0"/>
              <a:pathLst>
                <a:path w="44625" h="357189">
                  <a:moveTo>
                    <a:pt x="44624" y="0"/>
                  </a:moveTo>
                  <a:lnTo>
                    <a:pt x="44624" y="4741"/>
                  </a:lnTo>
                  <a:lnTo>
                    <a:pt x="41979" y="9714"/>
                  </a:lnTo>
                  <a:lnTo>
                    <a:pt x="23633" y="42241"/>
                  </a:lnTo>
                  <a:lnTo>
                    <a:pt x="15953" y="83872"/>
                  </a:lnTo>
                  <a:lnTo>
                    <a:pt x="10298" y="123944"/>
                  </a:lnTo>
                  <a:lnTo>
                    <a:pt x="3044" y="166660"/>
                  </a:lnTo>
                  <a:lnTo>
                    <a:pt x="582" y="204789"/>
                  </a:lnTo>
                  <a:lnTo>
                    <a:pt x="95" y="240985"/>
                  </a:lnTo>
                  <a:lnTo>
                    <a:pt x="0" y="276797"/>
                  </a:lnTo>
                  <a:lnTo>
                    <a:pt x="975" y="301618"/>
                  </a:lnTo>
                  <a:lnTo>
                    <a:pt x="11000" y="337001"/>
                  </a:lnTo>
                  <a:lnTo>
                    <a:pt x="13279" y="340753"/>
                  </a:lnTo>
                  <a:lnTo>
                    <a:pt x="15790" y="343255"/>
                  </a:lnTo>
                  <a:lnTo>
                    <a:pt x="23072" y="347768"/>
                  </a:lnTo>
                  <a:lnTo>
                    <a:pt x="26765"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190"/>
            <p:cNvSpPr/>
            <p:nvPr/>
          </p:nvSpPr>
          <p:spPr>
            <a:xfrm>
              <a:off x="7448600" y="2697440"/>
              <a:ext cx="204143" cy="160061"/>
            </a:xfrm>
            <a:custGeom>
              <a:avLst/>
              <a:gdLst/>
              <a:ahLst/>
              <a:cxnLst/>
              <a:rect l="0" t="0" r="0" b="0"/>
              <a:pathLst>
                <a:path w="204143" h="160061">
                  <a:moveTo>
                    <a:pt x="7689" y="97552"/>
                  </a:moveTo>
                  <a:lnTo>
                    <a:pt x="2948" y="92812"/>
                  </a:lnTo>
                  <a:lnTo>
                    <a:pt x="621" y="85193"/>
                  </a:lnTo>
                  <a:lnTo>
                    <a:pt x="0" y="80383"/>
                  </a:lnTo>
                  <a:lnTo>
                    <a:pt x="1957" y="72393"/>
                  </a:lnTo>
                  <a:lnTo>
                    <a:pt x="11283" y="59670"/>
                  </a:lnTo>
                  <a:lnTo>
                    <a:pt x="54312" y="20035"/>
                  </a:lnTo>
                  <a:lnTo>
                    <a:pt x="87454" y="4445"/>
                  </a:lnTo>
                  <a:lnTo>
                    <a:pt x="120327" y="0"/>
                  </a:lnTo>
                  <a:lnTo>
                    <a:pt x="138518" y="4266"/>
                  </a:lnTo>
                  <a:lnTo>
                    <a:pt x="147856" y="11774"/>
                  </a:lnTo>
                  <a:lnTo>
                    <a:pt x="177283" y="53547"/>
                  </a:lnTo>
                  <a:lnTo>
                    <a:pt x="182283" y="66088"/>
                  </a:lnTo>
                  <a:lnTo>
                    <a:pt x="186924" y="108656"/>
                  </a:lnTo>
                  <a:lnTo>
                    <a:pt x="195346" y="137978"/>
                  </a:lnTo>
                  <a:lnTo>
                    <a:pt x="202111" y="150884"/>
                  </a:lnTo>
                  <a:lnTo>
                    <a:pt x="204142" y="1600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91"/>
            <p:cNvSpPr/>
            <p:nvPr/>
          </p:nvSpPr>
          <p:spPr>
            <a:xfrm>
              <a:off x="7643813" y="2580680"/>
              <a:ext cx="8930" cy="8930"/>
            </a:xfrm>
            <a:custGeom>
              <a:avLst/>
              <a:gdLst/>
              <a:ahLst/>
              <a:cxnLst/>
              <a:rect l="0" t="0" r="0" b="0"/>
              <a:pathLst>
                <a:path w="8930" h="8930">
                  <a:moveTo>
                    <a:pt x="8929" y="0"/>
                  </a:moveTo>
                  <a:lnTo>
                    <a:pt x="1241" y="0"/>
                  </a:lnTo>
                  <a:lnTo>
                    <a:pt x="827" y="992"/>
                  </a:ln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92"/>
            <p:cNvSpPr/>
            <p:nvPr/>
          </p:nvSpPr>
          <p:spPr>
            <a:xfrm>
              <a:off x="7751001" y="2582562"/>
              <a:ext cx="213637" cy="247583"/>
            </a:xfrm>
            <a:custGeom>
              <a:avLst/>
              <a:gdLst/>
              <a:ahLst/>
              <a:cxnLst/>
              <a:rect l="0" t="0" r="0" b="0"/>
              <a:pathLst>
                <a:path w="213637" h="247583">
                  <a:moveTo>
                    <a:pt x="8897" y="158852"/>
                  </a:moveTo>
                  <a:lnTo>
                    <a:pt x="8897" y="171281"/>
                  </a:lnTo>
                  <a:lnTo>
                    <a:pt x="520" y="212683"/>
                  </a:lnTo>
                  <a:lnTo>
                    <a:pt x="0" y="241688"/>
                  </a:lnTo>
                  <a:lnTo>
                    <a:pt x="982" y="243842"/>
                  </a:lnTo>
                  <a:lnTo>
                    <a:pt x="2628" y="245277"/>
                  </a:lnTo>
                  <a:lnTo>
                    <a:pt x="7659" y="247582"/>
                  </a:lnTo>
                  <a:lnTo>
                    <a:pt x="13271" y="243240"/>
                  </a:lnTo>
                  <a:lnTo>
                    <a:pt x="29856" y="202286"/>
                  </a:lnTo>
                  <a:lnTo>
                    <a:pt x="47800" y="161405"/>
                  </a:lnTo>
                  <a:lnTo>
                    <a:pt x="61928" y="120992"/>
                  </a:lnTo>
                  <a:lnTo>
                    <a:pt x="69178" y="100353"/>
                  </a:lnTo>
                  <a:lnTo>
                    <a:pt x="84708" y="70935"/>
                  </a:lnTo>
                  <a:lnTo>
                    <a:pt x="89186" y="52030"/>
                  </a:lnTo>
                  <a:lnTo>
                    <a:pt x="93982" y="51795"/>
                  </a:lnTo>
                  <a:lnTo>
                    <a:pt x="95386" y="52754"/>
                  </a:lnTo>
                  <a:lnTo>
                    <a:pt x="96322" y="54386"/>
                  </a:lnTo>
                  <a:lnTo>
                    <a:pt x="96946" y="56466"/>
                  </a:lnTo>
                  <a:lnTo>
                    <a:pt x="107744" y="69791"/>
                  </a:lnTo>
                  <a:lnTo>
                    <a:pt x="113353" y="74621"/>
                  </a:lnTo>
                  <a:lnTo>
                    <a:pt x="119153" y="76768"/>
                  </a:lnTo>
                  <a:lnTo>
                    <a:pt x="136900" y="78334"/>
                  </a:lnTo>
                  <a:lnTo>
                    <a:pt x="167179" y="66043"/>
                  </a:lnTo>
                  <a:lnTo>
                    <a:pt x="176148" y="57741"/>
                  </a:lnTo>
                  <a:lnTo>
                    <a:pt x="184434" y="48430"/>
                  </a:lnTo>
                  <a:lnTo>
                    <a:pt x="203276" y="31721"/>
                  </a:lnTo>
                  <a:lnTo>
                    <a:pt x="211020" y="17996"/>
                  </a:lnTo>
                  <a:lnTo>
                    <a:pt x="213636" y="4470"/>
                  </a:lnTo>
                  <a:lnTo>
                    <a:pt x="212859" y="2352"/>
                  </a:lnTo>
                  <a:lnTo>
                    <a:pt x="211349" y="941"/>
                  </a:lnTo>
                  <a:lnTo>
                    <a:pt x="209349" y="0"/>
                  </a:lnTo>
                  <a:lnTo>
                    <a:pt x="207024" y="365"/>
                  </a:lnTo>
                  <a:lnTo>
                    <a:pt x="183224" y="14451"/>
                  </a:lnTo>
                  <a:lnTo>
                    <a:pt x="154579" y="40373"/>
                  </a:lnTo>
                  <a:lnTo>
                    <a:pt x="131444" y="83248"/>
                  </a:lnTo>
                  <a:lnTo>
                    <a:pt x="118767" y="121115"/>
                  </a:lnTo>
                  <a:lnTo>
                    <a:pt x="116590" y="146547"/>
                  </a:lnTo>
                  <a:lnTo>
                    <a:pt x="118395" y="151641"/>
                  </a:lnTo>
                  <a:lnTo>
                    <a:pt x="125693" y="159947"/>
                  </a:lnTo>
                  <a:lnTo>
                    <a:pt x="140958" y="170201"/>
                  </a:lnTo>
                  <a:lnTo>
                    <a:pt x="146548" y="171379"/>
                  </a:lnTo>
                  <a:lnTo>
                    <a:pt x="181602" y="167236"/>
                  </a:lnTo>
                  <a:lnTo>
                    <a:pt x="205351" y="1588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93"/>
            <p:cNvSpPr/>
            <p:nvPr/>
          </p:nvSpPr>
          <p:spPr>
            <a:xfrm>
              <a:off x="6563618" y="1982917"/>
              <a:ext cx="169367" cy="338803"/>
            </a:xfrm>
            <a:custGeom>
              <a:avLst/>
              <a:gdLst/>
              <a:ahLst/>
              <a:cxnLst/>
              <a:rect l="0" t="0" r="0" b="0"/>
              <a:pathLst>
                <a:path w="169367" h="338803">
                  <a:moveTo>
                    <a:pt x="124718" y="338802"/>
                  </a:moveTo>
                  <a:lnTo>
                    <a:pt x="124718" y="334061"/>
                  </a:lnTo>
                  <a:lnTo>
                    <a:pt x="123726" y="332665"/>
                  </a:lnTo>
                  <a:lnTo>
                    <a:pt x="122072" y="331734"/>
                  </a:lnTo>
                  <a:lnTo>
                    <a:pt x="117029" y="330240"/>
                  </a:lnTo>
                  <a:lnTo>
                    <a:pt x="116340" y="327390"/>
                  </a:lnTo>
                  <a:lnTo>
                    <a:pt x="116156" y="325241"/>
                  </a:lnTo>
                  <a:lnTo>
                    <a:pt x="113306" y="320207"/>
                  </a:lnTo>
                  <a:lnTo>
                    <a:pt x="111157" y="317476"/>
                  </a:lnTo>
                  <a:lnTo>
                    <a:pt x="108769" y="309149"/>
                  </a:lnTo>
                  <a:lnTo>
                    <a:pt x="104381" y="276042"/>
                  </a:lnTo>
                  <a:lnTo>
                    <a:pt x="100796" y="263284"/>
                  </a:lnTo>
                  <a:lnTo>
                    <a:pt x="98181" y="219565"/>
                  </a:lnTo>
                  <a:lnTo>
                    <a:pt x="95332" y="186375"/>
                  </a:lnTo>
                  <a:lnTo>
                    <a:pt x="89833" y="142267"/>
                  </a:lnTo>
                  <a:lnTo>
                    <a:pt x="90239" y="116528"/>
                  </a:lnTo>
                  <a:lnTo>
                    <a:pt x="97123" y="77211"/>
                  </a:lnTo>
                  <a:lnTo>
                    <a:pt x="98851" y="42168"/>
                  </a:lnTo>
                  <a:lnTo>
                    <a:pt x="105608" y="23813"/>
                  </a:lnTo>
                  <a:lnTo>
                    <a:pt x="106848" y="0"/>
                  </a:lnTo>
                  <a:lnTo>
                    <a:pt x="99169" y="7208"/>
                  </a:lnTo>
                  <a:lnTo>
                    <a:pt x="76970" y="50354"/>
                  </a:lnTo>
                  <a:lnTo>
                    <a:pt x="54482" y="90559"/>
                  </a:lnTo>
                  <a:lnTo>
                    <a:pt x="35971" y="131008"/>
                  </a:lnTo>
                  <a:lnTo>
                    <a:pt x="24009" y="150564"/>
                  </a:lnTo>
                  <a:lnTo>
                    <a:pt x="13188" y="166280"/>
                  </a:lnTo>
                  <a:lnTo>
                    <a:pt x="9664" y="173821"/>
                  </a:lnTo>
                  <a:lnTo>
                    <a:pt x="1211" y="185066"/>
                  </a:lnTo>
                  <a:lnTo>
                    <a:pt x="708" y="184718"/>
                  </a:lnTo>
                  <a:lnTo>
                    <a:pt x="0" y="178494"/>
                  </a:lnTo>
                  <a:lnTo>
                    <a:pt x="720" y="147817"/>
                  </a:lnTo>
                  <a:lnTo>
                    <a:pt x="14935" y="106404"/>
                  </a:lnTo>
                  <a:lnTo>
                    <a:pt x="35441" y="62142"/>
                  </a:lnTo>
                  <a:lnTo>
                    <a:pt x="47331" y="42941"/>
                  </a:lnTo>
                  <a:lnTo>
                    <a:pt x="66363" y="29594"/>
                  </a:lnTo>
                  <a:lnTo>
                    <a:pt x="86585" y="20049"/>
                  </a:lnTo>
                  <a:lnTo>
                    <a:pt x="90367" y="19144"/>
                  </a:lnTo>
                  <a:lnTo>
                    <a:pt x="93880" y="19532"/>
                  </a:lnTo>
                  <a:lnTo>
                    <a:pt x="118855" y="32670"/>
                  </a:lnTo>
                  <a:lnTo>
                    <a:pt x="126412" y="38371"/>
                  </a:lnTo>
                  <a:lnTo>
                    <a:pt x="154450" y="73525"/>
                  </a:lnTo>
                  <a:lnTo>
                    <a:pt x="160421" y="77034"/>
                  </a:lnTo>
                  <a:lnTo>
                    <a:pt x="169366" y="79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94"/>
            <p:cNvSpPr/>
            <p:nvPr/>
          </p:nvSpPr>
          <p:spPr>
            <a:xfrm>
              <a:off x="6063265" y="1751614"/>
              <a:ext cx="267884" cy="292707"/>
            </a:xfrm>
            <a:custGeom>
              <a:avLst/>
              <a:gdLst/>
              <a:ahLst/>
              <a:cxnLst/>
              <a:rect l="0" t="0" r="0" b="0"/>
              <a:pathLst>
                <a:path w="267884" h="292707">
                  <a:moveTo>
                    <a:pt x="71430" y="61113"/>
                  </a:moveTo>
                  <a:lnTo>
                    <a:pt x="71430" y="102793"/>
                  </a:lnTo>
                  <a:lnTo>
                    <a:pt x="71430" y="114168"/>
                  </a:lnTo>
                  <a:lnTo>
                    <a:pt x="79119" y="114645"/>
                  </a:lnTo>
                  <a:lnTo>
                    <a:pt x="79533" y="113668"/>
                  </a:lnTo>
                  <a:lnTo>
                    <a:pt x="79992" y="109937"/>
                  </a:lnTo>
                  <a:lnTo>
                    <a:pt x="77551" y="104971"/>
                  </a:lnTo>
                  <a:lnTo>
                    <a:pt x="74150" y="99457"/>
                  </a:lnTo>
                  <a:lnTo>
                    <a:pt x="64540" y="75781"/>
                  </a:lnTo>
                  <a:lnTo>
                    <a:pt x="49317" y="57003"/>
                  </a:lnTo>
                  <a:lnTo>
                    <a:pt x="44073" y="54325"/>
                  </a:lnTo>
                  <a:lnTo>
                    <a:pt x="31461" y="52308"/>
                  </a:lnTo>
                  <a:lnTo>
                    <a:pt x="23428" y="52220"/>
                  </a:lnTo>
                  <a:lnTo>
                    <a:pt x="17685" y="54845"/>
                  </a:lnTo>
                  <a:lnTo>
                    <a:pt x="14764" y="56934"/>
                  </a:lnTo>
                  <a:lnTo>
                    <a:pt x="11519" y="61901"/>
                  </a:lnTo>
                  <a:lnTo>
                    <a:pt x="1387" y="94424"/>
                  </a:lnTo>
                  <a:lnTo>
                    <a:pt x="74" y="136552"/>
                  </a:lnTo>
                  <a:lnTo>
                    <a:pt x="0" y="180343"/>
                  </a:lnTo>
                  <a:lnTo>
                    <a:pt x="987" y="203927"/>
                  </a:lnTo>
                  <a:lnTo>
                    <a:pt x="15224" y="248553"/>
                  </a:lnTo>
                  <a:lnTo>
                    <a:pt x="26850" y="272175"/>
                  </a:lnTo>
                  <a:lnTo>
                    <a:pt x="38701" y="286689"/>
                  </a:lnTo>
                  <a:lnTo>
                    <a:pt x="44647" y="290353"/>
                  </a:lnTo>
                  <a:lnTo>
                    <a:pt x="56218" y="292416"/>
                  </a:lnTo>
                  <a:lnTo>
                    <a:pt x="61289" y="292706"/>
                  </a:lnTo>
                  <a:lnTo>
                    <a:pt x="69569" y="290381"/>
                  </a:lnTo>
                  <a:lnTo>
                    <a:pt x="96898" y="272279"/>
                  </a:lnTo>
                  <a:lnTo>
                    <a:pt x="100315" y="268367"/>
                  </a:lnTo>
                  <a:lnTo>
                    <a:pt x="123321" y="224960"/>
                  </a:lnTo>
                  <a:lnTo>
                    <a:pt x="124875" y="223922"/>
                  </a:lnTo>
                  <a:lnTo>
                    <a:pt x="131804" y="222462"/>
                  </a:lnTo>
                  <a:lnTo>
                    <a:pt x="173002" y="221848"/>
                  </a:lnTo>
                  <a:lnTo>
                    <a:pt x="174864" y="220855"/>
                  </a:lnTo>
                  <a:lnTo>
                    <a:pt x="176105" y="219201"/>
                  </a:lnTo>
                  <a:lnTo>
                    <a:pt x="177484" y="214718"/>
                  </a:lnTo>
                  <a:lnTo>
                    <a:pt x="178441" y="200856"/>
                  </a:lnTo>
                  <a:lnTo>
                    <a:pt x="165280" y="160916"/>
                  </a:lnTo>
                  <a:lnTo>
                    <a:pt x="156386" y="118785"/>
                  </a:lnTo>
                  <a:lnTo>
                    <a:pt x="137827" y="77053"/>
                  </a:lnTo>
                  <a:lnTo>
                    <a:pt x="135667" y="68859"/>
                  </a:lnTo>
                  <a:lnTo>
                    <a:pt x="136083" y="65284"/>
                  </a:lnTo>
                  <a:lnTo>
                    <a:pt x="141778" y="54104"/>
                  </a:lnTo>
                  <a:lnTo>
                    <a:pt x="145029" y="53037"/>
                  </a:lnTo>
                  <a:lnTo>
                    <a:pt x="186340" y="52184"/>
                  </a:lnTo>
                  <a:lnTo>
                    <a:pt x="207988" y="52183"/>
                  </a:lnTo>
                  <a:lnTo>
                    <a:pt x="214143" y="49537"/>
                  </a:lnTo>
                  <a:lnTo>
                    <a:pt x="235506" y="30933"/>
                  </a:lnTo>
                  <a:lnTo>
                    <a:pt x="238611" y="25210"/>
                  </a:lnTo>
                  <a:lnTo>
                    <a:pt x="239439" y="22295"/>
                  </a:lnTo>
                  <a:lnTo>
                    <a:pt x="238998" y="19359"/>
                  </a:lnTo>
                  <a:lnTo>
                    <a:pt x="233261" y="9287"/>
                  </a:lnTo>
                  <a:lnTo>
                    <a:pt x="224573" y="0"/>
                  </a:lnTo>
                  <a:lnTo>
                    <a:pt x="223134" y="527"/>
                  </a:lnTo>
                  <a:lnTo>
                    <a:pt x="207019" y="14891"/>
                  </a:lnTo>
                  <a:lnTo>
                    <a:pt x="205472" y="52972"/>
                  </a:lnTo>
                  <a:lnTo>
                    <a:pt x="205418" y="66093"/>
                  </a:lnTo>
                  <a:lnTo>
                    <a:pt x="214869" y="89378"/>
                  </a:lnTo>
                  <a:lnTo>
                    <a:pt x="237977" y="120033"/>
                  </a:lnTo>
                  <a:lnTo>
                    <a:pt x="247006" y="128401"/>
                  </a:lnTo>
                  <a:lnTo>
                    <a:pt x="252982" y="130706"/>
                  </a:lnTo>
                  <a:lnTo>
                    <a:pt x="267883" y="1325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195"/>
            <p:cNvSpPr/>
            <p:nvPr/>
          </p:nvSpPr>
          <p:spPr>
            <a:xfrm>
              <a:off x="6349008" y="1643063"/>
              <a:ext cx="97824" cy="169608"/>
            </a:xfrm>
            <a:custGeom>
              <a:avLst/>
              <a:gdLst/>
              <a:ahLst/>
              <a:cxnLst/>
              <a:rect l="0" t="0" r="0" b="0"/>
              <a:pathLst>
                <a:path w="97824" h="169608">
                  <a:moveTo>
                    <a:pt x="71437" y="44648"/>
                  </a:moveTo>
                  <a:lnTo>
                    <a:pt x="57198" y="59879"/>
                  </a:lnTo>
                  <a:lnTo>
                    <a:pt x="51647" y="71506"/>
                  </a:lnTo>
                  <a:lnTo>
                    <a:pt x="49314" y="74459"/>
                  </a:lnTo>
                  <a:lnTo>
                    <a:pt x="46723" y="83033"/>
                  </a:lnTo>
                  <a:lnTo>
                    <a:pt x="45058" y="104706"/>
                  </a:lnTo>
                  <a:lnTo>
                    <a:pt x="55688" y="144757"/>
                  </a:lnTo>
                  <a:lnTo>
                    <a:pt x="63133" y="158646"/>
                  </a:lnTo>
                  <a:lnTo>
                    <a:pt x="68739" y="164767"/>
                  </a:lnTo>
                  <a:lnTo>
                    <a:pt x="78640" y="169019"/>
                  </a:lnTo>
                  <a:lnTo>
                    <a:pt x="87904" y="169607"/>
                  </a:lnTo>
                  <a:lnTo>
                    <a:pt x="93624" y="164906"/>
                  </a:lnTo>
                  <a:lnTo>
                    <a:pt x="96181" y="157296"/>
                  </a:lnTo>
                  <a:lnTo>
                    <a:pt x="97823" y="140983"/>
                  </a:lnTo>
                  <a:lnTo>
                    <a:pt x="82971" y="97757"/>
                  </a:lnTo>
                  <a:lnTo>
                    <a:pt x="65452" y="53614"/>
                  </a:lnTo>
                  <a:lnTo>
                    <a:pt x="53572" y="30029"/>
                  </a:lnTo>
                  <a:lnTo>
                    <a:pt x="41671" y="15523"/>
                  </a:lnTo>
                  <a:lnTo>
                    <a:pt x="35718" y="11860"/>
                  </a:lnTo>
                  <a:lnTo>
                    <a:pt x="29765" y="9239"/>
                  </a:lnTo>
                  <a:lnTo>
                    <a:pt x="20836" y="3178"/>
                  </a:lnTo>
                  <a:lnTo>
                    <a:pt x="11906" y="94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196"/>
            <p:cNvSpPr/>
            <p:nvPr/>
          </p:nvSpPr>
          <p:spPr>
            <a:xfrm>
              <a:off x="6482953" y="1723430"/>
              <a:ext cx="35720" cy="44649"/>
            </a:xfrm>
            <a:custGeom>
              <a:avLst/>
              <a:gdLst/>
              <a:ahLst/>
              <a:cxnLst/>
              <a:rect l="0" t="0" r="0" b="0"/>
              <a:pathLst>
                <a:path w="35720" h="44649">
                  <a:moveTo>
                    <a:pt x="0" y="0"/>
                  </a:moveTo>
                  <a:lnTo>
                    <a:pt x="0" y="12429"/>
                  </a:lnTo>
                  <a:lnTo>
                    <a:pt x="2646" y="18091"/>
                  </a:lnTo>
                  <a:lnTo>
                    <a:pt x="14240" y="32772"/>
                  </a:lnTo>
                  <a:lnTo>
                    <a:pt x="16250" y="38709"/>
                  </a:lnTo>
                  <a:lnTo>
                    <a:pt x="17779" y="40688"/>
                  </a:lnTo>
                  <a:lnTo>
                    <a:pt x="22123" y="42888"/>
                  </a:lnTo>
                  <a:lnTo>
                    <a:pt x="35719"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197"/>
            <p:cNvSpPr/>
            <p:nvPr/>
          </p:nvSpPr>
          <p:spPr>
            <a:xfrm>
              <a:off x="6545461" y="1518047"/>
              <a:ext cx="116022" cy="187356"/>
            </a:xfrm>
            <a:custGeom>
              <a:avLst/>
              <a:gdLst/>
              <a:ahLst/>
              <a:cxnLst/>
              <a:rect l="0" t="0" r="0" b="0"/>
              <a:pathLst>
                <a:path w="116022" h="187356">
                  <a:moveTo>
                    <a:pt x="0" y="0"/>
                  </a:moveTo>
                  <a:lnTo>
                    <a:pt x="0" y="7688"/>
                  </a:lnTo>
                  <a:lnTo>
                    <a:pt x="7068" y="28193"/>
                  </a:lnTo>
                  <a:lnTo>
                    <a:pt x="11024" y="45064"/>
                  </a:lnTo>
                  <a:lnTo>
                    <a:pt x="24088" y="81598"/>
                  </a:lnTo>
                  <a:lnTo>
                    <a:pt x="38732" y="120437"/>
                  </a:lnTo>
                  <a:lnTo>
                    <a:pt x="56558" y="157617"/>
                  </a:lnTo>
                  <a:lnTo>
                    <a:pt x="65155" y="166956"/>
                  </a:lnTo>
                  <a:lnTo>
                    <a:pt x="85493" y="183198"/>
                  </a:lnTo>
                  <a:lnTo>
                    <a:pt x="96354" y="186954"/>
                  </a:lnTo>
                  <a:lnTo>
                    <a:pt x="102412" y="187355"/>
                  </a:lnTo>
                  <a:lnTo>
                    <a:pt x="107693" y="184802"/>
                  </a:lnTo>
                  <a:lnTo>
                    <a:pt x="110491" y="182733"/>
                  </a:lnTo>
                  <a:lnTo>
                    <a:pt x="113599" y="175142"/>
                  </a:lnTo>
                  <a:lnTo>
                    <a:pt x="116021" y="131994"/>
                  </a:lnTo>
                  <a:lnTo>
                    <a:pt x="115065" y="122164"/>
                  </a:lnTo>
                  <a:lnTo>
                    <a:pt x="111333" y="114488"/>
                  </a:lnTo>
                  <a:lnTo>
                    <a:pt x="108948" y="112044"/>
                  </a:lnTo>
                  <a:lnTo>
                    <a:pt x="103653" y="109328"/>
                  </a:lnTo>
                  <a:lnTo>
                    <a:pt x="101844" y="109596"/>
                  </a:lnTo>
                  <a:lnTo>
                    <a:pt x="100638" y="110768"/>
                  </a:lnTo>
                  <a:lnTo>
                    <a:pt x="99834" y="112540"/>
                  </a:lnTo>
                  <a:lnTo>
                    <a:pt x="98306" y="113722"/>
                  </a:lnTo>
                  <a:lnTo>
                    <a:pt x="93963" y="115035"/>
                  </a:lnTo>
                  <a:lnTo>
                    <a:pt x="92407" y="116378"/>
                  </a:lnTo>
                  <a:lnTo>
                    <a:pt x="89297"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198"/>
            <p:cNvSpPr/>
            <p:nvPr/>
          </p:nvSpPr>
          <p:spPr>
            <a:xfrm>
              <a:off x="6688336" y="1678781"/>
              <a:ext cx="8931" cy="35720"/>
            </a:xfrm>
            <a:custGeom>
              <a:avLst/>
              <a:gdLst/>
              <a:ahLst/>
              <a:cxnLst/>
              <a:rect l="0" t="0" r="0" b="0"/>
              <a:pathLst>
                <a:path w="8931" h="35720">
                  <a:moveTo>
                    <a:pt x="0" y="0"/>
                  </a:moveTo>
                  <a:lnTo>
                    <a:pt x="0" y="33969"/>
                  </a:lnTo>
                  <a:lnTo>
                    <a:pt x="992" y="34552"/>
                  </a:lnTo>
                  <a:lnTo>
                    <a:pt x="893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199"/>
            <p:cNvSpPr/>
            <p:nvPr/>
          </p:nvSpPr>
          <p:spPr>
            <a:xfrm>
              <a:off x="6724055" y="1455539"/>
              <a:ext cx="80368" cy="169665"/>
            </a:xfrm>
            <a:custGeom>
              <a:avLst/>
              <a:gdLst/>
              <a:ahLst/>
              <a:cxnLst/>
              <a:rect l="0" t="0" r="0" b="0"/>
              <a:pathLst>
                <a:path w="80368" h="169665">
                  <a:moveTo>
                    <a:pt x="0" y="0"/>
                  </a:moveTo>
                  <a:lnTo>
                    <a:pt x="0" y="12429"/>
                  </a:lnTo>
                  <a:lnTo>
                    <a:pt x="2645" y="18092"/>
                  </a:lnTo>
                  <a:lnTo>
                    <a:pt x="15231" y="40894"/>
                  </a:lnTo>
                  <a:lnTo>
                    <a:pt x="32773" y="83614"/>
                  </a:lnTo>
                  <a:lnTo>
                    <a:pt x="50604" y="127101"/>
                  </a:lnTo>
                  <a:lnTo>
                    <a:pt x="65485" y="152900"/>
                  </a:lnTo>
                  <a:lnTo>
                    <a:pt x="80367"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200"/>
            <p:cNvSpPr/>
            <p:nvPr/>
          </p:nvSpPr>
          <p:spPr>
            <a:xfrm>
              <a:off x="6875859" y="1562695"/>
              <a:ext cx="26790" cy="53579"/>
            </a:xfrm>
            <a:custGeom>
              <a:avLst/>
              <a:gdLst/>
              <a:ahLst/>
              <a:cxnLst/>
              <a:rect l="0" t="0" r="0" b="0"/>
              <a:pathLst>
                <a:path w="26790" h="53579">
                  <a:moveTo>
                    <a:pt x="0" y="0"/>
                  </a:moveTo>
                  <a:lnTo>
                    <a:pt x="0" y="4741"/>
                  </a:lnTo>
                  <a:lnTo>
                    <a:pt x="2646" y="9714"/>
                  </a:lnTo>
                  <a:lnTo>
                    <a:pt x="4741" y="12429"/>
                  </a:lnTo>
                  <a:lnTo>
                    <a:pt x="7068" y="20738"/>
                  </a:lnTo>
                  <a:lnTo>
                    <a:pt x="9094" y="30053"/>
                  </a:lnTo>
                  <a:lnTo>
                    <a:pt x="16509" y="42531"/>
                  </a:lnTo>
                  <a:lnTo>
                    <a:pt x="26789"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201"/>
            <p:cNvSpPr/>
            <p:nvPr/>
          </p:nvSpPr>
          <p:spPr>
            <a:xfrm>
              <a:off x="6911578" y="1366242"/>
              <a:ext cx="71439" cy="223243"/>
            </a:xfrm>
            <a:custGeom>
              <a:avLst/>
              <a:gdLst/>
              <a:ahLst/>
              <a:cxnLst/>
              <a:rect l="0" t="0" r="0" b="0"/>
              <a:pathLst>
                <a:path w="71439" h="223243">
                  <a:moveTo>
                    <a:pt x="0" y="0"/>
                  </a:moveTo>
                  <a:lnTo>
                    <a:pt x="992" y="31045"/>
                  </a:lnTo>
                  <a:lnTo>
                    <a:pt x="9094" y="72726"/>
                  </a:lnTo>
                  <a:lnTo>
                    <a:pt x="21250" y="116256"/>
                  </a:lnTo>
                  <a:lnTo>
                    <a:pt x="35773" y="153689"/>
                  </a:lnTo>
                  <a:lnTo>
                    <a:pt x="53583" y="195835"/>
                  </a:lnTo>
                  <a:lnTo>
                    <a:pt x="71438"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202"/>
            <p:cNvSpPr/>
            <p:nvPr/>
          </p:nvSpPr>
          <p:spPr>
            <a:xfrm>
              <a:off x="6911578" y="1491780"/>
              <a:ext cx="321470" cy="240580"/>
            </a:xfrm>
            <a:custGeom>
              <a:avLst/>
              <a:gdLst/>
              <a:ahLst/>
              <a:cxnLst/>
              <a:rect l="0" t="0" r="0" b="0"/>
              <a:pathLst>
                <a:path w="321470" h="240580">
                  <a:moveTo>
                    <a:pt x="0" y="53056"/>
                  </a:moveTo>
                  <a:lnTo>
                    <a:pt x="4741" y="48316"/>
                  </a:lnTo>
                  <a:lnTo>
                    <a:pt x="7068" y="43342"/>
                  </a:lnTo>
                  <a:lnTo>
                    <a:pt x="7689" y="40627"/>
                  </a:lnTo>
                  <a:lnTo>
                    <a:pt x="13303" y="32065"/>
                  </a:lnTo>
                  <a:lnTo>
                    <a:pt x="25081" y="20283"/>
                  </a:lnTo>
                  <a:lnTo>
                    <a:pt x="50791" y="3444"/>
                  </a:lnTo>
                  <a:lnTo>
                    <a:pt x="77808" y="0"/>
                  </a:lnTo>
                  <a:lnTo>
                    <a:pt x="86837" y="2356"/>
                  </a:lnTo>
                  <a:lnTo>
                    <a:pt x="116654" y="20236"/>
                  </a:lnTo>
                  <a:lnTo>
                    <a:pt x="144934" y="47484"/>
                  </a:lnTo>
                  <a:lnTo>
                    <a:pt x="180177" y="90002"/>
                  </a:lnTo>
                  <a:lnTo>
                    <a:pt x="190088" y="100163"/>
                  </a:lnTo>
                  <a:lnTo>
                    <a:pt x="194194" y="101328"/>
                  </a:lnTo>
                  <a:lnTo>
                    <a:pt x="204048" y="99976"/>
                  </a:lnTo>
                  <a:lnTo>
                    <a:pt x="216012" y="93637"/>
                  </a:lnTo>
                  <a:lnTo>
                    <a:pt x="220029" y="88290"/>
                  </a:lnTo>
                  <a:lnTo>
                    <a:pt x="235483" y="47793"/>
                  </a:lnTo>
                  <a:lnTo>
                    <a:pt x="239992" y="23427"/>
                  </a:lnTo>
                  <a:lnTo>
                    <a:pt x="241058" y="528"/>
                  </a:lnTo>
                  <a:lnTo>
                    <a:pt x="245829" y="4530"/>
                  </a:lnTo>
                  <a:lnTo>
                    <a:pt x="248164" y="11976"/>
                  </a:lnTo>
                  <a:lnTo>
                    <a:pt x="249867" y="49731"/>
                  </a:lnTo>
                  <a:lnTo>
                    <a:pt x="254740" y="88118"/>
                  </a:lnTo>
                  <a:lnTo>
                    <a:pt x="265256" y="125356"/>
                  </a:lnTo>
                  <a:lnTo>
                    <a:pt x="276889" y="167254"/>
                  </a:lnTo>
                  <a:lnTo>
                    <a:pt x="283796" y="185170"/>
                  </a:lnTo>
                  <a:lnTo>
                    <a:pt x="309343" y="228722"/>
                  </a:lnTo>
                  <a:lnTo>
                    <a:pt x="310409" y="232675"/>
                  </a:lnTo>
                  <a:lnTo>
                    <a:pt x="312111" y="235310"/>
                  </a:lnTo>
                  <a:lnTo>
                    <a:pt x="314238" y="237066"/>
                  </a:lnTo>
                  <a:lnTo>
                    <a:pt x="321469" y="240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203"/>
            <p:cNvSpPr/>
            <p:nvPr/>
          </p:nvSpPr>
          <p:spPr>
            <a:xfrm>
              <a:off x="6884789" y="1509117"/>
              <a:ext cx="17860" cy="8931"/>
            </a:xfrm>
            <a:custGeom>
              <a:avLst/>
              <a:gdLst/>
              <a:ahLst/>
              <a:cxnLst/>
              <a:rect l="0" t="0" r="0" b="0"/>
              <a:pathLst>
                <a:path w="17860" h="8931">
                  <a:moveTo>
                    <a:pt x="17859" y="0"/>
                  </a:moveTo>
                  <a:lnTo>
                    <a:pt x="13119" y="0"/>
                  </a:lnTo>
                  <a:lnTo>
                    <a:pt x="8146" y="2646"/>
                  </a:ln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 name="SMARTInkShape-Group30"/>
          <p:cNvGrpSpPr/>
          <p:nvPr/>
        </p:nvGrpSpPr>
        <p:grpSpPr>
          <a:xfrm>
            <a:off x="6750844" y="1571625"/>
            <a:ext cx="794575" cy="437556"/>
            <a:chOff x="6750844" y="1571625"/>
            <a:chExt cx="794575" cy="437556"/>
          </a:xfrm>
        </p:grpSpPr>
        <p:sp>
          <p:nvSpPr>
            <p:cNvPr id="98" name="SMARTInkShape-204"/>
            <p:cNvSpPr/>
            <p:nvPr/>
          </p:nvSpPr>
          <p:spPr>
            <a:xfrm>
              <a:off x="6750844" y="1875234"/>
              <a:ext cx="116087" cy="133947"/>
            </a:xfrm>
            <a:custGeom>
              <a:avLst/>
              <a:gdLst/>
              <a:ahLst/>
              <a:cxnLst/>
              <a:rect l="0" t="0" r="0" b="0"/>
              <a:pathLst>
                <a:path w="116087" h="133947">
                  <a:moveTo>
                    <a:pt x="0" y="0"/>
                  </a:moveTo>
                  <a:lnTo>
                    <a:pt x="7688" y="0"/>
                  </a:lnTo>
                  <a:lnTo>
                    <a:pt x="8102" y="993"/>
                  </a:lnTo>
                  <a:lnTo>
                    <a:pt x="8561" y="4741"/>
                  </a:lnTo>
                  <a:lnTo>
                    <a:pt x="9677" y="6137"/>
                  </a:lnTo>
                  <a:lnTo>
                    <a:pt x="21326" y="13303"/>
                  </a:lnTo>
                  <a:lnTo>
                    <a:pt x="56558" y="47636"/>
                  </a:lnTo>
                  <a:lnTo>
                    <a:pt x="59864" y="56229"/>
                  </a:lnTo>
                  <a:lnTo>
                    <a:pt x="62325" y="65671"/>
                  </a:lnTo>
                  <a:lnTo>
                    <a:pt x="71989" y="79816"/>
                  </a:lnTo>
                  <a:lnTo>
                    <a:pt x="83452" y="96905"/>
                  </a:lnTo>
                  <a:lnTo>
                    <a:pt x="93524" y="118686"/>
                  </a:lnTo>
                  <a:lnTo>
                    <a:pt x="116086"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205"/>
            <p:cNvSpPr/>
            <p:nvPr/>
          </p:nvSpPr>
          <p:spPr>
            <a:xfrm>
              <a:off x="6938367" y="1848445"/>
              <a:ext cx="88884" cy="98073"/>
            </a:xfrm>
            <a:custGeom>
              <a:avLst/>
              <a:gdLst/>
              <a:ahLst/>
              <a:cxnLst/>
              <a:rect l="0" t="0" r="0" b="0"/>
              <a:pathLst>
                <a:path w="88884" h="98073">
                  <a:moveTo>
                    <a:pt x="26789" y="0"/>
                  </a:moveTo>
                  <a:lnTo>
                    <a:pt x="22048" y="0"/>
                  </a:lnTo>
                  <a:lnTo>
                    <a:pt x="20652" y="993"/>
                  </a:lnTo>
                  <a:lnTo>
                    <a:pt x="19721" y="2646"/>
                  </a:lnTo>
                  <a:lnTo>
                    <a:pt x="19101" y="4741"/>
                  </a:lnTo>
                  <a:lnTo>
                    <a:pt x="10955" y="18092"/>
                  </a:lnTo>
                  <a:lnTo>
                    <a:pt x="10280" y="20991"/>
                  </a:lnTo>
                  <a:lnTo>
                    <a:pt x="3060" y="33765"/>
                  </a:lnTo>
                  <a:lnTo>
                    <a:pt x="403" y="55318"/>
                  </a:lnTo>
                  <a:lnTo>
                    <a:pt x="2825" y="61958"/>
                  </a:lnTo>
                  <a:lnTo>
                    <a:pt x="6217" y="68217"/>
                  </a:lnTo>
                  <a:lnTo>
                    <a:pt x="8393" y="80319"/>
                  </a:lnTo>
                  <a:lnTo>
                    <a:pt x="8573" y="83312"/>
                  </a:lnTo>
                  <a:lnTo>
                    <a:pt x="11417" y="89283"/>
                  </a:lnTo>
                  <a:lnTo>
                    <a:pt x="13564" y="92264"/>
                  </a:lnTo>
                  <a:lnTo>
                    <a:pt x="18597" y="95577"/>
                  </a:lnTo>
                  <a:lnTo>
                    <a:pt x="29912" y="97703"/>
                  </a:lnTo>
                  <a:lnTo>
                    <a:pt x="38739" y="98072"/>
                  </a:lnTo>
                  <a:lnTo>
                    <a:pt x="44668" y="95512"/>
                  </a:lnTo>
                  <a:lnTo>
                    <a:pt x="50610" y="92059"/>
                  </a:lnTo>
                  <a:lnTo>
                    <a:pt x="59534" y="89123"/>
                  </a:lnTo>
                  <a:lnTo>
                    <a:pt x="65486" y="84921"/>
                  </a:lnTo>
                  <a:lnTo>
                    <a:pt x="74415" y="72236"/>
                  </a:lnTo>
                  <a:lnTo>
                    <a:pt x="87203" y="42150"/>
                  </a:lnTo>
                  <a:lnTo>
                    <a:pt x="88883" y="25083"/>
                  </a:lnTo>
                  <a:lnTo>
                    <a:pt x="86467" y="18424"/>
                  </a:lnTo>
                  <a:lnTo>
                    <a:pt x="76831" y="6065"/>
                  </a:lnTo>
                  <a:lnTo>
                    <a:pt x="71189" y="2696"/>
                  </a:lnTo>
                  <a:lnTo>
                    <a:pt x="59483" y="533"/>
                  </a:lnTo>
                  <a:lnTo>
                    <a:pt x="50587" y="158"/>
                  </a:lnTo>
                  <a:lnTo>
                    <a:pt x="36927" y="4788"/>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206"/>
            <p:cNvSpPr/>
            <p:nvPr/>
          </p:nvSpPr>
          <p:spPr>
            <a:xfrm>
              <a:off x="7064777" y="1768078"/>
              <a:ext cx="177035" cy="222827"/>
            </a:xfrm>
            <a:custGeom>
              <a:avLst/>
              <a:gdLst/>
              <a:ahLst/>
              <a:cxnLst/>
              <a:rect l="0" t="0" r="0" b="0"/>
              <a:pathLst>
                <a:path w="177035" h="222827">
                  <a:moveTo>
                    <a:pt x="43254" y="0"/>
                  </a:moveTo>
                  <a:lnTo>
                    <a:pt x="43254" y="7688"/>
                  </a:lnTo>
                  <a:lnTo>
                    <a:pt x="11473" y="50791"/>
                  </a:lnTo>
                  <a:lnTo>
                    <a:pt x="5667" y="69417"/>
                  </a:lnTo>
                  <a:lnTo>
                    <a:pt x="1744" y="76493"/>
                  </a:lnTo>
                  <a:lnTo>
                    <a:pt x="0" y="82945"/>
                  </a:lnTo>
                  <a:lnTo>
                    <a:pt x="528" y="86054"/>
                  </a:lnTo>
                  <a:lnTo>
                    <a:pt x="6417" y="96428"/>
                  </a:lnTo>
                  <a:lnTo>
                    <a:pt x="7782" y="96035"/>
                  </a:lnTo>
                  <a:lnTo>
                    <a:pt x="14444" y="91734"/>
                  </a:lnTo>
                  <a:lnTo>
                    <a:pt x="22701" y="89027"/>
                  </a:lnTo>
                  <a:lnTo>
                    <a:pt x="46242" y="68334"/>
                  </a:lnTo>
                  <a:lnTo>
                    <a:pt x="49544" y="62452"/>
                  </a:lnTo>
                  <a:lnTo>
                    <a:pt x="51662" y="50590"/>
                  </a:lnTo>
                  <a:lnTo>
                    <a:pt x="52175" y="30922"/>
                  </a:lnTo>
                  <a:lnTo>
                    <a:pt x="52182" y="34891"/>
                  </a:lnTo>
                  <a:lnTo>
                    <a:pt x="56924" y="35474"/>
                  </a:lnTo>
                  <a:lnTo>
                    <a:pt x="58321" y="36548"/>
                  </a:lnTo>
                  <a:lnTo>
                    <a:pt x="65486" y="48126"/>
                  </a:lnTo>
                  <a:lnTo>
                    <a:pt x="107508" y="91036"/>
                  </a:lnTo>
                  <a:lnTo>
                    <a:pt x="130526" y="109639"/>
                  </a:lnTo>
                  <a:lnTo>
                    <a:pt x="138596" y="119174"/>
                  </a:lnTo>
                  <a:lnTo>
                    <a:pt x="164387" y="140639"/>
                  </a:lnTo>
                  <a:lnTo>
                    <a:pt x="172962" y="154890"/>
                  </a:lnTo>
                  <a:lnTo>
                    <a:pt x="176362" y="169098"/>
                  </a:lnTo>
                  <a:lnTo>
                    <a:pt x="177034" y="186199"/>
                  </a:lnTo>
                  <a:lnTo>
                    <a:pt x="174480" y="194542"/>
                  </a:lnTo>
                  <a:lnTo>
                    <a:pt x="164756" y="207982"/>
                  </a:lnTo>
                  <a:lnTo>
                    <a:pt x="156455" y="211499"/>
                  </a:lnTo>
                  <a:lnTo>
                    <a:pt x="147144" y="214054"/>
                  </a:lnTo>
                  <a:lnTo>
                    <a:pt x="135332" y="220079"/>
                  </a:lnTo>
                  <a:lnTo>
                    <a:pt x="113062" y="222826"/>
                  </a:lnTo>
                  <a:lnTo>
                    <a:pt x="87903"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207"/>
            <p:cNvSpPr/>
            <p:nvPr/>
          </p:nvSpPr>
          <p:spPr>
            <a:xfrm>
              <a:off x="7215198" y="1705570"/>
              <a:ext cx="96929" cy="142718"/>
            </a:xfrm>
            <a:custGeom>
              <a:avLst/>
              <a:gdLst/>
              <a:ahLst/>
              <a:cxnLst/>
              <a:rect l="0" t="0" r="0" b="0"/>
              <a:pathLst>
                <a:path w="96929" h="142718">
                  <a:moveTo>
                    <a:pt x="35708" y="0"/>
                  </a:moveTo>
                  <a:lnTo>
                    <a:pt x="30967" y="0"/>
                  </a:lnTo>
                  <a:lnTo>
                    <a:pt x="29571" y="993"/>
                  </a:lnTo>
                  <a:lnTo>
                    <a:pt x="28640" y="2646"/>
                  </a:lnTo>
                  <a:lnTo>
                    <a:pt x="28020" y="4741"/>
                  </a:lnTo>
                  <a:lnTo>
                    <a:pt x="17228" y="18092"/>
                  </a:lnTo>
                  <a:lnTo>
                    <a:pt x="14458" y="20991"/>
                  </a:lnTo>
                  <a:lnTo>
                    <a:pt x="11381" y="29504"/>
                  </a:lnTo>
                  <a:lnTo>
                    <a:pt x="9022" y="38910"/>
                  </a:lnTo>
                  <a:lnTo>
                    <a:pt x="3106" y="50776"/>
                  </a:lnTo>
                  <a:lnTo>
                    <a:pt x="71" y="93183"/>
                  </a:lnTo>
                  <a:lnTo>
                    <a:pt x="0" y="117419"/>
                  </a:lnTo>
                  <a:lnTo>
                    <a:pt x="2640" y="124285"/>
                  </a:lnTo>
                  <a:lnTo>
                    <a:pt x="16240" y="141069"/>
                  </a:lnTo>
                  <a:lnTo>
                    <a:pt x="19780" y="142072"/>
                  </a:lnTo>
                  <a:lnTo>
                    <a:pt x="30136" y="142717"/>
                  </a:lnTo>
                  <a:lnTo>
                    <a:pt x="35878" y="140159"/>
                  </a:lnTo>
                  <a:lnTo>
                    <a:pt x="56750" y="126643"/>
                  </a:lnTo>
                  <a:lnTo>
                    <a:pt x="83225" y="90864"/>
                  </a:lnTo>
                  <a:lnTo>
                    <a:pt x="87490" y="78737"/>
                  </a:lnTo>
                  <a:lnTo>
                    <a:pt x="89924" y="59614"/>
                  </a:lnTo>
                  <a:lnTo>
                    <a:pt x="96284" y="42607"/>
                  </a:lnTo>
                  <a:lnTo>
                    <a:pt x="96928" y="37334"/>
                  </a:lnTo>
                  <a:lnTo>
                    <a:pt x="94998" y="28830"/>
                  </a:lnTo>
                  <a:lnTo>
                    <a:pt x="93094" y="25174"/>
                  </a:lnTo>
                  <a:lnTo>
                    <a:pt x="90833" y="22736"/>
                  </a:lnTo>
                  <a:lnTo>
                    <a:pt x="85674" y="20027"/>
                  </a:lnTo>
                  <a:lnTo>
                    <a:pt x="68395" y="18050"/>
                  </a:lnTo>
                  <a:lnTo>
                    <a:pt x="59504" y="17916"/>
                  </a:lnTo>
                  <a:lnTo>
                    <a:pt x="33972" y="25553"/>
                  </a:lnTo>
                  <a:lnTo>
                    <a:pt x="31574" y="26957"/>
                  </a:lnTo>
                  <a:lnTo>
                    <a:pt x="29975" y="28886"/>
                  </a:lnTo>
                  <a:lnTo>
                    <a:pt x="26779"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208"/>
            <p:cNvSpPr/>
            <p:nvPr/>
          </p:nvSpPr>
          <p:spPr>
            <a:xfrm>
              <a:off x="7349688" y="1571625"/>
              <a:ext cx="195731" cy="205384"/>
            </a:xfrm>
            <a:custGeom>
              <a:avLst/>
              <a:gdLst/>
              <a:ahLst/>
              <a:cxnLst/>
              <a:rect l="0" t="0" r="0" b="0"/>
              <a:pathLst>
                <a:path w="195731" h="205384">
                  <a:moveTo>
                    <a:pt x="61953" y="0"/>
                  </a:moveTo>
                  <a:lnTo>
                    <a:pt x="61953" y="4740"/>
                  </a:lnTo>
                  <a:lnTo>
                    <a:pt x="60960" y="6137"/>
                  </a:lnTo>
                  <a:lnTo>
                    <a:pt x="59307" y="7068"/>
                  </a:lnTo>
                  <a:lnTo>
                    <a:pt x="57212" y="7688"/>
                  </a:lnTo>
                  <a:lnTo>
                    <a:pt x="43861" y="18480"/>
                  </a:lnTo>
                  <a:lnTo>
                    <a:pt x="3656" y="59293"/>
                  </a:lnTo>
                  <a:lnTo>
                    <a:pt x="1316" y="65379"/>
                  </a:lnTo>
                  <a:lnTo>
                    <a:pt x="0" y="74383"/>
                  </a:lnTo>
                  <a:lnTo>
                    <a:pt x="807" y="76378"/>
                  </a:lnTo>
                  <a:lnTo>
                    <a:pt x="2337" y="77707"/>
                  </a:lnTo>
                  <a:lnTo>
                    <a:pt x="4350" y="78594"/>
                  </a:lnTo>
                  <a:lnTo>
                    <a:pt x="45510" y="80321"/>
                  </a:lnTo>
                  <a:lnTo>
                    <a:pt x="88913" y="80365"/>
                  </a:lnTo>
                  <a:lnTo>
                    <a:pt x="130424" y="80367"/>
                  </a:lnTo>
                  <a:lnTo>
                    <a:pt x="154228" y="81359"/>
                  </a:lnTo>
                  <a:lnTo>
                    <a:pt x="171093" y="87496"/>
                  </a:lnTo>
                  <a:lnTo>
                    <a:pt x="186185" y="95813"/>
                  </a:lnTo>
                  <a:lnTo>
                    <a:pt x="189422" y="96618"/>
                  </a:lnTo>
                  <a:lnTo>
                    <a:pt x="191580" y="98146"/>
                  </a:lnTo>
                  <a:lnTo>
                    <a:pt x="193020" y="100157"/>
                  </a:lnTo>
                  <a:lnTo>
                    <a:pt x="194619" y="105038"/>
                  </a:lnTo>
                  <a:lnTo>
                    <a:pt x="195730" y="119175"/>
                  </a:lnTo>
                  <a:lnTo>
                    <a:pt x="190532" y="127712"/>
                  </a:lnTo>
                  <a:lnTo>
                    <a:pt x="156165" y="163651"/>
                  </a:lnTo>
                  <a:lnTo>
                    <a:pt x="115470" y="187346"/>
                  </a:lnTo>
                  <a:lnTo>
                    <a:pt x="88742"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SMARTInkShape-Group31"/>
          <p:cNvGrpSpPr/>
          <p:nvPr/>
        </p:nvGrpSpPr>
        <p:grpSpPr>
          <a:xfrm>
            <a:off x="6081124" y="1223367"/>
            <a:ext cx="784435" cy="437556"/>
            <a:chOff x="6081124" y="1223367"/>
            <a:chExt cx="784435" cy="437556"/>
          </a:xfrm>
        </p:grpSpPr>
        <p:sp>
          <p:nvSpPr>
            <p:cNvPr id="104" name="SMARTInkShape-209"/>
            <p:cNvSpPr/>
            <p:nvPr/>
          </p:nvSpPr>
          <p:spPr>
            <a:xfrm>
              <a:off x="6081124" y="1455539"/>
              <a:ext cx="71432" cy="205384"/>
            </a:xfrm>
            <a:custGeom>
              <a:avLst/>
              <a:gdLst/>
              <a:ahLst/>
              <a:cxnLst/>
              <a:rect l="0" t="0" r="0" b="0"/>
              <a:pathLst>
                <a:path w="71432" h="205384">
                  <a:moveTo>
                    <a:pt x="17853" y="0"/>
                  </a:moveTo>
                  <a:lnTo>
                    <a:pt x="17853" y="13561"/>
                  </a:lnTo>
                  <a:lnTo>
                    <a:pt x="15207" y="18595"/>
                  </a:lnTo>
                  <a:lnTo>
                    <a:pt x="11716" y="24139"/>
                  </a:lnTo>
                  <a:lnTo>
                    <a:pt x="8759" y="32839"/>
                  </a:lnTo>
                  <a:lnTo>
                    <a:pt x="3031" y="42693"/>
                  </a:lnTo>
                  <a:lnTo>
                    <a:pt x="112" y="86476"/>
                  </a:lnTo>
                  <a:lnTo>
                    <a:pt x="0" y="128001"/>
                  </a:lnTo>
                  <a:lnTo>
                    <a:pt x="987" y="145854"/>
                  </a:lnTo>
                  <a:lnTo>
                    <a:pt x="7123" y="162720"/>
                  </a:lnTo>
                  <a:lnTo>
                    <a:pt x="26851" y="187291"/>
                  </a:lnTo>
                  <a:lnTo>
                    <a:pt x="32766" y="192381"/>
                  </a:lnTo>
                  <a:lnTo>
                    <a:pt x="44647" y="198295"/>
                  </a:lnTo>
                  <a:lnTo>
                    <a:pt x="47622" y="200657"/>
                  </a:lnTo>
                  <a:lnTo>
                    <a:pt x="56219" y="203283"/>
                  </a:lnTo>
                  <a:lnTo>
                    <a:pt x="71431"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210"/>
            <p:cNvSpPr/>
            <p:nvPr/>
          </p:nvSpPr>
          <p:spPr>
            <a:xfrm>
              <a:off x="6161530" y="1527022"/>
              <a:ext cx="107112" cy="97659"/>
            </a:xfrm>
            <a:custGeom>
              <a:avLst/>
              <a:gdLst/>
              <a:ahLst/>
              <a:cxnLst/>
              <a:rect l="0" t="0" r="0" b="0"/>
              <a:pathLst>
                <a:path w="107112" h="97659">
                  <a:moveTo>
                    <a:pt x="53533" y="71392"/>
                  </a:moveTo>
                  <a:lnTo>
                    <a:pt x="45844" y="71392"/>
                  </a:lnTo>
                  <a:lnTo>
                    <a:pt x="45430" y="70400"/>
                  </a:lnTo>
                  <a:lnTo>
                    <a:pt x="44606" y="49192"/>
                  </a:lnTo>
                  <a:lnTo>
                    <a:pt x="47250" y="43997"/>
                  </a:lnTo>
                  <a:lnTo>
                    <a:pt x="50740" y="38380"/>
                  </a:lnTo>
                  <a:lnTo>
                    <a:pt x="52981" y="26690"/>
                  </a:lnTo>
                  <a:lnTo>
                    <a:pt x="53500" y="5904"/>
                  </a:lnTo>
                  <a:lnTo>
                    <a:pt x="52519" y="3921"/>
                  </a:lnTo>
                  <a:lnTo>
                    <a:pt x="50872" y="2599"/>
                  </a:lnTo>
                  <a:lnTo>
                    <a:pt x="45841" y="477"/>
                  </a:lnTo>
                  <a:lnTo>
                    <a:pt x="32283" y="0"/>
                  </a:lnTo>
                  <a:lnTo>
                    <a:pt x="30436" y="977"/>
                  </a:lnTo>
                  <a:lnTo>
                    <a:pt x="29205" y="2621"/>
                  </a:lnTo>
                  <a:lnTo>
                    <a:pt x="28384" y="4709"/>
                  </a:lnTo>
                  <a:lnTo>
                    <a:pt x="26846" y="6101"/>
                  </a:lnTo>
                  <a:lnTo>
                    <a:pt x="17246" y="10980"/>
                  </a:lnTo>
                  <a:lnTo>
                    <a:pt x="5795" y="21204"/>
                  </a:lnTo>
                  <a:lnTo>
                    <a:pt x="2551" y="26928"/>
                  </a:lnTo>
                  <a:lnTo>
                    <a:pt x="467" y="38686"/>
                  </a:lnTo>
                  <a:lnTo>
                    <a:pt x="0" y="56512"/>
                  </a:lnTo>
                  <a:lnTo>
                    <a:pt x="2620" y="62464"/>
                  </a:lnTo>
                  <a:lnTo>
                    <a:pt x="6100" y="68416"/>
                  </a:lnTo>
                  <a:lnTo>
                    <a:pt x="9051" y="77345"/>
                  </a:lnTo>
                  <a:lnTo>
                    <a:pt x="14777" y="86275"/>
                  </a:lnTo>
                  <a:lnTo>
                    <a:pt x="16464" y="92228"/>
                  </a:lnTo>
                  <a:lnTo>
                    <a:pt x="17906" y="94212"/>
                  </a:lnTo>
                  <a:lnTo>
                    <a:pt x="19859" y="95535"/>
                  </a:lnTo>
                  <a:lnTo>
                    <a:pt x="27349" y="97397"/>
                  </a:lnTo>
                  <a:lnTo>
                    <a:pt x="30124" y="97658"/>
                  </a:lnTo>
                  <a:lnTo>
                    <a:pt x="35853" y="95303"/>
                  </a:lnTo>
                  <a:lnTo>
                    <a:pt x="78744" y="68366"/>
                  </a:lnTo>
                  <a:lnTo>
                    <a:pt x="87227" y="59794"/>
                  </a:lnTo>
                  <a:lnTo>
                    <a:pt x="107111" y="356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211"/>
            <p:cNvSpPr/>
            <p:nvPr/>
          </p:nvSpPr>
          <p:spPr>
            <a:xfrm>
              <a:off x="6286500" y="1366242"/>
              <a:ext cx="107157" cy="196454"/>
            </a:xfrm>
            <a:custGeom>
              <a:avLst/>
              <a:gdLst/>
              <a:ahLst/>
              <a:cxnLst/>
              <a:rect l="0" t="0" r="0" b="0"/>
              <a:pathLst>
                <a:path w="107157" h="196454">
                  <a:moveTo>
                    <a:pt x="0" y="0"/>
                  </a:moveTo>
                  <a:lnTo>
                    <a:pt x="0" y="4741"/>
                  </a:lnTo>
                  <a:lnTo>
                    <a:pt x="2646" y="9714"/>
                  </a:lnTo>
                  <a:lnTo>
                    <a:pt x="6137" y="15231"/>
                  </a:lnTo>
                  <a:lnTo>
                    <a:pt x="19905" y="55678"/>
                  </a:lnTo>
                  <a:lnTo>
                    <a:pt x="40760" y="100293"/>
                  </a:lnTo>
                  <a:lnTo>
                    <a:pt x="56926" y="140270"/>
                  </a:lnTo>
                  <a:lnTo>
                    <a:pt x="87536" y="184475"/>
                  </a:lnTo>
                  <a:lnTo>
                    <a:pt x="93516" y="191361"/>
                  </a:lnTo>
                  <a:lnTo>
                    <a:pt x="98779" y="194190"/>
                  </a:lnTo>
                  <a:lnTo>
                    <a:pt x="107156"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212"/>
            <p:cNvSpPr/>
            <p:nvPr/>
          </p:nvSpPr>
          <p:spPr>
            <a:xfrm>
              <a:off x="6295430" y="1330569"/>
              <a:ext cx="232173" cy="196409"/>
            </a:xfrm>
            <a:custGeom>
              <a:avLst/>
              <a:gdLst/>
              <a:ahLst/>
              <a:cxnLst/>
              <a:rect l="0" t="0" r="0" b="0"/>
              <a:pathLst>
                <a:path w="232173" h="196409">
                  <a:moveTo>
                    <a:pt x="0" y="196408"/>
                  </a:moveTo>
                  <a:lnTo>
                    <a:pt x="0" y="191667"/>
                  </a:lnTo>
                  <a:lnTo>
                    <a:pt x="2645" y="186694"/>
                  </a:lnTo>
                  <a:lnTo>
                    <a:pt x="6137" y="181176"/>
                  </a:lnTo>
                  <a:lnTo>
                    <a:pt x="9094" y="172492"/>
                  </a:lnTo>
                  <a:lnTo>
                    <a:pt x="39952" y="130572"/>
                  </a:lnTo>
                  <a:lnTo>
                    <a:pt x="63886" y="101111"/>
                  </a:lnTo>
                  <a:lnTo>
                    <a:pt x="89234" y="60599"/>
                  </a:lnTo>
                  <a:lnTo>
                    <a:pt x="104504" y="36293"/>
                  </a:lnTo>
                  <a:lnTo>
                    <a:pt x="105388" y="33110"/>
                  </a:lnTo>
                  <a:lnTo>
                    <a:pt x="104985" y="29996"/>
                  </a:lnTo>
                  <a:lnTo>
                    <a:pt x="99312" y="14874"/>
                  </a:lnTo>
                  <a:lnTo>
                    <a:pt x="98322" y="1721"/>
                  </a:lnTo>
                  <a:lnTo>
                    <a:pt x="97298" y="1133"/>
                  </a:lnTo>
                  <a:lnTo>
                    <a:pt x="89667" y="0"/>
                  </a:lnTo>
                  <a:lnTo>
                    <a:pt x="89307" y="13258"/>
                  </a:lnTo>
                  <a:lnTo>
                    <a:pt x="91946" y="18435"/>
                  </a:lnTo>
                  <a:lnTo>
                    <a:pt x="103536" y="32778"/>
                  </a:lnTo>
                  <a:lnTo>
                    <a:pt x="109087" y="44619"/>
                  </a:lnTo>
                  <a:lnTo>
                    <a:pt x="121301" y="59488"/>
                  </a:lnTo>
                  <a:lnTo>
                    <a:pt x="134511" y="87390"/>
                  </a:lnTo>
                  <a:lnTo>
                    <a:pt x="145963" y="105530"/>
                  </a:lnTo>
                  <a:lnTo>
                    <a:pt x="150073" y="117667"/>
                  </a:lnTo>
                  <a:lnTo>
                    <a:pt x="152455" y="130657"/>
                  </a:lnTo>
                  <a:lnTo>
                    <a:pt x="158805" y="142777"/>
                  </a:lnTo>
                  <a:lnTo>
                    <a:pt x="160353" y="149985"/>
                  </a:lnTo>
                  <a:lnTo>
                    <a:pt x="161472" y="150576"/>
                  </a:lnTo>
                  <a:lnTo>
                    <a:pt x="169286" y="151713"/>
                  </a:lnTo>
                  <a:lnTo>
                    <a:pt x="169663" y="108310"/>
                  </a:lnTo>
                  <a:lnTo>
                    <a:pt x="172309" y="100037"/>
                  </a:lnTo>
                  <a:lnTo>
                    <a:pt x="177352" y="91382"/>
                  </a:lnTo>
                  <a:lnTo>
                    <a:pt x="178758" y="90672"/>
                  </a:lnTo>
                  <a:lnTo>
                    <a:pt x="189569" y="89334"/>
                  </a:lnTo>
                  <a:lnTo>
                    <a:pt x="191864" y="89307"/>
                  </a:lnTo>
                  <a:lnTo>
                    <a:pt x="193393" y="90281"/>
                  </a:lnTo>
                  <a:lnTo>
                    <a:pt x="194413" y="91922"/>
                  </a:lnTo>
                  <a:lnTo>
                    <a:pt x="195093" y="94008"/>
                  </a:lnTo>
                  <a:lnTo>
                    <a:pt x="205467" y="107031"/>
                  </a:lnTo>
                  <a:lnTo>
                    <a:pt x="209720" y="111375"/>
                  </a:lnTo>
                  <a:lnTo>
                    <a:pt x="214917" y="113967"/>
                  </a:lnTo>
                  <a:lnTo>
                    <a:pt x="217692" y="114658"/>
                  </a:lnTo>
                  <a:lnTo>
                    <a:pt x="232172" y="124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213"/>
            <p:cNvSpPr/>
            <p:nvPr/>
          </p:nvSpPr>
          <p:spPr>
            <a:xfrm>
              <a:off x="6554391" y="1366288"/>
              <a:ext cx="62495" cy="62308"/>
            </a:xfrm>
            <a:custGeom>
              <a:avLst/>
              <a:gdLst/>
              <a:ahLst/>
              <a:cxnLst/>
              <a:rect l="0" t="0" r="0" b="0"/>
              <a:pathLst>
                <a:path w="62495" h="62308">
                  <a:moveTo>
                    <a:pt x="17859" y="8884"/>
                  </a:moveTo>
                  <a:lnTo>
                    <a:pt x="13118" y="13624"/>
                  </a:lnTo>
                  <a:lnTo>
                    <a:pt x="10791" y="18598"/>
                  </a:lnTo>
                  <a:lnTo>
                    <a:pt x="8962" y="47593"/>
                  </a:lnTo>
                  <a:lnTo>
                    <a:pt x="10935" y="50565"/>
                  </a:lnTo>
                  <a:lnTo>
                    <a:pt x="24308" y="60699"/>
                  </a:lnTo>
                  <a:lnTo>
                    <a:pt x="30795" y="61940"/>
                  </a:lnTo>
                  <a:lnTo>
                    <a:pt x="39000" y="62307"/>
                  </a:lnTo>
                  <a:lnTo>
                    <a:pt x="44784" y="59747"/>
                  </a:lnTo>
                  <a:lnTo>
                    <a:pt x="56581" y="50020"/>
                  </a:lnTo>
                  <a:lnTo>
                    <a:pt x="59873" y="44364"/>
                  </a:lnTo>
                  <a:lnTo>
                    <a:pt x="61987" y="32649"/>
                  </a:lnTo>
                  <a:lnTo>
                    <a:pt x="62494" y="5906"/>
                  </a:lnTo>
                  <a:lnTo>
                    <a:pt x="61506" y="3922"/>
                  </a:lnTo>
                  <a:lnTo>
                    <a:pt x="59855" y="2600"/>
                  </a:lnTo>
                  <a:lnTo>
                    <a:pt x="55376" y="1130"/>
                  </a:lnTo>
                  <a:lnTo>
                    <a:pt x="32696" y="0"/>
                  </a:lnTo>
                  <a:lnTo>
                    <a:pt x="26769" y="2620"/>
                  </a:lnTo>
                  <a:lnTo>
                    <a:pt x="20826" y="6100"/>
                  </a:lnTo>
                  <a:lnTo>
                    <a:pt x="11904" y="9051"/>
                  </a:lnTo>
                  <a:lnTo>
                    <a:pt x="0" y="178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214"/>
            <p:cNvSpPr/>
            <p:nvPr/>
          </p:nvSpPr>
          <p:spPr>
            <a:xfrm>
              <a:off x="6635302" y="1285875"/>
              <a:ext cx="106566" cy="116087"/>
            </a:xfrm>
            <a:custGeom>
              <a:avLst/>
              <a:gdLst/>
              <a:ahLst/>
              <a:cxnLst/>
              <a:rect l="0" t="0" r="0" b="0"/>
              <a:pathLst>
                <a:path w="106566" h="116087">
                  <a:moveTo>
                    <a:pt x="44104" y="0"/>
                  </a:moveTo>
                  <a:lnTo>
                    <a:pt x="39363" y="4740"/>
                  </a:lnTo>
                  <a:lnTo>
                    <a:pt x="37036" y="9714"/>
                  </a:lnTo>
                  <a:lnTo>
                    <a:pt x="36416" y="12429"/>
                  </a:lnTo>
                  <a:lnTo>
                    <a:pt x="30435" y="18092"/>
                  </a:lnTo>
                  <a:lnTo>
                    <a:pt x="22154" y="24908"/>
                  </a:lnTo>
                  <a:lnTo>
                    <a:pt x="0" y="52948"/>
                  </a:lnTo>
                  <a:lnTo>
                    <a:pt x="7192" y="53523"/>
                  </a:lnTo>
                  <a:lnTo>
                    <a:pt x="17513" y="53562"/>
                  </a:lnTo>
                  <a:lnTo>
                    <a:pt x="25010" y="50925"/>
                  </a:lnTo>
                  <a:lnTo>
                    <a:pt x="28398" y="48833"/>
                  </a:lnTo>
                  <a:lnTo>
                    <a:pt x="42647" y="45888"/>
                  </a:lnTo>
                  <a:lnTo>
                    <a:pt x="84872" y="44670"/>
                  </a:lnTo>
                  <a:lnTo>
                    <a:pt x="100540" y="44651"/>
                  </a:lnTo>
                  <a:lnTo>
                    <a:pt x="102564" y="45643"/>
                  </a:lnTo>
                  <a:lnTo>
                    <a:pt x="103913" y="47296"/>
                  </a:lnTo>
                  <a:lnTo>
                    <a:pt x="106079" y="52337"/>
                  </a:lnTo>
                  <a:lnTo>
                    <a:pt x="106565" y="70639"/>
                  </a:lnTo>
                  <a:lnTo>
                    <a:pt x="103946" y="78689"/>
                  </a:lnTo>
                  <a:lnTo>
                    <a:pt x="85241" y="101166"/>
                  </a:lnTo>
                  <a:lnTo>
                    <a:pt x="74593" y="111224"/>
                  </a:lnTo>
                  <a:lnTo>
                    <a:pt x="61964"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215"/>
            <p:cNvSpPr/>
            <p:nvPr/>
          </p:nvSpPr>
          <p:spPr>
            <a:xfrm>
              <a:off x="6607969" y="1223367"/>
              <a:ext cx="257590" cy="205384"/>
            </a:xfrm>
            <a:custGeom>
              <a:avLst/>
              <a:gdLst/>
              <a:ahLst/>
              <a:cxnLst/>
              <a:rect l="0" t="0" r="0" b="0"/>
              <a:pathLst>
                <a:path w="257590" h="205384">
                  <a:moveTo>
                    <a:pt x="0" y="0"/>
                  </a:moveTo>
                  <a:lnTo>
                    <a:pt x="42241" y="0"/>
                  </a:lnTo>
                  <a:lnTo>
                    <a:pt x="84369" y="0"/>
                  </a:lnTo>
                  <a:lnTo>
                    <a:pt x="125542" y="0"/>
                  </a:lnTo>
                  <a:lnTo>
                    <a:pt x="162666" y="9714"/>
                  </a:lnTo>
                  <a:lnTo>
                    <a:pt x="204768" y="26858"/>
                  </a:lnTo>
                  <a:lnTo>
                    <a:pt x="223060" y="38385"/>
                  </a:lnTo>
                  <a:lnTo>
                    <a:pt x="238401" y="54368"/>
                  </a:lnTo>
                  <a:lnTo>
                    <a:pt x="252474" y="77547"/>
                  </a:lnTo>
                  <a:lnTo>
                    <a:pt x="257038" y="95296"/>
                  </a:lnTo>
                  <a:lnTo>
                    <a:pt x="257589" y="120064"/>
                  </a:lnTo>
                  <a:lnTo>
                    <a:pt x="243696" y="162884"/>
                  </a:lnTo>
                  <a:lnTo>
                    <a:pt x="229145" y="188627"/>
                  </a:lnTo>
                  <a:lnTo>
                    <a:pt x="214312"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2" name="SMARTInkShape-216"/>
          <p:cNvSpPr/>
          <p:nvPr/>
        </p:nvSpPr>
        <p:spPr>
          <a:xfrm>
            <a:off x="6357938" y="2321719"/>
            <a:ext cx="1714501" cy="669727"/>
          </a:xfrm>
          <a:custGeom>
            <a:avLst/>
            <a:gdLst/>
            <a:ahLst/>
            <a:cxnLst/>
            <a:rect l="0" t="0" r="0" b="0"/>
            <a:pathLst>
              <a:path w="1714501" h="669727">
                <a:moveTo>
                  <a:pt x="0" y="669726"/>
                </a:moveTo>
                <a:lnTo>
                  <a:pt x="17169" y="669726"/>
                </a:lnTo>
                <a:lnTo>
                  <a:pt x="25159" y="667081"/>
                </a:lnTo>
                <a:lnTo>
                  <a:pt x="66761" y="645811"/>
                </a:lnTo>
                <a:lnTo>
                  <a:pt x="107715" y="626277"/>
                </a:lnTo>
                <a:lnTo>
                  <a:pt x="143978" y="610028"/>
                </a:lnTo>
                <a:lnTo>
                  <a:pt x="177818" y="594381"/>
                </a:lnTo>
                <a:lnTo>
                  <a:pt x="217830" y="577177"/>
                </a:lnTo>
                <a:lnTo>
                  <a:pt x="256255" y="559512"/>
                </a:lnTo>
                <a:lnTo>
                  <a:pt x="299611" y="540718"/>
                </a:lnTo>
                <a:lnTo>
                  <a:pt x="332589" y="525077"/>
                </a:lnTo>
                <a:lnTo>
                  <a:pt x="364445" y="510849"/>
                </a:lnTo>
                <a:lnTo>
                  <a:pt x="396132" y="496919"/>
                </a:lnTo>
                <a:lnTo>
                  <a:pt x="430059" y="480806"/>
                </a:lnTo>
                <a:lnTo>
                  <a:pt x="464980" y="463723"/>
                </a:lnTo>
                <a:lnTo>
                  <a:pt x="500345" y="447200"/>
                </a:lnTo>
                <a:lnTo>
                  <a:pt x="535907" y="433242"/>
                </a:lnTo>
                <a:lnTo>
                  <a:pt x="571556" y="417779"/>
                </a:lnTo>
                <a:lnTo>
                  <a:pt x="608235" y="401976"/>
                </a:lnTo>
                <a:lnTo>
                  <a:pt x="647689" y="388338"/>
                </a:lnTo>
                <a:lnTo>
                  <a:pt x="685728" y="373017"/>
                </a:lnTo>
                <a:lnTo>
                  <a:pt x="723471" y="357277"/>
                </a:lnTo>
                <a:lnTo>
                  <a:pt x="763396" y="343667"/>
                </a:lnTo>
                <a:lnTo>
                  <a:pt x="801647" y="328358"/>
                </a:lnTo>
                <a:lnTo>
                  <a:pt x="839482" y="312624"/>
                </a:lnTo>
                <a:lnTo>
                  <a:pt x="879450" y="299017"/>
                </a:lnTo>
                <a:lnTo>
                  <a:pt x="920363" y="283709"/>
                </a:lnTo>
                <a:lnTo>
                  <a:pt x="961698" y="267976"/>
                </a:lnTo>
                <a:lnTo>
                  <a:pt x="1003220" y="254368"/>
                </a:lnTo>
                <a:lnTo>
                  <a:pt x="1044826" y="239060"/>
                </a:lnTo>
                <a:lnTo>
                  <a:pt x="1086469" y="223327"/>
                </a:lnTo>
                <a:lnTo>
                  <a:pt x="1128128" y="209720"/>
                </a:lnTo>
                <a:lnTo>
                  <a:pt x="1169793" y="194412"/>
                </a:lnTo>
                <a:lnTo>
                  <a:pt x="1211463" y="178679"/>
                </a:lnTo>
                <a:lnTo>
                  <a:pt x="1253134" y="165071"/>
                </a:lnTo>
                <a:lnTo>
                  <a:pt x="1292159" y="149763"/>
                </a:lnTo>
                <a:lnTo>
                  <a:pt x="1330339" y="134030"/>
                </a:lnTo>
                <a:lnTo>
                  <a:pt x="1370460" y="120423"/>
                </a:lnTo>
                <a:lnTo>
                  <a:pt x="1408796" y="107761"/>
                </a:lnTo>
                <a:lnTo>
                  <a:pt x="1444687" y="95519"/>
                </a:lnTo>
                <a:lnTo>
                  <a:pt x="1477173" y="83463"/>
                </a:lnTo>
                <a:lnTo>
                  <a:pt x="1510795" y="71490"/>
                </a:lnTo>
                <a:lnTo>
                  <a:pt x="1543597" y="59555"/>
                </a:lnTo>
                <a:lnTo>
                  <a:pt x="1585369" y="42671"/>
                </a:lnTo>
                <a:lnTo>
                  <a:pt x="1627731" y="29951"/>
                </a:lnTo>
                <a:lnTo>
                  <a:pt x="1663875" y="15048"/>
                </a:lnTo>
                <a:lnTo>
                  <a:pt x="1694871" y="3266"/>
                </a:lnTo>
                <a:lnTo>
                  <a:pt x="17145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47791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a:t>
            </a:r>
            <a:endParaRPr lang="en-US" dirty="0"/>
          </a:p>
        </p:txBody>
      </p:sp>
      <p:sp>
        <p:nvSpPr>
          <p:cNvPr id="3" name="Text Placeholder 2"/>
          <p:cNvSpPr>
            <a:spLocks noGrp="1"/>
          </p:cNvSpPr>
          <p:nvPr>
            <p:ph type="body" idx="1"/>
          </p:nvPr>
        </p:nvSpPr>
        <p:spPr>
          <a:xfrm>
            <a:off x="1009442" y="1807361"/>
            <a:ext cx="7125112" cy="2764640"/>
          </a:xfrm>
        </p:spPr>
        <p:txBody>
          <a:bodyPr/>
          <a:lstStyle/>
          <a:p>
            <a:r>
              <a:rPr lang="en-US" sz="3000" dirty="0"/>
              <a:t>Why is being able to organize your writing in an effective manner an important skill to improve? </a:t>
            </a:r>
            <a:endParaRPr lang="en-US" sz="3000" dirty="0" smtClean="0"/>
          </a:p>
          <a:p>
            <a:endParaRPr lang="en-US" dirty="0"/>
          </a:p>
          <a:p>
            <a:pPr marL="114300" indent="0">
              <a:buNone/>
            </a:pPr>
            <a:r>
              <a:rPr lang="en-US" dirty="0" smtClean="0"/>
              <a:t>Do the exit ticket on the paper and turn it in the exit ticket bin.</a:t>
            </a:r>
            <a:endParaRPr lang="en-US" dirty="0"/>
          </a:p>
          <a:p>
            <a:pPr marL="114300" indent="0">
              <a:buNone/>
            </a:pPr>
            <a:endParaRPr lang="en-US" dirty="0"/>
          </a:p>
        </p:txBody>
      </p:sp>
      <p:grpSp>
        <p:nvGrpSpPr>
          <p:cNvPr id="17" name="SMARTInkShape-Group34"/>
          <p:cNvGrpSpPr/>
          <p:nvPr/>
        </p:nvGrpSpPr>
        <p:grpSpPr>
          <a:xfrm>
            <a:off x="4636454" y="4339828"/>
            <a:ext cx="2462649" cy="589361"/>
            <a:chOff x="4636454" y="4339828"/>
            <a:chExt cx="2462649" cy="589361"/>
          </a:xfrm>
        </p:grpSpPr>
        <p:sp>
          <p:nvSpPr>
            <p:cNvPr id="4" name="SMARTInkShape-217"/>
            <p:cNvSpPr/>
            <p:nvPr/>
          </p:nvSpPr>
          <p:spPr>
            <a:xfrm>
              <a:off x="7090172" y="4697016"/>
              <a:ext cx="8931" cy="8930"/>
            </a:xfrm>
            <a:custGeom>
              <a:avLst/>
              <a:gdLst/>
              <a:ahLst/>
              <a:cxnLst/>
              <a:rect l="0" t="0" r="0" b="0"/>
              <a:pathLst>
                <a:path w="8931" h="8930">
                  <a:moveTo>
                    <a:pt x="0" y="0"/>
                  </a:moveTo>
                  <a:lnTo>
                    <a:pt x="0" y="8561"/>
                  </a:lnTo>
                  <a:lnTo>
                    <a:pt x="8930"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18"/>
            <p:cNvSpPr/>
            <p:nvPr/>
          </p:nvSpPr>
          <p:spPr>
            <a:xfrm>
              <a:off x="7004733" y="4670227"/>
              <a:ext cx="14002" cy="25407"/>
            </a:xfrm>
            <a:custGeom>
              <a:avLst/>
              <a:gdLst/>
              <a:ahLst/>
              <a:cxnLst/>
              <a:rect l="0" t="0" r="0" b="0"/>
              <a:pathLst>
                <a:path w="14002" h="25407">
                  <a:moveTo>
                    <a:pt x="14001" y="0"/>
                  </a:moveTo>
                  <a:lnTo>
                    <a:pt x="9261" y="4740"/>
                  </a:lnTo>
                  <a:lnTo>
                    <a:pt x="6934" y="9713"/>
                  </a:lnTo>
                  <a:lnTo>
                    <a:pt x="5440" y="16250"/>
                  </a:lnTo>
                  <a:lnTo>
                    <a:pt x="440" y="22123"/>
                  </a:lnTo>
                  <a:lnTo>
                    <a:pt x="0" y="23678"/>
                  </a:lnTo>
                  <a:lnTo>
                    <a:pt x="698" y="24715"/>
                  </a:lnTo>
                  <a:lnTo>
                    <a:pt x="2156" y="25406"/>
                  </a:lnTo>
                  <a:lnTo>
                    <a:pt x="4120" y="24875"/>
                  </a:lnTo>
                  <a:lnTo>
                    <a:pt x="8948" y="21639"/>
                  </a:lnTo>
                  <a:lnTo>
                    <a:pt x="14001"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19"/>
            <p:cNvSpPr/>
            <p:nvPr/>
          </p:nvSpPr>
          <p:spPr>
            <a:xfrm>
              <a:off x="6786563" y="4589859"/>
              <a:ext cx="142876" cy="89298"/>
            </a:xfrm>
            <a:custGeom>
              <a:avLst/>
              <a:gdLst/>
              <a:ahLst/>
              <a:cxnLst/>
              <a:rect l="0" t="0" r="0" b="0"/>
              <a:pathLst>
                <a:path w="142876" h="89298">
                  <a:moveTo>
                    <a:pt x="0" y="89297"/>
                  </a:moveTo>
                  <a:lnTo>
                    <a:pt x="4740" y="84557"/>
                  </a:lnTo>
                  <a:lnTo>
                    <a:pt x="9713" y="82229"/>
                  </a:lnTo>
                  <a:lnTo>
                    <a:pt x="25731" y="75995"/>
                  </a:lnTo>
                  <a:lnTo>
                    <a:pt x="67388" y="46980"/>
                  </a:lnTo>
                  <a:lnTo>
                    <a:pt x="111773" y="16590"/>
                  </a:lnTo>
                  <a:lnTo>
                    <a:pt x="1428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20"/>
            <p:cNvSpPr/>
            <p:nvPr/>
          </p:nvSpPr>
          <p:spPr>
            <a:xfrm>
              <a:off x="6867113" y="4339828"/>
              <a:ext cx="44466" cy="436661"/>
            </a:xfrm>
            <a:custGeom>
              <a:avLst/>
              <a:gdLst/>
              <a:ahLst/>
              <a:cxnLst/>
              <a:rect l="0" t="0" r="0" b="0"/>
              <a:pathLst>
                <a:path w="44466" h="436661">
                  <a:moveTo>
                    <a:pt x="44465" y="0"/>
                  </a:moveTo>
                  <a:lnTo>
                    <a:pt x="39724" y="4741"/>
                  </a:lnTo>
                  <a:lnTo>
                    <a:pt x="37397" y="12359"/>
                  </a:lnTo>
                  <a:lnTo>
                    <a:pt x="28651" y="47269"/>
                  </a:lnTo>
                  <a:lnTo>
                    <a:pt x="17492" y="90402"/>
                  </a:lnTo>
                  <a:lnTo>
                    <a:pt x="11338" y="127989"/>
                  </a:lnTo>
                  <a:lnTo>
                    <a:pt x="8906" y="157095"/>
                  </a:lnTo>
                  <a:lnTo>
                    <a:pt x="4518" y="189875"/>
                  </a:lnTo>
                  <a:lnTo>
                    <a:pt x="1906" y="221642"/>
                  </a:lnTo>
                  <a:lnTo>
                    <a:pt x="745" y="253289"/>
                  </a:lnTo>
                  <a:lnTo>
                    <a:pt x="229" y="287198"/>
                  </a:lnTo>
                  <a:lnTo>
                    <a:pt x="0" y="319467"/>
                  </a:lnTo>
                  <a:lnTo>
                    <a:pt x="2517" y="362878"/>
                  </a:lnTo>
                  <a:lnTo>
                    <a:pt x="6901" y="398231"/>
                  </a:lnTo>
                  <a:lnTo>
                    <a:pt x="8715" y="436660"/>
                  </a:lnTo>
                  <a:lnTo>
                    <a:pt x="8746"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21"/>
            <p:cNvSpPr/>
            <p:nvPr/>
          </p:nvSpPr>
          <p:spPr>
            <a:xfrm>
              <a:off x="6638788" y="4697016"/>
              <a:ext cx="94197" cy="56729"/>
            </a:xfrm>
            <a:custGeom>
              <a:avLst/>
              <a:gdLst/>
              <a:ahLst/>
              <a:cxnLst/>
              <a:rect l="0" t="0" r="0" b="0"/>
              <a:pathLst>
                <a:path w="94197" h="56729">
                  <a:moveTo>
                    <a:pt x="13829" y="8929"/>
                  </a:moveTo>
                  <a:lnTo>
                    <a:pt x="9088" y="13670"/>
                  </a:lnTo>
                  <a:lnTo>
                    <a:pt x="6761" y="18643"/>
                  </a:lnTo>
                  <a:lnTo>
                    <a:pt x="6141" y="21358"/>
                  </a:lnTo>
                  <a:lnTo>
                    <a:pt x="526" y="29920"/>
                  </a:lnTo>
                  <a:lnTo>
                    <a:pt x="0" y="33837"/>
                  </a:lnTo>
                  <a:lnTo>
                    <a:pt x="2061" y="43481"/>
                  </a:lnTo>
                  <a:lnTo>
                    <a:pt x="8798" y="55327"/>
                  </a:lnTo>
                  <a:lnTo>
                    <a:pt x="11468" y="56728"/>
                  </a:lnTo>
                  <a:lnTo>
                    <a:pt x="14240" y="56670"/>
                  </a:lnTo>
                  <a:lnTo>
                    <a:pt x="51858" y="36590"/>
                  </a:lnTo>
                  <a:lnTo>
                    <a:pt x="77602" y="20603"/>
                  </a:lnTo>
                  <a:lnTo>
                    <a:pt x="9419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22"/>
            <p:cNvSpPr/>
            <p:nvPr/>
          </p:nvSpPr>
          <p:spPr>
            <a:xfrm>
              <a:off x="6393671" y="4474324"/>
              <a:ext cx="428611" cy="435396"/>
            </a:xfrm>
            <a:custGeom>
              <a:avLst/>
              <a:gdLst/>
              <a:ahLst/>
              <a:cxnLst/>
              <a:rect l="0" t="0" r="0" b="0"/>
              <a:pathLst>
                <a:path w="428611" h="435396">
                  <a:moveTo>
                    <a:pt x="17845" y="419145"/>
                  </a:moveTo>
                  <a:lnTo>
                    <a:pt x="13104" y="423885"/>
                  </a:lnTo>
                  <a:lnTo>
                    <a:pt x="10776" y="428858"/>
                  </a:lnTo>
                  <a:lnTo>
                    <a:pt x="9283" y="435395"/>
                  </a:lnTo>
                  <a:lnTo>
                    <a:pt x="8168" y="434939"/>
                  </a:lnTo>
                  <a:lnTo>
                    <a:pt x="4283" y="431787"/>
                  </a:lnTo>
                  <a:lnTo>
                    <a:pt x="1896" y="427079"/>
                  </a:lnTo>
                  <a:lnTo>
                    <a:pt x="237" y="398803"/>
                  </a:lnTo>
                  <a:lnTo>
                    <a:pt x="35" y="362430"/>
                  </a:lnTo>
                  <a:lnTo>
                    <a:pt x="0" y="328918"/>
                  </a:lnTo>
                  <a:lnTo>
                    <a:pt x="2635" y="293854"/>
                  </a:lnTo>
                  <a:lnTo>
                    <a:pt x="12346" y="258329"/>
                  </a:lnTo>
                  <a:lnTo>
                    <a:pt x="33405" y="215510"/>
                  </a:lnTo>
                  <a:lnTo>
                    <a:pt x="56674" y="178389"/>
                  </a:lnTo>
                  <a:lnTo>
                    <a:pt x="75431" y="152349"/>
                  </a:lnTo>
                  <a:lnTo>
                    <a:pt x="117232" y="120045"/>
                  </a:lnTo>
                  <a:lnTo>
                    <a:pt x="130526" y="111029"/>
                  </a:lnTo>
                  <a:lnTo>
                    <a:pt x="153338" y="107188"/>
                  </a:lnTo>
                  <a:lnTo>
                    <a:pt x="163273" y="106779"/>
                  </a:lnTo>
                  <a:lnTo>
                    <a:pt x="165398" y="108705"/>
                  </a:lnTo>
                  <a:lnTo>
                    <a:pt x="167760" y="116138"/>
                  </a:lnTo>
                  <a:lnTo>
                    <a:pt x="169483" y="145644"/>
                  </a:lnTo>
                  <a:lnTo>
                    <a:pt x="159913" y="187410"/>
                  </a:lnTo>
                  <a:lnTo>
                    <a:pt x="148654" y="227518"/>
                  </a:lnTo>
                  <a:lnTo>
                    <a:pt x="139836" y="261935"/>
                  </a:lnTo>
                  <a:lnTo>
                    <a:pt x="130940" y="297268"/>
                  </a:lnTo>
                  <a:lnTo>
                    <a:pt x="126174" y="336642"/>
                  </a:lnTo>
                  <a:lnTo>
                    <a:pt x="125156" y="366106"/>
                  </a:lnTo>
                  <a:lnTo>
                    <a:pt x="126096" y="367911"/>
                  </a:lnTo>
                  <a:lnTo>
                    <a:pt x="127715" y="368121"/>
                  </a:lnTo>
                  <a:lnTo>
                    <a:pt x="129787" y="367270"/>
                  </a:lnTo>
                  <a:lnTo>
                    <a:pt x="131169" y="365710"/>
                  </a:lnTo>
                  <a:lnTo>
                    <a:pt x="143482" y="328114"/>
                  </a:lnTo>
                  <a:lnTo>
                    <a:pt x="157825" y="284971"/>
                  </a:lnTo>
                  <a:lnTo>
                    <a:pt x="167896" y="240521"/>
                  </a:lnTo>
                  <a:lnTo>
                    <a:pt x="171516" y="227970"/>
                  </a:lnTo>
                  <a:lnTo>
                    <a:pt x="175440" y="218092"/>
                  </a:lnTo>
                  <a:lnTo>
                    <a:pt x="178641" y="203359"/>
                  </a:lnTo>
                  <a:lnTo>
                    <a:pt x="180604" y="200874"/>
                  </a:lnTo>
                  <a:lnTo>
                    <a:pt x="186144" y="196885"/>
                  </a:lnTo>
                  <a:lnTo>
                    <a:pt x="186599" y="197549"/>
                  </a:lnTo>
                  <a:lnTo>
                    <a:pt x="188478" y="242196"/>
                  </a:lnTo>
                  <a:lnTo>
                    <a:pt x="199934" y="285416"/>
                  </a:lnTo>
                  <a:lnTo>
                    <a:pt x="212416" y="313832"/>
                  </a:lnTo>
                  <a:lnTo>
                    <a:pt x="226419" y="330504"/>
                  </a:lnTo>
                  <a:lnTo>
                    <a:pt x="243699" y="342429"/>
                  </a:lnTo>
                  <a:lnTo>
                    <a:pt x="246797" y="343196"/>
                  </a:lnTo>
                  <a:lnTo>
                    <a:pt x="249855" y="342715"/>
                  </a:lnTo>
                  <a:lnTo>
                    <a:pt x="255898" y="339535"/>
                  </a:lnTo>
                  <a:lnTo>
                    <a:pt x="261891" y="334815"/>
                  </a:lnTo>
                  <a:lnTo>
                    <a:pt x="279779" y="305426"/>
                  </a:lnTo>
                  <a:lnTo>
                    <a:pt x="284559" y="267845"/>
                  </a:lnTo>
                  <a:lnTo>
                    <a:pt x="285386" y="233865"/>
                  </a:lnTo>
                  <a:lnTo>
                    <a:pt x="285631" y="197670"/>
                  </a:lnTo>
                  <a:lnTo>
                    <a:pt x="285704" y="156959"/>
                  </a:lnTo>
                  <a:lnTo>
                    <a:pt x="285726" y="120313"/>
                  </a:lnTo>
                  <a:lnTo>
                    <a:pt x="288379" y="80760"/>
                  </a:lnTo>
                  <a:lnTo>
                    <a:pt x="300966" y="37277"/>
                  </a:lnTo>
                  <a:lnTo>
                    <a:pt x="306726" y="26845"/>
                  </a:lnTo>
                  <a:lnTo>
                    <a:pt x="320287" y="15394"/>
                  </a:lnTo>
                  <a:lnTo>
                    <a:pt x="341655" y="3628"/>
                  </a:lnTo>
                  <a:lnTo>
                    <a:pt x="354119" y="687"/>
                  </a:lnTo>
                  <a:lnTo>
                    <a:pt x="364414" y="0"/>
                  </a:lnTo>
                  <a:lnTo>
                    <a:pt x="403733" y="10494"/>
                  </a:lnTo>
                  <a:lnTo>
                    <a:pt x="428610" y="173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23"/>
            <p:cNvSpPr/>
            <p:nvPr/>
          </p:nvSpPr>
          <p:spPr>
            <a:xfrm>
              <a:off x="6144037" y="4386856"/>
              <a:ext cx="185424" cy="451965"/>
            </a:xfrm>
            <a:custGeom>
              <a:avLst/>
              <a:gdLst/>
              <a:ahLst/>
              <a:cxnLst/>
              <a:rect l="0" t="0" r="0" b="0"/>
              <a:pathLst>
                <a:path w="185424" h="451965">
                  <a:moveTo>
                    <a:pt x="115674" y="256582"/>
                  </a:moveTo>
                  <a:lnTo>
                    <a:pt x="115674" y="251841"/>
                  </a:lnTo>
                  <a:lnTo>
                    <a:pt x="114682" y="250445"/>
                  </a:lnTo>
                  <a:lnTo>
                    <a:pt x="113028" y="249514"/>
                  </a:lnTo>
                  <a:lnTo>
                    <a:pt x="106580" y="247897"/>
                  </a:lnTo>
                  <a:lnTo>
                    <a:pt x="84630" y="247655"/>
                  </a:lnTo>
                  <a:lnTo>
                    <a:pt x="79387" y="250299"/>
                  </a:lnTo>
                  <a:lnTo>
                    <a:pt x="56121" y="270575"/>
                  </a:lnTo>
                  <a:lnTo>
                    <a:pt x="44232" y="276323"/>
                  </a:lnTo>
                  <a:lnTo>
                    <a:pt x="26413" y="292265"/>
                  </a:lnTo>
                  <a:lnTo>
                    <a:pt x="35274" y="292300"/>
                  </a:lnTo>
                  <a:lnTo>
                    <a:pt x="35304" y="304729"/>
                  </a:lnTo>
                  <a:lnTo>
                    <a:pt x="32660" y="310391"/>
                  </a:lnTo>
                  <a:lnTo>
                    <a:pt x="20075" y="333194"/>
                  </a:lnTo>
                  <a:lnTo>
                    <a:pt x="11094" y="362114"/>
                  </a:lnTo>
                  <a:lnTo>
                    <a:pt x="1676" y="406382"/>
                  </a:lnTo>
                  <a:lnTo>
                    <a:pt x="0" y="431803"/>
                  </a:lnTo>
                  <a:lnTo>
                    <a:pt x="5063" y="443929"/>
                  </a:lnTo>
                  <a:lnTo>
                    <a:pt x="9191" y="449941"/>
                  </a:lnTo>
                  <a:lnTo>
                    <a:pt x="13928" y="451964"/>
                  </a:lnTo>
                  <a:lnTo>
                    <a:pt x="19069" y="451329"/>
                  </a:lnTo>
                  <a:lnTo>
                    <a:pt x="30075" y="445331"/>
                  </a:lnTo>
                  <a:lnTo>
                    <a:pt x="47426" y="429806"/>
                  </a:lnTo>
                  <a:lnTo>
                    <a:pt x="71067" y="395750"/>
                  </a:lnTo>
                  <a:lnTo>
                    <a:pt x="86251" y="359994"/>
                  </a:lnTo>
                  <a:lnTo>
                    <a:pt x="99680" y="320626"/>
                  </a:lnTo>
                  <a:lnTo>
                    <a:pt x="116227" y="281180"/>
                  </a:lnTo>
                  <a:lnTo>
                    <a:pt x="131051" y="238073"/>
                  </a:lnTo>
                  <a:lnTo>
                    <a:pt x="141727" y="193881"/>
                  </a:lnTo>
                  <a:lnTo>
                    <a:pt x="153821" y="152014"/>
                  </a:lnTo>
                  <a:lnTo>
                    <a:pt x="164679" y="114473"/>
                  </a:lnTo>
                  <a:lnTo>
                    <a:pt x="170543" y="78215"/>
                  </a:lnTo>
                  <a:lnTo>
                    <a:pt x="181413" y="39889"/>
                  </a:lnTo>
                  <a:lnTo>
                    <a:pt x="185423" y="19515"/>
                  </a:lnTo>
                  <a:lnTo>
                    <a:pt x="183715" y="9667"/>
                  </a:lnTo>
                  <a:lnTo>
                    <a:pt x="179275" y="0"/>
                  </a:lnTo>
                  <a:lnTo>
                    <a:pt x="178910" y="199"/>
                  </a:lnTo>
                  <a:lnTo>
                    <a:pt x="168481" y="43933"/>
                  </a:lnTo>
                  <a:lnTo>
                    <a:pt x="162740" y="72197"/>
                  </a:lnTo>
                  <a:lnTo>
                    <a:pt x="158393" y="108353"/>
                  </a:lnTo>
                  <a:lnTo>
                    <a:pt x="150821" y="150485"/>
                  </a:lnTo>
                  <a:lnTo>
                    <a:pt x="144940" y="194388"/>
                  </a:lnTo>
                  <a:lnTo>
                    <a:pt x="143197" y="238815"/>
                  </a:lnTo>
                  <a:lnTo>
                    <a:pt x="142680" y="283398"/>
                  </a:lnTo>
                  <a:lnTo>
                    <a:pt x="142527" y="325382"/>
                  </a:lnTo>
                  <a:lnTo>
                    <a:pt x="142476" y="365642"/>
                  </a:lnTo>
                  <a:lnTo>
                    <a:pt x="151393" y="3994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24"/>
            <p:cNvSpPr/>
            <p:nvPr/>
          </p:nvSpPr>
          <p:spPr>
            <a:xfrm>
              <a:off x="5920383" y="4366617"/>
              <a:ext cx="80368" cy="428626"/>
            </a:xfrm>
            <a:custGeom>
              <a:avLst/>
              <a:gdLst/>
              <a:ahLst/>
              <a:cxnLst/>
              <a:rect l="0" t="0" r="0" b="0"/>
              <a:pathLst>
                <a:path w="80368" h="428626">
                  <a:moveTo>
                    <a:pt x="80367" y="0"/>
                  </a:moveTo>
                  <a:lnTo>
                    <a:pt x="80367" y="4741"/>
                  </a:lnTo>
                  <a:lnTo>
                    <a:pt x="67938" y="42901"/>
                  </a:lnTo>
                  <a:lnTo>
                    <a:pt x="54635" y="80401"/>
                  </a:lnTo>
                  <a:lnTo>
                    <a:pt x="46441" y="111140"/>
                  </a:lnTo>
                  <a:lnTo>
                    <a:pt x="39492" y="144646"/>
                  </a:lnTo>
                  <a:lnTo>
                    <a:pt x="33096" y="179381"/>
                  </a:lnTo>
                  <a:lnTo>
                    <a:pt x="26946" y="214662"/>
                  </a:lnTo>
                  <a:lnTo>
                    <a:pt x="20906" y="250187"/>
                  </a:lnTo>
                  <a:lnTo>
                    <a:pt x="14914" y="285819"/>
                  </a:lnTo>
                  <a:lnTo>
                    <a:pt x="11589" y="321500"/>
                  </a:lnTo>
                  <a:lnTo>
                    <a:pt x="9119" y="355217"/>
                  </a:lnTo>
                  <a:lnTo>
                    <a:pt x="3143" y="394527"/>
                  </a:lnTo>
                  <a:lnTo>
                    <a:pt x="0"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25"/>
            <p:cNvSpPr/>
            <p:nvPr/>
          </p:nvSpPr>
          <p:spPr>
            <a:xfrm>
              <a:off x="5598914" y="4610202"/>
              <a:ext cx="116087" cy="202901"/>
            </a:xfrm>
            <a:custGeom>
              <a:avLst/>
              <a:gdLst/>
              <a:ahLst/>
              <a:cxnLst/>
              <a:rect l="0" t="0" r="0" b="0"/>
              <a:pathLst>
                <a:path w="116087" h="202901">
                  <a:moveTo>
                    <a:pt x="0" y="104673"/>
                  </a:moveTo>
                  <a:lnTo>
                    <a:pt x="0" y="144812"/>
                  </a:lnTo>
                  <a:lnTo>
                    <a:pt x="0" y="186237"/>
                  </a:lnTo>
                  <a:lnTo>
                    <a:pt x="0" y="200509"/>
                  </a:lnTo>
                  <a:lnTo>
                    <a:pt x="992" y="179407"/>
                  </a:lnTo>
                  <a:lnTo>
                    <a:pt x="7689" y="139650"/>
                  </a:lnTo>
                  <a:lnTo>
                    <a:pt x="16806" y="97397"/>
                  </a:lnTo>
                  <a:lnTo>
                    <a:pt x="34041" y="53479"/>
                  </a:lnTo>
                  <a:lnTo>
                    <a:pt x="46797" y="27658"/>
                  </a:lnTo>
                  <a:lnTo>
                    <a:pt x="57510" y="14882"/>
                  </a:lnTo>
                  <a:lnTo>
                    <a:pt x="73705" y="3103"/>
                  </a:lnTo>
                  <a:lnTo>
                    <a:pt x="81706" y="0"/>
                  </a:lnTo>
                  <a:lnTo>
                    <a:pt x="85228" y="164"/>
                  </a:lnTo>
                  <a:lnTo>
                    <a:pt x="91788" y="2993"/>
                  </a:lnTo>
                  <a:lnTo>
                    <a:pt x="101060" y="10164"/>
                  </a:lnTo>
                  <a:lnTo>
                    <a:pt x="104446" y="20997"/>
                  </a:lnTo>
                  <a:lnTo>
                    <a:pt x="106799" y="61757"/>
                  </a:lnTo>
                  <a:lnTo>
                    <a:pt x="107086" y="102958"/>
                  </a:lnTo>
                  <a:lnTo>
                    <a:pt x="107142" y="144793"/>
                  </a:lnTo>
                  <a:lnTo>
                    <a:pt x="116086" y="202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26"/>
            <p:cNvSpPr/>
            <p:nvPr/>
          </p:nvSpPr>
          <p:spPr>
            <a:xfrm>
              <a:off x="5421266" y="4634508"/>
              <a:ext cx="123426" cy="195242"/>
            </a:xfrm>
            <a:custGeom>
              <a:avLst/>
              <a:gdLst/>
              <a:ahLst/>
              <a:cxnLst/>
              <a:rect l="0" t="0" r="0" b="0"/>
              <a:pathLst>
                <a:path w="123426" h="195242">
                  <a:moveTo>
                    <a:pt x="52632" y="8930"/>
                  </a:moveTo>
                  <a:lnTo>
                    <a:pt x="37402" y="47513"/>
                  </a:lnTo>
                  <a:lnTo>
                    <a:pt x="23129" y="90451"/>
                  </a:lnTo>
                  <a:lnTo>
                    <a:pt x="6235" y="132409"/>
                  </a:lnTo>
                  <a:lnTo>
                    <a:pt x="0" y="175746"/>
                  </a:lnTo>
                  <a:lnTo>
                    <a:pt x="467" y="187250"/>
                  </a:lnTo>
                  <a:lnTo>
                    <a:pt x="1980" y="190317"/>
                  </a:lnTo>
                  <a:lnTo>
                    <a:pt x="3982" y="192362"/>
                  </a:lnTo>
                  <a:lnTo>
                    <a:pt x="8851" y="194635"/>
                  </a:lnTo>
                  <a:lnTo>
                    <a:pt x="11538" y="195241"/>
                  </a:lnTo>
                  <a:lnTo>
                    <a:pt x="24802" y="191354"/>
                  </a:lnTo>
                  <a:lnTo>
                    <a:pt x="41299" y="179177"/>
                  </a:lnTo>
                  <a:lnTo>
                    <a:pt x="70567" y="141776"/>
                  </a:lnTo>
                  <a:lnTo>
                    <a:pt x="94131" y="98081"/>
                  </a:lnTo>
                  <a:lnTo>
                    <a:pt x="116722" y="53559"/>
                  </a:lnTo>
                  <a:lnTo>
                    <a:pt x="122618" y="31121"/>
                  </a:lnTo>
                  <a:lnTo>
                    <a:pt x="123425" y="20116"/>
                  </a:lnTo>
                  <a:lnTo>
                    <a:pt x="121138" y="11256"/>
                  </a:lnTo>
                  <a:lnTo>
                    <a:pt x="119138" y="7503"/>
                  </a:lnTo>
                  <a:lnTo>
                    <a:pt x="116813" y="5003"/>
                  </a:lnTo>
                  <a:lnTo>
                    <a:pt x="111585" y="2223"/>
                  </a:lnTo>
                  <a:lnTo>
                    <a:pt x="8835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27"/>
            <p:cNvSpPr/>
            <p:nvPr/>
          </p:nvSpPr>
          <p:spPr>
            <a:xfrm>
              <a:off x="5242768" y="4563070"/>
              <a:ext cx="150074" cy="339329"/>
            </a:xfrm>
            <a:custGeom>
              <a:avLst/>
              <a:gdLst/>
              <a:ahLst/>
              <a:cxnLst/>
              <a:rect l="0" t="0" r="0" b="0"/>
              <a:pathLst>
                <a:path w="150074" h="339329">
                  <a:moveTo>
                    <a:pt x="97185" y="0"/>
                  </a:moveTo>
                  <a:lnTo>
                    <a:pt x="90056" y="8122"/>
                  </a:lnTo>
                  <a:lnTo>
                    <a:pt x="67681" y="50241"/>
                  </a:lnTo>
                  <a:lnTo>
                    <a:pt x="46048" y="93378"/>
                  </a:lnTo>
                  <a:lnTo>
                    <a:pt x="22665" y="131996"/>
                  </a:lnTo>
                  <a:lnTo>
                    <a:pt x="4229" y="157116"/>
                  </a:lnTo>
                  <a:lnTo>
                    <a:pt x="0" y="167185"/>
                  </a:lnTo>
                  <a:lnTo>
                    <a:pt x="1637" y="167020"/>
                  </a:lnTo>
                  <a:lnTo>
                    <a:pt x="23907" y="157018"/>
                  </a:lnTo>
                  <a:lnTo>
                    <a:pt x="63330" y="132145"/>
                  </a:lnTo>
                  <a:lnTo>
                    <a:pt x="103714" y="111819"/>
                  </a:lnTo>
                  <a:lnTo>
                    <a:pt x="129453" y="108078"/>
                  </a:lnTo>
                  <a:lnTo>
                    <a:pt x="134572" y="109755"/>
                  </a:lnTo>
                  <a:lnTo>
                    <a:pt x="142906" y="116911"/>
                  </a:lnTo>
                  <a:lnTo>
                    <a:pt x="147271" y="126705"/>
                  </a:lnTo>
                  <a:lnTo>
                    <a:pt x="150073" y="153903"/>
                  </a:lnTo>
                  <a:lnTo>
                    <a:pt x="136369" y="196059"/>
                  </a:lnTo>
                  <a:lnTo>
                    <a:pt x="120260" y="235804"/>
                  </a:lnTo>
                  <a:lnTo>
                    <a:pt x="102920" y="272164"/>
                  </a:lnTo>
                  <a:lnTo>
                    <a:pt x="73344" y="316115"/>
                  </a:lnTo>
                  <a:lnTo>
                    <a:pt x="52537" y="339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28"/>
            <p:cNvSpPr/>
            <p:nvPr/>
          </p:nvSpPr>
          <p:spPr>
            <a:xfrm>
              <a:off x="5077117" y="4607719"/>
              <a:ext cx="144906" cy="250032"/>
            </a:xfrm>
            <a:custGeom>
              <a:avLst/>
              <a:gdLst/>
              <a:ahLst/>
              <a:cxnLst/>
              <a:rect l="0" t="0" r="0" b="0"/>
              <a:pathLst>
                <a:path w="144906" h="250032">
                  <a:moveTo>
                    <a:pt x="75313" y="0"/>
                  </a:moveTo>
                  <a:lnTo>
                    <a:pt x="70572" y="0"/>
                  </a:lnTo>
                  <a:lnTo>
                    <a:pt x="65599" y="5292"/>
                  </a:lnTo>
                  <a:lnTo>
                    <a:pt x="28301" y="47831"/>
                  </a:lnTo>
                  <a:lnTo>
                    <a:pt x="0" y="84985"/>
                  </a:lnTo>
                  <a:lnTo>
                    <a:pt x="299" y="86422"/>
                  </a:lnTo>
                  <a:lnTo>
                    <a:pt x="1491" y="87380"/>
                  </a:lnTo>
                  <a:lnTo>
                    <a:pt x="3278" y="87027"/>
                  </a:lnTo>
                  <a:lnTo>
                    <a:pt x="11525" y="82782"/>
                  </a:lnTo>
                  <a:lnTo>
                    <a:pt x="20835" y="81440"/>
                  </a:lnTo>
                  <a:lnTo>
                    <a:pt x="31587" y="75553"/>
                  </a:lnTo>
                  <a:lnTo>
                    <a:pt x="51443" y="63727"/>
                  </a:lnTo>
                  <a:lnTo>
                    <a:pt x="73532" y="56585"/>
                  </a:lnTo>
                  <a:lnTo>
                    <a:pt x="109988" y="48829"/>
                  </a:lnTo>
                  <a:lnTo>
                    <a:pt x="119829" y="50806"/>
                  </a:lnTo>
                  <a:lnTo>
                    <a:pt x="130947" y="57497"/>
                  </a:lnTo>
                  <a:lnTo>
                    <a:pt x="140524" y="70504"/>
                  </a:lnTo>
                  <a:lnTo>
                    <a:pt x="144905" y="91666"/>
                  </a:lnTo>
                  <a:lnTo>
                    <a:pt x="139256" y="125484"/>
                  </a:lnTo>
                  <a:lnTo>
                    <a:pt x="125941" y="163472"/>
                  </a:lnTo>
                  <a:lnTo>
                    <a:pt x="109236" y="204159"/>
                  </a:lnTo>
                  <a:lnTo>
                    <a:pt x="75313"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29"/>
            <p:cNvSpPr/>
            <p:nvPr/>
          </p:nvSpPr>
          <p:spPr>
            <a:xfrm>
              <a:off x="4636454" y="4375547"/>
              <a:ext cx="380254" cy="553642"/>
            </a:xfrm>
            <a:custGeom>
              <a:avLst/>
              <a:gdLst/>
              <a:ahLst/>
              <a:cxnLst/>
              <a:rect l="0" t="0" r="0" b="0"/>
              <a:pathLst>
                <a:path w="380254" h="553642">
                  <a:moveTo>
                    <a:pt x="96280" y="0"/>
                  </a:moveTo>
                  <a:lnTo>
                    <a:pt x="91540" y="4740"/>
                  </a:lnTo>
                  <a:lnTo>
                    <a:pt x="89213" y="12359"/>
                  </a:lnTo>
                  <a:lnTo>
                    <a:pt x="85256" y="27805"/>
                  </a:lnTo>
                  <a:lnTo>
                    <a:pt x="81459" y="41131"/>
                  </a:lnTo>
                  <a:lnTo>
                    <a:pt x="76375" y="84670"/>
                  </a:lnTo>
                  <a:lnTo>
                    <a:pt x="68885" y="126291"/>
                  </a:lnTo>
                  <a:lnTo>
                    <a:pt x="62277" y="156340"/>
                  </a:lnTo>
                  <a:lnTo>
                    <a:pt x="52725" y="189539"/>
                  </a:lnTo>
                  <a:lnTo>
                    <a:pt x="44511" y="224138"/>
                  </a:lnTo>
                  <a:lnTo>
                    <a:pt x="36561" y="259359"/>
                  </a:lnTo>
                  <a:lnTo>
                    <a:pt x="26413" y="294857"/>
                  </a:lnTo>
                  <a:lnTo>
                    <a:pt x="17934" y="327831"/>
                  </a:lnTo>
                  <a:lnTo>
                    <a:pt x="11850" y="359023"/>
                  </a:lnTo>
                  <a:lnTo>
                    <a:pt x="7433" y="403482"/>
                  </a:lnTo>
                  <a:lnTo>
                    <a:pt x="1274" y="442232"/>
                  </a:lnTo>
                  <a:lnTo>
                    <a:pt x="0" y="476864"/>
                  </a:lnTo>
                  <a:lnTo>
                    <a:pt x="7956" y="507349"/>
                  </a:lnTo>
                  <a:lnTo>
                    <a:pt x="16202" y="523719"/>
                  </a:lnTo>
                  <a:lnTo>
                    <a:pt x="19082" y="527740"/>
                  </a:lnTo>
                  <a:lnTo>
                    <a:pt x="22986" y="530420"/>
                  </a:lnTo>
                  <a:lnTo>
                    <a:pt x="37963" y="534193"/>
                  </a:lnTo>
                  <a:lnTo>
                    <a:pt x="79703" y="534649"/>
                  </a:lnTo>
                  <a:lnTo>
                    <a:pt x="123238" y="528074"/>
                  </a:lnTo>
                  <a:lnTo>
                    <a:pt x="167740" y="517299"/>
                  </a:lnTo>
                  <a:lnTo>
                    <a:pt x="212369" y="501965"/>
                  </a:lnTo>
                  <a:lnTo>
                    <a:pt x="257016" y="475716"/>
                  </a:lnTo>
                  <a:lnTo>
                    <a:pt x="285604" y="451340"/>
                  </a:lnTo>
                  <a:lnTo>
                    <a:pt x="316391" y="410229"/>
                  </a:lnTo>
                  <a:lnTo>
                    <a:pt x="343646" y="366047"/>
                  </a:lnTo>
                  <a:lnTo>
                    <a:pt x="360843" y="321459"/>
                  </a:lnTo>
                  <a:lnTo>
                    <a:pt x="376032" y="281559"/>
                  </a:lnTo>
                  <a:lnTo>
                    <a:pt x="380253" y="262460"/>
                  </a:lnTo>
                  <a:lnTo>
                    <a:pt x="378595" y="252909"/>
                  </a:lnTo>
                  <a:lnTo>
                    <a:pt x="372083" y="241954"/>
                  </a:lnTo>
                  <a:lnTo>
                    <a:pt x="369446" y="238693"/>
                  </a:lnTo>
                  <a:lnTo>
                    <a:pt x="366695" y="237512"/>
                  </a:lnTo>
                  <a:lnTo>
                    <a:pt x="363869" y="237716"/>
                  </a:lnTo>
                  <a:lnTo>
                    <a:pt x="342120" y="248777"/>
                  </a:lnTo>
                  <a:lnTo>
                    <a:pt x="319282" y="271464"/>
                  </a:lnTo>
                  <a:lnTo>
                    <a:pt x="295662" y="309056"/>
                  </a:lnTo>
                  <a:lnTo>
                    <a:pt x="277837" y="343036"/>
                  </a:lnTo>
                  <a:lnTo>
                    <a:pt x="259987" y="378240"/>
                  </a:lnTo>
                  <a:lnTo>
                    <a:pt x="246871" y="418547"/>
                  </a:lnTo>
                  <a:lnTo>
                    <a:pt x="241441" y="452428"/>
                  </a:lnTo>
                  <a:lnTo>
                    <a:pt x="239607" y="495687"/>
                  </a:lnTo>
                  <a:lnTo>
                    <a:pt x="240281" y="518720"/>
                  </a:lnTo>
                  <a:lnTo>
                    <a:pt x="243955" y="531836"/>
                  </a:lnTo>
                  <a:lnTo>
                    <a:pt x="251541" y="541635"/>
                  </a:lnTo>
                  <a:lnTo>
                    <a:pt x="260535" y="548305"/>
                  </a:lnTo>
                  <a:lnTo>
                    <a:pt x="271177" y="552059"/>
                  </a:lnTo>
                  <a:lnTo>
                    <a:pt x="283804" y="5536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SMARTInkShape-Group35"/>
          <p:cNvGrpSpPr/>
          <p:nvPr/>
        </p:nvGrpSpPr>
        <p:grpSpPr>
          <a:xfrm>
            <a:off x="7277697" y="4321969"/>
            <a:ext cx="616148" cy="428626"/>
            <a:chOff x="7277697" y="4321969"/>
            <a:chExt cx="616148" cy="428626"/>
          </a:xfrm>
        </p:grpSpPr>
        <p:sp>
          <p:nvSpPr>
            <p:cNvPr id="18" name="SMARTInkShape-230"/>
            <p:cNvSpPr/>
            <p:nvPr/>
          </p:nvSpPr>
          <p:spPr>
            <a:xfrm>
              <a:off x="7875984" y="4661297"/>
              <a:ext cx="17861" cy="1"/>
            </a:xfrm>
            <a:custGeom>
              <a:avLst/>
              <a:gdLst/>
              <a:ahLst/>
              <a:cxnLst/>
              <a:rect l="0" t="0" r="0" b="0"/>
              <a:pathLst>
                <a:path w="17861" h="1">
                  <a:moveTo>
                    <a:pt x="1786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31"/>
            <p:cNvSpPr/>
            <p:nvPr/>
          </p:nvSpPr>
          <p:spPr>
            <a:xfrm>
              <a:off x="7697834" y="4328366"/>
              <a:ext cx="79803" cy="363069"/>
            </a:xfrm>
            <a:custGeom>
              <a:avLst/>
              <a:gdLst/>
              <a:ahLst/>
              <a:cxnLst/>
              <a:rect l="0" t="0" r="0" b="0"/>
              <a:pathLst>
                <a:path w="79803" h="363069">
                  <a:moveTo>
                    <a:pt x="44205" y="216845"/>
                  </a:moveTo>
                  <a:lnTo>
                    <a:pt x="44205" y="221585"/>
                  </a:lnTo>
                  <a:lnTo>
                    <a:pt x="43213" y="222982"/>
                  </a:lnTo>
                  <a:lnTo>
                    <a:pt x="41559" y="223913"/>
                  </a:lnTo>
                  <a:lnTo>
                    <a:pt x="39464" y="224534"/>
                  </a:lnTo>
                  <a:lnTo>
                    <a:pt x="38068" y="225939"/>
                  </a:lnTo>
                  <a:lnTo>
                    <a:pt x="18214" y="263903"/>
                  </a:lnTo>
                  <a:lnTo>
                    <a:pt x="7121" y="303813"/>
                  </a:lnTo>
                  <a:lnTo>
                    <a:pt x="1798" y="325957"/>
                  </a:lnTo>
                  <a:lnTo>
                    <a:pt x="0" y="350625"/>
                  </a:lnTo>
                  <a:lnTo>
                    <a:pt x="2400" y="358324"/>
                  </a:lnTo>
                  <a:lnTo>
                    <a:pt x="4428" y="361766"/>
                  </a:lnTo>
                  <a:lnTo>
                    <a:pt x="6773" y="363068"/>
                  </a:lnTo>
                  <a:lnTo>
                    <a:pt x="9329" y="362944"/>
                  </a:lnTo>
                  <a:lnTo>
                    <a:pt x="14814" y="360161"/>
                  </a:lnTo>
                  <a:lnTo>
                    <a:pt x="20558" y="355616"/>
                  </a:lnTo>
                  <a:lnTo>
                    <a:pt x="29372" y="342739"/>
                  </a:lnTo>
                  <a:lnTo>
                    <a:pt x="41239" y="306352"/>
                  </a:lnTo>
                  <a:lnTo>
                    <a:pt x="49169" y="271588"/>
                  </a:lnTo>
                  <a:lnTo>
                    <a:pt x="52952" y="230309"/>
                  </a:lnTo>
                  <a:lnTo>
                    <a:pt x="59916" y="186659"/>
                  </a:lnTo>
                  <a:lnTo>
                    <a:pt x="67270" y="142306"/>
                  </a:lnTo>
                  <a:lnTo>
                    <a:pt x="70883" y="98738"/>
                  </a:lnTo>
                  <a:lnTo>
                    <a:pt x="76805" y="61244"/>
                  </a:lnTo>
                  <a:lnTo>
                    <a:pt x="79513" y="16879"/>
                  </a:lnTo>
                  <a:lnTo>
                    <a:pt x="79802" y="2043"/>
                  </a:lnTo>
                  <a:lnTo>
                    <a:pt x="78851" y="222"/>
                  </a:lnTo>
                  <a:lnTo>
                    <a:pt x="77224" y="0"/>
                  </a:lnTo>
                  <a:lnTo>
                    <a:pt x="75147" y="844"/>
                  </a:lnTo>
                  <a:lnTo>
                    <a:pt x="73763" y="2399"/>
                  </a:lnTo>
                  <a:lnTo>
                    <a:pt x="66618" y="24294"/>
                  </a:lnTo>
                  <a:lnTo>
                    <a:pt x="61972" y="65002"/>
                  </a:lnTo>
                  <a:lnTo>
                    <a:pt x="56194" y="105488"/>
                  </a:lnTo>
                  <a:lnTo>
                    <a:pt x="54041" y="148903"/>
                  </a:lnTo>
                  <a:lnTo>
                    <a:pt x="54396" y="192194"/>
                  </a:lnTo>
                  <a:lnTo>
                    <a:pt x="59351" y="228613"/>
                  </a:lnTo>
                  <a:lnTo>
                    <a:pt x="62064" y="2614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32"/>
            <p:cNvSpPr/>
            <p:nvPr/>
          </p:nvSpPr>
          <p:spPr>
            <a:xfrm>
              <a:off x="7509867" y="4536959"/>
              <a:ext cx="115562" cy="213636"/>
            </a:xfrm>
            <a:custGeom>
              <a:avLst/>
              <a:gdLst/>
              <a:ahLst/>
              <a:cxnLst/>
              <a:rect l="0" t="0" r="0" b="0"/>
              <a:pathLst>
                <a:path w="115562" h="213636">
                  <a:moveTo>
                    <a:pt x="0" y="97549"/>
                  </a:moveTo>
                  <a:lnTo>
                    <a:pt x="0" y="109978"/>
                  </a:lnTo>
                  <a:lnTo>
                    <a:pt x="2646" y="115640"/>
                  </a:lnTo>
                  <a:lnTo>
                    <a:pt x="4741" y="118539"/>
                  </a:lnTo>
                  <a:lnTo>
                    <a:pt x="9714" y="121761"/>
                  </a:lnTo>
                  <a:lnTo>
                    <a:pt x="15231" y="124185"/>
                  </a:lnTo>
                  <a:lnTo>
                    <a:pt x="23916" y="130135"/>
                  </a:lnTo>
                  <a:lnTo>
                    <a:pt x="29812" y="131875"/>
                  </a:lnTo>
                  <a:lnTo>
                    <a:pt x="38385" y="130003"/>
                  </a:lnTo>
                  <a:lnTo>
                    <a:pt x="51723" y="123371"/>
                  </a:lnTo>
                  <a:lnTo>
                    <a:pt x="69858" y="107500"/>
                  </a:lnTo>
                  <a:lnTo>
                    <a:pt x="94984" y="67669"/>
                  </a:lnTo>
                  <a:lnTo>
                    <a:pt x="112094" y="32054"/>
                  </a:lnTo>
                  <a:lnTo>
                    <a:pt x="115561" y="7038"/>
                  </a:lnTo>
                  <a:lnTo>
                    <a:pt x="114744" y="4466"/>
                  </a:lnTo>
                  <a:lnTo>
                    <a:pt x="113206" y="2751"/>
                  </a:lnTo>
                  <a:lnTo>
                    <a:pt x="108853" y="846"/>
                  </a:lnTo>
                  <a:lnTo>
                    <a:pt x="103611" y="0"/>
                  </a:lnTo>
                  <a:lnTo>
                    <a:pt x="97974" y="2269"/>
                  </a:lnTo>
                  <a:lnTo>
                    <a:pt x="81530" y="11811"/>
                  </a:lnTo>
                  <a:lnTo>
                    <a:pt x="73277" y="22732"/>
                  </a:lnTo>
                  <a:lnTo>
                    <a:pt x="50661" y="62561"/>
                  </a:lnTo>
                  <a:lnTo>
                    <a:pt x="28402" y="106575"/>
                  </a:lnTo>
                  <a:lnTo>
                    <a:pt x="20983" y="133296"/>
                  </a:lnTo>
                  <a:lnTo>
                    <a:pt x="19469" y="168000"/>
                  </a:lnTo>
                  <a:lnTo>
                    <a:pt x="25172" y="187656"/>
                  </a:lnTo>
                  <a:lnTo>
                    <a:pt x="30370" y="196466"/>
                  </a:lnTo>
                  <a:lnTo>
                    <a:pt x="35987" y="201043"/>
                  </a:lnTo>
                  <a:lnTo>
                    <a:pt x="41791" y="204070"/>
                  </a:lnTo>
                  <a:lnTo>
                    <a:pt x="53578" y="2136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33"/>
            <p:cNvSpPr/>
            <p:nvPr/>
          </p:nvSpPr>
          <p:spPr>
            <a:xfrm>
              <a:off x="7277697" y="4321969"/>
              <a:ext cx="241101" cy="426112"/>
            </a:xfrm>
            <a:custGeom>
              <a:avLst/>
              <a:gdLst/>
              <a:ahLst/>
              <a:cxnLst/>
              <a:rect l="0" t="0" r="0" b="0"/>
              <a:pathLst>
                <a:path w="241101" h="426112">
                  <a:moveTo>
                    <a:pt x="17858" y="0"/>
                  </a:moveTo>
                  <a:lnTo>
                    <a:pt x="13117" y="0"/>
                  </a:lnTo>
                  <a:lnTo>
                    <a:pt x="11721" y="992"/>
                  </a:lnTo>
                  <a:lnTo>
                    <a:pt x="10790" y="2645"/>
                  </a:lnTo>
                  <a:lnTo>
                    <a:pt x="1272" y="46981"/>
                  </a:lnTo>
                  <a:lnTo>
                    <a:pt x="250" y="87956"/>
                  </a:lnTo>
                  <a:lnTo>
                    <a:pt x="73" y="124508"/>
                  </a:lnTo>
                  <a:lnTo>
                    <a:pt x="32" y="155548"/>
                  </a:lnTo>
                  <a:lnTo>
                    <a:pt x="14" y="186541"/>
                  </a:lnTo>
                  <a:lnTo>
                    <a:pt x="5" y="217845"/>
                  </a:lnTo>
                  <a:lnTo>
                    <a:pt x="1" y="251601"/>
                  </a:lnTo>
                  <a:lnTo>
                    <a:pt x="0" y="286447"/>
                  </a:lnTo>
                  <a:lnTo>
                    <a:pt x="991" y="319794"/>
                  </a:lnTo>
                  <a:lnTo>
                    <a:pt x="7127" y="359888"/>
                  </a:lnTo>
                  <a:lnTo>
                    <a:pt x="15444" y="397960"/>
                  </a:lnTo>
                  <a:lnTo>
                    <a:pt x="17777" y="411027"/>
                  </a:lnTo>
                  <a:lnTo>
                    <a:pt x="25405" y="426111"/>
                  </a:lnTo>
                  <a:lnTo>
                    <a:pt x="26858" y="425957"/>
                  </a:lnTo>
                  <a:lnTo>
                    <a:pt x="31118" y="423140"/>
                  </a:lnTo>
                  <a:lnTo>
                    <a:pt x="33673" y="418580"/>
                  </a:lnTo>
                  <a:lnTo>
                    <a:pt x="43286" y="381625"/>
                  </a:lnTo>
                  <a:lnTo>
                    <a:pt x="44378" y="346801"/>
                  </a:lnTo>
                  <a:lnTo>
                    <a:pt x="44593" y="305380"/>
                  </a:lnTo>
                  <a:lnTo>
                    <a:pt x="44636" y="268240"/>
                  </a:lnTo>
                  <a:lnTo>
                    <a:pt x="52334" y="236253"/>
                  </a:lnTo>
                  <a:lnTo>
                    <a:pt x="53741" y="234892"/>
                  </a:lnTo>
                  <a:lnTo>
                    <a:pt x="57949" y="233381"/>
                  </a:lnTo>
                  <a:lnTo>
                    <a:pt x="59468" y="233970"/>
                  </a:lnTo>
                  <a:lnTo>
                    <a:pt x="60481" y="235355"/>
                  </a:lnTo>
                  <a:lnTo>
                    <a:pt x="61605" y="240532"/>
                  </a:lnTo>
                  <a:lnTo>
                    <a:pt x="69556" y="279461"/>
                  </a:lnTo>
                  <a:lnTo>
                    <a:pt x="80582" y="319932"/>
                  </a:lnTo>
                  <a:lnTo>
                    <a:pt x="92314" y="361624"/>
                  </a:lnTo>
                  <a:lnTo>
                    <a:pt x="105179" y="393819"/>
                  </a:lnTo>
                  <a:lnTo>
                    <a:pt x="114876" y="406872"/>
                  </a:lnTo>
                  <a:lnTo>
                    <a:pt x="125800" y="413996"/>
                  </a:lnTo>
                  <a:lnTo>
                    <a:pt x="144241" y="418569"/>
                  </a:lnTo>
                  <a:lnTo>
                    <a:pt x="159043" y="414621"/>
                  </a:lnTo>
                  <a:lnTo>
                    <a:pt x="171256" y="407167"/>
                  </a:lnTo>
                  <a:lnTo>
                    <a:pt x="181159" y="389194"/>
                  </a:lnTo>
                  <a:lnTo>
                    <a:pt x="196398" y="347768"/>
                  </a:lnTo>
                  <a:lnTo>
                    <a:pt x="205365" y="316032"/>
                  </a:lnTo>
                  <a:lnTo>
                    <a:pt x="214306" y="277855"/>
                  </a:lnTo>
                  <a:lnTo>
                    <a:pt x="223239" y="241408"/>
                  </a:lnTo>
                  <a:lnTo>
                    <a:pt x="232169" y="205474"/>
                  </a:lnTo>
                  <a:lnTo>
                    <a:pt x="239924" y="161114"/>
                  </a:lnTo>
                  <a:lnTo>
                    <a:pt x="24110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SMARTInkShape-Group36"/>
          <p:cNvGrpSpPr/>
          <p:nvPr/>
        </p:nvGrpSpPr>
        <p:grpSpPr>
          <a:xfrm>
            <a:off x="5788313" y="4831483"/>
            <a:ext cx="2881074" cy="623347"/>
            <a:chOff x="5788313" y="4831483"/>
            <a:chExt cx="2881074" cy="623347"/>
          </a:xfrm>
        </p:grpSpPr>
        <p:sp>
          <p:nvSpPr>
            <p:cNvPr id="23" name="SMARTInkShape-234"/>
            <p:cNvSpPr/>
            <p:nvPr/>
          </p:nvSpPr>
          <p:spPr>
            <a:xfrm>
              <a:off x="8581430" y="5063133"/>
              <a:ext cx="62509" cy="1"/>
            </a:xfrm>
            <a:custGeom>
              <a:avLst/>
              <a:gdLst/>
              <a:ahLst/>
              <a:cxnLst/>
              <a:rect l="0" t="0" r="0" b="0"/>
              <a:pathLst>
                <a:path w="62509" h="1">
                  <a:moveTo>
                    <a:pt x="0" y="0"/>
                  </a:moveTo>
                  <a:lnTo>
                    <a:pt x="39331" y="0"/>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35"/>
            <p:cNvSpPr/>
            <p:nvPr/>
          </p:nvSpPr>
          <p:spPr>
            <a:xfrm>
              <a:off x="8545711" y="4831483"/>
              <a:ext cx="123676" cy="338807"/>
            </a:xfrm>
            <a:custGeom>
              <a:avLst/>
              <a:gdLst/>
              <a:ahLst/>
              <a:cxnLst/>
              <a:rect l="0" t="0" r="0" b="0"/>
              <a:pathLst>
                <a:path w="123676" h="338807">
                  <a:moveTo>
                    <a:pt x="0" y="70915"/>
                  </a:moveTo>
                  <a:lnTo>
                    <a:pt x="20737" y="52824"/>
                  </a:lnTo>
                  <a:lnTo>
                    <a:pt x="64445" y="26261"/>
                  </a:lnTo>
                  <a:lnTo>
                    <a:pt x="85399" y="11383"/>
                  </a:lnTo>
                  <a:lnTo>
                    <a:pt x="94977" y="3447"/>
                  </a:lnTo>
                  <a:lnTo>
                    <a:pt x="104099" y="654"/>
                  </a:lnTo>
                  <a:lnTo>
                    <a:pt x="110097" y="0"/>
                  </a:lnTo>
                  <a:lnTo>
                    <a:pt x="116070" y="2356"/>
                  </a:lnTo>
                  <a:lnTo>
                    <a:pt x="119052" y="4373"/>
                  </a:lnTo>
                  <a:lnTo>
                    <a:pt x="121040" y="6710"/>
                  </a:lnTo>
                  <a:lnTo>
                    <a:pt x="123248" y="11953"/>
                  </a:lnTo>
                  <a:lnTo>
                    <a:pt x="123675" y="38653"/>
                  </a:lnTo>
                  <a:lnTo>
                    <a:pt x="117878" y="81116"/>
                  </a:lnTo>
                  <a:lnTo>
                    <a:pt x="113971" y="118586"/>
                  </a:lnTo>
                  <a:lnTo>
                    <a:pt x="106530" y="161108"/>
                  </a:lnTo>
                  <a:lnTo>
                    <a:pt x="100925" y="191368"/>
                  </a:lnTo>
                  <a:lnTo>
                    <a:pt x="95126" y="224661"/>
                  </a:lnTo>
                  <a:lnTo>
                    <a:pt x="91024" y="267393"/>
                  </a:lnTo>
                  <a:lnTo>
                    <a:pt x="88646" y="309265"/>
                  </a:lnTo>
                  <a:lnTo>
                    <a:pt x="80367" y="3388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36"/>
            <p:cNvSpPr/>
            <p:nvPr/>
          </p:nvSpPr>
          <p:spPr>
            <a:xfrm>
              <a:off x="8368460" y="4866680"/>
              <a:ext cx="114744" cy="320745"/>
            </a:xfrm>
            <a:custGeom>
              <a:avLst/>
              <a:gdLst/>
              <a:ahLst/>
              <a:cxnLst/>
              <a:rect l="0" t="0" r="0" b="0"/>
              <a:pathLst>
                <a:path w="114744" h="320745">
                  <a:moveTo>
                    <a:pt x="79024" y="0"/>
                  </a:moveTo>
                  <a:lnTo>
                    <a:pt x="79024" y="13302"/>
                  </a:lnTo>
                  <a:lnTo>
                    <a:pt x="81671" y="18480"/>
                  </a:lnTo>
                  <a:lnTo>
                    <a:pt x="85161" y="24088"/>
                  </a:lnTo>
                  <a:lnTo>
                    <a:pt x="87127" y="33815"/>
                  </a:lnTo>
                  <a:lnTo>
                    <a:pt x="88701" y="47833"/>
                  </a:lnTo>
                  <a:lnTo>
                    <a:pt x="94018" y="59703"/>
                  </a:lnTo>
                  <a:lnTo>
                    <a:pt x="96716" y="101056"/>
                  </a:lnTo>
                  <a:lnTo>
                    <a:pt x="95870" y="143248"/>
                  </a:lnTo>
                  <a:lnTo>
                    <a:pt x="87165" y="181313"/>
                  </a:lnTo>
                  <a:lnTo>
                    <a:pt x="75892" y="222015"/>
                  </a:lnTo>
                  <a:lnTo>
                    <a:pt x="64111" y="258718"/>
                  </a:lnTo>
                  <a:lnTo>
                    <a:pt x="54210" y="284686"/>
                  </a:lnTo>
                  <a:lnTo>
                    <a:pt x="32640" y="313219"/>
                  </a:lnTo>
                  <a:lnTo>
                    <a:pt x="25997" y="317802"/>
                  </a:lnTo>
                  <a:lnTo>
                    <a:pt x="16681" y="320382"/>
                  </a:lnTo>
                  <a:lnTo>
                    <a:pt x="13649" y="320744"/>
                  </a:lnTo>
                  <a:lnTo>
                    <a:pt x="10636" y="319001"/>
                  </a:lnTo>
                  <a:lnTo>
                    <a:pt x="4643" y="311773"/>
                  </a:lnTo>
                  <a:lnTo>
                    <a:pt x="431" y="291806"/>
                  </a:lnTo>
                  <a:lnTo>
                    <a:pt x="0" y="265522"/>
                  </a:lnTo>
                  <a:lnTo>
                    <a:pt x="5890" y="248227"/>
                  </a:lnTo>
                  <a:lnTo>
                    <a:pt x="22582" y="226583"/>
                  </a:lnTo>
                  <a:lnTo>
                    <a:pt x="31433" y="218389"/>
                  </a:lnTo>
                  <a:lnTo>
                    <a:pt x="37368" y="216124"/>
                  </a:lnTo>
                  <a:lnTo>
                    <a:pt x="45958" y="217764"/>
                  </a:lnTo>
                  <a:lnTo>
                    <a:pt x="62901" y="222159"/>
                  </a:lnTo>
                  <a:lnTo>
                    <a:pt x="69544" y="228052"/>
                  </a:lnTo>
                  <a:lnTo>
                    <a:pt x="76795" y="236294"/>
                  </a:lnTo>
                  <a:lnTo>
                    <a:pt x="91041" y="247504"/>
                  </a:lnTo>
                  <a:lnTo>
                    <a:pt x="114743"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37"/>
            <p:cNvSpPr/>
            <p:nvPr/>
          </p:nvSpPr>
          <p:spPr>
            <a:xfrm>
              <a:off x="8215313" y="4955977"/>
              <a:ext cx="89297" cy="98227"/>
            </a:xfrm>
            <a:custGeom>
              <a:avLst/>
              <a:gdLst/>
              <a:ahLst/>
              <a:cxnLst/>
              <a:rect l="0" t="0" r="0" b="0"/>
              <a:pathLst>
                <a:path w="89297" h="98227">
                  <a:moveTo>
                    <a:pt x="0" y="98226"/>
                  </a:moveTo>
                  <a:lnTo>
                    <a:pt x="0" y="89665"/>
                  </a:lnTo>
                  <a:lnTo>
                    <a:pt x="6136" y="82240"/>
                  </a:lnTo>
                  <a:lnTo>
                    <a:pt x="10086" y="73094"/>
                  </a:lnTo>
                  <a:lnTo>
                    <a:pt x="22942" y="59250"/>
                  </a:lnTo>
                  <a:lnTo>
                    <a:pt x="62631" y="26162"/>
                  </a:lnTo>
                  <a:lnTo>
                    <a:pt x="8929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38"/>
            <p:cNvSpPr/>
            <p:nvPr/>
          </p:nvSpPr>
          <p:spPr>
            <a:xfrm>
              <a:off x="8242213" y="4884539"/>
              <a:ext cx="17749" cy="276821"/>
            </a:xfrm>
            <a:custGeom>
              <a:avLst/>
              <a:gdLst/>
              <a:ahLst/>
              <a:cxnLst/>
              <a:rect l="0" t="0" r="0" b="0"/>
              <a:pathLst>
                <a:path w="17749" h="276821">
                  <a:moveTo>
                    <a:pt x="17748" y="0"/>
                  </a:moveTo>
                  <a:lnTo>
                    <a:pt x="13007" y="4740"/>
                  </a:lnTo>
                  <a:lnTo>
                    <a:pt x="10680" y="12359"/>
                  </a:lnTo>
                  <a:lnTo>
                    <a:pt x="6336" y="50241"/>
                  </a:lnTo>
                  <a:lnTo>
                    <a:pt x="1162" y="93378"/>
                  </a:lnTo>
                  <a:lnTo>
                    <a:pt x="266" y="128319"/>
                  </a:lnTo>
                  <a:lnTo>
                    <a:pt x="0" y="163808"/>
                  </a:lnTo>
                  <a:lnTo>
                    <a:pt x="4662" y="199458"/>
                  </a:lnTo>
                  <a:lnTo>
                    <a:pt x="10917" y="243960"/>
                  </a:lnTo>
                  <a:lnTo>
                    <a:pt x="14712" y="254278"/>
                  </a:lnTo>
                  <a:lnTo>
                    <a:pt x="17748"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39"/>
            <p:cNvSpPr/>
            <p:nvPr/>
          </p:nvSpPr>
          <p:spPr>
            <a:xfrm>
              <a:off x="8090297" y="5098852"/>
              <a:ext cx="107157" cy="93196"/>
            </a:xfrm>
            <a:custGeom>
              <a:avLst/>
              <a:gdLst/>
              <a:ahLst/>
              <a:cxnLst/>
              <a:rect l="0" t="0" r="0" b="0"/>
              <a:pathLst>
                <a:path w="107157" h="93196">
                  <a:moveTo>
                    <a:pt x="0" y="35718"/>
                  </a:moveTo>
                  <a:lnTo>
                    <a:pt x="0" y="73218"/>
                  </a:lnTo>
                  <a:lnTo>
                    <a:pt x="2645" y="79835"/>
                  </a:lnTo>
                  <a:lnTo>
                    <a:pt x="12429" y="92168"/>
                  </a:lnTo>
                  <a:lnTo>
                    <a:pt x="16224" y="93195"/>
                  </a:lnTo>
                  <a:lnTo>
                    <a:pt x="25732" y="91690"/>
                  </a:lnTo>
                  <a:lnTo>
                    <a:pt x="42241" y="85265"/>
                  </a:lnTo>
                  <a:lnTo>
                    <a:pt x="82384" y="42089"/>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40"/>
            <p:cNvSpPr/>
            <p:nvPr/>
          </p:nvSpPr>
          <p:spPr>
            <a:xfrm>
              <a:off x="7956539" y="4831555"/>
              <a:ext cx="132395" cy="327709"/>
            </a:xfrm>
            <a:custGeom>
              <a:avLst/>
              <a:gdLst/>
              <a:ahLst/>
              <a:cxnLst/>
              <a:rect l="0" t="0" r="0" b="0"/>
              <a:pathLst>
                <a:path w="132395" h="327709">
                  <a:moveTo>
                    <a:pt x="71250" y="52984"/>
                  </a:moveTo>
                  <a:lnTo>
                    <a:pt x="66509" y="57724"/>
                  </a:lnTo>
                  <a:lnTo>
                    <a:pt x="64182" y="62697"/>
                  </a:lnTo>
                  <a:lnTo>
                    <a:pt x="63561" y="65413"/>
                  </a:lnTo>
                  <a:lnTo>
                    <a:pt x="47162" y="101007"/>
                  </a:lnTo>
                  <a:lnTo>
                    <a:pt x="35477" y="143536"/>
                  </a:lnTo>
                  <a:lnTo>
                    <a:pt x="23940" y="178371"/>
                  </a:lnTo>
                  <a:lnTo>
                    <a:pt x="10600" y="216475"/>
                  </a:lnTo>
                  <a:lnTo>
                    <a:pt x="3009" y="253892"/>
                  </a:lnTo>
                  <a:lnTo>
                    <a:pt x="444" y="293201"/>
                  </a:lnTo>
                  <a:lnTo>
                    <a:pt x="0" y="311132"/>
                  </a:lnTo>
                  <a:lnTo>
                    <a:pt x="2541" y="319190"/>
                  </a:lnTo>
                  <a:lnTo>
                    <a:pt x="4608" y="322728"/>
                  </a:lnTo>
                  <a:lnTo>
                    <a:pt x="6978" y="325087"/>
                  </a:lnTo>
                  <a:lnTo>
                    <a:pt x="12258" y="327708"/>
                  </a:lnTo>
                  <a:lnTo>
                    <a:pt x="15055" y="326422"/>
                  </a:lnTo>
                  <a:lnTo>
                    <a:pt x="38723" y="304364"/>
                  </a:lnTo>
                  <a:lnTo>
                    <a:pt x="60744" y="266298"/>
                  </a:lnTo>
                  <a:lnTo>
                    <a:pt x="82441" y="224252"/>
                  </a:lnTo>
                  <a:lnTo>
                    <a:pt x="94961" y="189499"/>
                  </a:lnTo>
                  <a:lnTo>
                    <a:pt x="109805" y="153074"/>
                  </a:lnTo>
                  <a:lnTo>
                    <a:pt x="120928" y="113288"/>
                  </a:lnTo>
                  <a:lnTo>
                    <a:pt x="130929" y="69526"/>
                  </a:lnTo>
                  <a:lnTo>
                    <a:pt x="132394" y="26389"/>
                  </a:lnTo>
                  <a:lnTo>
                    <a:pt x="128852" y="17021"/>
                  </a:lnTo>
                  <a:lnTo>
                    <a:pt x="121280" y="6168"/>
                  </a:lnTo>
                  <a:lnTo>
                    <a:pt x="115644" y="2412"/>
                  </a:lnTo>
                  <a:lnTo>
                    <a:pt x="106894" y="296"/>
                  </a:lnTo>
                  <a:lnTo>
                    <a:pt x="103943" y="0"/>
                  </a:lnTo>
                  <a:lnTo>
                    <a:pt x="101975" y="794"/>
                  </a:lnTo>
                  <a:lnTo>
                    <a:pt x="100662" y="2316"/>
                  </a:lnTo>
                  <a:lnTo>
                    <a:pt x="98039" y="83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41"/>
            <p:cNvSpPr/>
            <p:nvPr/>
          </p:nvSpPr>
          <p:spPr>
            <a:xfrm>
              <a:off x="7742526" y="5036344"/>
              <a:ext cx="52982" cy="151805"/>
            </a:xfrm>
            <a:custGeom>
              <a:avLst/>
              <a:gdLst/>
              <a:ahLst/>
              <a:cxnLst/>
              <a:rect l="0" t="0" r="0" b="0"/>
              <a:pathLst>
                <a:path w="52982" h="151805">
                  <a:moveTo>
                    <a:pt x="26302" y="0"/>
                  </a:moveTo>
                  <a:lnTo>
                    <a:pt x="21561" y="0"/>
                  </a:lnTo>
                  <a:lnTo>
                    <a:pt x="20165" y="1984"/>
                  </a:lnTo>
                  <a:lnTo>
                    <a:pt x="17208" y="13266"/>
                  </a:lnTo>
                  <a:lnTo>
                    <a:pt x="1975" y="42691"/>
                  </a:lnTo>
                  <a:lnTo>
                    <a:pt x="0" y="56168"/>
                  </a:lnTo>
                  <a:lnTo>
                    <a:pt x="2375" y="62335"/>
                  </a:lnTo>
                  <a:lnTo>
                    <a:pt x="4398" y="65369"/>
                  </a:lnTo>
                  <a:lnTo>
                    <a:pt x="6738" y="67392"/>
                  </a:lnTo>
                  <a:lnTo>
                    <a:pt x="11985" y="69639"/>
                  </a:lnTo>
                  <a:lnTo>
                    <a:pt x="38809" y="76020"/>
                  </a:lnTo>
                  <a:lnTo>
                    <a:pt x="46744" y="81081"/>
                  </a:lnTo>
                  <a:lnTo>
                    <a:pt x="50270" y="86637"/>
                  </a:lnTo>
                  <a:lnTo>
                    <a:pt x="52256" y="96336"/>
                  </a:lnTo>
                  <a:lnTo>
                    <a:pt x="52981" y="117833"/>
                  </a:lnTo>
                  <a:lnTo>
                    <a:pt x="48318" y="132368"/>
                  </a:lnTo>
                  <a:lnTo>
                    <a:pt x="35232"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42"/>
            <p:cNvSpPr/>
            <p:nvPr/>
          </p:nvSpPr>
          <p:spPr>
            <a:xfrm>
              <a:off x="7608094" y="5029222"/>
              <a:ext cx="79845" cy="185717"/>
            </a:xfrm>
            <a:custGeom>
              <a:avLst/>
              <a:gdLst/>
              <a:ahLst/>
              <a:cxnLst/>
              <a:rect l="0" t="0" r="0" b="0"/>
              <a:pathLst>
                <a:path w="79845" h="185717">
                  <a:moveTo>
                    <a:pt x="0" y="96419"/>
                  </a:moveTo>
                  <a:lnTo>
                    <a:pt x="0" y="104107"/>
                  </a:lnTo>
                  <a:lnTo>
                    <a:pt x="992" y="104521"/>
                  </a:lnTo>
                  <a:lnTo>
                    <a:pt x="7688" y="105240"/>
                  </a:lnTo>
                  <a:lnTo>
                    <a:pt x="37577" y="84355"/>
                  </a:lnTo>
                  <a:lnTo>
                    <a:pt x="56456" y="54210"/>
                  </a:lnTo>
                  <a:lnTo>
                    <a:pt x="78601" y="13583"/>
                  </a:lnTo>
                  <a:lnTo>
                    <a:pt x="79844" y="4296"/>
                  </a:lnTo>
                  <a:lnTo>
                    <a:pt x="79026" y="2262"/>
                  </a:lnTo>
                  <a:lnTo>
                    <a:pt x="77489" y="905"/>
                  </a:lnTo>
                  <a:lnTo>
                    <a:pt x="75471" y="0"/>
                  </a:lnTo>
                  <a:lnTo>
                    <a:pt x="73135" y="390"/>
                  </a:lnTo>
                  <a:lnTo>
                    <a:pt x="62255" y="5499"/>
                  </a:lnTo>
                  <a:lnTo>
                    <a:pt x="59363" y="6039"/>
                  </a:lnTo>
                  <a:lnTo>
                    <a:pt x="53503" y="11932"/>
                  </a:lnTo>
                  <a:lnTo>
                    <a:pt x="41656" y="36625"/>
                  </a:lnTo>
                  <a:lnTo>
                    <a:pt x="26787" y="78917"/>
                  </a:lnTo>
                  <a:lnTo>
                    <a:pt x="12898" y="123255"/>
                  </a:lnTo>
                  <a:lnTo>
                    <a:pt x="11098" y="148026"/>
                  </a:lnTo>
                  <a:lnTo>
                    <a:pt x="14193" y="158382"/>
                  </a:lnTo>
                  <a:lnTo>
                    <a:pt x="24444" y="176322"/>
                  </a:lnTo>
                  <a:lnTo>
                    <a:pt x="25225" y="179453"/>
                  </a:lnTo>
                  <a:lnTo>
                    <a:pt x="26739" y="181541"/>
                  </a:lnTo>
                  <a:lnTo>
                    <a:pt x="28740" y="182932"/>
                  </a:lnTo>
                  <a:lnTo>
                    <a:pt x="35719" y="1857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43"/>
            <p:cNvSpPr/>
            <p:nvPr/>
          </p:nvSpPr>
          <p:spPr>
            <a:xfrm>
              <a:off x="7465219" y="5054203"/>
              <a:ext cx="71438" cy="151620"/>
            </a:xfrm>
            <a:custGeom>
              <a:avLst/>
              <a:gdLst/>
              <a:ahLst/>
              <a:cxnLst/>
              <a:rect l="0" t="0" r="0" b="0"/>
              <a:pathLst>
                <a:path w="71438" h="151620">
                  <a:moveTo>
                    <a:pt x="0" y="107156"/>
                  </a:moveTo>
                  <a:lnTo>
                    <a:pt x="0" y="144656"/>
                  </a:lnTo>
                  <a:lnTo>
                    <a:pt x="992" y="147039"/>
                  </a:lnTo>
                  <a:lnTo>
                    <a:pt x="2645" y="148627"/>
                  </a:lnTo>
                  <a:lnTo>
                    <a:pt x="7129" y="150392"/>
                  </a:lnTo>
                  <a:lnTo>
                    <a:pt x="20991" y="151619"/>
                  </a:lnTo>
                  <a:lnTo>
                    <a:pt x="34552" y="147009"/>
                  </a:lnTo>
                  <a:lnTo>
                    <a:pt x="42806" y="139421"/>
                  </a:lnTo>
                  <a:lnTo>
                    <a:pt x="56190" y="123121"/>
                  </a:lnTo>
                  <a:lnTo>
                    <a:pt x="59700" y="111276"/>
                  </a:lnTo>
                  <a:lnTo>
                    <a:pt x="64321" y="90517"/>
                  </a:lnTo>
                  <a:lnTo>
                    <a:pt x="69329" y="71799"/>
                  </a:lnTo>
                  <a:lnTo>
                    <a:pt x="71314" y="29787"/>
                  </a:lnTo>
                  <a:lnTo>
                    <a:pt x="7143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44"/>
            <p:cNvSpPr/>
            <p:nvPr/>
          </p:nvSpPr>
          <p:spPr>
            <a:xfrm>
              <a:off x="7250906" y="4875609"/>
              <a:ext cx="160736" cy="125017"/>
            </a:xfrm>
            <a:custGeom>
              <a:avLst/>
              <a:gdLst/>
              <a:ahLst/>
              <a:cxnLst/>
              <a:rect l="0" t="0" r="0" b="0"/>
              <a:pathLst>
                <a:path w="160736" h="125017">
                  <a:moveTo>
                    <a:pt x="0" y="125016"/>
                  </a:moveTo>
                  <a:lnTo>
                    <a:pt x="36687" y="90975"/>
                  </a:lnTo>
                  <a:lnTo>
                    <a:pt x="81236" y="54804"/>
                  </a:lnTo>
                  <a:lnTo>
                    <a:pt x="124138" y="24966"/>
                  </a:lnTo>
                  <a:lnTo>
                    <a:pt x="16073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45"/>
            <p:cNvSpPr/>
            <p:nvPr/>
          </p:nvSpPr>
          <p:spPr>
            <a:xfrm>
              <a:off x="7340203" y="4947047"/>
              <a:ext cx="8931" cy="303610"/>
            </a:xfrm>
            <a:custGeom>
              <a:avLst/>
              <a:gdLst/>
              <a:ahLst/>
              <a:cxnLst/>
              <a:rect l="0" t="0" r="0" b="0"/>
              <a:pathLst>
                <a:path w="8931" h="303610">
                  <a:moveTo>
                    <a:pt x="8930" y="0"/>
                  </a:moveTo>
                  <a:lnTo>
                    <a:pt x="8930" y="40311"/>
                  </a:lnTo>
                  <a:lnTo>
                    <a:pt x="8930" y="74991"/>
                  </a:lnTo>
                  <a:lnTo>
                    <a:pt x="8930" y="108209"/>
                  </a:lnTo>
                  <a:lnTo>
                    <a:pt x="8930" y="143187"/>
                  </a:lnTo>
                  <a:lnTo>
                    <a:pt x="6284" y="181332"/>
                  </a:lnTo>
                  <a:lnTo>
                    <a:pt x="1862" y="221407"/>
                  </a:lnTo>
                  <a:lnTo>
                    <a:pt x="368" y="265764"/>
                  </a:lnTo>
                  <a:lnTo>
                    <a:pt x="0" y="303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46"/>
            <p:cNvSpPr/>
            <p:nvPr/>
          </p:nvSpPr>
          <p:spPr>
            <a:xfrm>
              <a:off x="7125891" y="5170289"/>
              <a:ext cx="8930" cy="8931"/>
            </a:xfrm>
            <a:custGeom>
              <a:avLst/>
              <a:gdLst/>
              <a:ahLst/>
              <a:cxnLst/>
              <a:rect l="0" t="0" r="0" b="0"/>
              <a:pathLst>
                <a:path w="8930" h="8931">
                  <a:moveTo>
                    <a:pt x="8929" y="0"/>
                  </a:move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47"/>
            <p:cNvSpPr/>
            <p:nvPr/>
          </p:nvSpPr>
          <p:spPr>
            <a:xfrm>
              <a:off x="7027664" y="5179219"/>
              <a:ext cx="1" cy="8930"/>
            </a:xfrm>
            <a:custGeom>
              <a:avLst/>
              <a:gdLst/>
              <a:ahLst/>
              <a:cxnLst/>
              <a:rect l="0" t="0" r="0" b="0"/>
              <a:pathLst>
                <a:path w="1" h="8930">
                  <a:moveTo>
                    <a:pt x="0" y="8929"/>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48"/>
            <p:cNvSpPr/>
            <p:nvPr/>
          </p:nvSpPr>
          <p:spPr>
            <a:xfrm>
              <a:off x="6991945" y="5045273"/>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49"/>
            <p:cNvSpPr/>
            <p:nvPr/>
          </p:nvSpPr>
          <p:spPr>
            <a:xfrm>
              <a:off x="6742282" y="5161359"/>
              <a:ext cx="106789" cy="35720"/>
            </a:xfrm>
            <a:custGeom>
              <a:avLst/>
              <a:gdLst/>
              <a:ahLst/>
              <a:cxnLst/>
              <a:rect l="0" t="0" r="0" b="0"/>
              <a:pathLst>
                <a:path w="106789" h="35720">
                  <a:moveTo>
                    <a:pt x="8562" y="35719"/>
                  </a:moveTo>
                  <a:lnTo>
                    <a:pt x="0" y="35719"/>
                  </a:lnTo>
                  <a:lnTo>
                    <a:pt x="12093" y="35719"/>
                  </a:lnTo>
                  <a:lnTo>
                    <a:pt x="17738" y="33074"/>
                  </a:lnTo>
                  <a:lnTo>
                    <a:pt x="20632" y="30979"/>
                  </a:lnTo>
                  <a:lnTo>
                    <a:pt x="62379" y="17239"/>
                  </a:lnTo>
                  <a:lnTo>
                    <a:pt x="77424" y="11392"/>
                  </a:lnTo>
                  <a:lnTo>
                    <a:pt x="1067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50"/>
            <p:cNvSpPr/>
            <p:nvPr/>
          </p:nvSpPr>
          <p:spPr>
            <a:xfrm>
              <a:off x="6795498" y="5009555"/>
              <a:ext cx="8925" cy="276821"/>
            </a:xfrm>
            <a:custGeom>
              <a:avLst/>
              <a:gdLst/>
              <a:ahLst/>
              <a:cxnLst/>
              <a:rect l="0" t="0" r="0" b="0"/>
              <a:pathLst>
                <a:path w="8925" h="276821">
                  <a:moveTo>
                    <a:pt x="8924" y="0"/>
                  </a:moveTo>
                  <a:lnTo>
                    <a:pt x="7932" y="14258"/>
                  </a:lnTo>
                  <a:lnTo>
                    <a:pt x="1856" y="38829"/>
                  </a:lnTo>
                  <a:lnTo>
                    <a:pt x="239" y="82761"/>
                  </a:lnTo>
                  <a:lnTo>
                    <a:pt x="67" y="120543"/>
                  </a:lnTo>
                  <a:lnTo>
                    <a:pt x="16" y="157315"/>
                  </a:lnTo>
                  <a:lnTo>
                    <a:pt x="0" y="193345"/>
                  </a:lnTo>
                  <a:lnTo>
                    <a:pt x="988" y="229156"/>
                  </a:lnTo>
                  <a:lnTo>
                    <a:pt x="8924"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51"/>
            <p:cNvSpPr/>
            <p:nvPr/>
          </p:nvSpPr>
          <p:spPr>
            <a:xfrm>
              <a:off x="6591350" y="5214938"/>
              <a:ext cx="105917" cy="34956"/>
            </a:xfrm>
            <a:custGeom>
              <a:avLst/>
              <a:gdLst/>
              <a:ahLst/>
              <a:cxnLst/>
              <a:rect l="0" t="0" r="0" b="0"/>
              <a:pathLst>
                <a:path w="105917" h="34956">
                  <a:moveTo>
                    <a:pt x="7689" y="8929"/>
                  </a:moveTo>
                  <a:lnTo>
                    <a:pt x="2948" y="8929"/>
                  </a:lnTo>
                  <a:lnTo>
                    <a:pt x="1552" y="9921"/>
                  </a:lnTo>
                  <a:lnTo>
                    <a:pt x="621" y="11575"/>
                  </a:lnTo>
                  <a:lnTo>
                    <a:pt x="0" y="13670"/>
                  </a:lnTo>
                  <a:lnTo>
                    <a:pt x="579" y="16058"/>
                  </a:lnTo>
                  <a:lnTo>
                    <a:pt x="6133" y="24160"/>
                  </a:lnTo>
                  <a:lnTo>
                    <a:pt x="11297" y="29920"/>
                  </a:lnTo>
                  <a:lnTo>
                    <a:pt x="16899" y="33142"/>
                  </a:lnTo>
                  <a:lnTo>
                    <a:pt x="28277" y="34955"/>
                  </a:lnTo>
                  <a:lnTo>
                    <a:pt x="38667" y="34387"/>
                  </a:lnTo>
                  <a:lnTo>
                    <a:pt x="79198" y="17607"/>
                  </a:lnTo>
                  <a:lnTo>
                    <a:pt x="10591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52"/>
            <p:cNvSpPr/>
            <p:nvPr/>
          </p:nvSpPr>
          <p:spPr>
            <a:xfrm>
              <a:off x="6366867" y="5119078"/>
              <a:ext cx="348259" cy="281563"/>
            </a:xfrm>
            <a:custGeom>
              <a:avLst/>
              <a:gdLst/>
              <a:ahLst/>
              <a:cxnLst/>
              <a:rect l="0" t="0" r="0" b="0"/>
              <a:pathLst>
                <a:path w="348259" h="281563">
                  <a:moveTo>
                    <a:pt x="0" y="167297"/>
                  </a:moveTo>
                  <a:lnTo>
                    <a:pt x="0" y="205471"/>
                  </a:lnTo>
                  <a:lnTo>
                    <a:pt x="0" y="248688"/>
                  </a:lnTo>
                  <a:lnTo>
                    <a:pt x="0" y="281562"/>
                  </a:lnTo>
                  <a:lnTo>
                    <a:pt x="0" y="243212"/>
                  </a:lnTo>
                  <a:lnTo>
                    <a:pt x="0" y="202430"/>
                  </a:lnTo>
                  <a:lnTo>
                    <a:pt x="9714" y="158291"/>
                  </a:lnTo>
                  <a:lnTo>
                    <a:pt x="24908" y="114701"/>
                  </a:lnTo>
                  <a:lnTo>
                    <a:pt x="39902" y="95048"/>
                  </a:lnTo>
                  <a:lnTo>
                    <a:pt x="60100" y="76370"/>
                  </a:lnTo>
                  <a:lnTo>
                    <a:pt x="63879" y="70960"/>
                  </a:lnTo>
                  <a:lnTo>
                    <a:pt x="68383" y="67353"/>
                  </a:lnTo>
                  <a:lnTo>
                    <a:pt x="104681" y="53495"/>
                  </a:lnTo>
                  <a:lnTo>
                    <a:pt x="127847" y="51345"/>
                  </a:lnTo>
                  <a:lnTo>
                    <a:pt x="129880" y="52292"/>
                  </a:lnTo>
                  <a:lnTo>
                    <a:pt x="131235" y="53916"/>
                  </a:lnTo>
                  <a:lnTo>
                    <a:pt x="133410" y="58911"/>
                  </a:lnTo>
                  <a:lnTo>
                    <a:pt x="133898" y="84890"/>
                  </a:lnTo>
                  <a:lnTo>
                    <a:pt x="121513" y="124495"/>
                  </a:lnTo>
                  <a:lnTo>
                    <a:pt x="111021" y="164868"/>
                  </a:lnTo>
                  <a:lnTo>
                    <a:pt x="107666" y="206885"/>
                  </a:lnTo>
                  <a:lnTo>
                    <a:pt x="108249" y="231378"/>
                  </a:lnTo>
                  <a:lnTo>
                    <a:pt x="114858" y="250064"/>
                  </a:lnTo>
                  <a:lnTo>
                    <a:pt x="116260" y="251248"/>
                  </a:lnTo>
                  <a:lnTo>
                    <a:pt x="118186" y="251046"/>
                  </a:lnTo>
                  <a:lnTo>
                    <a:pt x="125638" y="246020"/>
                  </a:lnTo>
                  <a:lnTo>
                    <a:pt x="131246" y="239989"/>
                  </a:lnTo>
                  <a:lnTo>
                    <a:pt x="137045" y="230692"/>
                  </a:lnTo>
                  <a:lnTo>
                    <a:pt x="147104" y="196879"/>
                  </a:lnTo>
                  <a:lnTo>
                    <a:pt x="144739" y="154804"/>
                  </a:lnTo>
                  <a:lnTo>
                    <a:pt x="142047" y="118604"/>
                  </a:lnTo>
                  <a:lnTo>
                    <a:pt x="135208" y="106804"/>
                  </a:lnTo>
                  <a:lnTo>
                    <a:pt x="134787" y="107125"/>
                  </a:lnTo>
                  <a:lnTo>
                    <a:pt x="134056" y="117395"/>
                  </a:lnTo>
                  <a:lnTo>
                    <a:pt x="144039" y="152804"/>
                  </a:lnTo>
                  <a:lnTo>
                    <a:pt x="167129" y="187175"/>
                  </a:lnTo>
                  <a:lnTo>
                    <a:pt x="177137" y="195314"/>
                  </a:lnTo>
                  <a:lnTo>
                    <a:pt x="203408" y="205475"/>
                  </a:lnTo>
                  <a:lnTo>
                    <a:pt x="217073" y="206424"/>
                  </a:lnTo>
                  <a:lnTo>
                    <a:pt x="222106" y="205288"/>
                  </a:lnTo>
                  <a:lnTo>
                    <a:pt x="225462" y="203538"/>
                  </a:lnTo>
                  <a:lnTo>
                    <a:pt x="227698" y="201380"/>
                  </a:lnTo>
                  <a:lnTo>
                    <a:pt x="237720" y="186925"/>
                  </a:lnTo>
                  <a:lnTo>
                    <a:pt x="240657" y="156052"/>
                  </a:lnTo>
                  <a:lnTo>
                    <a:pt x="241014" y="116054"/>
                  </a:lnTo>
                  <a:lnTo>
                    <a:pt x="241085" y="75815"/>
                  </a:lnTo>
                  <a:lnTo>
                    <a:pt x="242092" y="32439"/>
                  </a:lnTo>
                  <a:lnTo>
                    <a:pt x="248230" y="14120"/>
                  </a:lnTo>
                  <a:lnTo>
                    <a:pt x="253530" y="5622"/>
                  </a:lnTo>
                  <a:lnTo>
                    <a:pt x="259193" y="1184"/>
                  </a:lnTo>
                  <a:lnTo>
                    <a:pt x="262093" y="0"/>
                  </a:lnTo>
                  <a:lnTo>
                    <a:pt x="265017" y="203"/>
                  </a:lnTo>
                  <a:lnTo>
                    <a:pt x="288919" y="13003"/>
                  </a:lnTo>
                  <a:lnTo>
                    <a:pt x="315455" y="29426"/>
                  </a:lnTo>
                  <a:lnTo>
                    <a:pt x="326522" y="33181"/>
                  </a:lnTo>
                  <a:lnTo>
                    <a:pt x="336085" y="39144"/>
                  </a:lnTo>
                  <a:lnTo>
                    <a:pt x="348258" y="422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253"/>
            <p:cNvSpPr/>
            <p:nvPr/>
          </p:nvSpPr>
          <p:spPr>
            <a:xfrm>
              <a:off x="6175157" y="5018484"/>
              <a:ext cx="57766" cy="321470"/>
            </a:xfrm>
            <a:custGeom>
              <a:avLst/>
              <a:gdLst/>
              <a:ahLst/>
              <a:cxnLst/>
              <a:rect l="0" t="0" r="0" b="0"/>
              <a:pathLst>
                <a:path w="57766" h="321470">
                  <a:moveTo>
                    <a:pt x="57765" y="0"/>
                  </a:moveTo>
                  <a:lnTo>
                    <a:pt x="53024" y="0"/>
                  </a:lnTo>
                  <a:lnTo>
                    <a:pt x="51628" y="993"/>
                  </a:lnTo>
                  <a:lnTo>
                    <a:pt x="50697" y="2646"/>
                  </a:lnTo>
                  <a:lnTo>
                    <a:pt x="50076" y="4741"/>
                  </a:lnTo>
                  <a:lnTo>
                    <a:pt x="25575" y="41132"/>
                  </a:lnTo>
                  <a:lnTo>
                    <a:pt x="13226" y="84671"/>
                  </a:lnTo>
                  <a:lnTo>
                    <a:pt x="6865" y="123645"/>
                  </a:lnTo>
                  <a:lnTo>
                    <a:pt x="2335" y="162974"/>
                  </a:lnTo>
                  <a:lnTo>
                    <a:pt x="0" y="203401"/>
                  </a:lnTo>
                  <a:lnTo>
                    <a:pt x="2946" y="240515"/>
                  </a:lnTo>
                  <a:lnTo>
                    <a:pt x="8683" y="283871"/>
                  </a:lnTo>
                  <a:lnTo>
                    <a:pt x="16437" y="297483"/>
                  </a:lnTo>
                  <a:lnTo>
                    <a:pt x="31959" y="310724"/>
                  </a:lnTo>
                  <a:lnTo>
                    <a:pt x="48835" y="3214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254"/>
            <p:cNvSpPr/>
            <p:nvPr/>
          </p:nvSpPr>
          <p:spPr>
            <a:xfrm>
              <a:off x="6083287" y="5241727"/>
              <a:ext cx="122847" cy="213103"/>
            </a:xfrm>
            <a:custGeom>
              <a:avLst/>
              <a:gdLst/>
              <a:ahLst/>
              <a:cxnLst/>
              <a:rect l="0" t="0" r="0" b="0"/>
              <a:pathLst>
                <a:path w="122847" h="213103">
                  <a:moveTo>
                    <a:pt x="69268" y="0"/>
                  </a:moveTo>
                  <a:lnTo>
                    <a:pt x="44108" y="27805"/>
                  </a:lnTo>
                  <a:lnTo>
                    <a:pt x="34032" y="50241"/>
                  </a:lnTo>
                  <a:lnTo>
                    <a:pt x="21738" y="88637"/>
                  </a:lnTo>
                  <a:lnTo>
                    <a:pt x="9755" y="131022"/>
                  </a:lnTo>
                  <a:lnTo>
                    <a:pt x="480" y="169086"/>
                  </a:lnTo>
                  <a:lnTo>
                    <a:pt x="0" y="186274"/>
                  </a:lnTo>
                  <a:lnTo>
                    <a:pt x="3094" y="200528"/>
                  </a:lnTo>
                  <a:lnTo>
                    <a:pt x="5308" y="205123"/>
                  </a:lnTo>
                  <a:lnTo>
                    <a:pt x="7776" y="208186"/>
                  </a:lnTo>
                  <a:lnTo>
                    <a:pt x="10414" y="210227"/>
                  </a:lnTo>
                  <a:lnTo>
                    <a:pt x="18637" y="212497"/>
                  </a:lnTo>
                  <a:lnTo>
                    <a:pt x="23607" y="213102"/>
                  </a:lnTo>
                  <a:lnTo>
                    <a:pt x="31776" y="211128"/>
                  </a:lnTo>
                  <a:lnTo>
                    <a:pt x="35343" y="209213"/>
                  </a:lnTo>
                  <a:lnTo>
                    <a:pt x="66710" y="168432"/>
                  </a:lnTo>
                  <a:lnTo>
                    <a:pt x="90186" y="126572"/>
                  </a:lnTo>
                  <a:lnTo>
                    <a:pt x="106003" y="91853"/>
                  </a:lnTo>
                  <a:lnTo>
                    <a:pt x="122846"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255"/>
            <p:cNvSpPr/>
            <p:nvPr/>
          </p:nvSpPr>
          <p:spPr>
            <a:xfrm>
              <a:off x="5788313" y="4965054"/>
              <a:ext cx="228875" cy="418443"/>
            </a:xfrm>
            <a:custGeom>
              <a:avLst/>
              <a:gdLst/>
              <a:ahLst/>
              <a:cxnLst/>
              <a:rect l="0" t="0" r="0" b="0"/>
              <a:pathLst>
                <a:path w="228875" h="418443">
                  <a:moveTo>
                    <a:pt x="141000" y="62360"/>
                  </a:moveTo>
                  <a:lnTo>
                    <a:pt x="131519" y="57620"/>
                  </a:lnTo>
                  <a:lnTo>
                    <a:pt x="128726" y="55231"/>
                  </a:lnTo>
                  <a:lnTo>
                    <a:pt x="119135" y="41369"/>
                  </a:lnTo>
                  <a:lnTo>
                    <a:pt x="116399" y="32856"/>
                  </a:lnTo>
                  <a:lnTo>
                    <a:pt x="114339" y="13858"/>
                  </a:lnTo>
                  <a:lnTo>
                    <a:pt x="116913" y="8392"/>
                  </a:lnTo>
                  <a:lnTo>
                    <a:pt x="118988" y="5546"/>
                  </a:lnTo>
                  <a:lnTo>
                    <a:pt x="123941" y="2382"/>
                  </a:lnTo>
                  <a:lnTo>
                    <a:pt x="134953" y="602"/>
                  </a:lnTo>
                  <a:lnTo>
                    <a:pt x="151712" y="0"/>
                  </a:lnTo>
                  <a:lnTo>
                    <a:pt x="166222" y="4636"/>
                  </a:lnTo>
                  <a:lnTo>
                    <a:pt x="183089" y="17035"/>
                  </a:lnTo>
                  <a:lnTo>
                    <a:pt x="210738" y="55397"/>
                  </a:lnTo>
                  <a:lnTo>
                    <a:pt x="222958" y="80802"/>
                  </a:lnTo>
                  <a:lnTo>
                    <a:pt x="228847" y="123183"/>
                  </a:lnTo>
                  <a:lnTo>
                    <a:pt x="228874" y="157993"/>
                  </a:lnTo>
                  <a:lnTo>
                    <a:pt x="223040" y="193442"/>
                  </a:lnTo>
                  <a:lnTo>
                    <a:pt x="215028" y="230073"/>
                  </a:lnTo>
                  <a:lnTo>
                    <a:pt x="205378" y="270913"/>
                  </a:lnTo>
                  <a:lnTo>
                    <a:pt x="190391" y="308590"/>
                  </a:lnTo>
                  <a:lnTo>
                    <a:pt x="172391" y="343897"/>
                  </a:lnTo>
                  <a:lnTo>
                    <a:pt x="136240" y="387463"/>
                  </a:lnTo>
                  <a:lnTo>
                    <a:pt x="112800" y="406954"/>
                  </a:lnTo>
                  <a:lnTo>
                    <a:pt x="98370" y="413950"/>
                  </a:lnTo>
                  <a:lnTo>
                    <a:pt x="72937" y="418442"/>
                  </a:lnTo>
                  <a:lnTo>
                    <a:pt x="55518" y="411119"/>
                  </a:lnTo>
                  <a:lnTo>
                    <a:pt x="37523" y="398934"/>
                  </a:lnTo>
                  <a:lnTo>
                    <a:pt x="17887" y="374943"/>
                  </a:lnTo>
                  <a:lnTo>
                    <a:pt x="4454" y="346355"/>
                  </a:lnTo>
                  <a:lnTo>
                    <a:pt x="0" y="325541"/>
                  </a:lnTo>
                  <a:lnTo>
                    <a:pt x="1604" y="312944"/>
                  </a:lnTo>
                  <a:lnTo>
                    <a:pt x="9221" y="279367"/>
                  </a:lnTo>
                  <a:lnTo>
                    <a:pt x="19389" y="265299"/>
                  </a:lnTo>
                  <a:lnTo>
                    <a:pt x="25104" y="261696"/>
                  </a:lnTo>
                  <a:lnTo>
                    <a:pt x="31943" y="260095"/>
                  </a:lnTo>
                  <a:lnTo>
                    <a:pt x="41598" y="259382"/>
                  </a:lnTo>
                  <a:lnTo>
                    <a:pt x="49857" y="261712"/>
                  </a:lnTo>
                  <a:lnTo>
                    <a:pt x="53449" y="263722"/>
                  </a:lnTo>
                  <a:lnTo>
                    <a:pt x="77171" y="296988"/>
                  </a:lnTo>
                  <a:lnTo>
                    <a:pt x="98431" y="339504"/>
                  </a:lnTo>
                  <a:lnTo>
                    <a:pt x="123140" y="3748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5838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2: </a:t>
            </a:r>
            <a:r>
              <a:rPr lang="en-US" sz="3200" b="0" i="0" u="none" strike="noStrike" cap="none" baseline="0">
                <a:solidFill>
                  <a:srgbClr val="3F3F3F"/>
                </a:solidFill>
                <a:latin typeface="Verdana"/>
                <a:ea typeface="Verdana"/>
                <a:cs typeface="Verdana"/>
                <a:sym typeface="Verdana"/>
              </a:rPr>
              <a:t>Point</a:t>
            </a:r>
            <a:r>
              <a:rPr lang="en-US"/>
              <a:t>-</a:t>
            </a:r>
            <a:r>
              <a:rPr lang="en-US" sz="3200" b="0" i="0" u="none" strike="noStrike" cap="none" baseline="0">
                <a:solidFill>
                  <a:srgbClr val="3F3F3F"/>
                </a:solidFill>
                <a:latin typeface="Verdana"/>
                <a:ea typeface="Verdana"/>
                <a:cs typeface="Verdana"/>
                <a:sym typeface="Verdana"/>
              </a:rPr>
              <a:t>of</a:t>
            </a:r>
            <a:r>
              <a:rPr lang="en-US"/>
              <a:t>-</a:t>
            </a:r>
            <a:r>
              <a:rPr lang="en-US" sz="3200" b="0" i="0" u="none" strike="noStrike" cap="none" baseline="0">
                <a:solidFill>
                  <a:srgbClr val="3F3F3F"/>
                </a:solidFill>
                <a:latin typeface="Verdana"/>
                <a:ea typeface="Verdana"/>
                <a:cs typeface="Verdana"/>
                <a:sym typeface="Verdana"/>
              </a:rPr>
              <a:t>View</a:t>
            </a:r>
          </a:p>
        </p:txBody>
      </p:sp>
      <p:sp>
        <p:nvSpPr>
          <p:cNvPr id="293" name="Shape 293"/>
          <p:cNvSpPr txBox="1">
            <a:spLocks noGrp="1"/>
          </p:cNvSpPr>
          <p:nvPr>
            <p:ph type="body" idx="1"/>
          </p:nvPr>
        </p:nvSpPr>
        <p:spPr>
          <a:xfrm>
            <a:off x="1009442" y="914400"/>
            <a:ext cx="7125112" cy="494439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dirty="0"/>
              <a:t>T</a:t>
            </a:r>
            <a:r>
              <a:rPr lang="en-US" sz="1800" b="0" i="0" u="none" strike="noStrike" cap="none" baseline="0" dirty="0">
                <a:solidFill>
                  <a:srgbClr val="3F3F3F"/>
                </a:solidFill>
                <a:latin typeface="Verdana"/>
                <a:ea typeface="Verdana"/>
                <a:cs typeface="Verdana"/>
                <a:sym typeface="Verdana"/>
              </a:rPr>
              <a:t>he method of narration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There are three main types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1</a:t>
            </a:r>
            <a:r>
              <a:rPr lang="en-US" sz="1800" b="0" i="0" u="none" strike="noStrike" cap="none" baseline="30000" dirty="0">
                <a:solidFill>
                  <a:srgbClr val="3F3F3F"/>
                </a:solidFill>
                <a:latin typeface="Verdana"/>
                <a:ea typeface="Verdana"/>
                <a:cs typeface="Verdana"/>
                <a:sym typeface="Verdana"/>
              </a:rPr>
              <a:t>st</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3</a:t>
            </a:r>
            <a:r>
              <a:rPr lang="en-US" sz="1800" b="0" i="0" u="none" strike="noStrike" cap="none" baseline="30000" dirty="0">
                <a:solidFill>
                  <a:srgbClr val="3F3F3F"/>
                </a:solidFill>
                <a:latin typeface="Verdana"/>
                <a:ea typeface="Verdana"/>
                <a:cs typeface="Verdana"/>
                <a:sym typeface="Verdana"/>
              </a:rPr>
              <a:t>rd</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2</a:t>
            </a:r>
            <a:r>
              <a:rPr lang="en-US" sz="1800" b="0" i="0" u="none" strike="noStrike" cap="none" baseline="30000" dirty="0">
                <a:solidFill>
                  <a:srgbClr val="3F3F3F"/>
                </a:solidFill>
                <a:latin typeface="Verdana"/>
                <a:ea typeface="Verdana"/>
                <a:cs typeface="Verdana"/>
                <a:sym typeface="Verdana"/>
              </a:rPr>
              <a:t>nd</a:t>
            </a:r>
            <a:r>
              <a:rPr lang="en-US" sz="1800" b="0" i="0" u="none" strike="noStrike" cap="none" baseline="0" dirty="0">
                <a:solidFill>
                  <a:srgbClr val="3F3F3F"/>
                </a:solidFill>
                <a:latin typeface="Verdana"/>
                <a:ea typeface="Verdana"/>
                <a:cs typeface="Verdana"/>
                <a:sym typeface="Verdana"/>
              </a:rPr>
              <a:t> person</a:t>
            </a:r>
          </a:p>
        </p:txBody>
      </p:sp>
    </p:spTree>
    <p:extLst>
      <p:ext uri="{BB962C8B-B14F-4D97-AF65-F5344CB8AC3E}">
        <p14:creationId xmlns:p14="http://schemas.microsoft.com/office/powerpoint/2010/main" val="3440843094"/>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1</a:t>
            </a:r>
            <a:r>
              <a:rPr lang="en-US" sz="3200" b="0" i="0" u="none" strike="noStrike" cap="none" baseline="30000">
                <a:solidFill>
                  <a:srgbClr val="3F3F3F"/>
                </a:solidFill>
                <a:latin typeface="Verdana"/>
                <a:ea typeface="Verdana"/>
                <a:cs typeface="Verdana"/>
                <a:sym typeface="Verdana"/>
              </a:rPr>
              <a:t>st</a:t>
            </a:r>
            <a:r>
              <a:rPr lang="en-US" sz="3200" b="0" i="0" u="none" strike="noStrike" cap="none" baseline="0">
                <a:solidFill>
                  <a:srgbClr val="3F3F3F"/>
                </a:solidFill>
                <a:latin typeface="Verdana"/>
                <a:ea typeface="Verdana"/>
                <a:cs typeface="Verdana"/>
                <a:sym typeface="Verdana"/>
              </a:rPr>
              <a:t> person</a:t>
            </a:r>
          </a:p>
        </p:txBody>
      </p:sp>
      <p:sp>
        <p:nvSpPr>
          <p:cNvPr id="299" name="Shape 299"/>
          <p:cNvSpPr txBox="1">
            <a:spLocks noGrp="1"/>
          </p:cNvSpPr>
          <p:nvPr>
            <p:ph type="body" idx="1"/>
          </p:nvPr>
        </p:nvSpPr>
        <p:spPr>
          <a:xfrm>
            <a:off x="1009444" y="182880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the author.</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“I destroyed all the noobs.”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letting you know the writer’s or main character’s true thoughts, and what it is like to be there.</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These games are called First Person Shooters for a reason</a:t>
            </a:r>
          </a:p>
        </p:txBody>
      </p:sp>
      <p:pic>
        <p:nvPicPr>
          <p:cNvPr id="300" name="Shape 300"/>
          <p:cNvPicPr preferRelativeResize="0"/>
          <p:nvPr/>
        </p:nvPicPr>
        <p:blipFill>
          <a:blip r:embed="rId3">
            <a:alphaModFix/>
          </a:blip>
          <a:stretch>
            <a:fillRect/>
          </a:stretch>
        </p:blipFill>
        <p:spPr>
          <a:xfrm>
            <a:off x="4114800" y="152400"/>
            <a:ext cx="3979453" cy="2514600"/>
          </a:xfrm>
          <a:prstGeom prst="rect">
            <a:avLst/>
          </a:prstGeom>
          <a:noFill/>
          <a:ln>
            <a:noFill/>
          </a:ln>
        </p:spPr>
      </p:pic>
    </p:spTree>
    <p:extLst>
      <p:ext uri="{BB962C8B-B14F-4D97-AF65-F5344CB8AC3E}">
        <p14:creationId xmlns:p14="http://schemas.microsoft.com/office/powerpoint/2010/main" val="120089491"/>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3</a:t>
            </a:r>
            <a:r>
              <a:rPr lang="en-US" sz="3200" b="0" i="0" u="none" strike="noStrike" cap="none" baseline="30000">
                <a:solidFill>
                  <a:srgbClr val="3F3F3F"/>
                </a:solidFill>
                <a:latin typeface="Verdana"/>
                <a:ea typeface="Verdana"/>
                <a:cs typeface="Verdana"/>
                <a:sym typeface="Verdana"/>
              </a:rPr>
              <a:t>rd</a:t>
            </a:r>
            <a:r>
              <a:rPr lang="en-US" sz="3200" b="0" i="0" u="none" strike="noStrike" cap="none" baseline="0">
                <a:solidFill>
                  <a:srgbClr val="3F3F3F"/>
                </a:solidFill>
                <a:latin typeface="Verdana"/>
                <a:ea typeface="Verdana"/>
                <a:cs typeface="Verdana"/>
                <a:sym typeface="Verdana"/>
              </a:rPr>
              <a:t> person</a:t>
            </a:r>
          </a:p>
        </p:txBody>
      </p:sp>
      <p:sp>
        <p:nvSpPr>
          <p:cNvPr id="306" name="Shape 306"/>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someone watching the events from afar.</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Limited-Don’t know everything</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Omniscient-Knows everything</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showing numerous events in a text</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“He decided staying home and playing Mass Effect was a better use of his time”</a:t>
            </a:r>
          </a:p>
        </p:txBody>
      </p:sp>
      <p:pic>
        <p:nvPicPr>
          <p:cNvPr id="307" name="Shape 307"/>
          <p:cNvPicPr preferRelativeResize="0"/>
          <p:nvPr/>
        </p:nvPicPr>
        <p:blipFill>
          <a:blip r:embed="rId3">
            <a:alphaModFix/>
          </a:blip>
          <a:stretch>
            <a:fillRect/>
          </a:stretch>
        </p:blipFill>
        <p:spPr>
          <a:xfrm>
            <a:off x="3505200" y="76200"/>
            <a:ext cx="3809999" cy="2480611"/>
          </a:xfrm>
          <a:prstGeom prst="rect">
            <a:avLst/>
          </a:prstGeom>
          <a:noFill/>
          <a:ln>
            <a:noFill/>
          </a:ln>
        </p:spPr>
      </p:pic>
    </p:spTree>
    <p:extLst>
      <p:ext uri="{BB962C8B-B14F-4D97-AF65-F5344CB8AC3E}">
        <p14:creationId xmlns:p14="http://schemas.microsoft.com/office/powerpoint/2010/main" val="1913472898"/>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Let’s look back at the text: </a:t>
            </a:r>
            <a:r>
              <a:rPr lang="en-US" sz="3200" b="0" i="0" u="none" strike="noStrike" cap="none" baseline="0">
                <a:solidFill>
                  <a:srgbClr val="3F3F3F"/>
                </a:solidFill>
                <a:latin typeface="Verdana"/>
                <a:ea typeface="Verdana"/>
                <a:cs typeface="Verdana"/>
                <a:sym typeface="Verdana"/>
              </a:rPr>
              <a:t>2</a:t>
            </a:r>
            <a:r>
              <a:rPr lang="en-US" sz="3200" b="0" i="0" u="none" strike="noStrike" cap="none" baseline="30000">
                <a:solidFill>
                  <a:srgbClr val="3F3F3F"/>
                </a:solidFill>
                <a:latin typeface="Verdana"/>
                <a:ea typeface="Verdana"/>
                <a:cs typeface="Verdana"/>
                <a:sym typeface="Verdana"/>
              </a:rPr>
              <a:t>nd</a:t>
            </a:r>
            <a:r>
              <a:rPr lang="en-US" sz="3200" b="0" i="0" u="none" strike="noStrike" cap="none" baseline="0">
                <a:solidFill>
                  <a:srgbClr val="3F3F3F"/>
                </a:solidFill>
                <a:latin typeface="Verdana"/>
                <a:ea typeface="Verdana"/>
                <a:cs typeface="Verdana"/>
                <a:sym typeface="Verdana"/>
              </a:rPr>
              <a:t> person</a:t>
            </a:r>
          </a:p>
        </p:txBody>
      </p:sp>
      <p:sp>
        <p:nvSpPr>
          <p:cNvPr id="313" name="Shape 313"/>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RARE!</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Uses the pronoun “you”</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“You are fighting a thousand bears, and you feel your strength failing you.”</a:t>
            </a:r>
          </a:p>
          <a:p>
            <a:pPr marL="742950" marR="0" lvl="1" indent="-285750" algn="l" rtl="0">
              <a:spcBef>
                <a:spcPts val="920"/>
              </a:spcBef>
              <a:spcAft>
                <a:spcPts val="600"/>
              </a:spcAft>
              <a:buClr>
                <a:srgbClr val="3F3F3F"/>
              </a:buClr>
              <a:buSzPct val="88888"/>
              <a:buFont typeface="Verdana"/>
              <a:buChar char="○"/>
            </a:pPr>
            <a:r>
              <a:rPr lang="en-US"/>
              <a:t>An example from Dyaspora: “Your house in Boston is your island  As the only Haitian family on the hillside you grow up on…” </a:t>
            </a:r>
          </a:p>
          <a:p>
            <a:pPr marR="0" lvl="0" algn="l" rtl="0">
              <a:spcBef>
                <a:spcPts val="920"/>
              </a:spcBef>
              <a:spcAft>
                <a:spcPts val="600"/>
              </a:spcAft>
              <a:buClr>
                <a:srgbClr val="3F3F3F"/>
              </a:buClr>
              <a:buSzPct val="100000"/>
              <a:buFont typeface="Verdana"/>
              <a:buChar char="○"/>
            </a:pPr>
            <a:r>
              <a:rPr lang="en-US"/>
              <a:t>AP 2: The question is...why use 2nd person? Discuss this with your elbow partner.  Be prepared to explain to the class.</a:t>
            </a:r>
          </a:p>
        </p:txBody>
      </p:sp>
    </p:spTree>
    <p:extLst>
      <p:ext uri="{BB962C8B-B14F-4D97-AF65-F5344CB8AC3E}">
        <p14:creationId xmlns:p14="http://schemas.microsoft.com/office/powerpoint/2010/main" val="3883662039"/>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3: </a:t>
            </a:r>
            <a:r>
              <a:rPr lang="en-US" sz="3200" b="0" i="0" u="none" strike="noStrike" cap="none" baseline="0">
                <a:solidFill>
                  <a:srgbClr val="3F3F3F"/>
                </a:solidFill>
                <a:latin typeface="Verdana"/>
                <a:ea typeface="Verdana"/>
                <a:cs typeface="Verdana"/>
                <a:sym typeface="Verdana"/>
              </a:rPr>
              <a:t>Word Choice and Tone</a:t>
            </a:r>
          </a:p>
        </p:txBody>
      </p:sp>
      <p:sp>
        <p:nvSpPr>
          <p:cNvPr id="319" name="Shape 319"/>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Works on a spectrum of positive and negative connotations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Collective word choice creates tone</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don’t like flamingoes.  They are scary.”</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detest flamingoes.  They are terrifying”</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R="0" lvl="1"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gave her the present.”</a:t>
            </a:r>
          </a:p>
          <a:p>
            <a:pPr marR="0" lvl="1" algn="l" rtl="0">
              <a:spcBef>
                <a:spcPts val="920"/>
              </a:spcBef>
              <a:spcAft>
                <a:spcPts val="60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tossed her the tattered </a:t>
            </a:r>
            <a:r>
              <a:rPr lang="en-US" sz="2400" b="0" i="0" u="none" strike="noStrike" cap="none" baseline="0" dirty="0" smtClean="0">
                <a:solidFill>
                  <a:srgbClr val="3F3F3F"/>
                </a:solidFill>
                <a:latin typeface="Verdana"/>
                <a:ea typeface="Verdana"/>
                <a:cs typeface="Verdana"/>
                <a:sym typeface="Verdana"/>
              </a:rPr>
              <a:t>gift.”</a:t>
            </a:r>
            <a:endParaRPr lang="en-US" sz="24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363781785"/>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lstStyle/>
          <a:p>
            <a:r>
              <a:rPr lang="en-US" dirty="0" smtClean="0"/>
              <a:t>Lesson one drafts are due on Wednesday, Oct. 21</a:t>
            </a:r>
          </a:p>
          <a:p>
            <a:r>
              <a:rPr lang="en-US" dirty="0" smtClean="0"/>
              <a:t>Lesson two drafts are due on: Tuesday, Oct.  27</a:t>
            </a:r>
            <a:endParaRPr lang="en-US" dirty="0"/>
          </a:p>
          <a:p>
            <a:r>
              <a:rPr lang="en-US" dirty="0" smtClean="0"/>
              <a:t>The overall unit project due date will  be set closer to the end of unit 1. </a:t>
            </a:r>
          </a:p>
          <a:p>
            <a:endParaRPr lang="en-US" dirty="0"/>
          </a:p>
          <a:p>
            <a:r>
              <a:rPr lang="en-US" dirty="0" smtClean="0"/>
              <a:t>We will be drafting the components as we finish each lesson. </a:t>
            </a:r>
          </a:p>
          <a:p>
            <a:endParaRPr lang="en-US" dirty="0"/>
          </a:p>
        </p:txBody>
      </p:sp>
    </p:spTree>
    <p:extLst>
      <p:ext uri="{BB962C8B-B14F-4D97-AF65-F5344CB8AC3E}">
        <p14:creationId xmlns:p14="http://schemas.microsoft.com/office/powerpoint/2010/main" val="29501660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325" name="Shape 325"/>
          <p:cNvSpPr txBox="1">
            <a:spLocks noGrp="1"/>
          </p:cNvSpPr>
          <p:nvPr>
            <p:ph type="body" idx="1"/>
          </p:nvPr>
        </p:nvSpPr>
        <p:spPr>
          <a:xfrm>
            <a:off x="1009442" y="1807360"/>
            <a:ext cx="7125000" cy="4051499"/>
          </a:xfrm>
          <a:prstGeom prst="rect">
            <a:avLst/>
          </a:prstGeom>
        </p:spPr>
        <p:txBody>
          <a:bodyPr lIns="91425" tIns="91425" rIns="91425" bIns="91425" anchor="ctr" anchorCtr="0">
            <a:noAutofit/>
          </a:bodyPr>
          <a:lstStyle/>
          <a:p>
            <a:pPr marL="457200" lvl="0" indent="-317500" rtl="0">
              <a:spcBef>
                <a:spcPts val="0"/>
              </a:spcBef>
              <a:buClr>
                <a:srgbClr val="3F3F3F"/>
              </a:buClr>
              <a:buSzPct val="77777"/>
              <a:buFont typeface="Verdana"/>
              <a:buChar char="○"/>
            </a:pPr>
            <a:r>
              <a:rPr lang="en-US" dirty="0"/>
              <a:t>Using the tone wheel, come up with a descriptive word that best describes each paragraph.  Circle the words that contribute to your choice</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Do you notice any shifts in tone between paragraphs</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AP 3: How does the tone of each paragraph and the tonal shifts between those paragraphs help you understand about the author’s life?  </a:t>
            </a:r>
          </a:p>
          <a:p>
            <a:pPr marL="914400" lvl="1" indent="-317500" rtl="0">
              <a:spcBef>
                <a:spcPts val="0"/>
              </a:spcBef>
              <a:buClr>
                <a:srgbClr val="3F3F3F"/>
              </a:buClr>
              <a:buSzPct val="77777"/>
              <a:buFont typeface="Verdana"/>
              <a:buChar char="○"/>
            </a:pPr>
            <a:r>
              <a:rPr lang="en-US" dirty="0"/>
              <a:t>Discuss this with your partner for two minutes.</a:t>
            </a:r>
          </a:p>
          <a:p>
            <a:pPr marL="0" lvl="0" indent="0" rtl="0">
              <a:spcBef>
                <a:spcPts val="0"/>
              </a:spcBef>
              <a:buNone/>
            </a:pPr>
            <a:endParaRPr dirty="0"/>
          </a:p>
          <a:p>
            <a:pPr marL="457200" lvl="0" indent="-317500">
              <a:spcBef>
                <a:spcPts val="0"/>
              </a:spcBef>
              <a:buClr>
                <a:srgbClr val="3F3F3F"/>
              </a:buClr>
              <a:buSzPct val="77777"/>
              <a:buFont typeface="Verdana"/>
              <a:buChar char="○"/>
            </a:pPr>
            <a:r>
              <a:rPr lang="en-US" dirty="0"/>
              <a:t>Discuss as a class.</a:t>
            </a:r>
          </a:p>
        </p:txBody>
      </p:sp>
    </p:spTree>
    <p:extLst>
      <p:ext uri="{BB962C8B-B14F-4D97-AF65-F5344CB8AC3E}">
        <p14:creationId xmlns:p14="http://schemas.microsoft.com/office/powerpoint/2010/main" val="4802402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fade">
                                      <p:cBhvr>
                                        <p:cTn id="7" dur="10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2" end="2"/>
                                            </p:txEl>
                                          </p:spTgt>
                                        </p:tgtEl>
                                        <p:attrNameLst>
                                          <p:attrName>style.visibility</p:attrName>
                                        </p:attrNameLst>
                                      </p:cBhvr>
                                      <p:to>
                                        <p:strVal val="visible"/>
                                      </p:to>
                                    </p:set>
                                    <p:animEffect transition="in" filter="fade">
                                      <p:cBhvr>
                                        <p:cTn id="12" dur="1000"/>
                                        <p:tgtEl>
                                          <p:spTgt spid="3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4" end="4"/>
                                            </p:txEl>
                                          </p:spTgt>
                                        </p:tgtEl>
                                        <p:attrNameLst>
                                          <p:attrName>style.visibility</p:attrName>
                                        </p:attrNameLst>
                                      </p:cBhvr>
                                      <p:to>
                                        <p:strVal val="visible"/>
                                      </p:to>
                                    </p:set>
                                    <p:animEffect transition="in" filter="fade">
                                      <p:cBhvr>
                                        <p:cTn id="17" dur="1000"/>
                                        <p:tgtEl>
                                          <p:spTgt spid="32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5" end="5"/>
                                            </p:txEl>
                                          </p:spTgt>
                                        </p:tgtEl>
                                        <p:attrNameLst>
                                          <p:attrName>style.visibility</p:attrName>
                                        </p:attrNameLst>
                                      </p:cBhvr>
                                      <p:to>
                                        <p:strVal val="visible"/>
                                      </p:to>
                                    </p:set>
                                    <p:animEffect transition="in" filter="fade">
                                      <p:cBhvr>
                                        <p:cTn id="22" dur="1000"/>
                                        <p:tgtEl>
                                          <p:spTgt spid="32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7" end="7"/>
                                            </p:txEl>
                                          </p:spTgt>
                                        </p:tgtEl>
                                        <p:attrNameLst>
                                          <p:attrName>style.visibility</p:attrName>
                                        </p:attrNameLst>
                                      </p:cBhvr>
                                      <p:to>
                                        <p:strVal val="visible"/>
                                      </p:to>
                                    </p:set>
                                    <p:animEffect transition="in" filter="fade">
                                      <p:cBhvr>
                                        <p:cTn id="27" dur="1000"/>
                                        <p:tgtEl>
                                          <p:spTgt spid="3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Discussion</a:t>
            </a:r>
          </a:p>
        </p:txBody>
      </p:sp>
      <p:pic>
        <p:nvPicPr>
          <p:cNvPr id="332" name="Shape 332"/>
          <p:cNvPicPr preferRelativeResize="0"/>
          <p:nvPr/>
        </p:nvPicPr>
        <p:blipFill>
          <a:blip r:embed="rId3">
            <a:alphaModFix/>
          </a:blip>
          <a:stretch>
            <a:fillRect/>
          </a:stretch>
        </p:blipFill>
        <p:spPr>
          <a:xfrm>
            <a:off x="2438400" y="1752600"/>
            <a:ext cx="3738563" cy="3721947"/>
          </a:xfrm>
          <a:prstGeom prst="rect">
            <a:avLst/>
          </a:prstGeom>
          <a:noFill/>
          <a:ln>
            <a:noFill/>
          </a:ln>
        </p:spPr>
      </p:pic>
    </p:spTree>
    <p:extLst>
      <p:ext uri="{BB962C8B-B14F-4D97-AF65-F5344CB8AC3E}">
        <p14:creationId xmlns:p14="http://schemas.microsoft.com/office/powerpoint/2010/main" val="254822565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914400" y="1143000"/>
            <a:ext cx="7125113" cy="924475"/>
          </a:xfrm>
          <a:prstGeom prst="rect">
            <a:avLst/>
          </a:prstGeom>
          <a:noFill/>
          <a:ln>
            <a:noFill/>
          </a:ln>
        </p:spPr>
        <p:txBody>
          <a:bodyPr lIns="91425" tIns="45700" rIns="91425" bIns="45700" anchor="ctr" anchorCtr="0">
            <a:noAutofit/>
          </a:bodyPr>
          <a:lstStyle/>
          <a:p>
            <a:pPr lvl="0" rtl="0">
              <a:lnSpc>
                <a:spcPct val="115000"/>
              </a:lnSpc>
              <a:spcBef>
                <a:spcPts val="0"/>
              </a:spcBef>
              <a:buClr>
                <a:schemeClr val="dk1"/>
              </a:buClr>
              <a:buSzPct val="45833"/>
              <a:buFont typeface="Arial"/>
              <a:buNone/>
            </a:pPr>
            <a:r>
              <a:rPr lang="en-US" sz="2400" dirty="0"/>
              <a:t>LEQ 2-How does Joanne Hyppolite control structure and literary devices to develop an argument in “Dyaspora”?</a:t>
            </a:r>
          </a:p>
          <a:p>
            <a:pPr marL="0" marR="0" lvl="0" indent="0" algn="l" rtl="0">
              <a:spcBef>
                <a:spcPts val="0"/>
              </a:spcBef>
              <a:buClr>
                <a:srgbClr val="3F3F3F"/>
              </a:buClr>
              <a:buFont typeface="Verdana"/>
              <a:buNone/>
            </a:pPr>
            <a:endParaRPr dirty="0"/>
          </a:p>
        </p:txBody>
      </p:sp>
      <p:sp>
        <p:nvSpPr>
          <p:cNvPr id="338" name="Shape 338"/>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228600" algn="l" rtl="0">
              <a:spcBef>
                <a:spcPts val="0"/>
              </a:spcBef>
              <a:spcAft>
                <a:spcPts val="0"/>
              </a:spcAft>
              <a:buClr>
                <a:srgbClr val="3F3F3F"/>
              </a:buClr>
              <a:buFont typeface="Verdana"/>
              <a:buNone/>
            </a:pPr>
            <a:r>
              <a:rPr lang="en-US" dirty="0" smtClean="0"/>
              <a:t>We will be addressing this question in a formative quiz. The quiz will be open note and text which means YOU DON’T HAVE AN ENDLESS AMOUNT OF TIME!!! </a:t>
            </a:r>
            <a:endParaRPr sz="18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83964976"/>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 </a:t>
            </a:r>
            <a:endParaRPr lang="en-US" dirty="0"/>
          </a:p>
        </p:txBody>
      </p:sp>
      <p:sp>
        <p:nvSpPr>
          <p:cNvPr id="3" name="Text Placeholder 2"/>
          <p:cNvSpPr>
            <a:spLocks noGrp="1"/>
          </p:cNvSpPr>
          <p:nvPr>
            <p:ph type="body" idx="1"/>
          </p:nvPr>
        </p:nvSpPr>
        <p:spPr/>
        <p:txBody>
          <a:bodyPr/>
          <a:lstStyle/>
          <a:p>
            <a:r>
              <a:rPr lang="en-US" dirty="0" smtClean="0"/>
              <a:t>Why is being able to organize your writing in an effective manner an important skill to improve? </a:t>
            </a:r>
            <a:endParaRPr lang="en-US" dirty="0"/>
          </a:p>
        </p:txBody>
      </p:sp>
    </p:spTree>
    <p:extLst>
      <p:ext uri="{BB962C8B-B14F-4D97-AF65-F5344CB8AC3E}">
        <p14:creationId xmlns:p14="http://schemas.microsoft.com/office/powerpoint/2010/main" val="227927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dirty="0" smtClean="0"/>
              <a:t>Preview: Drafting </a:t>
            </a:r>
            <a:r>
              <a:rPr lang="en" sz="3000" dirty="0"/>
              <a:t>part of the unit project</a:t>
            </a:r>
          </a:p>
        </p:txBody>
      </p:sp>
      <p:sp>
        <p:nvSpPr>
          <p:cNvPr id="119" name="Shape 119"/>
          <p:cNvSpPr txBox="1">
            <a:spLocks noGrp="1"/>
          </p:cNvSpPr>
          <p:nvPr>
            <p:ph type="body" idx="1"/>
          </p:nvPr>
        </p:nvSpPr>
        <p:spPr>
          <a:xfrm>
            <a:off x="381000" y="2971800"/>
            <a:ext cx="8229600" cy="3250090"/>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a:t>
            </a:r>
            <a:r>
              <a:rPr lang="en" sz="2400" dirty="0" smtClean="0">
                <a:solidFill>
                  <a:srgbClr val="000000"/>
                </a:solidFill>
              </a:rPr>
              <a:t>You </a:t>
            </a:r>
            <a:r>
              <a:rPr lang="en" sz="2400" dirty="0">
                <a:solidFill>
                  <a:srgbClr val="000000"/>
                </a:solidFill>
              </a:rPr>
              <a:t>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lesson</a:t>
            </a:r>
          </a:p>
        </p:txBody>
      </p:sp>
      <p:sp>
        <p:nvSpPr>
          <p:cNvPr id="2" name="TextBox 1"/>
          <p:cNvSpPr txBox="1"/>
          <p:nvPr/>
        </p:nvSpPr>
        <p:spPr>
          <a:xfrm>
            <a:off x="609600" y="1371600"/>
            <a:ext cx="7924800" cy="1246495"/>
          </a:xfrm>
          <a:prstGeom prst="rect">
            <a:avLst/>
          </a:prstGeom>
          <a:noFill/>
        </p:spPr>
        <p:txBody>
          <a:bodyPr wrap="square" rtlCol="0">
            <a:spAutoFit/>
          </a:bodyPr>
          <a:lstStyle/>
          <a:p>
            <a:r>
              <a:rPr lang="en-US" sz="2500" dirty="0">
                <a:solidFill>
                  <a:srgbClr val="292934"/>
                </a:solidFill>
              </a:rPr>
              <a:t>You will have a total of 26 entries for this project by the end of the unit. </a:t>
            </a:r>
          </a:p>
          <a:p>
            <a:r>
              <a:rPr lang="en-US" sz="2500" dirty="0">
                <a:solidFill>
                  <a:srgbClr val="292934"/>
                </a:solidFill>
              </a:rPr>
              <a:t>The first section covers 7 of those entries. </a:t>
            </a:r>
          </a:p>
        </p:txBody>
      </p:sp>
    </p:spTree>
    <p:extLst>
      <p:ext uri="{BB962C8B-B14F-4D97-AF65-F5344CB8AC3E}">
        <p14:creationId xmlns:p14="http://schemas.microsoft.com/office/powerpoint/2010/main" val="94251875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unit project</a:t>
            </a:r>
            <a:endParaRPr lang="en-US" dirty="0"/>
          </a:p>
        </p:txBody>
      </p:sp>
      <p:sp>
        <p:nvSpPr>
          <p:cNvPr id="3" name="Text Placeholder 2"/>
          <p:cNvSpPr>
            <a:spLocks noGrp="1"/>
          </p:cNvSpPr>
          <p:nvPr>
            <p:ph type="body" idx="1"/>
          </p:nvPr>
        </p:nvSpPr>
        <p:spPr/>
        <p:txBody>
          <a:bodyPr>
            <a:normAutofit/>
          </a:bodyPr>
          <a:lstStyle/>
          <a:p>
            <a:pPr marL="0" indent="0">
              <a:buNone/>
            </a:pPr>
            <a:r>
              <a:rPr lang="en-US" b="1" dirty="0" smtClean="0"/>
              <a:t>The Song analysis </a:t>
            </a:r>
            <a:r>
              <a:rPr lang="en-US" dirty="0" smtClean="0"/>
              <a:t>will be based on the graphic organizer which I should have by this point. </a:t>
            </a:r>
          </a:p>
          <a:p>
            <a:r>
              <a:rPr lang="en-US" dirty="0" smtClean="0"/>
              <a:t>You’ll take the graphic organizer and write a paragraph explaining how the Song creates and develops its theme about growing up. </a:t>
            </a:r>
            <a:endParaRPr lang="en-US" dirty="0"/>
          </a:p>
          <a:p>
            <a:pPr marL="0" indent="0">
              <a:buNone/>
            </a:pPr>
            <a:endParaRPr lang="en-US" b="1" dirty="0" smtClean="0"/>
          </a:p>
          <a:p>
            <a:pPr marL="0" indent="0">
              <a:buNone/>
            </a:pPr>
            <a:r>
              <a:rPr lang="en-US" b="1" dirty="0" smtClean="0"/>
              <a:t>Original </a:t>
            </a:r>
            <a:r>
              <a:rPr lang="en-US" b="1" dirty="0"/>
              <a:t>poem </a:t>
            </a:r>
          </a:p>
          <a:p>
            <a:pPr marL="0" indent="0">
              <a:buNone/>
            </a:pPr>
            <a:r>
              <a:rPr lang="en-US" dirty="0"/>
              <a:t>He carries on with the dog, frolicking and dancing </a:t>
            </a:r>
          </a:p>
          <a:p>
            <a:pPr marL="0" indent="0">
              <a:buNone/>
            </a:pPr>
            <a:r>
              <a:rPr lang="en-US" dirty="0"/>
              <a:t>He carries on with the dog, jumping and barking </a:t>
            </a:r>
          </a:p>
          <a:p>
            <a:pPr marL="0" indent="0">
              <a:buNone/>
            </a:pPr>
            <a:r>
              <a:rPr lang="en-US" dirty="0"/>
              <a:t>He carries on with the dog, leaping and shouting</a:t>
            </a:r>
          </a:p>
          <a:p>
            <a:pPr marL="0" indent="0">
              <a:buNone/>
            </a:pPr>
            <a:r>
              <a:rPr lang="en-US" dirty="0"/>
              <a:t>They have so much fun that’s it difficult to tell</a:t>
            </a:r>
          </a:p>
          <a:p>
            <a:pPr marL="0" indent="0">
              <a:buNone/>
            </a:pPr>
            <a:r>
              <a:rPr lang="en-US" dirty="0"/>
              <a:t>Which one is the dog and which one is the boy. </a:t>
            </a:r>
          </a:p>
          <a:p>
            <a:endParaRPr lang="en-US" dirty="0"/>
          </a:p>
          <a:p>
            <a:endParaRPr lang="en-US" b="1" dirty="0" smtClean="0"/>
          </a:p>
        </p:txBody>
      </p:sp>
    </p:spTree>
    <p:extLst>
      <p:ext uri="{BB962C8B-B14F-4D97-AF65-F5344CB8AC3E}">
        <p14:creationId xmlns:p14="http://schemas.microsoft.com/office/powerpoint/2010/main" val="610568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Original poem (like “If” </a:t>
            </a:r>
            <a:endParaRPr lang="en-US" dirty="0"/>
          </a:p>
        </p:txBody>
      </p:sp>
      <p:sp>
        <p:nvSpPr>
          <p:cNvPr id="3" name="Text Placeholder 2"/>
          <p:cNvSpPr>
            <a:spLocks noGrp="1"/>
          </p:cNvSpPr>
          <p:nvPr>
            <p:ph type="body" idx="1"/>
          </p:nvPr>
        </p:nvSpPr>
        <p:spPr/>
        <p:txBody>
          <a:bodyPr/>
          <a:lstStyle/>
          <a:p>
            <a:pPr marL="0" indent="0">
              <a:buNone/>
            </a:pPr>
            <a:r>
              <a:rPr lang="en-US" dirty="0"/>
              <a:t>If you can keep </a:t>
            </a:r>
            <a:r>
              <a:rPr lang="en-US" dirty="0" smtClean="0"/>
              <a:t>the ball </a:t>
            </a:r>
            <a:r>
              <a:rPr lang="en-US" dirty="0"/>
              <a:t>when all about you   </a:t>
            </a:r>
          </a:p>
          <a:p>
            <a:pPr marL="0" indent="0">
              <a:buNone/>
            </a:pPr>
            <a:r>
              <a:rPr lang="en-US" dirty="0"/>
              <a:t>	Are losing theirs and blaming it on you,   </a:t>
            </a:r>
          </a:p>
          <a:p>
            <a:pPr marL="0" indent="0">
              <a:buNone/>
            </a:pPr>
            <a:r>
              <a:rPr lang="en-US" dirty="0"/>
              <a:t>If you can </a:t>
            </a:r>
            <a:r>
              <a:rPr lang="en-US" dirty="0" smtClean="0"/>
              <a:t>kick a goal when </a:t>
            </a:r>
            <a:r>
              <a:rPr lang="en-US" dirty="0"/>
              <a:t>all </a:t>
            </a:r>
            <a:r>
              <a:rPr lang="en-US" dirty="0" smtClean="0"/>
              <a:t>your teammates </a:t>
            </a:r>
            <a:r>
              <a:rPr lang="en-US" dirty="0"/>
              <a:t>doubt you,</a:t>
            </a:r>
          </a:p>
          <a:p>
            <a:pPr marL="0" indent="0">
              <a:buNone/>
            </a:pPr>
            <a:r>
              <a:rPr lang="en-US" dirty="0"/>
              <a:t>	But </a:t>
            </a:r>
            <a:r>
              <a:rPr lang="en-US" dirty="0" smtClean="0"/>
              <a:t>realize you haven’t always been good too;    </a:t>
            </a:r>
            <a:endParaRPr lang="en-US" dirty="0"/>
          </a:p>
          <a:p>
            <a:pPr marL="0" indent="0">
              <a:buNone/>
            </a:pPr>
            <a:r>
              <a:rPr lang="en-US" dirty="0"/>
              <a:t>If you can </a:t>
            </a:r>
            <a:r>
              <a:rPr lang="en-US" dirty="0" smtClean="0"/>
              <a:t>run laps </a:t>
            </a:r>
            <a:r>
              <a:rPr lang="en-US" dirty="0"/>
              <a:t>and not be tired </a:t>
            </a:r>
            <a:r>
              <a:rPr lang="en-US" dirty="0" smtClean="0"/>
              <a:t>by the run,</a:t>
            </a:r>
            <a:endParaRPr lang="en-US" dirty="0"/>
          </a:p>
          <a:p>
            <a:pPr marL="0" indent="0">
              <a:buNone/>
            </a:pPr>
            <a:r>
              <a:rPr lang="en-US" dirty="0"/>
              <a:t>	Or </a:t>
            </a:r>
            <a:r>
              <a:rPr lang="en-US" dirty="0" smtClean="0"/>
              <a:t>be sunburned, and but not be rash,</a:t>
            </a:r>
            <a:endParaRPr lang="en-US" dirty="0"/>
          </a:p>
          <a:p>
            <a:pPr marL="0" indent="0">
              <a:buNone/>
            </a:pPr>
            <a:r>
              <a:rPr lang="en-US" dirty="0"/>
              <a:t>Or </a:t>
            </a:r>
            <a:r>
              <a:rPr lang="en-US" dirty="0" smtClean="0"/>
              <a:t>be sweaty, but not lose your fun,</a:t>
            </a:r>
            <a:endParaRPr lang="en-US" dirty="0"/>
          </a:p>
          <a:p>
            <a:pPr marL="0" indent="0">
              <a:buNone/>
            </a:pPr>
            <a:r>
              <a:rPr lang="en-US" dirty="0"/>
              <a:t>	And </a:t>
            </a:r>
            <a:r>
              <a:rPr lang="en-US" dirty="0" smtClean="0"/>
              <a:t>not </a:t>
            </a:r>
            <a:r>
              <a:rPr lang="en-US" dirty="0"/>
              <a:t>look too </a:t>
            </a:r>
            <a:r>
              <a:rPr lang="en-US" dirty="0" smtClean="0"/>
              <a:t>proud, </a:t>
            </a:r>
            <a:r>
              <a:rPr lang="en-US" dirty="0"/>
              <a:t>nor talk too </a:t>
            </a:r>
            <a:r>
              <a:rPr lang="en-US" dirty="0" smtClean="0"/>
              <a:t>much trash:</a:t>
            </a:r>
            <a:endParaRPr lang="en-US" dirty="0"/>
          </a:p>
          <a:p>
            <a:pPr marL="0" indent="0">
              <a:buNone/>
            </a:pPr>
            <a:endParaRPr lang="en-US" dirty="0"/>
          </a:p>
        </p:txBody>
      </p:sp>
    </p:spTree>
    <p:extLst>
      <p:ext uri="{BB962C8B-B14F-4D97-AF65-F5344CB8AC3E}">
        <p14:creationId xmlns:p14="http://schemas.microsoft.com/office/powerpoint/2010/main" val="780114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continued. </a:t>
            </a:r>
            <a:endParaRPr lang="en-US" dirty="0"/>
          </a:p>
        </p:txBody>
      </p:sp>
      <p:sp>
        <p:nvSpPr>
          <p:cNvPr id="3" name="Text Placeholder 2"/>
          <p:cNvSpPr>
            <a:spLocks noGrp="1"/>
          </p:cNvSpPr>
          <p:nvPr>
            <p:ph type="body" idx="1"/>
          </p:nvPr>
        </p:nvSpPr>
        <p:spPr/>
        <p:txBody>
          <a:bodyPr>
            <a:normAutofit fontScale="70000" lnSpcReduction="20000"/>
          </a:bodyPr>
          <a:lstStyle/>
          <a:p>
            <a:pPr marL="0" indent="0">
              <a:buNone/>
            </a:pPr>
            <a:r>
              <a:rPr lang="en-US" b="1" dirty="0"/>
              <a:t>Using rhyme meaningfully (my attempt at using meaningful rhyme in a poem – you don’t have to have an A B rhyme scheme – it just has to use rhyme meaningfully. </a:t>
            </a:r>
            <a:endParaRPr lang="en-US" dirty="0"/>
          </a:p>
          <a:p>
            <a:pPr marL="0" indent="0">
              <a:buNone/>
            </a:pPr>
            <a:r>
              <a:rPr lang="en-US" b="1" dirty="0"/>
              <a:t>	</a:t>
            </a:r>
            <a:r>
              <a:rPr lang="en-US" dirty="0"/>
              <a:t>My name wasn’t always Mrs. Bowe;</a:t>
            </a:r>
          </a:p>
          <a:p>
            <a:pPr marL="0" indent="0">
              <a:buNone/>
            </a:pPr>
            <a:r>
              <a:rPr lang="en-US" dirty="0"/>
              <a:t>	    I once had a different identity.</a:t>
            </a:r>
          </a:p>
          <a:p>
            <a:pPr marL="0" indent="0">
              <a:buNone/>
            </a:pPr>
            <a:r>
              <a:rPr lang="en-US" dirty="0"/>
              <a:t>	The thought of changing it made me think “Oh no!”</a:t>
            </a:r>
          </a:p>
          <a:p>
            <a:pPr marL="0" indent="0">
              <a:buNone/>
            </a:pPr>
            <a:r>
              <a:rPr lang="en-US" dirty="0"/>
              <a:t>	    But then I had a piece of serenity.</a:t>
            </a:r>
          </a:p>
          <a:p>
            <a:pPr marL="0" indent="0">
              <a:buNone/>
            </a:pPr>
            <a:r>
              <a:rPr lang="en-US" dirty="0"/>
              <a:t>	Changing my name didn’t change my face,</a:t>
            </a:r>
          </a:p>
          <a:p>
            <a:pPr marL="0" indent="0">
              <a:buNone/>
            </a:pPr>
            <a:r>
              <a:rPr lang="en-US" dirty="0"/>
              <a:t>	    my thoughts, my likes, my hates.</a:t>
            </a:r>
          </a:p>
          <a:p>
            <a:pPr marL="0" indent="0">
              <a:buNone/>
            </a:pPr>
            <a:r>
              <a:rPr lang="en-US" dirty="0"/>
              <a:t>	Changing my name didn’t change my place</a:t>
            </a:r>
          </a:p>
          <a:p>
            <a:pPr marL="0" indent="0">
              <a:buNone/>
            </a:pPr>
            <a:r>
              <a:rPr lang="en-US" dirty="0"/>
              <a:t>	    my car, my clothes, my fate.</a:t>
            </a:r>
          </a:p>
          <a:p>
            <a:pPr marL="0" indent="0">
              <a:buNone/>
            </a:pPr>
            <a:r>
              <a:rPr lang="en-US" dirty="0"/>
              <a:t>	I changed it to marry a man</a:t>
            </a:r>
          </a:p>
          <a:p>
            <a:pPr marL="0" indent="0">
              <a:buNone/>
            </a:pPr>
            <a:r>
              <a:rPr lang="en-US" dirty="0"/>
              <a:t>	   who has proven rock solid all along</a:t>
            </a:r>
          </a:p>
          <a:p>
            <a:pPr marL="0" indent="0">
              <a:buNone/>
            </a:pPr>
            <a:r>
              <a:rPr lang="en-US" dirty="0"/>
              <a:t>	to marry this man, of whom I’m a fan</a:t>
            </a:r>
          </a:p>
          <a:p>
            <a:pPr marL="0" indent="0">
              <a:buNone/>
            </a:pPr>
            <a:r>
              <a:rPr lang="en-US" dirty="0"/>
              <a:t>	    who has made my heart chirp a song. </a:t>
            </a:r>
          </a:p>
          <a:p>
            <a:pPr marL="0" indent="0">
              <a:buNone/>
            </a:pPr>
            <a:r>
              <a:rPr lang="en-US" dirty="0"/>
              <a:t>	So while my name wasn’t always Mrs. Bowe,</a:t>
            </a:r>
          </a:p>
          <a:p>
            <a:pPr marL="0" indent="0">
              <a:buNone/>
            </a:pPr>
            <a:r>
              <a:rPr lang="en-US" dirty="0"/>
              <a:t>	   I’m glad today that it is.</a:t>
            </a:r>
          </a:p>
          <a:p>
            <a:pPr marL="0" indent="0">
              <a:buNone/>
            </a:pPr>
            <a:r>
              <a:rPr lang="en-US" dirty="0"/>
              <a:t>	It’s been 15 years, as we both know,</a:t>
            </a:r>
          </a:p>
          <a:p>
            <a:pPr marL="0" indent="0">
              <a:buNone/>
            </a:pPr>
            <a:r>
              <a:rPr lang="en-US" dirty="0"/>
              <a:t>	   and I’m glad that I took his. </a:t>
            </a:r>
          </a:p>
          <a:p>
            <a:pPr marL="0" indent="0">
              <a:buNone/>
            </a:pPr>
            <a:r>
              <a:rPr lang="en-US" dirty="0"/>
              <a:t> </a:t>
            </a:r>
          </a:p>
          <a:p>
            <a:pPr marL="0" indent="0">
              <a:buNone/>
            </a:pPr>
            <a:r>
              <a:rPr lang="en-US" dirty="0"/>
              <a:t> </a:t>
            </a:r>
          </a:p>
          <a:p>
            <a:pPr marL="0" indent="0">
              <a:buNone/>
            </a:pPr>
            <a:r>
              <a:rPr lang="en-US" dirty="0"/>
              <a:t> </a:t>
            </a:r>
          </a:p>
          <a:p>
            <a:endParaRPr lang="en-US" dirty="0"/>
          </a:p>
          <a:p>
            <a:endParaRPr lang="en-US" b="1" dirty="0"/>
          </a:p>
        </p:txBody>
      </p:sp>
    </p:spTree>
    <p:extLst>
      <p:ext uri="{BB962C8B-B14F-4D97-AF65-F5344CB8AC3E}">
        <p14:creationId xmlns:p14="http://schemas.microsoft.com/office/powerpoint/2010/main" val="3373445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0"/>
            <a:ext cx="8229600" cy="5791200"/>
          </a:xfrm>
        </p:spPr>
        <p:txBody>
          <a:bodyPr>
            <a:normAutofit fontScale="92500" lnSpcReduction="10000"/>
          </a:bodyPr>
          <a:lstStyle/>
          <a:p>
            <a:pPr marL="0" indent="0">
              <a:buNone/>
            </a:pPr>
            <a:r>
              <a:rPr lang="en-US" dirty="0"/>
              <a:t> </a:t>
            </a:r>
          </a:p>
          <a:p>
            <a:pPr marL="0" indent="0">
              <a:buNone/>
            </a:pPr>
            <a:r>
              <a:rPr lang="en-US" b="1" dirty="0"/>
              <a:t> </a:t>
            </a:r>
          </a:p>
          <a:p>
            <a:pPr marL="0" indent="0">
              <a:buNone/>
            </a:pPr>
            <a:r>
              <a:rPr lang="en-US" b="1" dirty="0" smtClean="0"/>
              <a:t>Using Personification:</a:t>
            </a:r>
          </a:p>
          <a:p>
            <a:pPr marL="0" indent="0">
              <a:buNone/>
            </a:pPr>
            <a:r>
              <a:rPr lang="en-US" dirty="0"/>
              <a:t>	This daring book I am reading creeps into my mind when I’m least expecting it. The characters are so wrong! The plot seems so weird. The book leaps into my brain like a ballerina on the stage performing a grotesque move which seems impossible. It might be the author’s song this book is singing while it dances but the characters seems to lack both the wisdom and the love of the book it references. </a:t>
            </a:r>
            <a:r>
              <a:rPr lang="en-US" i="1" dirty="0"/>
              <a:t>Song of Solomon</a:t>
            </a:r>
            <a:r>
              <a:rPr lang="en-US" dirty="0"/>
              <a:t> – it should be a love poem. </a:t>
            </a:r>
            <a:r>
              <a:rPr lang="en-US" i="1" dirty="0"/>
              <a:t>Song of</a:t>
            </a:r>
            <a:r>
              <a:rPr lang="en-US" dirty="0"/>
              <a:t> </a:t>
            </a:r>
            <a:r>
              <a:rPr lang="en-US" i="1" dirty="0"/>
              <a:t>Solomon</a:t>
            </a:r>
            <a:r>
              <a:rPr lang="en-US" dirty="0"/>
              <a:t> – it should be wise. This book attacks my squeamishness, flaying open my sense of what people should do and shouldn’t. I recognize the honesty this book has as violence occurs and racism occurs and loving the wrong person occurs (all the time). Yet does such a lovely name belong on such a harsh book? It seems almost like a betrayal – at least, up through chapter 4 it does. </a:t>
            </a:r>
          </a:p>
          <a:p>
            <a:pPr marL="0" indent="0">
              <a:buNone/>
            </a:pPr>
            <a:endParaRPr lang="en-US" dirty="0"/>
          </a:p>
        </p:txBody>
      </p:sp>
    </p:spTree>
    <p:extLst>
      <p:ext uri="{BB962C8B-B14F-4D97-AF65-F5344CB8AC3E}">
        <p14:creationId xmlns:p14="http://schemas.microsoft.com/office/powerpoint/2010/main" val="231206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6110601"/>
          </a:xfrm>
        </p:spPr>
        <p:txBody>
          <a:bodyPr>
            <a:normAutofit fontScale="92500" lnSpcReduction="20000"/>
          </a:bodyPr>
          <a:lstStyle/>
          <a:p>
            <a:pPr marL="0" indent="0">
              <a:buNone/>
            </a:pPr>
            <a:endParaRPr lang="en-US" dirty="0"/>
          </a:p>
          <a:p>
            <a:pPr marL="0" indent="0">
              <a:buNone/>
            </a:pPr>
            <a:r>
              <a:rPr lang="en-US" b="1" dirty="0" smtClean="0"/>
              <a:t>Example of a response using a component of lesson 1 (hey </a:t>
            </a:r>
            <a:r>
              <a:rPr lang="en-US" b="1" dirty="0"/>
              <a:t>– notice how I worked in repetition? Specifically ANAPHORA? And I tried to work in a balance with coordinating conjunctions?) </a:t>
            </a:r>
            <a:endParaRPr lang="en-US" dirty="0"/>
          </a:p>
          <a:p>
            <a:pPr marL="0" indent="0">
              <a:buNone/>
            </a:pPr>
            <a:r>
              <a:rPr lang="en-US" dirty="0"/>
              <a:t>	Even though I’ve finished my growing up a long, long time ago – well, maybe not that long ago – I feel like I’m still a kid. Just yesterday I was in 10</a:t>
            </a:r>
            <a:r>
              <a:rPr lang="en-US" baseline="30000" dirty="0"/>
              <a:t>th</a:t>
            </a:r>
            <a:r>
              <a:rPr lang="en-US" dirty="0"/>
              <a:t> grade. Just yesterday I was in driver’s ed. Just yesterday I was graduating high school and college. Just yesterday I was standing in front of my first class ever, teaching something or other – it all kind of blends. So when do you master growing up? It’s more than just paying bills or shopping for food or cleaning the house. When do you feel like you’re the expert and that yes, you are the grown up. Perhaps it’s when you start having to be responsible for those who are younger or weaker than you. Perhaps it’s when you start seeing the patterns in life and recognize what is most likely going to happen next. Perhaps it’s when you realize that other people exist and have other perspectives and desires. Perhaps it’s when you recognize that the world does not revolve around you, no matter how much you wish it did. </a:t>
            </a:r>
          </a:p>
          <a:p>
            <a:endParaRPr lang="en-US" dirty="0"/>
          </a:p>
          <a:p>
            <a:endParaRPr lang="en-US" dirty="0"/>
          </a:p>
        </p:txBody>
      </p:sp>
    </p:spTree>
    <p:extLst>
      <p:ext uri="{BB962C8B-B14F-4D97-AF65-F5344CB8AC3E}">
        <p14:creationId xmlns:p14="http://schemas.microsoft.com/office/powerpoint/2010/main" val="351104677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1680</Words>
  <Application>Microsoft Office PowerPoint</Application>
  <PresentationFormat>On-screen Show (4:3)</PresentationFormat>
  <Paragraphs>188</Paragraphs>
  <Slides>33</Slides>
  <Notes>14</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Office Theme</vt:lpstr>
      <vt:lpstr>Clarity</vt:lpstr>
      <vt:lpstr>Spring</vt:lpstr>
      <vt:lpstr>Bellringer Oct. 19 Period 5 and 8 </vt:lpstr>
      <vt:lpstr>Agenda – Period 5</vt:lpstr>
      <vt:lpstr>Unit 1 project</vt:lpstr>
      <vt:lpstr>Preview: Drafting part of the unit project</vt:lpstr>
      <vt:lpstr>Modelling the unit project</vt:lpstr>
      <vt:lpstr>Alternative Original poem (like “If” </vt:lpstr>
      <vt:lpstr>Examples continued. </vt:lpstr>
      <vt:lpstr>PowerPoint Presentation</vt:lpstr>
      <vt:lpstr>PowerPoint Presentation</vt:lpstr>
      <vt:lpstr>Unit Project Drafting </vt:lpstr>
      <vt:lpstr>Lesson 2 model</vt:lpstr>
      <vt:lpstr>Lesson 2 models</vt:lpstr>
      <vt:lpstr>Inductive and Deductive Structure (reasoning, logic)</vt:lpstr>
      <vt:lpstr>Outliers – Deductive or Inductive? </vt:lpstr>
      <vt:lpstr>Freakonomics – Deductive or Inductive? </vt:lpstr>
      <vt:lpstr>The question we answered last class is an assessment.</vt:lpstr>
      <vt:lpstr>Moving on…  LESSON 3</vt:lpstr>
      <vt:lpstr>Part 1: Organization</vt:lpstr>
      <vt:lpstr>Organization</vt:lpstr>
      <vt:lpstr>Organization</vt:lpstr>
      <vt:lpstr>Topic Sentences</vt:lpstr>
      <vt:lpstr>Let’s look back at the text!</vt:lpstr>
      <vt:lpstr>Where is the author’s claim or central idea stated? </vt:lpstr>
      <vt:lpstr>Exit Ticket: </vt:lpstr>
      <vt:lpstr>Part 2: Point-of-View</vt:lpstr>
      <vt:lpstr>1st person</vt:lpstr>
      <vt:lpstr>3rd person</vt:lpstr>
      <vt:lpstr>Let’s look back at the text: 2nd person</vt:lpstr>
      <vt:lpstr>Part 3: Word Choice and Tone</vt:lpstr>
      <vt:lpstr>Let’s look back at the text!</vt:lpstr>
      <vt:lpstr>Discussion</vt:lpstr>
      <vt:lpstr>LEQ 2-How does Joanne Hyppolite control structure and literary devices to develop an argument in “Dyaspora”? </vt:lpstr>
      <vt:lpstr>Exit Ticket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19</dc:title>
  <dc:creator>Windows User</dc:creator>
  <cp:lastModifiedBy>Windows User</cp:lastModifiedBy>
  <cp:revision>7</cp:revision>
  <dcterms:created xsi:type="dcterms:W3CDTF">2015-10-19T10:31:07Z</dcterms:created>
  <dcterms:modified xsi:type="dcterms:W3CDTF">2015-10-19T18:17:12Z</dcterms:modified>
</cp:coreProperties>
</file>