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A09D8-6AA3-462C-86DE-80BCE03129F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039BB-D450-45CE-8789-AD107D190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9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09441" y="3307355"/>
            <a:ext cx="711718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40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009441" y="4777380"/>
            <a:ext cx="7117180" cy="8614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20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ctr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6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ctr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4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ctr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2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ctr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2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022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 rot="5400000">
            <a:off x="2545264" y="271539"/>
            <a:ext cx="4051437" cy="7123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8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6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4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930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 rot="5400000">
            <a:off x="4803377" y="2531906"/>
            <a:ext cx="5185328" cy="147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 rot="5400000">
            <a:off x="1150556" y="534608"/>
            <a:ext cx="5185326" cy="5467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8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6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4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47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780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09442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 sz="3200" b="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009442" y="4777380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1800">
                <a:solidFill>
                  <a:srgbClr val="3F3F3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149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09442" y="675724"/>
            <a:ext cx="7123080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009441" y="1809749"/>
            <a:ext cx="3471276" cy="4051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663280" y="1809749"/>
            <a:ext cx="3469242" cy="4051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22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332894" y="1812926"/>
            <a:ext cx="3147824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0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1009441" y="2389189"/>
            <a:ext cx="3471276" cy="3471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3"/>
          </p:nvPr>
        </p:nvSpPr>
        <p:spPr>
          <a:xfrm>
            <a:off x="4992066" y="1812926"/>
            <a:ext cx="314248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0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4"/>
          </p:nvPr>
        </p:nvSpPr>
        <p:spPr>
          <a:xfrm>
            <a:off x="4663280" y="2389189"/>
            <a:ext cx="3471274" cy="3471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767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0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19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009441" y="446087"/>
            <a:ext cx="2660649" cy="1185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852653" y="446087"/>
            <a:ext cx="4279868" cy="541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1009441" y="1631949"/>
            <a:ext cx="2660649" cy="422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2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409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009441" y="1387058"/>
            <a:ext cx="3481387" cy="1113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009441" y="2500311"/>
            <a:ext cx="3481387" cy="25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2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156" name="Shape 156"/>
          <p:cNvGrpSpPr/>
          <p:nvPr/>
        </p:nvGrpSpPr>
        <p:grpSpPr>
          <a:xfrm>
            <a:off x="4718762" y="993075"/>
            <a:ext cx="1847137" cy="1530439"/>
            <a:chOff x="4718762" y="993075"/>
            <a:chExt cx="1847137" cy="1530439"/>
          </a:xfrm>
        </p:grpSpPr>
        <p:sp>
          <p:nvSpPr>
            <p:cNvPr id="157" name="Shape 157"/>
            <p:cNvSpPr/>
            <p:nvPr/>
          </p:nvSpPr>
          <p:spPr>
            <a:xfrm>
              <a:off x="5479246" y="1436861"/>
              <a:ext cx="1086652" cy="1086652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5650541" y="1411791"/>
              <a:ext cx="830364" cy="830364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5256183" y="1894453"/>
              <a:ext cx="602364" cy="602364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5424144" y="1811313"/>
              <a:ext cx="489587" cy="489587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4718762" y="2083425"/>
              <a:ext cx="256600" cy="256600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6132091" y="993075"/>
              <a:ext cx="256600" cy="256600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5059596" y="1894453"/>
              <a:ext cx="197438" cy="197438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6148801" y="1060592"/>
              <a:ext cx="197438" cy="197438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165" name="Shape 165"/>
          <p:cNvSpPr>
            <a:spLocks noGrp="1"/>
          </p:cNvSpPr>
          <p:nvPr>
            <p:ph type="pic" idx="2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noFill/>
          <a:ln w="76200" cap="flat">
            <a:solidFill>
              <a:srgbClr val="9ADE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569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ED6F"/>
            </a:gs>
            <a:gs pos="88000">
              <a:srgbClr val="8BB447"/>
            </a:gs>
            <a:gs pos="100000">
              <a:srgbClr val="8BB447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 rot="592975">
            <a:off x="6917133" y="5941393"/>
            <a:ext cx="986817" cy="809286"/>
          </a:xfrm>
          <a:custGeom>
            <a:avLst/>
            <a:gdLst/>
            <a:ahLst/>
            <a:cxnLst/>
            <a:rect l="0" t="0" r="0" b="0"/>
            <a:pathLst>
              <a:path w="2090" h="1714" extrusionOk="0">
                <a:moveTo>
                  <a:pt x="2088" y="78"/>
                </a:moveTo>
                <a:lnTo>
                  <a:pt x="2070" y="44"/>
                </a:lnTo>
                <a:lnTo>
                  <a:pt x="2028" y="16"/>
                </a:lnTo>
                <a:lnTo>
                  <a:pt x="1964" y="4"/>
                </a:lnTo>
                <a:lnTo>
                  <a:pt x="1896" y="0"/>
                </a:lnTo>
                <a:lnTo>
                  <a:pt x="1896" y="0"/>
                </a:lnTo>
                <a:lnTo>
                  <a:pt x="1876" y="2"/>
                </a:lnTo>
                <a:lnTo>
                  <a:pt x="1852" y="4"/>
                </a:lnTo>
                <a:lnTo>
                  <a:pt x="1822" y="10"/>
                </a:lnTo>
                <a:lnTo>
                  <a:pt x="1784" y="18"/>
                </a:lnTo>
                <a:lnTo>
                  <a:pt x="1740" y="30"/>
                </a:lnTo>
                <a:lnTo>
                  <a:pt x="1694" y="46"/>
                </a:lnTo>
                <a:lnTo>
                  <a:pt x="1642" y="66"/>
                </a:lnTo>
                <a:lnTo>
                  <a:pt x="1642" y="66"/>
                </a:lnTo>
                <a:lnTo>
                  <a:pt x="1592" y="92"/>
                </a:lnTo>
                <a:lnTo>
                  <a:pt x="1544" y="118"/>
                </a:lnTo>
                <a:lnTo>
                  <a:pt x="1498" y="148"/>
                </a:lnTo>
                <a:lnTo>
                  <a:pt x="1454" y="180"/>
                </a:lnTo>
                <a:lnTo>
                  <a:pt x="1410" y="216"/>
                </a:lnTo>
                <a:lnTo>
                  <a:pt x="1368" y="254"/>
                </a:lnTo>
                <a:lnTo>
                  <a:pt x="1328" y="296"/>
                </a:lnTo>
                <a:lnTo>
                  <a:pt x="1286" y="342"/>
                </a:lnTo>
                <a:lnTo>
                  <a:pt x="1286" y="342"/>
                </a:lnTo>
                <a:lnTo>
                  <a:pt x="1254" y="380"/>
                </a:lnTo>
                <a:lnTo>
                  <a:pt x="1224" y="420"/>
                </a:lnTo>
                <a:lnTo>
                  <a:pt x="1196" y="462"/>
                </a:lnTo>
                <a:lnTo>
                  <a:pt x="1170" y="504"/>
                </a:lnTo>
                <a:lnTo>
                  <a:pt x="1124" y="578"/>
                </a:lnTo>
                <a:lnTo>
                  <a:pt x="1096" y="632"/>
                </a:lnTo>
                <a:lnTo>
                  <a:pt x="1096" y="632"/>
                </a:lnTo>
                <a:lnTo>
                  <a:pt x="1092" y="622"/>
                </a:lnTo>
                <a:lnTo>
                  <a:pt x="1082" y="608"/>
                </a:lnTo>
                <a:lnTo>
                  <a:pt x="1082" y="608"/>
                </a:lnTo>
                <a:lnTo>
                  <a:pt x="1086" y="600"/>
                </a:lnTo>
                <a:lnTo>
                  <a:pt x="1088" y="592"/>
                </a:lnTo>
                <a:lnTo>
                  <a:pt x="1088" y="592"/>
                </a:lnTo>
                <a:lnTo>
                  <a:pt x="1086" y="584"/>
                </a:lnTo>
                <a:lnTo>
                  <a:pt x="1082" y="576"/>
                </a:lnTo>
                <a:lnTo>
                  <a:pt x="1074" y="572"/>
                </a:lnTo>
                <a:lnTo>
                  <a:pt x="1066" y="570"/>
                </a:lnTo>
                <a:lnTo>
                  <a:pt x="1066" y="570"/>
                </a:lnTo>
                <a:lnTo>
                  <a:pt x="1064" y="570"/>
                </a:lnTo>
                <a:lnTo>
                  <a:pt x="1066" y="564"/>
                </a:lnTo>
                <a:lnTo>
                  <a:pt x="1060" y="564"/>
                </a:lnTo>
                <a:lnTo>
                  <a:pt x="1056" y="564"/>
                </a:lnTo>
                <a:lnTo>
                  <a:pt x="1056" y="564"/>
                </a:lnTo>
                <a:lnTo>
                  <a:pt x="1050" y="558"/>
                </a:lnTo>
                <a:lnTo>
                  <a:pt x="1048" y="560"/>
                </a:lnTo>
                <a:lnTo>
                  <a:pt x="1048" y="558"/>
                </a:lnTo>
                <a:lnTo>
                  <a:pt x="1044" y="562"/>
                </a:lnTo>
                <a:lnTo>
                  <a:pt x="1038" y="560"/>
                </a:lnTo>
                <a:lnTo>
                  <a:pt x="1038" y="564"/>
                </a:lnTo>
                <a:lnTo>
                  <a:pt x="1034" y="564"/>
                </a:lnTo>
                <a:lnTo>
                  <a:pt x="1030" y="564"/>
                </a:lnTo>
                <a:lnTo>
                  <a:pt x="1034" y="572"/>
                </a:lnTo>
                <a:lnTo>
                  <a:pt x="1034" y="572"/>
                </a:lnTo>
                <a:lnTo>
                  <a:pt x="1034" y="572"/>
                </a:lnTo>
                <a:lnTo>
                  <a:pt x="1026" y="570"/>
                </a:lnTo>
                <a:lnTo>
                  <a:pt x="1026" y="570"/>
                </a:lnTo>
                <a:lnTo>
                  <a:pt x="1016" y="572"/>
                </a:lnTo>
                <a:lnTo>
                  <a:pt x="1010" y="576"/>
                </a:lnTo>
                <a:lnTo>
                  <a:pt x="1004" y="584"/>
                </a:lnTo>
                <a:lnTo>
                  <a:pt x="1004" y="592"/>
                </a:lnTo>
                <a:lnTo>
                  <a:pt x="1004" y="592"/>
                </a:lnTo>
                <a:lnTo>
                  <a:pt x="1004" y="598"/>
                </a:lnTo>
                <a:lnTo>
                  <a:pt x="1008" y="604"/>
                </a:lnTo>
                <a:lnTo>
                  <a:pt x="1008" y="604"/>
                </a:lnTo>
                <a:lnTo>
                  <a:pt x="998" y="618"/>
                </a:lnTo>
                <a:lnTo>
                  <a:pt x="992" y="628"/>
                </a:lnTo>
                <a:lnTo>
                  <a:pt x="992" y="628"/>
                </a:lnTo>
                <a:lnTo>
                  <a:pt x="962" y="574"/>
                </a:lnTo>
                <a:lnTo>
                  <a:pt x="918" y="500"/>
                </a:lnTo>
                <a:lnTo>
                  <a:pt x="892" y="460"/>
                </a:lnTo>
                <a:lnTo>
                  <a:pt x="864" y="420"/>
                </a:lnTo>
                <a:lnTo>
                  <a:pt x="834" y="378"/>
                </a:lnTo>
                <a:lnTo>
                  <a:pt x="802" y="342"/>
                </a:lnTo>
                <a:lnTo>
                  <a:pt x="802" y="342"/>
                </a:lnTo>
                <a:lnTo>
                  <a:pt x="762" y="296"/>
                </a:lnTo>
                <a:lnTo>
                  <a:pt x="720" y="254"/>
                </a:lnTo>
                <a:lnTo>
                  <a:pt x="680" y="216"/>
                </a:lnTo>
                <a:lnTo>
                  <a:pt x="636" y="180"/>
                </a:lnTo>
                <a:lnTo>
                  <a:pt x="592" y="148"/>
                </a:lnTo>
                <a:lnTo>
                  <a:pt x="546" y="118"/>
                </a:lnTo>
                <a:lnTo>
                  <a:pt x="498" y="92"/>
                </a:lnTo>
                <a:lnTo>
                  <a:pt x="448" y="66"/>
                </a:lnTo>
                <a:lnTo>
                  <a:pt x="448" y="66"/>
                </a:lnTo>
                <a:lnTo>
                  <a:pt x="396" y="46"/>
                </a:lnTo>
                <a:lnTo>
                  <a:pt x="348" y="30"/>
                </a:lnTo>
                <a:lnTo>
                  <a:pt x="306" y="18"/>
                </a:lnTo>
                <a:lnTo>
                  <a:pt x="268" y="10"/>
                </a:lnTo>
                <a:lnTo>
                  <a:pt x="238" y="4"/>
                </a:lnTo>
                <a:lnTo>
                  <a:pt x="214" y="2"/>
                </a:lnTo>
                <a:lnTo>
                  <a:pt x="194" y="0"/>
                </a:lnTo>
                <a:lnTo>
                  <a:pt x="126" y="4"/>
                </a:lnTo>
                <a:lnTo>
                  <a:pt x="62" y="16"/>
                </a:lnTo>
                <a:lnTo>
                  <a:pt x="20" y="44"/>
                </a:lnTo>
                <a:lnTo>
                  <a:pt x="2" y="78"/>
                </a:lnTo>
                <a:lnTo>
                  <a:pt x="0" y="112"/>
                </a:lnTo>
                <a:lnTo>
                  <a:pt x="12" y="154"/>
                </a:lnTo>
                <a:lnTo>
                  <a:pt x="34" y="198"/>
                </a:lnTo>
                <a:lnTo>
                  <a:pt x="34" y="198"/>
                </a:lnTo>
                <a:lnTo>
                  <a:pt x="44" y="214"/>
                </a:lnTo>
                <a:lnTo>
                  <a:pt x="56" y="226"/>
                </a:lnTo>
                <a:lnTo>
                  <a:pt x="60" y="232"/>
                </a:lnTo>
                <a:lnTo>
                  <a:pt x="66" y="234"/>
                </a:lnTo>
                <a:lnTo>
                  <a:pt x="66" y="234"/>
                </a:lnTo>
                <a:lnTo>
                  <a:pt x="70" y="236"/>
                </a:lnTo>
                <a:lnTo>
                  <a:pt x="74" y="240"/>
                </a:lnTo>
                <a:lnTo>
                  <a:pt x="80" y="252"/>
                </a:lnTo>
                <a:lnTo>
                  <a:pt x="86" y="264"/>
                </a:lnTo>
                <a:lnTo>
                  <a:pt x="86" y="264"/>
                </a:lnTo>
                <a:lnTo>
                  <a:pt x="94" y="278"/>
                </a:lnTo>
                <a:lnTo>
                  <a:pt x="104" y="290"/>
                </a:lnTo>
                <a:lnTo>
                  <a:pt x="112" y="296"/>
                </a:lnTo>
                <a:lnTo>
                  <a:pt x="118" y="300"/>
                </a:lnTo>
                <a:lnTo>
                  <a:pt x="118" y="300"/>
                </a:lnTo>
                <a:lnTo>
                  <a:pt x="126" y="304"/>
                </a:lnTo>
                <a:lnTo>
                  <a:pt x="132" y="310"/>
                </a:lnTo>
                <a:lnTo>
                  <a:pt x="146" y="324"/>
                </a:lnTo>
                <a:lnTo>
                  <a:pt x="156" y="340"/>
                </a:lnTo>
                <a:lnTo>
                  <a:pt x="160" y="350"/>
                </a:lnTo>
                <a:lnTo>
                  <a:pt x="160" y="350"/>
                </a:lnTo>
                <a:lnTo>
                  <a:pt x="160" y="354"/>
                </a:lnTo>
                <a:lnTo>
                  <a:pt x="164" y="360"/>
                </a:lnTo>
                <a:lnTo>
                  <a:pt x="176" y="374"/>
                </a:lnTo>
                <a:lnTo>
                  <a:pt x="192" y="394"/>
                </a:lnTo>
                <a:lnTo>
                  <a:pt x="192" y="394"/>
                </a:lnTo>
                <a:lnTo>
                  <a:pt x="198" y="416"/>
                </a:lnTo>
                <a:lnTo>
                  <a:pt x="200" y="434"/>
                </a:lnTo>
                <a:lnTo>
                  <a:pt x="198" y="442"/>
                </a:lnTo>
                <a:lnTo>
                  <a:pt x="196" y="446"/>
                </a:lnTo>
                <a:lnTo>
                  <a:pt x="196" y="446"/>
                </a:lnTo>
                <a:lnTo>
                  <a:pt x="194" y="450"/>
                </a:lnTo>
                <a:lnTo>
                  <a:pt x="196" y="454"/>
                </a:lnTo>
                <a:lnTo>
                  <a:pt x="202" y="462"/>
                </a:lnTo>
                <a:lnTo>
                  <a:pt x="214" y="472"/>
                </a:lnTo>
                <a:lnTo>
                  <a:pt x="214" y="472"/>
                </a:lnTo>
                <a:lnTo>
                  <a:pt x="216" y="476"/>
                </a:lnTo>
                <a:lnTo>
                  <a:pt x="222" y="486"/>
                </a:lnTo>
                <a:lnTo>
                  <a:pt x="224" y="492"/>
                </a:lnTo>
                <a:lnTo>
                  <a:pt x="226" y="498"/>
                </a:lnTo>
                <a:lnTo>
                  <a:pt x="226" y="506"/>
                </a:lnTo>
                <a:lnTo>
                  <a:pt x="222" y="512"/>
                </a:lnTo>
                <a:lnTo>
                  <a:pt x="222" y="512"/>
                </a:lnTo>
                <a:lnTo>
                  <a:pt x="220" y="518"/>
                </a:lnTo>
                <a:lnTo>
                  <a:pt x="220" y="526"/>
                </a:lnTo>
                <a:lnTo>
                  <a:pt x="222" y="536"/>
                </a:lnTo>
                <a:lnTo>
                  <a:pt x="226" y="546"/>
                </a:lnTo>
                <a:lnTo>
                  <a:pt x="236" y="564"/>
                </a:lnTo>
                <a:lnTo>
                  <a:pt x="240" y="572"/>
                </a:lnTo>
                <a:lnTo>
                  <a:pt x="244" y="574"/>
                </a:lnTo>
                <a:lnTo>
                  <a:pt x="244" y="574"/>
                </a:lnTo>
                <a:lnTo>
                  <a:pt x="248" y="578"/>
                </a:lnTo>
                <a:lnTo>
                  <a:pt x="250" y="582"/>
                </a:lnTo>
                <a:lnTo>
                  <a:pt x="256" y="594"/>
                </a:lnTo>
                <a:lnTo>
                  <a:pt x="260" y="612"/>
                </a:lnTo>
                <a:lnTo>
                  <a:pt x="260" y="612"/>
                </a:lnTo>
                <a:lnTo>
                  <a:pt x="260" y="614"/>
                </a:lnTo>
                <a:lnTo>
                  <a:pt x="264" y="624"/>
                </a:lnTo>
                <a:lnTo>
                  <a:pt x="272" y="640"/>
                </a:lnTo>
                <a:lnTo>
                  <a:pt x="288" y="660"/>
                </a:lnTo>
                <a:lnTo>
                  <a:pt x="288" y="660"/>
                </a:lnTo>
                <a:lnTo>
                  <a:pt x="304" y="680"/>
                </a:lnTo>
                <a:lnTo>
                  <a:pt x="314" y="694"/>
                </a:lnTo>
                <a:lnTo>
                  <a:pt x="328" y="714"/>
                </a:lnTo>
                <a:lnTo>
                  <a:pt x="328" y="714"/>
                </a:lnTo>
                <a:lnTo>
                  <a:pt x="332" y="718"/>
                </a:lnTo>
                <a:lnTo>
                  <a:pt x="338" y="724"/>
                </a:lnTo>
                <a:lnTo>
                  <a:pt x="356" y="732"/>
                </a:lnTo>
                <a:lnTo>
                  <a:pt x="378" y="740"/>
                </a:lnTo>
                <a:lnTo>
                  <a:pt x="430" y="746"/>
                </a:lnTo>
                <a:lnTo>
                  <a:pt x="484" y="746"/>
                </a:lnTo>
                <a:lnTo>
                  <a:pt x="534" y="746"/>
                </a:lnTo>
                <a:lnTo>
                  <a:pt x="604" y="752"/>
                </a:lnTo>
                <a:lnTo>
                  <a:pt x="622" y="754"/>
                </a:lnTo>
                <a:lnTo>
                  <a:pt x="622" y="754"/>
                </a:lnTo>
                <a:lnTo>
                  <a:pt x="562" y="790"/>
                </a:lnTo>
                <a:lnTo>
                  <a:pt x="518" y="820"/>
                </a:lnTo>
                <a:lnTo>
                  <a:pt x="488" y="842"/>
                </a:lnTo>
                <a:lnTo>
                  <a:pt x="470" y="858"/>
                </a:lnTo>
                <a:lnTo>
                  <a:pt x="462" y="868"/>
                </a:lnTo>
                <a:lnTo>
                  <a:pt x="458" y="874"/>
                </a:lnTo>
                <a:lnTo>
                  <a:pt x="458" y="876"/>
                </a:lnTo>
                <a:lnTo>
                  <a:pt x="458" y="878"/>
                </a:lnTo>
                <a:lnTo>
                  <a:pt x="384" y="988"/>
                </a:lnTo>
                <a:lnTo>
                  <a:pt x="388" y="1004"/>
                </a:lnTo>
                <a:lnTo>
                  <a:pt x="384" y="1022"/>
                </a:lnTo>
                <a:lnTo>
                  <a:pt x="366" y="1052"/>
                </a:lnTo>
                <a:lnTo>
                  <a:pt x="354" y="1078"/>
                </a:lnTo>
                <a:lnTo>
                  <a:pt x="342" y="1124"/>
                </a:lnTo>
                <a:lnTo>
                  <a:pt x="342" y="1124"/>
                </a:lnTo>
                <a:lnTo>
                  <a:pt x="342" y="1130"/>
                </a:lnTo>
                <a:lnTo>
                  <a:pt x="344" y="1142"/>
                </a:lnTo>
                <a:lnTo>
                  <a:pt x="348" y="1148"/>
                </a:lnTo>
                <a:lnTo>
                  <a:pt x="350" y="1156"/>
                </a:lnTo>
                <a:lnTo>
                  <a:pt x="356" y="1162"/>
                </a:lnTo>
                <a:lnTo>
                  <a:pt x="364" y="1166"/>
                </a:lnTo>
                <a:lnTo>
                  <a:pt x="364" y="1166"/>
                </a:lnTo>
                <a:lnTo>
                  <a:pt x="372" y="1170"/>
                </a:lnTo>
                <a:lnTo>
                  <a:pt x="376" y="1176"/>
                </a:lnTo>
                <a:lnTo>
                  <a:pt x="380" y="1184"/>
                </a:lnTo>
                <a:lnTo>
                  <a:pt x="382" y="1192"/>
                </a:lnTo>
                <a:lnTo>
                  <a:pt x="380" y="1206"/>
                </a:lnTo>
                <a:lnTo>
                  <a:pt x="380" y="1212"/>
                </a:lnTo>
                <a:lnTo>
                  <a:pt x="382" y="1244"/>
                </a:lnTo>
                <a:lnTo>
                  <a:pt x="382" y="1244"/>
                </a:lnTo>
                <a:lnTo>
                  <a:pt x="384" y="1248"/>
                </a:lnTo>
                <a:lnTo>
                  <a:pt x="392" y="1258"/>
                </a:lnTo>
                <a:lnTo>
                  <a:pt x="398" y="1264"/>
                </a:lnTo>
                <a:lnTo>
                  <a:pt x="406" y="1268"/>
                </a:lnTo>
                <a:lnTo>
                  <a:pt x="416" y="1272"/>
                </a:lnTo>
                <a:lnTo>
                  <a:pt x="428" y="1272"/>
                </a:lnTo>
                <a:lnTo>
                  <a:pt x="428" y="1272"/>
                </a:lnTo>
                <a:lnTo>
                  <a:pt x="440" y="1274"/>
                </a:lnTo>
                <a:lnTo>
                  <a:pt x="448" y="1280"/>
                </a:lnTo>
                <a:lnTo>
                  <a:pt x="452" y="1286"/>
                </a:lnTo>
                <a:lnTo>
                  <a:pt x="456" y="1294"/>
                </a:lnTo>
                <a:lnTo>
                  <a:pt x="458" y="1310"/>
                </a:lnTo>
                <a:lnTo>
                  <a:pt x="458" y="1316"/>
                </a:lnTo>
                <a:lnTo>
                  <a:pt x="458" y="1316"/>
                </a:lnTo>
                <a:lnTo>
                  <a:pt x="456" y="1338"/>
                </a:lnTo>
                <a:lnTo>
                  <a:pt x="458" y="1354"/>
                </a:lnTo>
                <a:lnTo>
                  <a:pt x="458" y="1360"/>
                </a:lnTo>
                <a:lnTo>
                  <a:pt x="460" y="1364"/>
                </a:lnTo>
                <a:lnTo>
                  <a:pt x="460" y="1364"/>
                </a:lnTo>
                <a:lnTo>
                  <a:pt x="468" y="1374"/>
                </a:lnTo>
                <a:lnTo>
                  <a:pt x="474" y="1378"/>
                </a:lnTo>
                <a:lnTo>
                  <a:pt x="486" y="1380"/>
                </a:lnTo>
                <a:lnTo>
                  <a:pt x="486" y="1380"/>
                </a:lnTo>
                <a:lnTo>
                  <a:pt x="502" y="1380"/>
                </a:lnTo>
                <a:lnTo>
                  <a:pt x="514" y="1384"/>
                </a:lnTo>
                <a:lnTo>
                  <a:pt x="522" y="1390"/>
                </a:lnTo>
                <a:lnTo>
                  <a:pt x="526" y="1394"/>
                </a:lnTo>
                <a:lnTo>
                  <a:pt x="526" y="1396"/>
                </a:lnTo>
                <a:lnTo>
                  <a:pt x="526" y="1396"/>
                </a:lnTo>
                <a:lnTo>
                  <a:pt x="526" y="1400"/>
                </a:lnTo>
                <a:lnTo>
                  <a:pt x="530" y="1404"/>
                </a:lnTo>
                <a:lnTo>
                  <a:pt x="532" y="1408"/>
                </a:lnTo>
                <a:lnTo>
                  <a:pt x="534" y="1414"/>
                </a:lnTo>
                <a:lnTo>
                  <a:pt x="536" y="1422"/>
                </a:lnTo>
                <a:lnTo>
                  <a:pt x="536" y="1432"/>
                </a:lnTo>
                <a:lnTo>
                  <a:pt x="532" y="1446"/>
                </a:lnTo>
                <a:lnTo>
                  <a:pt x="524" y="1462"/>
                </a:lnTo>
                <a:lnTo>
                  <a:pt x="524" y="1462"/>
                </a:lnTo>
                <a:lnTo>
                  <a:pt x="492" y="1522"/>
                </a:lnTo>
                <a:lnTo>
                  <a:pt x="478" y="1540"/>
                </a:lnTo>
                <a:lnTo>
                  <a:pt x="472" y="1546"/>
                </a:lnTo>
                <a:lnTo>
                  <a:pt x="466" y="1550"/>
                </a:lnTo>
                <a:lnTo>
                  <a:pt x="466" y="1550"/>
                </a:lnTo>
                <a:lnTo>
                  <a:pt x="460" y="1554"/>
                </a:lnTo>
                <a:lnTo>
                  <a:pt x="454" y="1560"/>
                </a:lnTo>
                <a:lnTo>
                  <a:pt x="440" y="1578"/>
                </a:lnTo>
                <a:lnTo>
                  <a:pt x="424" y="1604"/>
                </a:lnTo>
                <a:lnTo>
                  <a:pt x="424" y="1604"/>
                </a:lnTo>
                <a:lnTo>
                  <a:pt x="420" y="1614"/>
                </a:lnTo>
                <a:lnTo>
                  <a:pt x="412" y="1636"/>
                </a:lnTo>
                <a:lnTo>
                  <a:pt x="410" y="1650"/>
                </a:lnTo>
                <a:lnTo>
                  <a:pt x="408" y="1666"/>
                </a:lnTo>
                <a:lnTo>
                  <a:pt x="410" y="1680"/>
                </a:lnTo>
                <a:lnTo>
                  <a:pt x="414" y="1686"/>
                </a:lnTo>
                <a:lnTo>
                  <a:pt x="416" y="1692"/>
                </a:lnTo>
                <a:lnTo>
                  <a:pt x="416" y="1692"/>
                </a:lnTo>
                <a:lnTo>
                  <a:pt x="426" y="1702"/>
                </a:lnTo>
                <a:lnTo>
                  <a:pt x="438" y="1710"/>
                </a:lnTo>
                <a:lnTo>
                  <a:pt x="450" y="1714"/>
                </a:lnTo>
                <a:lnTo>
                  <a:pt x="456" y="1714"/>
                </a:lnTo>
                <a:lnTo>
                  <a:pt x="464" y="1714"/>
                </a:lnTo>
                <a:lnTo>
                  <a:pt x="470" y="1712"/>
                </a:lnTo>
                <a:lnTo>
                  <a:pt x="478" y="1710"/>
                </a:lnTo>
                <a:lnTo>
                  <a:pt x="486" y="1704"/>
                </a:lnTo>
                <a:lnTo>
                  <a:pt x="492" y="1698"/>
                </a:lnTo>
                <a:lnTo>
                  <a:pt x="500" y="1690"/>
                </a:lnTo>
                <a:lnTo>
                  <a:pt x="508" y="1678"/>
                </a:lnTo>
                <a:lnTo>
                  <a:pt x="514" y="1666"/>
                </a:lnTo>
                <a:lnTo>
                  <a:pt x="522" y="1650"/>
                </a:lnTo>
                <a:lnTo>
                  <a:pt x="522" y="1650"/>
                </a:lnTo>
                <a:lnTo>
                  <a:pt x="548" y="1592"/>
                </a:lnTo>
                <a:lnTo>
                  <a:pt x="568" y="1554"/>
                </a:lnTo>
                <a:lnTo>
                  <a:pt x="582" y="1532"/>
                </a:lnTo>
                <a:lnTo>
                  <a:pt x="586" y="1526"/>
                </a:lnTo>
                <a:lnTo>
                  <a:pt x="586" y="1526"/>
                </a:lnTo>
                <a:lnTo>
                  <a:pt x="590" y="1522"/>
                </a:lnTo>
                <a:lnTo>
                  <a:pt x="594" y="1518"/>
                </a:lnTo>
                <a:lnTo>
                  <a:pt x="600" y="1516"/>
                </a:lnTo>
                <a:lnTo>
                  <a:pt x="608" y="1514"/>
                </a:lnTo>
                <a:lnTo>
                  <a:pt x="620" y="1514"/>
                </a:lnTo>
                <a:lnTo>
                  <a:pt x="632" y="1516"/>
                </a:lnTo>
                <a:lnTo>
                  <a:pt x="648" y="1520"/>
                </a:lnTo>
                <a:lnTo>
                  <a:pt x="648" y="1520"/>
                </a:lnTo>
                <a:lnTo>
                  <a:pt x="662" y="1528"/>
                </a:lnTo>
                <a:lnTo>
                  <a:pt x="668" y="1532"/>
                </a:lnTo>
                <a:lnTo>
                  <a:pt x="670" y="1536"/>
                </a:lnTo>
                <a:lnTo>
                  <a:pt x="668" y="1536"/>
                </a:lnTo>
                <a:lnTo>
                  <a:pt x="664" y="1538"/>
                </a:lnTo>
                <a:lnTo>
                  <a:pt x="670" y="1538"/>
                </a:lnTo>
                <a:lnTo>
                  <a:pt x="670" y="1538"/>
                </a:lnTo>
                <a:lnTo>
                  <a:pt x="682" y="1536"/>
                </a:lnTo>
                <a:lnTo>
                  <a:pt x="692" y="1532"/>
                </a:lnTo>
                <a:lnTo>
                  <a:pt x="700" y="1528"/>
                </a:lnTo>
                <a:lnTo>
                  <a:pt x="700" y="1528"/>
                </a:lnTo>
                <a:lnTo>
                  <a:pt x="708" y="1522"/>
                </a:lnTo>
                <a:lnTo>
                  <a:pt x="716" y="1518"/>
                </a:lnTo>
                <a:lnTo>
                  <a:pt x="724" y="1516"/>
                </a:lnTo>
                <a:lnTo>
                  <a:pt x="724" y="1516"/>
                </a:lnTo>
                <a:lnTo>
                  <a:pt x="734" y="1518"/>
                </a:lnTo>
                <a:lnTo>
                  <a:pt x="744" y="1522"/>
                </a:lnTo>
                <a:lnTo>
                  <a:pt x="754" y="1528"/>
                </a:lnTo>
                <a:lnTo>
                  <a:pt x="754" y="1528"/>
                </a:lnTo>
                <a:lnTo>
                  <a:pt x="758" y="1530"/>
                </a:lnTo>
                <a:lnTo>
                  <a:pt x="768" y="1532"/>
                </a:lnTo>
                <a:lnTo>
                  <a:pt x="774" y="1532"/>
                </a:lnTo>
                <a:lnTo>
                  <a:pt x="780" y="1532"/>
                </a:lnTo>
                <a:lnTo>
                  <a:pt x="786" y="1528"/>
                </a:lnTo>
                <a:lnTo>
                  <a:pt x="794" y="1520"/>
                </a:lnTo>
                <a:lnTo>
                  <a:pt x="794" y="1520"/>
                </a:lnTo>
                <a:lnTo>
                  <a:pt x="800" y="1512"/>
                </a:lnTo>
                <a:lnTo>
                  <a:pt x="806" y="1500"/>
                </a:lnTo>
                <a:lnTo>
                  <a:pt x="812" y="1478"/>
                </a:lnTo>
                <a:lnTo>
                  <a:pt x="816" y="1458"/>
                </a:lnTo>
                <a:lnTo>
                  <a:pt x="816" y="1452"/>
                </a:lnTo>
                <a:lnTo>
                  <a:pt x="840" y="1406"/>
                </a:lnTo>
                <a:lnTo>
                  <a:pt x="844" y="1388"/>
                </a:lnTo>
                <a:lnTo>
                  <a:pt x="870" y="1386"/>
                </a:lnTo>
                <a:lnTo>
                  <a:pt x="894" y="1318"/>
                </a:lnTo>
                <a:lnTo>
                  <a:pt x="922" y="1204"/>
                </a:lnTo>
                <a:lnTo>
                  <a:pt x="952" y="1056"/>
                </a:lnTo>
                <a:lnTo>
                  <a:pt x="970" y="942"/>
                </a:lnTo>
                <a:lnTo>
                  <a:pt x="970" y="942"/>
                </a:lnTo>
                <a:lnTo>
                  <a:pt x="974" y="940"/>
                </a:lnTo>
                <a:lnTo>
                  <a:pt x="978" y="928"/>
                </a:lnTo>
                <a:lnTo>
                  <a:pt x="984" y="908"/>
                </a:lnTo>
                <a:lnTo>
                  <a:pt x="986" y="894"/>
                </a:lnTo>
                <a:lnTo>
                  <a:pt x="988" y="880"/>
                </a:lnTo>
                <a:lnTo>
                  <a:pt x="988" y="880"/>
                </a:lnTo>
                <a:lnTo>
                  <a:pt x="990" y="866"/>
                </a:lnTo>
                <a:lnTo>
                  <a:pt x="994" y="858"/>
                </a:lnTo>
                <a:lnTo>
                  <a:pt x="1000" y="856"/>
                </a:lnTo>
                <a:lnTo>
                  <a:pt x="1004" y="854"/>
                </a:lnTo>
                <a:lnTo>
                  <a:pt x="1004" y="880"/>
                </a:lnTo>
                <a:lnTo>
                  <a:pt x="996" y="942"/>
                </a:lnTo>
                <a:lnTo>
                  <a:pt x="998" y="962"/>
                </a:lnTo>
                <a:lnTo>
                  <a:pt x="990" y="990"/>
                </a:lnTo>
                <a:lnTo>
                  <a:pt x="990" y="1034"/>
                </a:lnTo>
                <a:lnTo>
                  <a:pt x="990" y="1046"/>
                </a:lnTo>
                <a:lnTo>
                  <a:pt x="990" y="1108"/>
                </a:lnTo>
                <a:lnTo>
                  <a:pt x="998" y="1112"/>
                </a:lnTo>
                <a:lnTo>
                  <a:pt x="998" y="1122"/>
                </a:lnTo>
                <a:lnTo>
                  <a:pt x="990" y="1130"/>
                </a:lnTo>
                <a:lnTo>
                  <a:pt x="992" y="1160"/>
                </a:lnTo>
                <a:lnTo>
                  <a:pt x="992" y="1208"/>
                </a:lnTo>
                <a:lnTo>
                  <a:pt x="1010" y="1248"/>
                </a:lnTo>
                <a:lnTo>
                  <a:pt x="1040" y="1274"/>
                </a:lnTo>
                <a:lnTo>
                  <a:pt x="1044" y="1246"/>
                </a:lnTo>
                <a:lnTo>
                  <a:pt x="1048" y="1274"/>
                </a:lnTo>
                <a:lnTo>
                  <a:pt x="1078" y="1248"/>
                </a:lnTo>
                <a:lnTo>
                  <a:pt x="1096" y="1208"/>
                </a:lnTo>
                <a:lnTo>
                  <a:pt x="1096" y="1160"/>
                </a:lnTo>
                <a:lnTo>
                  <a:pt x="1098" y="1130"/>
                </a:lnTo>
                <a:lnTo>
                  <a:pt x="1088" y="1122"/>
                </a:lnTo>
                <a:lnTo>
                  <a:pt x="1088" y="1112"/>
                </a:lnTo>
                <a:lnTo>
                  <a:pt x="1098" y="1108"/>
                </a:lnTo>
                <a:lnTo>
                  <a:pt x="1098" y="1046"/>
                </a:lnTo>
                <a:lnTo>
                  <a:pt x="1098" y="1034"/>
                </a:lnTo>
                <a:lnTo>
                  <a:pt x="1098" y="990"/>
                </a:lnTo>
                <a:lnTo>
                  <a:pt x="1088" y="962"/>
                </a:lnTo>
                <a:lnTo>
                  <a:pt x="1090" y="942"/>
                </a:lnTo>
                <a:lnTo>
                  <a:pt x="1084" y="880"/>
                </a:lnTo>
                <a:lnTo>
                  <a:pt x="1082" y="856"/>
                </a:lnTo>
                <a:lnTo>
                  <a:pt x="1082" y="856"/>
                </a:lnTo>
                <a:lnTo>
                  <a:pt x="1088" y="854"/>
                </a:lnTo>
                <a:lnTo>
                  <a:pt x="1094" y="858"/>
                </a:lnTo>
                <a:lnTo>
                  <a:pt x="1100" y="866"/>
                </a:lnTo>
                <a:lnTo>
                  <a:pt x="1102" y="880"/>
                </a:lnTo>
                <a:lnTo>
                  <a:pt x="1102" y="880"/>
                </a:lnTo>
                <a:lnTo>
                  <a:pt x="1102" y="894"/>
                </a:lnTo>
                <a:lnTo>
                  <a:pt x="1106" y="908"/>
                </a:lnTo>
                <a:lnTo>
                  <a:pt x="1112" y="928"/>
                </a:lnTo>
                <a:lnTo>
                  <a:pt x="1116" y="940"/>
                </a:lnTo>
                <a:lnTo>
                  <a:pt x="1120" y="942"/>
                </a:lnTo>
                <a:lnTo>
                  <a:pt x="1138" y="1056"/>
                </a:lnTo>
                <a:lnTo>
                  <a:pt x="1168" y="1204"/>
                </a:lnTo>
                <a:lnTo>
                  <a:pt x="1196" y="1318"/>
                </a:lnTo>
                <a:lnTo>
                  <a:pt x="1220" y="1386"/>
                </a:lnTo>
                <a:lnTo>
                  <a:pt x="1246" y="1388"/>
                </a:lnTo>
                <a:lnTo>
                  <a:pt x="1250" y="1406"/>
                </a:lnTo>
                <a:lnTo>
                  <a:pt x="1274" y="1452"/>
                </a:lnTo>
                <a:lnTo>
                  <a:pt x="1274" y="1452"/>
                </a:lnTo>
                <a:lnTo>
                  <a:pt x="1274" y="1458"/>
                </a:lnTo>
                <a:lnTo>
                  <a:pt x="1278" y="1478"/>
                </a:lnTo>
                <a:lnTo>
                  <a:pt x="1284" y="1500"/>
                </a:lnTo>
                <a:lnTo>
                  <a:pt x="1290" y="1512"/>
                </a:lnTo>
                <a:lnTo>
                  <a:pt x="1296" y="1520"/>
                </a:lnTo>
                <a:lnTo>
                  <a:pt x="1296" y="1520"/>
                </a:lnTo>
                <a:lnTo>
                  <a:pt x="1304" y="1528"/>
                </a:lnTo>
                <a:lnTo>
                  <a:pt x="1310" y="1532"/>
                </a:lnTo>
                <a:lnTo>
                  <a:pt x="1316" y="1532"/>
                </a:lnTo>
                <a:lnTo>
                  <a:pt x="1322" y="1532"/>
                </a:lnTo>
                <a:lnTo>
                  <a:pt x="1332" y="1530"/>
                </a:lnTo>
                <a:lnTo>
                  <a:pt x="1334" y="1528"/>
                </a:lnTo>
                <a:lnTo>
                  <a:pt x="1334" y="1528"/>
                </a:lnTo>
                <a:lnTo>
                  <a:pt x="1346" y="1522"/>
                </a:lnTo>
                <a:lnTo>
                  <a:pt x="1356" y="1518"/>
                </a:lnTo>
                <a:lnTo>
                  <a:pt x="1366" y="1516"/>
                </a:lnTo>
                <a:lnTo>
                  <a:pt x="1366" y="1516"/>
                </a:lnTo>
                <a:lnTo>
                  <a:pt x="1374" y="1518"/>
                </a:lnTo>
                <a:lnTo>
                  <a:pt x="1382" y="1522"/>
                </a:lnTo>
                <a:lnTo>
                  <a:pt x="1390" y="1528"/>
                </a:lnTo>
                <a:lnTo>
                  <a:pt x="1390" y="1528"/>
                </a:lnTo>
                <a:lnTo>
                  <a:pt x="1398" y="1532"/>
                </a:lnTo>
                <a:lnTo>
                  <a:pt x="1406" y="1536"/>
                </a:lnTo>
                <a:lnTo>
                  <a:pt x="1420" y="1538"/>
                </a:lnTo>
                <a:lnTo>
                  <a:pt x="1420" y="1538"/>
                </a:lnTo>
                <a:lnTo>
                  <a:pt x="1426" y="1538"/>
                </a:lnTo>
                <a:lnTo>
                  <a:pt x="1422" y="1536"/>
                </a:lnTo>
                <a:lnTo>
                  <a:pt x="1420" y="1536"/>
                </a:lnTo>
                <a:lnTo>
                  <a:pt x="1422" y="1532"/>
                </a:lnTo>
                <a:lnTo>
                  <a:pt x="1428" y="1528"/>
                </a:lnTo>
                <a:lnTo>
                  <a:pt x="1442" y="1520"/>
                </a:lnTo>
                <a:lnTo>
                  <a:pt x="1442" y="1520"/>
                </a:lnTo>
                <a:lnTo>
                  <a:pt x="1458" y="1516"/>
                </a:lnTo>
                <a:lnTo>
                  <a:pt x="1470" y="1514"/>
                </a:lnTo>
                <a:lnTo>
                  <a:pt x="1482" y="1514"/>
                </a:lnTo>
                <a:lnTo>
                  <a:pt x="1490" y="1516"/>
                </a:lnTo>
                <a:lnTo>
                  <a:pt x="1496" y="1518"/>
                </a:lnTo>
                <a:lnTo>
                  <a:pt x="1500" y="1522"/>
                </a:lnTo>
                <a:lnTo>
                  <a:pt x="1502" y="1526"/>
                </a:lnTo>
                <a:lnTo>
                  <a:pt x="1502" y="1526"/>
                </a:lnTo>
                <a:lnTo>
                  <a:pt x="1508" y="1532"/>
                </a:lnTo>
                <a:lnTo>
                  <a:pt x="1522" y="1554"/>
                </a:lnTo>
                <a:lnTo>
                  <a:pt x="1542" y="1592"/>
                </a:lnTo>
                <a:lnTo>
                  <a:pt x="1568" y="1650"/>
                </a:lnTo>
                <a:lnTo>
                  <a:pt x="1568" y="1650"/>
                </a:lnTo>
                <a:lnTo>
                  <a:pt x="1576" y="1666"/>
                </a:lnTo>
                <a:lnTo>
                  <a:pt x="1582" y="1678"/>
                </a:lnTo>
                <a:lnTo>
                  <a:pt x="1590" y="1690"/>
                </a:lnTo>
                <a:lnTo>
                  <a:pt x="1598" y="1698"/>
                </a:lnTo>
                <a:lnTo>
                  <a:pt x="1604" y="1704"/>
                </a:lnTo>
                <a:lnTo>
                  <a:pt x="1612" y="1710"/>
                </a:lnTo>
                <a:lnTo>
                  <a:pt x="1620" y="1712"/>
                </a:lnTo>
                <a:lnTo>
                  <a:pt x="1626" y="1714"/>
                </a:lnTo>
                <a:lnTo>
                  <a:pt x="1634" y="1714"/>
                </a:lnTo>
                <a:lnTo>
                  <a:pt x="1640" y="1714"/>
                </a:lnTo>
                <a:lnTo>
                  <a:pt x="1652" y="1710"/>
                </a:lnTo>
                <a:lnTo>
                  <a:pt x="1664" y="1702"/>
                </a:lnTo>
                <a:lnTo>
                  <a:pt x="1672" y="1692"/>
                </a:lnTo>
                <a:lnTo>
                  <a:pt x="1672" y="1692"/>
                </a:lnTo>
                <a:lnTo>
                  <a:pt x="1676" y="1686"/>
                </a:lnTo>
                <a:lnTo>
                  <a:pt x="1678" y="1680"/>
                </a:lnTo>
                <a:lnTo>
                  <a:pt x="1682" y="1666"/>
                </a:lnTo>
                <a:lnTo>
                  <a:pt x="1680" y="1650"/>
                </a:lnTo>
                <a:lnTo>
                  <a:pt x="1678" y="1636"/>
                </a:lnTo>
                <a:lnTo>
                  <a:pt x="1670" y="1614"/>
                </a:lnTo>
                <a:lnTo>
                  <a:pt x="1666" y="1604"/>
                </a:lnTo>
                <a:lnTo>
                  <a:pt x="1666" y="1604"/>
                </a:lnTo>
                <a:lnTo>
                  <a:pt x="1650" y="1578"/>
                </a:lnTo>
                <a:lnTo>
                  <a:pt x="1636" y="1560"/>
                </a:lnTo>
                <a:lnTo>
                  <a:pt x="1630" y="1554"/>
                </a:lnTo>
                <a:lnTo>
                  <a:pt x="1622" y="1550"/>
                </a:lnTo>
                <a:lnTo>
                  <a:pt x="1622" y="1550"/>
                </a:lnTo>
                <a:lnTo>
                  <a:pt x="1618" y="1546"/>
                </a:lnTo>
                <a:lnTo>
                  <a:pt x="1612" y="1540"/>
                </a:lnTo>
                <a:lnTo>
                  <a:pt x="1598" y="1522"/>
                </a:lnTo>
                <a:lnTo>
                  <a:pt x="1566" y="1462"/>
                </a:lnTo>
                <a:lnTo>
                  <a:pt x="1566" y="1462"/>
                </a:lnTo>
                <a:lnTo>
                  <a:pt x="1558" y="1446"/>
                </a:lnTo>
                <a:lnTo>
                  <a:pt x="1554" y="1432"/>
                </a:lnTo>
                <a:lnTo>
                  <a:pt x="1554" y="1422"/>
                </a:lnTo>
                <a:lnTo>
                  <a:pt x="1556" y="1414"/>
                </a:lnTo>
                <a:lnTo>
                  <a:pt x="1558" y="1408"/>
                </a:lnTo>
                <a:lnTo>
                  <a:pt x="1560" y="1404"/>
                </a:lnTo>
                <a:lnTo>
                  <a:pt x="1562" y="1400"/>
                </a:lnTo>
                <a:lnTo>
                  <a:pt x="1564" y="1396"/>
                </a:lnTo>
                <a:lnTo>
                  <a:pt x="1564" y="1396"/>
                </a:lnTo>
                <a:lnTo>
                  <a:pt x="1564" y="1394"/>
                </a:lnTo>
                <a:lnTo>
                  <a:pt x="1566" y="1390"/>
                </a:lnTo>
                <a:lnTo>
                  <a:pt x="1576" y="1384"/>
                </a:lnTo>
                <a:lnTo>
                  <a:pt x="1588" y="1380"/>
                </a:lnTo>
                <a:lnTo>
                  <a:pt x="1604" y="1380"/>
                </a:lnTo>
                <a:lnTo>
                  <a:pt x="1604" y="1380"/>
                </a:lnTo>
                <a:lnTo>
                  <a:pt x="1616" y="1378"/>
                </a:lnTo>
                <a:lnTo>
                  <a:pt x="1622" y="1374"/>
                </a:lnTo>
                <a:lnTo>
                  <a:pt x="1630" y="1364"/>
                </a:lnTo>
                <a:lnTo>
                  <a:pt x="1630" y="1364"/>
                </a:lnTo>
                <a:lnTo>
                  <a:pt x="1632" y="1360"/>
                </a:lnTo>
                <a:lnTo>
                  <a:pt x="1632" y="1354"/>
                </a:lnTo>
                <a:lnTo>
                  <a:pt x="1632" y="1338"/>
                </a:lnTo>
                <a:lnTo>
                  <a:pt x="1632" y="1316"/>
                </a:lnTo>
                <a:lnTo>
                  <a:pt x="1632" y="1316"/>
                </a:lnTo>
                <a:lnTo>
                  <a:pt x="1632" y="1310"/>
                </a:lnTo>
                <a:lnTo>
                  <a:pt x="1634" y="1294"/>
                </a:lnTo>
                <a:lnTo>
                  <a:pt x="1638" y="1286"/>
                </a:lnTo>
                <a:lnTo>
                  <a:pt x="1642" y="1280"/>
                </a:lnTo>
                <a:lnTo>
                  <a:pt x="1650" y="1274"/>
                </a:lnTo>
                <a:lnTo>
                  <a:pt x="1662" y="1272"/>
                </a:lnTo>
                <a:lnTo>
                  <a:pt x="1662" y="1272"/>
                </a:lnTo>
                <a:lnTo>
                  <a:pt x="1674" y="1272"/>
                </a:lnTo>
                <a:lnTo>
                  <a:pt x="1684" y="1268"/>
                </a:lnTo>
                <a:lnTo>
                  <a:pt x="1692" y="1264"/>
                </a:lnTo>
                <a:lnTo>
                  <a:pt x="1698" y="1258"/>
                </a:lnTo>
                <a:lnTo>
                  <a:pt x="1706" y="1248"/>
                </a:lnTo>
                <a:lnTo>
                  <a:pt x="1708" y="1244"/>
                </a:lnTo>
                <a:lnTo>
                  <a:pt x="1710" y="1212"/>
                </a:lnTo>
                <a:lnTo>
                  <a:pt x="1710" y="1212"/>
                </a:lnTo>
                <a:lnTo>
                  <a:pt x="1710" y="1206"/>
                </a:lnTo>
                <a:lnTo>
                  <a:pt x="1708" y="1192"/>
                </a:lnTo>
                <a:lnTo>
                  <a:pt x="1710" y="1184"/>
                </a:lnTo>
                <a:lnTo>
                  <a:pt x="1712" y="1176"/>
                </a:lnTo>
                <a:lnTo>
                  <a:pt x="1718" y="1170"/>
                </a:lnTo>
                <a:lnTo>
                  <a:pt x="1726" y="1166"/>
                </a:lnTo>
                <a:lnTo>
                  <a:pt x="1726" y="1166"/>
                </a:lnTo>
                <a:lnTo>
                  <a:pt x="1734" y="1162"/>
                </a:lnTo>
                <a:lnTo>
                  <a:pt x="1738" y="1156"/>
                </a:lnTo>
                <a:lnTo>
                  <a:pt x="1742" y="1148"/>
                </a:lnTo>
                <a:lnTo>
                  <a:pt x="1746" y="1142"/>
                </a:lnTo>
                <a:lnTo>
                  <a:pt x="1748" y="1130"/>
                </a:lnTo>
                <a:lnTo>
                  <a:pt x="1748" y="1124"/>
                </a:lnTo>
                <a:lnTo>
                  <a:pt x="1736" y="1078"/>
                </a:lnTo>
                <a:lnTo>
                  <a:pt x="1724" y="1052"/>
                </a:lnTo>
                <a:lnTo>
                  <a:pt x="1706" y="1022"/>
                </a:lnTo>
                <a:lnTo>
                  <a:pt x="1702" y="1004"/>
                </a:lnTo>
                <a:lnTo>
                  <a:pt x="1706" y="988"/>
                </a:lnTo>
                <a:lnTo>
                  <a:pt x="1632" y="878"/>
                </a:lnTo>
                <a:lnTo>
                  <a:pt x="1632" y="878"/>
                </a:lnTo>
                <a:lnTo>
                  <a:pt x="1632" y="876"/>
                </a:lnTo>
                <a:lnTo>
                  <a:pt x="1632" y="874"/>
                </a:lnTo>
                <a:lnTo>
                  <a:pt x="1628" y="868"/>
                </a:lnTo>
                <a:lnTo>
                  <a:pt x="1620" y="858"/>
                </a:lnTo>
                <a:lnTo>
                  <a:pt x="1600" y="842"/>
                </a:lnTo>
                <a:lnTo>
                  <a:pt x="1572" y="820"/>
                </a:lnTo>
                <a:lnTo>
                  <a:pt x="1528" y="790"/>
                </a:lnTo>
                <a:lnTo>
                  <a:pt x="1466" y="754"/>
                </a:lnTo>
                <a:lnTo>
                  <a:pt x="1486" y="752"/>
                </a:lnTo>
                <a:lnTo>
                  <a:pt x="1556" y="746"/>
                </a:lnTo>
                <a:lnTo>
                  <a:pt x="1606" y="746"/>
                </a:lnTo>
                <a:lnTo>
                  <a:pt x="1660" y="746"/>
                </a:lnTo>
                <a:lnTo>
                  <a:pt x="1712" y="740"/>
                </a:lnTo>
                <a:lnTo>
                  <a:pt x="1712" y="740"/>
                </a:lnTo>
                <a:lnTo>
                  <a:pt x="1734" y="732"/>
                </a:lnTo>
                <a:lnTo>
                  <a:pt x="1750" y="724"/>
                </a:lnTo>
                <a:lnTo>
                  <a:pt x="1758" y="718"/>
                </a:lnTo>
                <a:lnTo>
                  <a:pt x="1762" y="714"/>
                </a:lnTo>
                <a:lnTo>
                  <a:pt x="1762" y="714"/>
                </a:lnTo>
                <a:lnTo>
                  <a:pt x="1776" y="694"/>
                </a:lnTo>
                <a:lnTo>
                  <a:pt x="1786" y="680"/>
                </a:lnTo>
                <a:lnTo>
                  <a:pt x="1802" y="660"/>
                </a:lnTo>
                <a:lnTo>
                  <a:pt x="1802" y="660"/>
                </a:lnTo>
                <a:lnTo>
                  <a:pt x="1818" y="640"/>
                </a:lnTo>
                <a:lnTo>
                  <a:pt x="1826" y="624"/>
                </a:lnTo>
                <a:lnTo>
                  <a:pt x="1830" y="614"/>
                </a:lnTo>
                <a:lnTo>
                  <a:pt x="1830" y="612"/>
                </a:lnTo>
                <a:lnTo>
                  <a:pt x="1830" y="612"/>
                </a:lnTo>
                <a:lnTo>
                  <a:pt x="1834" y="594"/>
                </a:lnTo>
                <a:lnTo>
                  <a:pt x="1840" y="582"/>
                </a:lnTo>
                <a:lnTo>
                  <a:pt x="1842" y="578"/>
                </a:lnTo>
                <a:lnTo>
                  <a:pt x="1846" y="574"/>
                </a:lnTo>
                <a:lnTo>
                  <a:pt x="1846" y="574"/>
                </a:lnTo>
                <a:lnTo>
                  <a:pt x="1850" y="572"/>
                </a:lnTo>
                <a:lnTo>
                  <a:pt x="1854" y="564"/>
                </a:lnTo>
                <a:lnTo>
                  <a:pt x="1864" y="546"/>
                </a:lnTo>
                <a:lnTo>
                  <a:pt x="1868" y="536"/>
                </a:lnTo>
                <a:lnTo>
                  <a:pt x="1870" y="526"/>
                </a:lnTo>
                <a:lnTo>
                  <a:pt x="1870" y="518"/>
                </a:lnTo>
                <a:lnTo>
                  <a:pt x="1868" y="512"/>
                </a:lnTo>
                <a:lnTo>
                  <a:pt x="1868" y="512"/>
                </a:lnTo>
                <a:lnTo>
                  <a:pt x="1864" y="506"/>
                </a:lnTo>
                <a:lnTo>
                  <a:pt x="1864" y="498"/>
                </a:lnTo>
                <a:lnTo>
                  <a:pt x="1866" y="492"/>
                </a:lnTo>
                <a:lnTo>
                  <a:pt x="1868" y="486"/>
                </a:lnTo>
                <a:lnTo>
                  <a:pt x="1872" y="476"/>
                </a:lnTo>
                <a:lnTo>
                  <a:pt x="1876" y="472"/>
                </a:lnTo>
                <a:lnTo>
                  <a:pt x="1876" y="472"/>
                </a:lnTo>
                <a:lnTo>
                  <a:pt x="1888" y="462"/>
                </a:lnTo>
                <a:lnTo>
                  <a:pt x="1894" y="454"/>
                </a:lnTo>
                <a:lnTo>
                  <a:pt x="1894" y="450"/>
                </a:lnTo>
                <a:lnTo>
                  <a:pt x="1894" y="446"/>
                </a:lnTo>
                <a:lnTo>
                  <a:pt x="1894" y="446"/>
                </a:lnTo>
                <a:lnTo>
                  <a:pt x="1890" y="442"/>
                </a:lnTo>
                <a:lnTo>
                  <a:pt x="1890" y="434"/>
                </a:lnTo>
                <a:lnTo>
                  <a:pt x="1892" y="416"/>
                </a:lnTo>
                <a:lnTo>
                  <a:pt x="1898" y="394"/>
                </a:lnTo>
                <a:lnTo>
                  <a:pt x="1898" y="394"/>
                </a:lnTo>
                <a:lnTo>
                  <a:pt x="1914" y="374"/>
                </a:lnTo>
                <a:lnTo>
                  <a:pt x="1926" y="360"/>
                </a:lnTo>
                <a:lnTo>
                  <a:pt x="1928" y="354"/>
                </a:lnTo>
                <a:lnTo>
                  <a:pt x="1930" y="350"/>
                </a:lnTo>
                <a:lnTo>
                  <a:pt x="1930" y="350"/>
                </a:lnTo>
                <a:lnTo>
                  <a:pt x="1934" y="340"/>
                </a:lnTo>
                <a:lnTo>
                  <a:pt x="1944" y="324"/>
                </a:lnTo>
                <a:lnTo>
                  <a:pt x="1956" y="310"/>
                </a:lnTo>
                <a:lnTo>
                  <a:pt x="1964" y="304"/>
                </a:lnTo>
                <a:lnTo>
                  <a:pt x="1972" y="300"/>
                </a:lnTo>
                <a:lnTo>
                  <a:pt x="1972" y="300"/>
                </a:lnTo>
                <a:lnTo>
                  <a:pt x="1978" y="296"/>
                </a:lnTo>
                <a:lnTo>
                  <a:pt x="1986" y="290"/>
                </a:lnTo>
                <a:lnTo>
                  <a:pt x="1996" y="278"/>
                </a:lnTo>
                <a:lnTo>
                  <a:pt x="2004" y="264"/>
                </a:lnTo>
                <a:lnTo>
                  <a:pt x="2004" y="264"/>
                </a:lnTo>
                <a:lnTo>
                  <a:pt x="2010" y="252"/>
                </a:lnTo>
                <a:lnTo>
                  <a:pt x="2016" y="240"/>
                </a:lnTo>
                <a:lnTo>
                  <a:pt x="2020" y="236"/>
                </a:lnTo>
                <a:lnTo>
                  <a:pt x="2024" y="234"/>
                </a:lnTo>
                <a:lnTo>
                  <a:pt x="2024" y="234"/>
                </a:lnTo>
                <a:lnTo>
                  <a:pt x="2030" y="232"/>
                </a:lnTo>
                <a:lnTo>
                  <a:pt x="2034" y="226"/>
                </a:lnTo>
                <a:lnTo>
                  <a:pt x="2046" y="214"/>
                </a:lnTo>
                <a:lnTo>
                  <a:pt x="2056" y="198"/>
                </a:lnTo>
                <a:lnTo>
                  <a:pt x="2078" y="154"/>
                </a:lnTo>
                <a:lnTo>
                  <a:pt x="2090" y="112"/>
                </a:lnTo>
                <a:lnTo>
                  <a:pt x="2088" y="78"/>
                </a:lnTo>
                <a:close/>
                <a:moveTo>
                  <a:pt x="1040" y="574"/>
                </a:moveTo>
                <a:lnTo>
                  <a:pt x="1040" y="574"/>
                </a:lnTo>
                <a:lnTo>
                  <a:pt x="1040" y="574"/>
                </a:lnTo>
                <a:lnTo>
                  <a:pt x="1040" y="574"/>
                </a:lnTo>
                <a:lnTo>
                  <a:pt x="1040" y="574"/>
                </a:lnTo>
                <a:close/>
              </a:path>
            </a:pathLst>
          </a:custGeom>
          <a:solidFill>
            <a:srgbClr val="ABCC67">
              <a:alpha val="9803"/>
            </a:srgbClr>
          </a:solidFill>
          <a:ln w="9525" cap="flat">
            <a:solidFill>
              <a:srgbClr val="ABCC67">
                <a:alpha val="8627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6" name="Shape 6"/>
          <p:cNvGrpSpPr/>
          <p:nvPr/>
        </p:nvGrpSpPr>
        <p:grpSpPr>
          <a:xfrm>
            <a:off x="-152027" y="-215179"/>
            <a:ext cx="10059775" cy="7073201"/>
            <a:chOff x="-152027" y="-215179"/>
            <a:chExt cx="10059775" cy="7073201"/>
          </a:xfrm>
        </p:grpSpPr>
        <p:grpSp>
          <p:nvGrpSpPr>
            <p:cNvPr id="7" name="Shape 7"/>
            <p:cNvGrpSpPr/>
            <p:nvPr/>
          </p:nvGrpSpPr>
          <p:grpSpPr>
            <a:xfrm>
              <a:off x="-140746" y="146151"/>
              <a:ext cx="9427756" cy="6440089"/>
              <a:chOff x="-140746" y="146151"/>
              <a:chExt cx="9427756" cy="6440089"/>
            </a:xfrm>
          </p:grpSpPr>
          <p:grpSp>
            <p:nvGrpSpPr>
              <p:cNvPr id="8" name="Shape 8"/>
              <p:cNvGrpSpPr/>
              <p:nvPr/>
            </p:nvGrpSpPr>
            <p:grpSpPr>
              <a:xfrm rot="2429338">
                <a:off x="8527" y="447135"/>
                <a:ext cx="1128259" cy="875914"/>
                <a:chOff x="-162267" y="4120976"/>
                <a:chExt cx="3435350" cy="2667000"/>
              </a:xfrm>
            </p:grpSpPr>
            <p:sp>
              <p:nvSpPr>
                <p:cNvPr id="9" name="Shape 9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1" name="Shape 11"/>
                <p:cNvSpPr/>
                <p:nvPr/>
              </p:nvSpPr>
              <p:spPr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12" name="Shape 12"/>
              <p:cNvGrpSpPr/>
              <p:nvPr/>
            </p:nvGrpSpPr>
            <p:grpSpPr>
              <a:xfrm rot="-2106335">
                <a:off x="353923" y="1671596"/>
                <a:ext cx="992739" cy="814143"/>
                <a:chOff x="381000" y="304800"/>
                <a:chExt cx="3317875" cy="2720975"/>
              </a:xfrm>
            </p:grpSpPr>
            <p:sp>
              <p:nvSpPr>
                <p:cNvPr id="13" name="Shape 13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381000" y="304800"/>
                  <a:ext cx="3317875" cy="2720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16" name="Shape 16"/>
              <p:cNvGrpSpPr/>
              <p:nvPr/>
            </p:nvGrpSpPr>
            <p:grpSpPr>
              <a:xfrm rot="-1888931">
                <a:off x="391816" y="4560621"/>
                <a:ext cx="1094992" cy="933829"/>
                <a:chOff x="5181600" y="457200"/>
                <a:chExt cx="3235325" cy="2759075"/>
              </a:xfrm>
            </p:grpSpPr>
            <p:sp>
              <p:nvSpPr>
                <p:cNvPr id="17" name="Shape 17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9" name="Shape 19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0" name="Shape 20"/>
              <p:cNvGrpSpPr/>
              <p:nvPr/>
            </p:nvGrpSpPr>
            <p:grpSpPr>
              <a:xfrm rot="-1888931">
                <a:off x="7705128" y="419212"/>
                <a:ext cx="1376651" cy="1173997"/>
                <a:chOff x="5181600" y="457200"/>
                <a:chExt cx="3235325" cy="2759075"/>
              </a:xfrm>
            </p:grpSpPr>
            <p:sp>
              <p:nvSpPr>
                <p:cNvPr id="21" name="Shape 21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3" name="Shape 23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4" name="Shape 24"/>
              <p:cNvGrpSpPr/>
              <p:nvPr/>
            </p:nvGrpSpPr>
            <p:grpSpPr>
              <a:xfrm rot="2429339">
                <a:off x="7324516" y="3846322"/>
                <a:ext cx="1472287" cy="1142999"/>
                <a:chOff x="381000" y="3581400"/>
                <a:chExt cx="3435350" cy="2667000"/>
              </a:xfrm>
            </p:grpSpPr>
            <p:sp>
              <p:nvSpPr>
                <p:cNvPr id="25" name="Shape 25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6" name="Shape 26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7" name="Shape 27"/>
                <p:cNvSpPr/>
                <p:nvPr/>
              </p:nvSpPr>
              <p:spPr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8" name="Shape 28"/>
              <p:cNvGrpSpPr/>
              <p:nvPr/>
            </p:nvGrpSpPr>
            <p:grpSpPr>
              <a:xfrm rot="-2106335">
                <a:off x="7783359" y="5358488"/>
                <a:ext cx="1188480" cy="974662"/>
                <a:chOff x="381000" y="304800"/>
                <a:chExt cx="3317875" cy="2720975"/>
              </a:xfrm>
            </p:grpSpPr>
            <p:sp>
              <p:nvSpPr>
                <p:cNvPr id="29" name="Shape 29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0" name="Shape 30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1" name="Shape 31"/>
                <p:cNvSpPr/>
                <p:nvPr/>
              </p:nvSpPr>
              <p:spPr>
                <a:xfrm>
                  <a:off x="381000" y="304800"/>
                  <a:ext cx="3317875" cy="2720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</p:grpSp>
        <p:grpSp>
          <p:nvGrpSpPr>
            <p:cNvPr id="32" name="Shape 32"/>
            <p:cNvGrpSpPr/>
            <p:nvPr/>
          </p:nvGrpSpPr>
          <p:grpSpPr>
            <a:xfrm>
              <a:off x="-152027" y="-215179"/>
              <a:ext cx="9630525" cy="7073201"/>
              <a:chOff x="-152027" y="-215179"/>
              <a:chExt cx="9630525" cy="7073201"/>
            </a:xfrm>
          </p:grpSpPr>
          <p:grpSp>
            <p:nvGrpSpPr>
              <p:cNvPr id="33" name="Shape 33"/>
              <p:cNvGrpSpPr/>
              <p:nvPr/>
            </p:nvGrpSpPr>
            <p:grpSpPr>
              <a:xfrm rot="-1540235">
                <a:off x="104360" y="102414"/>
                <a:ext cx="1831034" cy="1600891"/>
                <a:chOff x="289963" y="-152265"/>
                <a:chExt cx="3372959" cy="2949011"/>
              </a:xfrm>
            </p:grpSpPr>
            <p:sp>
              <p:nvSpPr>
                <p:cNvPr id="34" name="Shape 34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5" name="Shape 35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6" name="Shape 36"/>
                <p:cNvSpPr/>
                <p:nvPr/>
              </p:nvSpPr>
              <p:spPr>
                <a:xfrm rot="650724">
                  <a:off x="492450" y="105223"/>
                  <a:ext cx="2967985" cy="24340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37" name="Shape 37"/>
              <p:cNvGrpSpPr/>
              <p:nvPr/>
            </p:nvGrpSpPr>
            <p:grpSpPr>
              <a:xfrm rot="1419986">
                <a:off x="7374136" y="629719"/>
                <a:ext cx="1046469" cy="892408"/>
                <a:chOff x="5181600" y="457200"/>
                <a:chExt cx="3235325" cy="2759075"/>
              </a:xfrm>
            </p:grpSpPr>
            <p:sp>
              <p:nvSpPr>
                <p:cNvPr id="38" name="Shape 38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41" name="Shape 41"/>
              <p:cNvGrpSpPr/>
              <p:nvPr/>
            </p:nvGrpSpPr>
            <p:grpSpPr>
              <a:xfrm rot="1645451">
                <a:off x="7790482" y="4107476"/>
                <a:ext cx="1436831" cy="1441322"/>
                <a:chOff x="-263585" y="-1723426"/>
                <a:chExt cx="4262921" cy="4276239"/>
              </a:xfrm>
            </p:grpSpPr>
            <p:sp>
              <p:nvSpPr>
                <p:cNvPr id="42" name="Shape 42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3" name="Shape 43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4" name="Shape 44"/>
                <p:cNvSpPr/>
                <p:nvPr/>
              </p:nvSpPr>
              <p:spPr>
                <a:xfrm rot="-2754240">
                  <a:off x="208939" y="-945796"/>
                  <a:ext cx="3317870" cy="27209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45" name="Shape 45"/>
              <p:cNvGrpSpPr/>
              <p:nvPr/>
            </p:nvGrpSpPr>
            <p:grpSpPr>
              <a:xfrm>
                <a:off x="-8" y="5334004"/>
                <a:ext cx="1188232" cy="1524016"/>
                <a:chOff x="2743200" y="306387"/>
                <a:chExt cx="1876425" cy="2406650"/>
              </a:xfrm>
            </p:grpSpPr>
            <p:sp>
              <p:nvSpPr>
                <p:cNvPr id="46" name="Shape 46"/>
                <p:cNvSpPr/>
                <p:nvPr/>
              </p:nvSpPr>
              <p:spPr>
                <a:xfrm>
                  <a:off x="3333750" y="890587"/>
                  <a:ext cx="34925" cy="482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304" extrusionOk="0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7" name="Shape 47"/>
                <p:cNvSpPr/>
                <p:nvPr/>
              </p:nvSpPr>
              <p:spPr>
                <a:xfrm>
                  <a:off x="3384550" y="1173162"/>
                  <a:ext cx="438150" cy="212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" h="134" extrusionOk="0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8" name="Shape 48"/>
                <p:cNvSpPr/>
                <p:nvPr/>
              </p:nvSpPr>
              <p:spPr>
                <a:xfrm>
                  <a:off x="2743200" y="306387"/>
                  <a:ext cx="1876425" cy="24066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82" h="1516" extrusionOk="0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 w="9525" cap="flat">
                  <a:solidFill>
                    <a:srgbClr val="ABCC67">
                      <a:alpha val="8627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49" name="Shape 49"/>
              <p:cNvGrpSpPr/>
              <p:nvPr/>
            </p:nvGrpSpPr>
            <p:grpSpPr>
              <a:xfrm>
                <a:off x="3" y="2846361"/>
                <a:ext cx="930493" cy="1301751"/>
                <a:chOff x="5073650" y="2381608"/>
                <a:chExt cx="1257300" cy="1758950"/>
              </a:xfrm>
            </p:grpSpPr>
            <p:sp>
              <p:nvSpPr>
                <p:cNvPr id="50" name="Shape 50"/>
                <p:cNvSpPr/>
                <p:nvPr/>
              </p:nvSpPr>
              <p:spPr>
                <a:xfrm>
                  <a:off x="5073650" y="3192463"/>
                  <a:ext cx="114300" cy="177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2" h="112" extrusionOk="0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1" name="Shape 51"/>
                <p:cNvSpPr/>
                <p:nvPr/>
              </p:nvSpPr>
              <p:spPr>
                <a:xfrm>
                  <a:off x="5210175" y="2935288"/>
                  <a:ext cx="292100" cy="434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4" h="274" extrusionOk="0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2" name="Shape 52"/>
                <p:cNvSpPr/>
                <p:nvPr/>
              </p:nvSpPr>
              <p:spPr>
                <a:xfrm>
                  <a:off x="5073650" y="2381608"/>
                  <a:ext cx="1257300" cy="17589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2" h="1108" extrusionOk="0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rgbClr val="D7F2AA">
                    <a:alpha val="13725"/>
                  </a:srgbClr>
                </a:solidFill>
                <a:ln w="9525" cap="flat">
                  <a:solidFill>
                    <a:srgbClr val="ABCC67">
                      <a:alpha val="15686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53" name="Shape 53"/>
              <p:cNvGrpSpPr/>
              <p:nvPr/>
            </p:nvGrpSpPr>
            <p:grpSpPr>
              <a:xfrm>
                <a:off x="4876749" y="5704502"/>
                <a:ext cx="1752574" cy="1153496"/>
                <a:chOff x="4978400" y="152400"/>
                <a:chExt cx="2489200" cy="1638300"/>
              </a:xfrm>
            </p:grpSpPr>
            <p:sp>
              <p:nvSpPr>
                <p:cNvPr id="54" name="Shape 54"/>
                <p:cNvSpPr/>
                <p:nvPr/>
              </p:nvSpPr>
              <p:spPr>
                <a:xfrm>
                  <a:off x="6003925" y="923925"/>
                  <a:ext cx="22225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" h="344" extrusionOk="0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x="6045200" y="1257300"/>
                  <a:ext cx="501650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6" h="144" extrusionOk="0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6" name="Shape 56"/>
                <p:cNvSpPr/>
                <p:nvPr/>
              </p:nvSpPr>
              <p:spPr>
                <a:xfrm>
                  <a:off x="4978400" y="152400"/>
                  <a:ext cx="2489200" cy="16383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68" h="1032" extrusionOk="0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rgbClr val="D7F2AA">
                    <a:alpha val="8627"/>
                  </a:srgbClr>
                </a:solidFill>
                <a:ln w="9525" cap="flat">
                  <a:solidFill>
                    <a:srgbClr val="FEFFFF">
                      <a:alpha val="11764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57" name="Shape 57"/>
              <p:cNvGrpSpPr/>
              <p:nvPr/>
            </p:nvGrpSpPr>
            <p:grpSpPr>
              <a:xfrm>
                <a:off x="7848593" y="1524003"/>
                <a:ext cx="1295399" cy="1685579"/>
                <a:chOff x="7315200" y="5334000"/>
                <a:chExt cx="1054100" cy="1371600"/>
              </a:xfrm>
            </p:grpSpPr>
            <p:sp>
              <p:nvSpPr>
                <p:cNvPr id="58" name="Shape 58"/>
                <p:cNvSpPr/>
                <p:nvPr/>
              </p:nvSpPr>
              <p:spPr>
                <a:xfrm>
                  <a:off x="7810500" y="5715000"/>
                  <a:ext cx="241300" cy="158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2" h="100" extrusionOk="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9" name="Shape 59"/>
                <p:cNvSpPr/>
                <p:nvPr/>
              </p:nvSpPr>
              <p:spPr>
                <a:xfrm>
                  <a:off x="8064500" y="5584825"/>
                  <a:ext cx="53975" cy="285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" h="180" extrusionOk="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0" name="Shape 60"/>
                <p:cNvSpPr/>
                <p:nvPr/>
              </p:nvSpPr>
              <p:spPr>
                <a:xfrm>
                  <a:off x="7315200" y="5334000"/>
                  <a:ext cx="1054100" cy="1371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4" h="864" extrusionOk="0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61" name="Shape 61"/>
              <p:cNvGrpSpPr/>
              <p:nvPr/>
            </p:nvGrpSpPr>
            <p:grpSpPr>
              <a:xfrm>
                <a:off x="7679515" y="5943603"/>
                <a:ext cx="1331670" cy="914402"/>
                <a:chOff x="7953375" y="152400"/>
                <a:chExt cx="1775564" cy="1219200"/>
              </a:xfrm>
            </p:grpSpPr>
            <p:sp>
              <p:nvSpPr>
                <p:cNvPr id="62" name="Shape 62"/>
                <p:cNvSpPr/>
                <p:nvPr/>
              </p:nvSpPr>
              <p:spPr>
                <a:xfrm>
                  <a:off x="7953375" y="688975"/>
                  <a:ext cx="269875" cy="12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0" h="80" extrusionOk="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8232775" y="514350"/>
                  <a:ext cx="19050" cy="2952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186" extrusionOk="0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4" name="Shape 64"/>
                <p:cNvSpPr/>
                <p:nvPr/>
              </p:nvSpPr>
              <p:spPr>
                <a:xfrm>
                  <a:off x="8274789" y="152400"/>
                  <a:ext cx="1454150" cy="12192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6" h="768" extrusionOk="0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</p:grpSp>
        <p:grpSp>
          <p:nvGrpSpPr>
            <p:cNvPr id="65" name="Shape 65"/>
            <p:cNvGrpSpPr/>
            <p:nvPr/>
          </p:nvGrpSpPr>
          <p:grpSpPr>
            <a:xfrm>
              <a:off x="2" y="-16"/>
              <a:ext cx="9907745" cy="6642040"/>
              <a:chOff x="2" y="-16"/>
              <a:chExt cx="9907745" cy="6642040"/>
            </a:xfrm>
          </p:grpSpPr>
          <p:grpSp>
            <p:nvGrpSpPr>
              <p:cNvPr id="66" name="Shape 66"/>
              <p:cNvGrpSpPr/>
              <p:nvPr/>
            </p:nvGrpSpPr>
            <p:grpSpPr>
              <a:xfrm rot="-1480761">
                <a:off x="7332648" y="3081431"/>
                <a:ext cx="1976739" cy="3298557"/>
                <a:chOff x="1451204" y="457200"/>
                <a:chExt cx="6965720" cy="11623707"/>
              </a:xfrm>
            </p:grpSpPr>
            <p:sp>
              <p:nvSpPr>
                <p:cNvPr id="67" name="Shape 67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8" name="Shape 68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20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 rot="2303668">
                  <a:off x="2048563" y="7997672"/>
                  <a:ext cx="3812097" cy="32509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71" name="Shape 71"/>
              <p:cNvGrpSpPr/>
              <p:nvPr/>
            </p:nvGrpSpPr>
            <p:grpSpPr>
              <a:xfrm rot="2047758">
                <a:off x="6509444" y="1366517"/>
                <a:ext cx="1457110" cy="1131216"/>
                <a:chOff x="381000" y="3581400"/>
                <a:chExt cx="3435350" cy="2667000"/>
              </a:xfrm>
            </p:grpSpPr>
            <p:sp>
              <p:nvSpPr>
                <p:cNvPr id="72" name="Shape 72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 w="9525" cap="flat">
                  <a:solidFill>
                    <a:srgbClr val="D7F2AA">
                      <a:alpha val="18823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75" name="Shape 75"/>
              <p:cNvGrpSpPr/>
              <p:nvPr/>
            </p:nvGrpSpPr>
            <p:grpSpPr>
              <a:xfrm rot="-1479960">
                <a:off x="8114952" y="3721797"/>
                <a:ext cx="1107979" cy="949571"/>
                <a:chOff x="116304" y="3215963"/>
                <a:chExt cx="3964740" cy="3397873"/>
              </a:xfrm>
            </p:grpSpPr>
            <p:sp>
              <p:nvSpPr>
                <p:cNvPr id="76" name="Shape 76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7" name="Shape 77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8" name="Shape 78"/>
                <p:cNvSpPr/>
                <p:nvPr/>
              </p:nvSpPr>
              <p:spPr>
                <a:xfrm rot="813285">
                  <a:off x="381000" y="3581399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79" name="Shape 79"/>
              <p:cNvGrpSpPr/>
              <p:nvPr/>
            </p:nvGrpSpPr>
            <p:grpSpPr>
              <a:xfrm>
                <a:off x="2" y="685789"/>
                <a:ext cx="1312804" cy="1509325"/>
                <a:chOff x="1447800" y="3114675"/>
                <a:chExt cx="1836488" cy="2111412"/>
              </a:xfrm>
            </p:grpSpPr>
            <p:sp>
              <p:nvSpPr>
                <p:cNvPr id="80" name="Shape 80"/>
                <p:cNvSpPr/>
                <p:nvPr/>
              </p:nvSpPr>
              <p:spPr>
                <a:xfrm>
                  <a:off x="1990725" y="4175125"/>
                  <a:ext cx="498475" cy="2698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4" h="170" extrusionOk="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1" name="Shape 81"/>
                <p:cNvSpPr/>
                <p:nvPr/>
              </p:nvSpPr>
              <p:spPr>
                <a:xfrm>
                  <a:off x="2511425" y="3870325"/>
                  <a:ext cx="60325" cy="561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" h="354" extrusionOk="0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2" name="Shape 82"/>
                <p:cNvSpPr/>
                <p:nvPr/>
              </p:nvSpPr>
              <p:spPr>
                <a:xfrm>
                  <a:off x="1447800" y="3114675"/>
                  <a:ext cx="1836488" cy="21114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36" h="1536" extrusionOk="0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83" name="Shape 83"/>
              <p:cNvGrpSpPr/>
              <p:nvPr/>
            </p:nvGrpSpPr>
            <p:grpSpPr>
              <a:xfrm>
                <a:off x="68" y="4273551"/>
                <a:ext cx="1192645" cy="1365249"/>
                <a:chOff x="6991350" y="2448533"/>
                <a:chExt cx="1646964" cy="1885342"/>
              </a:xfrm>
            </p:grpSpPr>
            <p:sp>
              <p:nvSpPr>
                <p:cNvPr id="84" name="Shape 84"/>
                <p:cNvSpPr/>
                <p:nvPr/>
              </p:nvSpPr>
              <p:spPr>
                <a:xfrm>
                  <a:off x="7543642" y="2953066"/>
                  <a:ext cx="19050" cy="4984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314" extrusionOk="0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5" name="Shape 85"/>
                <p:cNvSpPr/>
                <p:nvPr/>
              </p:nvSpPr>
              <p:spPr>
                <a:xfrm>
                  <a:off x="7565868" y="3273741"/>
                  <a:ext cx="463550" cy="1936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2" h="122" extrusionOk="0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6" name="Shape 86"/>
                <p:cNvSpPr/>
                <p:nvPr/>
              </p:nvSpPr>
              <p:spPr>
                <a:xfrm>
                  <a:off x="6991350" y="2448533"/>
                  <a:ext cx="1646964" cy="18853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16" h="1392" extrusionOk="0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87" name="Shape 87"/>
              <p:cNvGrpSpPr/>
              <p:nvPr/>
            </p:nvGrpSpPr>
            <p:grpSpPr>
              <a:xfrm>
                <a:off x="7366653" y="-16"/>
                <a:ext cx="1266631" cy="990597"/>
                <a:chOff x="5410248" y="5114925"/>
                <a:chExt cx="1558925" cy="1219200"/>
              </a:xfrm>
            </p:grpSpPr>
            <p:sp>
              <p:nvSpPr>
                <p:cNvPr id="88" name="Shape 88"/>
                <p:cNvSpPr/>
                <p:nvPr/>
              </p:nvSpPr>
              <p:spPr>
                <a:xfrm>
                  <a:off x="5819775" y="5114925"/>
                  <a:ext cx="228600" cy="2317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4" h="146" extrusionOk="0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>
                  <a:off x="6061075" y="5114925"/>
                  <a:ext cx="104775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144" extrusionOk="0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90" name="Shape 90"/>
                <p:cNvSpPr/>
                <p:nvPr/>
              </p:nvSpPr>
              <p:spPr>
                <a:xfrm>
                  <a:off x="5410248" y="5114925"/>
                  <a:ext cx="1558925" cy="12192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82" h="768" extrusionOk="0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91" name="Shape 91"/>
              <p:cNvGrpSpPr/>
              <p:nvPr/>
            </p:nvGrpSpPr>
            <p:grpSpPr>
              <a:xfrm>
                <a:off x="8324136" y="990587"/>
                <a:ext cx="819855" cy="1066797"/>
                <a:chOff x="7315200" y="5334000"/>
                <a:chExt cx="1054100" cy="1371600"/>
              </a:xfrm>
            </p:grpSpPr>
            <p:sp>
              <p:nvSpPr>
                <p:cNvPr id="92" name="Shape 92"/>
                <p:cNvSpPr/>
                <p:nvPr/>
              </p:nvSpPr>
              <p:spPr>
                <a:xfrm>
                  <a:off x="7810500" y="5715000"/>
                  <a:ext cx="241300" cy="158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2" h="100" extrusionOk="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93" name="Shape 93"/>
                <p:cNvSpPr/>
                <p:nvPr/>
              </p:nvSpPr>
              <p:spPr>
                <a:xfrm>
                  <a:off x="8064500" y="5584825"/>
                  <a:ext cx="53975" cy="285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" h="180" extrusionOk="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x="7315200" y="5334000"/>
                  <a:ext cx="1054100" cy="1371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4" h="864" extrusionOk="0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</p:grp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4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6437344" y="595181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kern="0"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9567200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Oct 21 period 5 and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On the handout, combine the different sentences into one.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Example</a:t>
            </a:r>
            <a:r>
              <a:rPr lang="en-US" dirty="0"/>
              <a:t>: </a:t>
            </a:r>
          </a:p>
          <a:p>
            <a:pPr marL="114300" indent="0">
              <a:buNone/>
            </a:pPr>
            <a:r>
              <a:rPr lang="en-US" dirty="0"/>
              <a:t>1. The dog ran. </a:t>
            </a:r>
          </a:p>
          <a:p>
            <a:pPr marL="114300" indent="0">
              <a:buNone/>
            </a:pPr>
            <a:r>
              <a:rPr lang="en-US" dirty="0"/>
              <a:t>2. The dog is black and white. </a:t>
            </a:r>
          </a:p>
          <a:p>
            <a:pPr marL="114300" indent="0">
              <a:buNone/>
            </a:pPr>
            <a:r>
              <a:rPr lang="en-US" dirty="0"/>
              <a:t>3. The dog greeted its owner. </a:t>
            </a:r>
          </a:p>
          <a:p>
            <a:pPr marL="114300" indent="0">
              <a:buNone/>
            </a:pPr>
            <a:r>
              <a:rPr lang="en-US" dirty="0"/>
              <a:t> New sentence: The black and white dog ran to greet its owner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000" cy="924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Let’s look back at the text!</a:t>
            </a:r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000" cy="4051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r>
              <a:rPr lang="en-US" dirty="0"/>
              <a:t>Using the tone wheel, come up with a descriptive word that best describes each paragraph.  Circle the words that contribute to your choice</a:t>
            </a:r>
            <a:r>
              <a:rPr lang="en-US" dirty="0" smtClean="0"/>
              <a:t>.</a:t>
            </a:r>
          </a:p>
          <a:p>
            <a:pPr marL="457200" lvl="0" indent="-317500" rtl="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endParaRPr lang="en-US" dirty="0"/>
          </a:p>
          <a:p>
            <a:pPr marL="457200" lvl="0" indent="-317500" rtl="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r>
              <a:rPr lang="en-US" dirty="0"/>
              <a:t>Do you notice any shifts in tone between paragraphs</a:t>
            </a:r>
            <a:r>
              <a:rPr lang="en-US" dirty="0" smtClean="0"/>
              <a:t>?</a:t>
            </a:r>
          </a:p>
          <a:p>
            <a:pPr marL="457200" lvl="0" indent="-317500" rtl="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endParaRPr lang="en-US" dirty="0"/>
          </a:p>
          <a:p>
            <a:pPr marL="457200" lvl="0" indent="-317500" rtl="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r>
              <a:rPr lang="en-US" dirty="0"/>
              <a:t>AP 3: How does the tone of each paragraph and the tonal shifts between those paragraphs help you understand about the author’s life?  </a:t>
            </a:r>
          </a:p>
          <a:p>
            <a:pPr marL="914400" lvl="1" indent="-317500" rtl="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r>
              <a:rPr lang="en-US" dirty="0"/>
              <a:t>Discuss this with your partner for two minutes.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  <a:p>
            <a:pPr marL="457200" lvl="0" indent="-317500">
              <a:spcBef>
                <a:spcPts val="0"/>
              </a:spcBef>
              <a:buClr>
                <a:srgbClr val="3F3F3F"/>
              </a:buClr>
              <a:buSzPct val="77777"/>
              <a:buFont typeface="Verdana"/>
              <a:buChar char="○"/>
            </a:pPr>
            <a:r>
              <a:rPr lang="en-US" dirty="0"/>
              <a:t>Discuss as a class.</a:t>
            </a:r>
          </a:p>
        </p:txBody>
      </p:sp>
    </p:spTree>
    <p:extLst>
      <p:ext uri="{BB962C8B-B14F-4D97-AF65-F5344CB8AC3E}">
        <p14:creationId xmlns:p14="http://schemas.microsoft.com/office/powerpoint/2010/main" val="38786120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914400" y="1143000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/>
              <a:t>LEQ 2-How does Joanne Hyppolite control structure and literary devices to develop an argument in “Dyaspora”?</a:t>
            </a:r>
          </a:p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</a:pPr>
            <a:endParaRPr dirty="0"/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Verdana"/>
              <a:buNone/>
            </a:pPr>
            <a:r>
              <a:rPr lang="en-US" dirty="0" smtClean="0"/>
              <a:t>We will be addressing this question in a formative quiz. The quiz will be open note and text which means YOU DON’T HAVE AN ENDLESS AMOUNT OF TIME!!! </a:t>
            </a:r>
            <a:endParaRPr sz="1800" b="0" i="0" u="none" strike="noStrike" cap="none" baseline="0" dirty="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859477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dirty="0" smtClean="0"/>
              <a:t>Work on the drafts for lesson 2 of the unit project. </a:t>
            </a:r>
          </a:p>
          <a:p>
            <a:r>
              <a:rPr lang="en-US" dirty="0" smtClean="0"/>
              <a:t>Lesson 2 drafts are due Tuesday, Oct 27.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draft of Lesson 1 unit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07360"/>
            <a:ext cx="3562558" cy="4051437"/>
          </a:xfrm>
        </p:spPr>
        <p:txBody>
          <a:bodyPr/>
          <a:lstStyle/>
          <a:p>
            <a:r>
              <a:rPr lang="en-US" dirty="0" smtClean="0"/>
              <a:t>STAPLE your draft together to the ROUGH DRAFT SCORING GUIDE.</a:t>
            </a:r>
          </a:p>
          <a:p>
            <a:endParaRPr lang="en-US" dirty="0"/>
          </a:p>
          <a:p>
            <a:r>
              <a:rPr lang="en-US" dirty="0" smtClean="0"/>
              <a:t>This scoring guide has a BLANK back side.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MAKE SURE YOUR NAME AND CLASS PERIOD IS ON IT.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32861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1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125113" cy="924475"/>
          </a:xfrm>
        </p:spPr>
        <p:txBody>
          <a:bodyPr/>
          <a:lstStyle/>
          <a:p>
            <a:r>
              <a:rPr lang="en-US" dirty="0" smtClean="0"/>
              <a:t>Period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762000"/>
            <a:ext cx="7582312" cy="4051437"/>
          </a:xfrm>
        </p:spPr>
        <p:txBody>
          <a:bodyPr anchor="t"/>
          <a:lstStyle/>
          <a:p>
            <a:pPr marL="114300" indent="0">
              <a:buNone/>
            </a:pPr>
            <a:r>
              <a:rPr lang="en-US" sz="3500" dirty="0" smtClean="0"/>
              <a:t>Ms. Mathes is giving you a survey. </a:t>
            </a:r>
          </a:p>
          <a:p>
            <a:pPr marL="114300" indent="0">
              <a:buNone/>
            </a:pPr>
            <a:r>
              <a:rPr lang="en-US" sz="3500" dirty="0" smtClean="0"/>
              <a:t>This information will help her get to know you better. </a:t>
            </a:r>
          </a:p>
          <a:p>
            <a:pPr marL="114300" indent="0">
              <a:buNone/>
            </a:pPr>
            <a:r>
              <a:rPr lang="en-US" sz="3500" dirty="0" smtClean="0"/>
              <a:t>She will be working with us throughout the year.  </a:t>
            </a:r>
          </a:p>
          <a:p>
            <a:pPr marL="114300" indent="0">
              <a:buNone/>
            </a:pPr>
            <a:r>
              <a:rPr lang="en-US" sz="3500" dirty="0" smtClean="0"/>
              <a:t>She is an asset for you as she is another educated adult in the room to help you succeed.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266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your “</a:t>
            </a:r>
            <a:r>
              <a:rPr lang="en-US" dirty="0" err="1" smtClean="0"/>
              <a:t>Dyaspora</a:t>
            </a:r>
            <a:r>
              <a:rPr lang="en-US" dirty="0" smtClean="0"/>
              <a:t>” packet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marL="114300" indent="0">
              <a:buNone/>
            </a:pPr>
            <a:r>
              <a:rPr lang="en-US" sz="3500" dirty="0" smtClean="0"/>
              <a:t>Where is her central idea? </a:t>
            </a:r>
          </a:p>
          <a:p>
            <a:pPr marL="114300" indent="0">
              <a:buNone/>
            </a:pPr>
            <a:endParaRPr lang="en-US" sz="3500" dirty="0"/>
          </a:p>
          <a:p>
            <a:pPr marL="114300" indent="0">
              <a:buNone/>
            </a:pPr>
            <a:r>
              <a:rPr lang="en-US" sz="3500" dirty="0" smtClean="0"/>
              <a:t>How does her topic sentences help us understand her claim? </a:t>
            </a:r>
            <a:endParaRPr lang="en-US" sz="3500" dirty="0"/>
          </a:p>
        </p:txBody>
      </p:sp>
      <p:grpSp>
        <p:nvGrpSpPr>
          <p:cNvPr id="114" name="SMARTInkShape-Group48"/>
          <p:cNvGrpSpPr/>
          <p:nvPr/>
        </p:nvGrpSpPr>
        <p:grpSpPr>
          <a:xfrm>
            <a:off x="6778248" y="4733866"/>
            <a:ext cx="1454402" cy="1014522"/>
            <a:chOff x="6778248" y="4733866"/>
            <a:chExt cx="1454402" cy="1014522"/>
          </a:xfrm>
        </p:grpSpPr>
        <p:sp>
          <p:nvSpPr>
            <p:cNvPr id="104" name="SMARTInkShape-199"/>
            <p:cNvSpPr/>
            <p:nvPr/>
          </p:nvSpPr>
          <p:spPr>
            <a:xfrm>
              <a:off x="6778248" y="5015337"/>
              <a:ext cx="195839" cy="509640"/>
            </a:xfrm>
            <a:custGeom>
              <a:avLst/>
              <a:gdLst/>
              <a:ahLst/>
              <a:cxnLst/>
              <a:rect l="0" t="0" r="0" b="0"/>
              <a:pathLst>
                <a:path w="195839" h="509640">
                  <a:moveTo>
                    <a:pt x="52963" y="74585"/>
                  </a:moveTo>
                  <a:lnTo>
                    <a:pt x="31713" y="74585"/>
                  </a:lnTo>
                  <a:lnTo>
                    <a:pt x="25989" y="77230"/>
                  </a:lnTo>
                  <a:lnTo>
                    <a:pt x="23075" y="79325"/>
                  </a:lnTo>
                  <a:lnTo>
                    <a:pt x="21131" y="82706"/>
                  </a:lnTo>
                  <a:lnTo>
                    <a:pt x="10404" y="122180"/>
                  </a:lnTo>
                  <a:lnTo>
                    <a:pt x="8590" y="165262"/>
                  </a:lnTo>
                  <a:lnTo>
                    <a:pt x="8369" y="209391"/>
                  </a:lnTo>
                  <a:lnTo>
                    <a:pt x="8331" y="247150"/>
                  </a:lnTo>
                  <a:lnTo>
                    <a:pt x="10965" y="289757"/>
                  </a:lnTo>
                  <a:lnTo>
                    <a:pt x="15384" y="333800"/>
                  </a:lnTo>
                  <a:lnTo>
                    <a:pt x="19339" y="378270"/>
                  </a:lnTo>
                  <a:lnTo>
                    <a:pt x="24149" y="420220"/>
                  </a:lnTo>
                  <a:lnTo>
                    <a:pt x="25574" y="455138"/>
                  </a:lnTo>
                  <a:lnTo>
                    <a:pt x="26121" y="499479"/>
                  </a:lnTo>
                  <a:lnTo>
                    <a:pt x="26163" y="509639"/>
                  </a:lnTo>
                  <a:lnTo>
                    <a:pt x="25181" y="473409"/>
                  </a:lnTo>
                  <a:lnTo>
                    <a:pt x="19045" y="440912"/>
                  </a:lnTo>
                  <a:lnTo>
                    <a:pt x="11934" y="400305"/>
                  </a:lnTo>
                  <a:lnTo>
                    <a:pt x="9924" y="371485"/>
                  </a:lnTo>
                  <a:lnTo>
                    <a:pt x="6384" y="336847"/>
                  </a:lnTo>
                  <a:lnTo>
                    <a:pt x="2495" y="299294"/>
                  </a:lnTo>
                  <a:lnTo>
                    <a:pt x="768" y="262761"/>
                  </a:lnTo>
                  <a:lnTo>
                    <a:pt x="0" y="224034"/>
                  </a:lnTo>
                  <a:lnTo>
                    <a:pt x="650" y="184663"/>
                  </a:lnTo>
                  <a:lnTo>
                    <a:pt x="4247" y="147321"/>
                  </a:lnTo>
                  <a:lnTo>
                    <a:pt x="9152" y="116172"/>
                  </a:lnTo>
                  <a:lnTo>
                    <a:pt x="17492" y="76324"/>
                  </a:lnTo>
                  <a:lnTo>
                    <a:pt x="29199" y="32044"/>
                  </a:lnTo>
                  <a:lnTo>
                    <a:pt x="37771" y="18305"/>
                  </a:lnTo>
                  <a:lnTo>
                    <a:pt x="54702" y="1401"/>
                  </a:lnTo>
                  <a:lnTo>
                    <a:pt x="59083" y="0"/>
                  </a:lnTo>
                  <a:lnTo>
                    <a:pt x="69243" y="1086"/>
                  </a:lnTo>
                  <a:lnTo>
                    <a:pt x="77727" y="7523"/>
                  </a:lnTo>
                  <a:lnTo>
                    <a:pt x="107147" y="48964"/>
                  </a:lnTo>
                  <a:lnTo>
                    <a:pt x="117725" y="68159"/>
                  </a:lnTo>
                  <a:lnTo>
                    <a:pt x="129258" y="106856"/>
                  </a:lnTo>
                  <a:lnTo>
                    <a:pt x="139951" y="149742"/>
                  </a:lnTo>
                  <a:lnTo>
                    <a:pt x="149833" y="179096"/>
                  </a:lnTo>
                  <a:lnTo>
                    <a:pt x="158194" y="211322"/>
                  </a:lnTo>
                  <a:lnTo>
                    <a:pt x="164224" y="244499"/>
                  </a:lnTo>
                  <a:lnTo>
                    <a:pt x="166905" y="275779"/>
                  </a:lnTo>
                  <a:lnTo>
                    <a:pt x="173154" y="316540"/>
                  </a:lnTo>
                  <a:lnTo>
                    <a:pt x="181289" y="353753"/>
                  </a:lnTo>
                  <a:lnTo>
                    <a:pt x="194104" y="396166"/>
                  </a:lnTo>
                  <a:lnTo>
                    <a:pt x="195838" y="4049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200"/>
            <p:cNvSpPr/>
            <p:nvPr/>
          </p:nvSpPr>
          <p:spPr>
            <a:xfrm>
              <a:off x="6840141" y="4942711"/>
              <a:ext cx="857251" cy="415103"/>
            </a:xfrm>
            <a:custGeom>
              <a:avLst/>
              <a:gdLst/>
              <a:ahLst/>
              <a:cxnLst/>
              <a:rect l="0" t="0" r="0" b="0"/>
              <a:pathLst>
                <a:path w="857251" h="415103">
                  <a:moveTo>
                    <a:pt x="0" y="415102"/>
                  </a:moveTo>
                  <a:lnTo>
                    <a:pt x="992" y="384057"/>
                  </a:lnTo>
                  <a:lnTo>
                    <a:pt x="16223" y="343368"/>
                  </a:lnTo>
                  <a:lnTo>
                    <a:pt x="48004" y="299067"/>
                  </a:lnTo>
                  <a:lnTo>
                    <a:pt x="91965" y="254545"/>
                  </a:lnTo>
                  <a:lnTo>
                    <a:pt x="125542" y="235330"/>
                  </a:lnTo>
                  <a:lnTo>
                    <a:pt x="167087" y="228599"/>
                  </a:lnTo>
                  <a:lnTo>
                    <a:pt x="181417" y="229024"/>
                  </a:lnTo>
                  <a:lnTo>
                    <a:pt x="197708" y="232520"/>
                  </a:lnTo>
                  <a:lnTo>
                    <a:pt x="218873" y="244806"/>
                  </a:lnTo>
                  <a:lnTo>
                    <a:pt x="248174" y="283126"/>
                  </a:lnTo>
                  <a:lnTo>
                    <a:pt x="262967" y="316272"/>
                  </a:lnTo>
                  <a:lnTo>
                    <a:pt x="273595" y="360401"/>
                  </a:lnTo>
                  <a:lnTo>
                    <a:pt x="276694" y="386272"/>
                  </a:lnTo>
                  <a:lnTo>
                    <a:pt x="275744" y="386953"/>
                  </a:lnTo>
                  <a:lnTo>
                    <a:pt x="272042" y="387709"/>
                  </a:lnTo>
                  <a:lnTo>
                    <a:pt x="270658" y="385925"/>
                  </a:lnTo>
                  <a:lnTo>
                    <a:pt x="260310" y="346315"/>
                  </a:lnTo>
                  <a:lnTo>
                    <a:pt x="252070" y="304473"/>
                  </a:lnTo>
                  <a:lnTo>
                    <a:pt x="250434" y="264375"/>
                  </a:lnTo>
                  <a:lnTo>
                    <a:pt x="257151" y="221436"/>
                  </a:lnTo>
                  <a:lnTo>
                    <a:pt x="259149" y="208973"/>
                  </a:lnTo>
                  <a:lnTo>
                    <a:pt x="265852" y="196379"/>
                  </a:lnTo>
                  <a:lnTo>
                    <a:pt x="271284" y="189568"/>
                  </a:lnTo>
                  <a:lnTo>
                    <a:pt x="277004" y="185880"/>
                  </a:lnTo>
                  <a:lnTo>
                    <a:pt x="279920" y="184896"/>
                  </a:lnTo>
                  <a:lnTo>
                    <a:pt x="288450" y="186450"/>
                  </a:lnTo>
                  <a:lnTo>
                    <a:pt x="305355" y="190791"/>
                  </a:lnTo>
                  <a:lnTo>
                    <a:pt x="308742" y="193131"/>
                  </a:lnTo>
                  <a:lnTo>
                    <a:pt x="321306" y="211146"/>
                  </a:lnTo>
                  <a:lnTo>
                    <a:pt x="341959" y="248209"/>
                  </a:lnTo>
                  <a:lnTo>
                    <a:pt x="350419" y="264529"/>
                  </a:lnTo>
                  <a:lnTo>
                    <a:pt x="361037" y="308107"/>
                  </a:lnTo>
                  <a:lnTo>
                    <a:pt x="374914" y="339008"/>
                  </a:lnTo>
                  <a:lnTo>
                    <a:pt x="376943" y="340560"/>
                  </a:lnTo>
                  <a:lnTo>
                    <a:pt x="382587" y="343051"/>
                  </a:lnTo>
                  <a:lnTo>
                    <a:pt x="383565" y="334001"/>
                  </a:lnTo>
                  <a:lnTo>
                    <a:pt x="386568" y="304811"/>
                  </a:lnTo>
                  <a:lnTo>
                    <a:pt x="392071" y="262884"/>
                  </a:lnTo>
                  <a:lnTo>
                    <a:pt x="395387" y="230142"/>
                  </a:lnTo>
                  <a:lnTo>
                    <a:pt x="406199" y="190797"/>
                  </a:lnTo>
                  <a:lnTo>
                    <a:pt x="408713" y="188174"/>
                  </a:lnTo>
                  <a:lnTo>
                    <a:pt x="414153" y="185260"/>
                  </a:lnTo>
                  <a:lnTo>
                    <a:pt x="416992" y="185476"/>
                  </a:lnTo>
                  <a:lnTo>
                    <a:pt x="422793" y="188361"/>
                  </a:lnTo>
                  <a:lnTo>
                    <a:pt x="453556" y="227906"/>
                  </a:lnTo>
                  <a:lnTo>
                    <a:pt x="461533" y="238638"/>
                  </a:lnTo>
                  <a:lnTo>
                    <a:pt x="497600" y="267495"/>
                  </a:lnTo>
                  <a:lnTo>
                    <a:pt x="505914" y="270124"/>
                  </a:lnTo>
                  <a:lnTo>
                    <a:pt x="528443" y="271951"/>
                  </a:lnTo>
                  <a:lnTo>
                    <a:pt x="543087" y="267404"/>
                  </a:lnTo>
                  <a:lnTo>
                    <a:pt x="558685" y="256979"/>
                  </a:lnTo>
                  <a:lnTo>
                    <a:pt x="568254" y="247313"/>
                  </a:lnTo>
                  <a:lnTo>
                    <a:pt x="583370" y="216347"/>
                  </a:lnTo>
                  <a:lnTo>
                    <a:pt x="588570" y="173697"/>
                  </a:lnTo>
                  <a:lnTo>
                    <a:pt x="594400" y="131296"/>
                  </a:lnTo>
                  <a:lnTo>
                    <a:pt x="588940" y="101087"/>
                  </a:lnTo>
                  <a:lnTo>
                    <a:pt x="587096" y="98603"/>
                  </a:lnTo>
                  <a:lnTo>
                    <a:pt x="584873" y="96946"/>
                  </a:lnTo>
                  <a:lnTo>
                    <a:pt x="583392" y="96834"/>
                  </a:lnTo>
                  <a:lnTo>
                    <a:pt x="582404" y="97751"/>
                  </a:lnTo>
                  <a:lnTo>
                    <a:pt x="572568" y="116187"/>
                  </a:lnTo>
                  <a:lnTo>
                    <a:pt x="555322" y="141266"/>
                  </a:lnTo>
                  <a:lnTo>
                    <a:pt x="539971" y="183323"/>
                  </a:lnTo>
                  <a:lnTo>
                    <a:pt x="536333" y="222889"/>
                  </a:lnTo>
                  <a:lnTo>
                    <a:pt x="536882" y="247083"/>
                  </a:lnTo>
                  <a:lnTo>
                    <a:pt x="540570" y="255429"/>
                  </a:lnTo>
                  <a:lnTo>
                    <a:pt x="548162" y="262446"/>
                  </a:lnTo>
                  <a:lnTo>
                    <a:pt x="573938" y="277076"/>
                  </a:lnTo>
                  <a:lnTo>
                    <a:pt x="581844" y="279343"/>
                  </a:lnTo>
                  <a:lnTo>
                    <a:pt x="591311" y="277704"/>
                  </a:lnTo>
                  <a:lnTo>
                    <a:pt x="602133" y="272676"/>
                  </a:lnTo>
                  <a:lnTo>
                    <a:pt x="642988" y="243253"/>
                  </a:lnTo>
                  <a:lnTo>
                    <a:pt x="653874" y="231569"/>
                  </a:lnTo>
                  <a:lnTo>
                    <a:pt x="672183" y="191209"/>
                  </a:lnTo>
                  <a:lnTo>
                    <a:pt x="684506" y="155020"/>
                  </a:lnTo>
                  <a:lnTo>
                    <a:pt x="696495" y="110683"/>
                  </a:lnTo>
                  <a:lnTo>
                    <a:pt x="708418" y="68447"/>
                  </a:lnTo>
                  <a:lnTo>
                    <a:pt x="723304" y="25052"/>
                  </a:lnTo>
                  <a:lnTo>
                    <a:pt x="729257" y="13543"/>
                  </a:lnTo>
                  <a:lnTo>
                    <a:pt x="744140" y="808"/>
                  </a:lnTo>
                  <a:lnTo>
                    <a:pt x="746125" y="0"/>
                  </a:lnTo>
                  <a:lnTo>
                    <a:pt x="747448" y="453"/>
                  </a:lnTo>
                  <a:lnTo>
                    <a:pt x="755882" y="10953"/>
                  </a:lnTo>
                  <a:lnTo>
                    <a:pt x="765907" y="40877"/>
                  </a:lnTo>
                  <a:lnTo>
                    <a:pt x="774812" y="76065"/>
                  </a:lnTo>
                  <a:lnTo>
                    <a:pt x="794795" y="120265"/>
                  </a:lnTo>
                  <a:lnTo>
                    <a:pt x="806659" y="139463"/>
                  </a:lnTo>
                  <a:lnTo>
                    <a:pt x="824509" y="158960"/>
                  </a:lnTo>
                  <a:lnTo>
                    <a:pt x="830461" y="162354"/>
                  </a:lnTo>
                  <a:lnTo>
                    <a:pt x="833438" y="163260"/>
                  </a:lnTo>
                  <a:lnTo>
                    <a:pt x="836414" y="162871"/>
                  </a:lnTo>
                  <a:lnTo>
                    <a:pt x="842367" y="159793"/>
                  </a:lnTo>
                  <a:lnTo>
                    <a:pt x="857250" y="1472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201"/>
            <p:cNvSpPr/>
            <p:nvPr/>
          </p:nvSpPr>
          <p:spPr>
            <a:xfrm>
              <a:off x="7554516" y="4866680"/>
              <a:ext cx="62508" cy="17860"/>
            </a:xfrm>
            <a:custGeom>
              <a:avLst/>
              <a:gdLst/>
              <a:ahLst/>
              <a:cxnLst/>
              <a:rect l="0" t="0" r="0" b="0"/>
              <a:pathLst>
                <a:path w="62508" h="17860">
                  <a:moveTo>
                    <a:pt x="62507" y="0"/>
                  </a:moveTo>
                  <a:lnTo>
                    <a:pt x="50079" y="0"/>
                  </a:lnTo>
                  <a:lnTo>
                    <a:pt x="21632" y="9094"/>
                  </a:lnTo>
                  <a:lnTo>
                    <a:pt x="9087" y="15834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202"/>
            <p:cNvSpPr/>
            <p:nvPr/>
          </p:nvSpPr>
          <p:spPr>
            <a:xfrm>
              <a:off x="7752361" y="4830961"/>
              <a:ext cx="43257" cy="214313"/>
            </a:xfrm>
            <a:custGeom>
              <a:avLst/>
              <a:gdLst/>
              <a:ahLst/>
              <a:cxnLst/>
              <a:rect l="0" t="0" r="0" b="0"/>
              <a:pathLst>
                <a:path w="43257" h="214313">
                  <a:moveTo>
                    <a:pt x="34327" y="0"/>
                  </a:moveTo>
                  <a:lnTo>
                    <a:pt x="33334" y="32037"/>
                  </a:lnTo>
                  <a:lnTo>
                    <a:pt x="21898" y="72129"/>
                  </a:lnTo>
                  <a:lnTo>
                    <a:pt x="10114" y="116177"/>
                  </a:lnTo>
                  <a:lnTo>
                    <a:pt x="5655" y="140256"/>
                  </a:lnTo>
                  <a:lnTo>
                    <a:pt x="0" y="166170"/>
                  </a:lnTo>
                  <a:lnTo>
                    <a:pt x="3760" y="184393"/>
                  </a:lnTo>
                  <a:lnTo>
                    <a:pt x="11159" y="202361"/>
                  </a:lnTo>
                  <a:lnTo>
                    <a:pt x="16753" y="209000"/>
                  </a:lnTo>
                  <a:lnTo>
                    <a:pt x="22547" y="211951"/>
                  </a:lnTo>
                  <a:lnTo>
                    <a:pt x="43256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203"/>
            <p:cNvSpPr/>
            <p:nvPr/>
          </p:nvSpPr>
          <p:spPr>
            <a:xfrm>
              <a:off x="7904114" y="4733866"/>
              <a:ext cx="266551" cy="228591"/>
            </a:xfrm>
            <a:custGeom>
              <a:avLst/>
              <a:gdLst/>
              <a:ahLst/>
              <a:cxnLst/>
              <a:rect l="0" t="0" r="0" b="0"/>
              <a:pathLst>
                <a:path w="266551" h="228591">
                  <a:moveTo>
                    <a:pt x="79027" y="16728"/>
                  </a:moveTo>
                  <a:lnTo>
                    <a:pt x="74286" y="16728"/>
                  </a:lnTo>
                  <a:lnTo>
                    <a:pt x="72890" y="17720"/>
                  </a:lnTo>
                  <a:lnTo>
                    <a:pt x="71959" y="19373"/>
                  </a:lnTo>
                  <a:lnTo>
                    <a:pt x="71338" y="21468"/>
                  </a:lnTo>
                  <a:lnTo>
                    <a:pt x="65724" y="29156"/>
                  </a:lnTo>
                  <a:lnTo>
                    <a:pt x="44986" y="46231"/>
                  </a:lnTo>
                  <a:lnTo>
                    <a:pt x="34875" y="64826"/>
                  </a:lnTo>
                  <a:lnTo>
                    <a:pt x="19561" y="107471"/>
                  </a:lnTo>
                  <a:lnTo>
                    <a:pt x="7602" y="148901"/>
                  </a:lnTo>
                  <a:lnTo>
                    <a:pt x="425" y="186042"/>
                  </a:lnTo>
                  <a:lnTo>
                    <a:pt x="0" y="213920"/>
                  </a:lnTo>
                  <a:lnTo>
                    <a:pt x="3555" y="222770"/>
                  </a:lnTo>
                  <a:lnTo>
                    <a:pt x="5892" y="225527"/>
                  </a:lnTo>
                  <a:lnTo>
                    <a:pt x="11135" y="228590"/>
                  </a:lnTo>
                  <a:lnTo>
                    <a:pt x="13921" y="228414"/>
                  </a:lnTo>
                  <a:lnTo>
                    <a:pt x="19664" y="225574"/>
                  </a:lnTo>
                  <a:lnTo>
                    <a:pt x="28475" y="218396"/>
                  </a:lnTo>
                  <a:lnTo>
                    <a:pt x="37370" y="205245"/>
                  </a:lnTo>
                  <a:lnTo>
                    <a:pt x="50090" y="164448"/>
                  </a:lnTo>
                  <a:lnTo>
                    <a:pt x="58685" y="132007"/>
                  </a:lnTo>
                  <a:lnTo>
                    <a:pt x="63077" y="108431"/>
                  </a:lnTo>
                  <a:lnTo>
                    <a:pt x="68710" y="82688"/>
                  </a:lnTo>
                  <a:lnTo>
                    <a:pt x="69686" y="69234"/>
                  </a:lnTo>
                  <a:lnTo>
                    <a:pt x="70815" y="66615"/>
                  </a:lnTo>
                  <a:lnTo>
                    <a:pt x="72560" y="64869"/>
                  </a:lnTo>
                  <a:lnTo>
                    <a:pt x="77749" y="62066"/>
                  </a:lnTo>
                  <a:lnTo>
                    <a:pt x="78858" y="80894"/>
                  </a:lnTo>
                  <a:lnTo>
                    <a:pt x="79944" y="91879"/>
                  </a:lnTo>
                  <a:lnTo>
                    <a:pt x="94468" y="132857"/>
                  </a:lnTo>
                  <a:lnTo>
                    <a:pt x="98815" y="150686"/>
                  </a:lnTo>
                  <a:lnTo>
                    <a:pt x="103696" y="160600"/>
                  </a:lnTo>
                  <a:lnTo>
                    <a:pt x="109174" y="165007"/>
                  </a:lnTo>
                  <a:lnTo>
                    <a:pt x="117835" y="167488"/>
                  </a:lnTo>
                  <a:lnTo>
                    <a:pt x="120774" y="165852"/>
                  </a:lnTo>
                  <a:lnTo>
                    <a:pt x="126686" y="158742"/>
                  </a:lnTo>
                  <a:lnTo>
                    <a:pt x="129974" y="148968"/>
                  </a:lnTo>
                  <a:lnTo>
                    <a:pt x="139387" y="112562"/>
                  </a:lnTo>
                  <a:lnTo>
                    <a:pt x="150628" y="69245"/>
                  </a:lnTo>
                  <a:lnTo>
                    <a:pt x="165369" y="24893"/>
                  </a:lnTo>
                  <a:lnTo>
                    <a:pt x="171310" y="11758"/>
                  </a:lnTo>
                  <a:lnTo>
                    <a:pt x="175275" y="7461"/>
                  </a:lnTo>
                  <a:lnTo>
                    <a:pt x="184973" y="2688"/>
                  </a:lnTo>
                  <a:lnTo>
                    <a:pt x="196849" y="0"/>
                  </a:lnTo>
                  <a:lnTo>
                    <a:pt x="200239" y="615"/>
                  </a:lnTo>
                  <a:lnTo>
                    <a:pt x="206651" y="3944"/>
                  </a:lnTo>
                  <a:lnTo>
                    <a:pt x="220580" y="16137"/>
                  </a:lnTo>
                  <a:lnTo>
                    <a:pt x="247100" y="57368"/>
                  </a:lnTo>
                  <a:lnTo>
                    <a:pt x="266550" y="792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204"/>
            <p:cNvSpPr/>
            <p:nvPr/>
          </p:nvSpPr>
          <p:spPr>
            <a:xfrm>
              <a:off x="7063383" y="5359790"/>
              <a:ext cx="598290" cy="388598"/>
            </a:xfrm>
            <a:custGeom>
              <a:avLst/>
              <a:gdLst/>
              <a:ahLst/>
              <a:cxnLst/>
              <a:rect l="0" t="0" r="0" b="0"/>
              <a:pathLst>
                <a:path w="598290" h="388598">
                  <a:moveTo>
                    <a:pt x="0" y="158757"/>
                  </a:moveTo>
                  <a:lnTo>
                    <a:pt x="0" y="171186"/>
                  </a:lnTo>
                  <a:lnTo>
                    <a:pt x="2645" y="176848"/>
                  </a:lnTo>
                  <a:lnTo>
                    <a:pt x="23915" y="215669"/>
                  </a:lnTo>
                  <a:lnTo>
                    <a:pt x="48809" y="258191"/>
                  </a:lnTo>
                  <a:lnTo>
                    <a:pt x="77546" y="301791"/>
                  </a:lnTo>
                  <a:lnTo>
                    <a:pt x="107176" y="343656"/>
                  </a:lnTo>
                  <a:lnTo>
                    <a:pt x="142876" y="379122"/>
                  </a:lnTo>
                  <a:lnTo>
                    <a:pt x="158089" y="387431"/>
                  </a:lnTo>
                  <a:lnTo>
                    <a:pt x="161947" y="388597"/>
                  </a:lnTo>
                  <a:lnTo>
                    <a:pt x="165512" y="388382"/>
                  </a:lnTo>
                  <a:lnTo>
                    <a:pt x="172118" y="385497"/>
                  </a:lnTo>
                  <a:lnTo>
                    <a:pt x="181415" y="378295"/>
                  </a:lnTo>
                  <a:lnTo>
                    <a:pt x="184809" y="370101"/>
                  </a:lnTo>
                  <a:lnTo>
                    <a:pt x="187364" y="326483"/>
                  </a:lnTo>
                  <a:lnTo>
                    <a:pt x="193628" y="289343"/>
                  </a:lnTo>
                  <a:lnTo>
                    <a:pt x="195617" y="248381"/>
                  </a:lnTo>
                  <a:lnTo>
                    <a:pt x="196343" y="207993"/>
                  </a:lnTo>
                  <a:lnTo>
                    <a:pt x="199050" y="197837"/>
                  </a:lnTo>
                  <a:lnTo>
                    <a:pt x="201161" y="193740"/>
                  </a:lnTo>
                  <a:lnTo>
                    <a:pt x="203560" y="191009"/>
                  </a:lnTo>
                  <a:lnTo>
                    <a:pt x="208872" y="187974"/>
                  </a:lnTo>
                  <a:lnTo>
                    <a:pt x="217441" y="186265"/>
                  </a:lnTo>
                  <a:lnTo>
                    <a:pt x="223310" y="188512"/>
                  </a:lnTo>
                  <a:lnTo>
                    <a:pt x="226264" y="190500"/>
                  </a:lnTo>
                  <a:lnTo>
                    <a:pt x="243753" y="210734"/>
                  </a:lnTo>
                  <a:lnTo>
                    <a:pt x="265438" y="228665"/>
                  </a:lnTo>
                  <a:lnTo>
                    <a:pt x="287681" y="254529"/>
                  </a:lnTo>
                  <a:lnTo>
                    <a:pt x="314777" y="270551"/>
                  </a:lnTo>
                  <a:lnTo>
                    <a:pt x="322795" y="272935"/>
                  </a:lnTo>
                  <a:lnTo>
                    <a:pt x="326321" y="272579"/>
                  </a:lnTo>
                  <a:lnTo>
                    <a:pt x="332886" y="269537"/>
                  </a:lnTo>
                  <a:lnTo>
                    <a:pt x="342160" y="262247"/>
                  </a:lnTo>
                  <a:lnTo>
                    <a:pt x="345548" y="256676"/>
                  </a:lnTo>
                  <a:lnTo>
                    <a:pt x="347053" y="248910"/>
                  </a:lnTo>
                  <a:lnTo>
                    <a:pt x="348099" y="211271"/>
                  </a:lnTo>
                  <a:lnTo>
                    <a:pt x="348227" y="175414"/>
                  </a:lnTo>
                  <a:lnTo>
                    <a:pt x="345605" y="131142"/>
                  </a:lnTo>
                  <a:lnTo>
                    <a:pt x="341188" y="96004"/>
                  </a:lnTo>
                  <a:lnTo>
                    <a:pt x="339695" y="53316"/>
                  </a:lnTo>
                  <a:lnTo>
                    <a:pt x="344177" y="30060"/>
                  </a:lnTo>
                  <a:lnTo>
                    <a:pt x="351789" y="15342"/>
                  </a:lnTo>
                  <a:lnTo>
                    <a:pt x="364402" y="0"/>
                  </a:lnTo>
                  <a:lnTo>
                    <a:pt x="365966" y="333"/>
                  </a:lnTo>
                  <a:lnTo>
                    <a:pt x="372907" y="4550"/>
                  </a:lnTo>
                  <a:lnTo>
                    <a:pt x="378395" y="5885"/>
                  </a:lnTo>
                  <a:lnTo>
                    <a:pt x="384141" y="11769"/>
                  </a:lnTo>
                  <a:lnTo>
                    <a:pt x="389011" y="20999"/>
                  </a:lnTo>
                  <a:lnTo>
                    <a:pt x="398701" y="62887"/>
                  </a:lnTo>
                  <a:lnTo>
                    <a:pt x="403862" y="106232"/>
                  </a:lnTo>
                  <a:lnTo>
                    <a:pt x="408721" y="141210"/>
                  </a:lnTo>
                  <a:lnTo>
                    <a:pt x="415102" y="183844"/>
                  </a:lnTo>
                  <a:lnTo>
                    <a:pt x="428804" y="224678"/>
                  </a:lnTo>
                  <a:lnTo>
                    <a:pt x="434658" y="232704"/>
                  </a:lnTo>
                  <a:lnTo>
                    <a:pt x="444731" y="238279"/>
                  </a:lnTo>
                  <a:lnTo>
                    <a:pt x="445315" y="237568"/>
                  </a:lnTo>
                  <a:lnTo>
                    <a:pt x="447130" y="231828"/>
                  </a:lnTo>
                  <a:lnTo>
                    <a:pt x="451071" y="226621"/>
                  </a:lnTo>
                  <a:lnTo>
                    <a:pt x="453484" y="218352"/>
                  </a:lnTo>
                  <a:lnTo>
                    <a:pt x="455301" y="174682"/>
                  </a:lnTo>
                  <a:lnTo>
                    <a:pt x="452753" y="136135"/>
                  </a:lnTo>
                  <a:lnTo>
                    <a:pt x="447310" y="94997"/>
                  </a:lnTo>
                  <a:lnTo>
                    <a:pt x="445737" y="75924"/>
                  </a:lnTo>
                  <a:lnTo>
                    <a:pt x="437666" y="51916"/>
                  </a:lnTo>
                  <a:lnTo>
                    <a:pt x="442328" y="56434"/>
                  </a:lnTo>
                  <a:lnTo>
                    <a:pt x="444636" y="61356"/>
                  </a:lnTo>
                  <a:lnTo>
                    <a:pt x="453370" y="82651"/>
                  </a:lnTo>
                  <a:lnTo>
                    <a:pt x="467174" y="105433"/>
                  </a:lnTo>
                  <a:lnTo>
                    <a:pt x="498493" y="146866"/>
                  </a:lnTo>
                  <a:lnTo>
                    <a:pt x="515362" y="159974"/>
                  </a:lnTo>
                  <a:lnTo>
                    <a:pt x="527037" y="164258"/>
                  </a:lnTo>
                  <a:lnTo>
                    <a:pt x="532929" y="165401"/>
                  </a:lnTo>
                  <a:lnTo>
                    <a:pt x="544765" y="164025"/>
                  </a:lnTo>
                  <a:lnTo>
                    <a:pt x="568534" y="155057"/>
                  </a:lnTo>
                  <a:lnTo>
                    <a:pt x="598289" y="123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205"/>
            <p:cNvSpPr/>
            <p:nvPr/>
          </p:nvSpPr>
          <p:spPr>
            <a:xfrm>
              <a:off x="7644181" y="5214938"/>
              <a:ext cx="124648" cy="274888"/>
            </a:xfrm>
            <a:custGeom>
              <a:avLst/>
              <a:gdLst/>
              <a:ahLst/>
              <a:cxnLst/>
              <a:rect l="0" t="0" r="0" b="0"/>
              <a:pathLst>
                <a:path w="124648" h="274888">
                  <a:moveTo>
                    <a:pt x="8561" y="0"/>
                  </a:moveTo>
                  <a:lnTo>
                    <a:pt x="3820" y="0"/>
                  </a:lnTo>
                  <a:lnTo>
                    <a:pt x="2424" y="992"/>
                  </a:lnTo>
                  <a:lnTo>
                    <a:pt x="1493" y="2645"/>
                  </a:lnTo>
                  <a:lnTo>
                    <a:pt x="0" y="12428"/>
                  </a:lnTo>
                  <a:lnTo>
                    <a:pt x="645" y="48996"/>
                  </a:lnTo>
                  <a:lnTo>
                    <a:pt x="12063" y="89869"/>
                  </a:lnTo>
                  <a:lnTo>
                    <a:pt x="23548" y="126120"/>
                  </a:lnTo>
                  <a:lnTo>
                    <a:pt x="38017" y="167824"/>
                  </a:lnTo>
                  <a:lnTo>
                    <a:pt x="59690" y="205019"/>
                  </a:lnTo>
                  <a:lnTo>
                    <a:pt x="87239" y="246500"/>
                  </a:lnTo>
                  <a:lnTo>
                    <a:pt x="109355" y="270295"/>
                  </a:lnTo>
                  <a:lnTo>
                    <a:pt x="115535" y="273920"/>
                  </a:lnTo>
                  <a:lnTo>
                    <a:pt x="118572" y="274887"/>
                  </a:lnTo>
                  <a:lnTo>
                    <a:pt x="120598" y="274539"/>
                  </a:lnTo>
                  <a:lnTo>
                    <a:pt x="121947" y="273315"/>
                  </a:lnTo>
                  <a:lnTo>
                    <a:pt x="124647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206"/>
            <p:cNvSpPr/>
            <p:nvPr/>
          </p:nvSpPr>
          <p:spPr>
            <a:xfrm>
              <a:off x="7643813" y="5206576"/>
              <a:ext cx="303610" cy="221627"/>
            </a:xfrm>
            <a:custGeom>
              <a:avLst/>
              <a:gdLst/>
              <a:ahLst/>
              <a:cxnLst/>
              <a:rect l="0" t="0" r="0" b="0"/>
              <a:pathLst>
                <a:path w="303610" h="221627">
                  <a:moveTo>
                    <a:pt x="0" y="204815"/>
                  </a:moveTo>
                  <a:lnTo>
                    <a:pt x="43472" y="204815"/>
                  </a:lnTo>
                  <a:lnTo>
                    <a:pt x="78742" y="195100"/>
                  </a:lnTo>
                  <a:lnTo>
                    <a:pt x="109918" y="179907"/>
                  </a:lnTo>
                  <a:lnTo>
                    <a:pt x="151792" y="149137"/>
                  </a:lnTo>
                  <a:lnTo>
                    <a:pt x="193475" y="117130"/>
                  </a:lnTo>
                  <a:lnTo>
                    <a:pt x="220595" y="88549"/>
                  </a:lnTo>
                  <a:lnTo>
                    <a:pt x="234625" y="64881"/>
                  </a:lnTo>
                  <a:lnTo>
                    <a:pt x="239182" y="47046"/>
                  </a:lnTo>
                  <a:lnTo>
                    <a:pt x="240933" y="16077"/>
                  </a:lnTo>
                  <a:lnTo>
                    <a:pt x="238380" y="9145"/>
                  </a:lnTo>
                  <a:lnTo>
                    <a:pt x="233398" y="1350"/>
                  </a:lnTo>
                  <a:lnTo>
                    <a:pt x="230071" y="284"/>
                  </a:lnTo>
                  <a:lnTo>
                    <a:pt x="227794" y="0"/>
                  </a:lnTo>
                  <a:lnTo>
                    <a:pt x="222619" y="2330"/>
                  </a:lnTo>
                  <a:lnTo>
                    <a:pt x="211212" y="11911"/>
                  </a:lnTo>
                  <a:lnTo>
                    <a:pt x="199404" y="31479"/>
                  </a:lnTo>
                  <a:lnTo>
                    <a:pt x="182560" y="74124"/>
                  </a:lnTo>
                  <a:lnTo>
                    <a:pt x="178941" y="118596"/>
                  </a:lnTo>
                  <a:lnTo>
                    <a:pt x="179689" y="142227"/>
                  </a:lnTo>
                  <a:lnTo>
                    <a:pt x="191036" y="174647"/>
                  </a:lnTo>
                  <a:lnTo>
                    <a:pt x="216095" y="210732"/>
                  </a:lnTo>
                  <a:lnTo>
                    <a:pt x="220461" y="214713"/>
                  </a:lnTo>
                  <a:lnTo>
                    <a:pt x="230606" y="219136"/>
                  </a:lnTo>
                  <a:lnTo>
                    <a:pt x="247472" y="221626"/>
                  </a:lnTo>
                  <a:lnTo>
                    <a:pt x="256500" y="219563"/>
                  </a:lnTo>
                  <a:lnTo>
                    <a:pt x="279656" y="206390"/>
                  </a:lnTo>
                  <a:lnTo>
                    <a:pt x="303609" y="1780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207"/>
            <p:cNvSpPr/>
            <p:nvPr/>
          </p:nvSpPr>
          <p:spPr>
            <a:xfrm>
              <a:off x="7956720" y="5089922"/>
              <a:ext cx="187156" cy="294619"/>
            </a:xfrm>
            <a:custGeom>
              <a:avLst/>
              <a:gdLst/>
              <a:ahLst/>
              <a:cxnLst/>
              <a:rect l="0" t="0" r="0" b="0"/>
              <a:pathLst>
                <a:path w="187156" h="294619">
                  <a:moveTo>
                    <a:pt x="8561" y="116086"/>
                  </a:moveTo>
                  <a:lnTo>
                    <a:pt x="8561" y="120826"/>
                  </a:lnTo>
                  <a:lnTo>
                    <a:pt x="5916" y="125799"/>
                  </a:lnTo>
                  <a:lnTo>
                    <a:pt x="3820" y="128515"/>
                  </a:lnTo>
                  <a:lnTo>
                    <a:pt x="1493" y="136823"/>
                  </a:lnTo>
                  <a:lnTo>
                    <a:pt x="0" y="163067"/>
                  </a:lnTo>
                  <a:lnTo>
                    <a:pt x="12093" y="206828"/>
                  </a:lnTo>
                  <a:lnTo>
                    <a:pt x="29446" y="251399"/>
                  </a:lnTo>
                  <a:lnTo>
                    <a:pt x="51354" y="282500"/>
                  </a:lnTo>
                  <a:lnTo>
                    <a:pt x="58338" y="289267"/>
                  </a:lnTo>
                  <a:lnTo>
                    <a:pt x="64749" y="292274"/>
                  </a:lnTo>
                  <a:lnTo>
                    <a:pt x="79466" y="294618"/>
                  </a:lnTo>
                  <a:lnTo>
                    <a:pt x="79841" y="289921"/>
                  </a:lnTo>
                  <a:lnTo>
                    <a:pt x="64759" y="248403"/>
                  </a:lnTo>
                  <a:lnTo>
                    <a:pt x="50186" y="205168"/>
                  </a:lnTo>
                  <a:lnTo>
                    <a:pt x="45058" y="167774"/>
                  </a:lnTo>
                  <a:lnTo>
                    <a:pt x="44348" y="125633"/>
                  </a:lnTo>
                  <a:lnTo>
                    <a:pt x="45302" y="114376"/>
                  </a:lnTo>
                  <a:lnTo>
                    <a:pt x="56713" y="91068"/>
                  </a:lnTo>
                  <a:lnTo>
                    <a:pt x="65020" y="82477"/>
                  </a:lnTo>
                  <a:lnTo>
                    <a:pt x="107414" y="50987"/>
                  </a:lnTo>
                  <a:lnTo>
                    <a:pt x="148496" y="19443"/>
                  </a:lnTo>
                  <a:lnTo>
                    <a:pt x="171288" y="4869"/>
                  </a:lnTo>
                  <a:lnTo>
                    <a:pt x="18715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208"/>
            <p:cNvSpPr/>
            <p:nvPr/>
          </p:nvSpPr>
          <p:spPr>
            <a:xfrm>
              <a:off x="8170664" y="5134570"/>
              <a:ext cx="61986" cy="160736"/>
            </a:xfrm>
            <a:custGeom>
              <a:avLst/>
              <a:gdLst/>
              <a:ahLst/>
              <a:cxnLst/>
              <a:rect l="0" t="0" r="0" b="0"/>
              <a:pathLst>
                <a:path w="61986" h="160736">
                  <a:moveTo>
                    <a:pt x="8930" y="0"/>
                  </a:moveTo>
                  <a:lnTo>
                    <a:pt x="8930" y="21250"/>
                  </a:lnTo>
                  <a:lnTo>
                    <a:pt x="11576" y="26974"/>
                  </a:lnTo>
                  <a:lnTo>
                    <a:pt x="13671" y="29888"/>
                  </a:lnTo>
                  <a:lnTo>
                    <a:pt x="18643" y="33127"/>
                  </a:lnTo>
                  <a:lnTo>
                    <a:pt x="32846" y="36370"/>
                  </a:lnTo>
                  <a:lnTo>
                    <a:pt x="41703" y="41755"/>
                  </a:lnTo>
                  <a:lnTo>
                    <a:pt x="50611" y="44784"/>
                  </a:lnTo>
                  <a:lnTo>
                    <a:pt x="56559" y="49008"/>
                  </a:lnTo>
                  <a:lnTo>
                    <a:pt x="59864" y="54193"/>
                  </a:lnTo>
                  <a:lnTo>
                    <a:pt x="61985" y="65606"/>
                  </a:lnTo>
                  <a:lnTo>
                    <a:pt x="61485" y="101558"/>
                  </a:lnTo>
                  <a:lnTo>
                    <a:pt x="50075" y="131016"/>
                  </a:lnTo>
                  <a:lnTo>
                    <a:pt x="41769" y="140251"/>
                  </a:lnTo>
                  <a:lnTo>
                    <a:pt x="20267" y="154263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SMARTInkShape-Group49"/>
          <p:cNvGrpSpPr/>
          <p:nvPr/>
        </p:nvGrpSpPr>
        <p:grpSpPr>
          <a:xfrm>
            <a:off x="6081117" y="6121543"/>
            <a:ext cx="1044775" cy="102450"/>
            <a:chOff x="6081117" y="6121543"/>
            <a:chExt cx="1044775" cy="102450"/>
          </a:xfrm>
        </p:grpSpPr>
        <p:sp>
          <p:nvSpPr>
            <p:cNvPr id="115" name="SMARTInkShape-209"/>
            <p:cNvSpPr/>
            <p:nvPr/>
          </p:nvSpPr>
          <p:spPr>
            <a:xfrm>
              <a:off x="6081117" y="6206133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8930"/>
                  </a:moveTo>
                  <a:lnTo>
                    <a:pt x="31046" y="7937"/>
                  </a:lnTo>
                  <a:lnTo>
                    <a:pt x="64604" y="827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210"/>
            <p:cNvSpPr/>
            <p:nvPr/>
          </p:nvSpPr>
          <p:spPr>
            <a:xfrm>
              <a:off x="6349008" y="6121543"/>
              <a:ext cx="776884" cy="102450"/>
            </a:xfrm>
            <a:custGeom>
              <a:avLst/>
              <a:gdLst/>
              <a:ahLst/>
              <a:cxnLst/>
              <a:rect l="0" t="0" r="0" b="0"/>
              <a:pathLst>
                <a:path w="776884" h="102450">
                  <a:moveTo>
                    <a:pt x="0" y="102449"/>
                  </a:moveTo>
                  <a:lnTo>
                    <a:pt x="0" y="97709"/>
                  </a:lnTo>
                  <a:lnTo>
                    <a:pt x="1984" y="96312"/>
                  </a:lnTo>
                  <a:lnTo>
                    <a:pt x="14258" y="92363"/>
                  </a:lnTo>
                  <a:lnTo>
                    <a:pt x="54960" y="69266"/>
                  </a:lnTo>
                  <a:lnTo>
                    <a:pt x="98409" y="47208"/>
                  </a:lnTo>
                  <a:lnTo>
                    <a:pt x="134974" y="35240"/>
                  </a:lnTo>
                  <a:lnTo>
                    <a:pt x="176739" y="29201"/>
                  </a:lnTo>
                  <a:lnTo>
                    <a:pt x="196621" y="26238"/>
                  </a:lnTo>
                  <a:lnTo>
                    <a:pt x="239077" y="32420"/>
                  </a:lnTo>
                  <a:lnTo>
                    <a:pt x="281161" y="38455"/>
                  </a:lnTo>
                  <a:lnTo>
                    <a:pt x="325400" y="39501"/>
                  </a:lnTo>
                  <a:lnTo>
                    <a:pt x="366731" y="35071"/>
                  </a:lnTo>
                  <a:lnTo>
                    <a:pt x="410115" y="24684"/>
                  </a:lnTo>
                  <a:lnTo>
                    <a:pt x="453227" y="13078"/>
                  </a:lnTo>
                  <a:lnTo>
                    <a:pt x="495441" y="5972"/>
                  </a:lnTo>
                  <a:lnTo>
                    <a:pt x="530222" y="0"/>
                  </a:lnTo>
                  <a:lnTo>
                    <a:pt x="565664" y="1428"/>
                  </a:lnTo>
                  <a:lnTo>
                    <a:pt x="601300" y="3396"/>
                  </a:lnTo>
                  <a:lnTo>
                    <a:pt x="641735" y="8718"/>
                  </a:lnTo>
                  <a:lnTo>
                    <a:pt x="685135" y="11838"/>
                  </a:lnTo>
                  <a:lnTo>
                    <a:pt x="724673" y="17502"/>
                  </a:lnTo>
                  <a:lnTo>
                    <a:pt x="776883" y="22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SMARTInkShape-Group50"/>
          <p:cNvGrpSpPr/>
          <p:nvPr/>
        </p:nvGrpSpPr>
        <p:grpSpPr>
          <a:xfrm>
            <a:off x="4241602" y="6090047"/>
            <a:ext cx="1169790" cy="187524"/>
            <a:chOff x="4241602" y="6090047"/>
            <a:chExt cx="1169790" cy="187524"/>
          </a:xfrm>
        </p:grpSpPr>
        <p:sp>
          <p:nvSpPr>
            <p:cNvPr id="118" name="SMARTInkShape-211"/>
            <p:cNvSpPr/>
            <p:nvPr/>
          </p:nvSpPr>
          <p:spPr>
            <a:xfrm>
              <a:off x="4241602" y="6090047"/>
              <a:ext cx="223243" cy="98227"/>
            </a:xfrm>
            <a:custGeom>
              <a:avLst/>
              <a:gdLst/>
              <a:ahLst/>
              <a:cxnLst/>
              <a:rect l="0" t="0" r="0" b="0"/>
              <a:pathLst>
                <a:path w="223243" h="98227">
                  <a:moveTo>
                    <a:pt x="0" y="98226"/>
                  </a:moveTo>
                  <a:lnTo>
                    <a:pt x="4740" y="98226"/>
                  </a:lnTo>
                  <a:lnTo>
                    <a:pt x="6136" y="97234"/>
                  </a:lnTo>
                  <a:lnTo>
                    <a:pt x="7067" y="95581"/>
                  </a:lnTo>
                  <a:lnTo>
                    <a:pt x="7688" y="93486"/>
                  </a:lnTo>
                  <a:lnTo>
                    <a:pt x="9094" y="92090"/>
                  </a:lnTo>
                  <a:lnTo>
                    <a:pt x="13302" y="90538"/>
                  </a:lnTo>
                  <a:lnTo>
                    <a:pt x="36686" y="86814"/>
                  </a:lnTo>
                  <a:lnTo>
                    <a:pt x="53864" y="82277"/>
                  </a:lnTo>
                  <a:lnTo>
                    <a:pt x="71522" y="78287"/>
                  </a:lnTo>
                  <a:lnTo>
                    <a:pt x="114480" y="59074"/>
                  </a:lnTo>
                  <a:lnTo>
                    <a:pt x="148841" y="42500"/>
                  </a:lnTo>
                  <a:lnTo>
                    <a:pt x="171432" y="28799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212"/>
            <p:cNvSpPr/>
            <p:nvPr/>
          </p:nvSpPr>
          <p:spPr>
            <a:xfrm>
              <a:off x="4697016" y="6170414"/>
              <a:ext cx="53579" cy="26790"/>
            </a:xfrm>
            <a:custGeom>
              <a:avLst/>
              <a:gdLst/>
              <a:ahLst/>
              <a:cxnLst/>
              <a:rect l="0" t="0" r="0" b="0"/>
              <a:pathLst>
                <a:path w="53579" h="26790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25731" y="13303"/>
                  </a:lnTo>
                  <a:lnTo>
                    <a:pt x="44117" y="24327"/>
                  </a:lnTo>
                  <a:lnTo>
                    <a:pt x="53578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213"/>
            <p:cNvSpPr/>
            <p:nvPr/>
          </p:nvSpPr>
          <p:spPr>
            <a:xfrm>
              <a:off x="4875609" y="6188273"/>
              <a:ext cx="196455" cy="89298"/>
            </a:xfrm>
            <a:custGeom>
              <a:avLst/>
              <a:gdLst/>
              <a:ahLst/>
              <a:cxnLst/>
              <a:rect l="0" t="0" r="0" b="0"/>
              <a:pathLst>
                <a:path w="196455" h="89298">
                  <a:moveTo>
                    <a:pt x="0" y="89297"/>
                  </a:moveTo>
                  <a:lnTo>
                    <a:pt x="4741" y="89297"/>
                  </a:lnTo>
                  <a:lnTo>
                    <a:pt x="9715" y="86652"/>
                  </a:lnTo>
                  <a:lnTo>
                    <a:pt x="15231" y="83160"/>
                  </a:lnTo>
                  <a:lnTo>
                    <a:pt x="57905" y="65209"/>
                  </a:lnTo>
                  <a:lnTo>
                    <a:pt x="101400" y="46608"/>
                  </a:lnTo>
                  <a:lnTo>
                    <a:pt x="143293" y="20311"/>
                  </a:lnTo>
                  <a:lnTo>
                    <a:pt x="182287" y="3361"/>
                  </a:lnTo>
                  <a:lnTo>
                    <a:pt x="1964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214"/>
            <p:cNvSpPr/>
            <p:nvPr/>
          </p:nvSpPr>
          <p:spPr>
            <a:xfrm>
              <a:off x="5348883" y="6143625"/>
              <a:ext cx="62509" cy="8931"/>
            </a:xfrm>
            <a:custGeom>
              <a:avLst/>
              <a:gdLst/>
              <a:ahLst/>
              <a:cxnLst/>
              <a:rect l="0" t="0" r="0" b="0"/>
              <a:pathLst>
                <a:path w="62509" h="8931">
                  <a:moveTo>
                    <a:pt x="0" y="8930"/>
                  </a:moveTo>
                  <a:lnTo>
                    <a:pt x="4740" y="8930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3" name="SMARTInkShape-215"/>
          <p:cNvSpPr/>
          <p:nvPr/>
        </p:nvSpPr>
        <p:spPr>
          <a:xfrm>
            <a:off x="3661172" y="6000750"/>
            <a:ext cx="71438" cy="53579"/>
          </a:xfrm>
          <a:custGeom>
            <a:avLst/>
            <a:gdLst/>
            <a:ahLst/>
            <a:cxnLst/>
            <a:rect l="0" t="0" r="0" b="0"/>
            <a:pathLst>
              <a:path w="71438" h="53579">
                <a:moveTo>
                  <a:pt x="71437" y="0"/>
                </a:moveTo>
                <a:lnTo>
                  <a:pt x="64308" y="8121"/>
                </a:lnTo>
                <a:lnTo>
                  <a:pt x="59009" y="17169"/>
                </a:lnTo>
                <a:lnTo>
                  <a:pt x="48054" y="25160"/>
                </a:lnTo>
                <a:lnTo>
                  <a:pt x="0" y="5357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SMARTInkShape-Group52"/>
          <p:cNvGrpSpPr/>
          <p:nvPr/>
        </p:nvGrpSpPr>
        <p:grpSpPr>
          <a:xfrm>
            <a:off x="2768203" y="4473773"/>
            <a:ext cx="1526978" cy="1705573"/>
            <a:chOff x="2768203" y="4473773"/>
            <a:chExt cx="1526978" cy="1705573"/>
          </a:xfrm>
        </p:grpSpPr>
        <p:sp>
          <p:nvSpPr>
            <p:cNvPr id="124" name="SMARTInkShape-216"/>
            <p:cNvSpPr/>
            <p:nvPr/>
          </p:nvSpPr>
          <p:spPr>
            <a:xfrm>
              <a:off x="3366492" y="4473773"/>
              <a:ext cx="928689" cy="241103"/>
            </a:xfrm>
            <a:custGeom>
              <a:avLst/>
              <a:gdLst/>
              <a:ahLst/>
              <a:cxnLst/>
              <a:rect l="0" t="0" r="0" b="0"/>
              <a:pathLst>
                <a:path w="928689" h="241103">
                  <a:moveTo>
                    <a:pt x="928688" y="241102"/>
                  </a:moveTo>
                  <a:lnTo>
                    <a:pt x="923947" y="236362"/>
                  </a:lnTo>
                  <a:lnTo>
                    <a:pt x="918974" y="234034"/>
                  </a:lnTo>
                  <a:lnTo>
                    <a:pt x="916259" y="233413"/>
                  </a:lnTo>
                  <a:lnTo>
                    <a:pt x="876966" y="207423"/>
                  </a:lnTo>
                  <a:lnTo>
                    <a:pt x="838765" y="184362"/>
                  </a:lnTo>
                  <a:lnTo>
                    <a:pt x="805581" y="167625"/>
                  </a:lnTo>
                  <a:lnTo>
                    <a:pt x="770614" y="156933"/>
                  </a:lnTo>
                  <a:lnTo>
                    <a:pt x="735117" y="154317"/>
                  </a:lnTo>
                  <a:lnTo>
                    <a:pt x="699464" y="159385"/>
                  </a:lnTo>
                  <a:lnTo>
                    <a:pt x="662773" y="167170"/>
                  </a:lnTo>
                  <a:lnTo>
                    <a:pt x="620924" y="175760"/>
                  </a:lnTo>
                  <a:lnTo>
                    <a:pt x="578096" y="183597"/>
                  </a:lnTo>
                  <a:lnTo>
                    <a:pt x="538838" y="186360"/>
                  </a:lnTo>
                  <a:lnTo>
                    <a:pt x="496228" y="187179"/>
                  </a:lnTo>
                  <a:lnTo>
                    <a:pt x="452183" y="186430"/>
                  </a:lnTo>
                  <a:lnTo>
                    <a:pt x="407714" y="179372"/>
                  </a:lnTo>
                  <a:lnTo>
                    <a:pt x="377990" y="170341"/>
                  </a:lnTo>
                  <a:lnTo>
                    <a:pt x="345597" y="159712"/>
                  </a:lnTo>
                  <a:lnTo>
                    <a:pt x="312349" y="147382"/>
                  </a:lnTo>
                  <a:lnTo>
                    <a:pt x="281035" y="131980"/>
                  </a:lnTo>
                  <a:lnTo>
                    <a:pt x="247936" y="112567"/>
                  </a:lnTo>
                  <a:lnTo>
                    <a:pt x="214374" y="91702"/>
                  </a:lnTo>
                  <a:lnTo>
                    <a:pt x="182920" y="72507"/>
                  </a:lnTo>
                  <a:lnTo>
                    <a:pt x="152405" y="54053"/>
                  </a:lnTo>
                  <a:lnTo>
                    <a:pt x="121314" y="36922"/>
                  </a:lnTo>
                  <a:lnTo>
                    <a:pt x="87651" y="22694"/>
                  </a:lnTo>
                  <a:lnTo>
                    <a:pt x="44712" y="826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217"/>
            <p:cNvSpPr/>
            <p:nvPr/>
          </p:nvSpPr>
          <p:spPr>
            <a:xfrm>
              <a:off x="2768203" y="5180496"/>
              <a:ext cx="660798" cy="87912"/>
            </a:xfrm>
            <a:custGeom>
              <a:avLst/>
              <a:gdLst/>
              <a:ahLst/>
              <a:cxnLst/>
              <a:rect l="0" t="0" r="0" b="0"/>
              <a:pathLst>
                <a:path w="660798" h="87912">
                  <a:moveTo>
                    <a:pt x="660797" y="79090"/>
                  </a:moveTo>
                  <a:lnTo>
                    <a:pt x="656057" y="83830"/>
                  </a:lnTo>
                  <a:lnTo>
                    <a:pt x="651083" y="86158"/>
                  </a:lnTo>
                  <a:lnTo>
                    <a:pt x="613816" y="87911"/>
                  </a:lnTo>
                  <a:lnTo>
                    <a:pt x="577985" y="86014"/>
                  </a:lnTo>
                  <a:lnTo>
                    <a:pt x="540238" y="73755"/>
                  </a:lnTo>
                  <a:lnTo>
                    <a:pt x="502486" y="57555"/>
                  </a:lnTo>
                  <a:lnTo>
                    <a:pt x="460321" y="40188"/>
                  </a:lnTo>
                  <a:lnTo>
                    <a:pt x="417401" y="23466"/>
                  </a:lnTo>
                  <a:lnTo>
                    <a:pt x="378115" y="11786"/>
                  </a:lnTo>
                  <a:lnTo>
                    <a:pt x="336489" y="3035"/>
                  </a:lnTo>
                  <a:lnTo>
                    <a:pt x="298579" y="0"/>
                  </a:lnTo>
                  <a:lnTo>
                    <a:pt x="263203" y="94"/>
                  </a:lnTo>
                  <a:lnTo>
                    <a:pt x="221435" y="8511"/>
                  </a:lnTo>
                  <a:lnTo>
                    <a:pt x="180000" y="19728"/>
                  </a:lnTo>
                  <a:lnTo>
                    <a:pt x="137016" y="31499"/>
                  </a:lnTo>
                  <a:lnTo>
                    <a:pt x="96187" y="40732"/>
                  </a:lnTo>
                  <a:lnTo>
                    <a:pt x="54939" y="42850"/>
                  </a:lnTo>
                  <a:lnTo>
                    <a:pt x="20112" y="42276"/>
                  </a:lnTo>
                  <a:lnTo>
                    <a:pt x="0" y="34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218"/>
            <p:cNvSpPr/>
            <p:nvPr/>
          </p:nvSpPr>
          <p:spPr>
            <a:xfrm>
              <a:off x="2875359" y="5643563"/>
              <a:ext cx="696517" cy="62508"/>
            </a:xfrm>
            <a:custGeom>
              <a:avLst/>
              <a:gdLst/>
              <a:ahLst/>
              <a:cxnLst/>
              <a:rect l="0" t="0" r="0" b="0"/>
              <a:pathLst>
                <a:path w="696517" h="62508">
                  <a:moveTo>
                    <a:pt x="696516" y="35717"/>
                  </a:moveTo>
                  <a:lnTo>
                    <a:pt x="696516" y="40459"/>
                  </a:lnTo>
                  <a:lnTo>
                    <a:pt x="691224" y="45432"/>
                  </a:lnTo>
                  <a:lnTo>
                    <a:pt x="666918" y="56709"/>
                  </a:lnTo>
                  <a:lnTo>
                    <a:pt x="632625" y="60790"/>
                  </a:lnTo>
                  <a:lnTo>
                    <a:pt x="591045" y="61998"/>
                  </a:lnTo>
                  <a:lnTo>
                    <a:pt x="559351" y="62281"/>
                  </a:lnTo>
                  <a:lnTo>
                    <a:pt x="525421" y="62407"/>
                  </a:lnTo>
                  <a:lnTo>
                    <a:pt x="490497" y="62462"/>
                  </a:lnTo>
                  <a:lnTo>
                    <a:pt x="455132" y="62488"/>
                  </a:lnTo>
                  <a:lnTo>
                    <a:pt x="419570" y="62499"/>
                  </a:lnTo>
                  <a:lnTo>
                    <a:pt x="383921" y="62503"/>
                  </a:lnTo>
                  <a:lnTo>
                    <a:pt x="348233" y="62506"/>
                  </a:lnTo>
                  <a:lnTo>
                    <a:pt x="313520" y="62507"/>
                  </a:lnTo>
                  <a:lnTo>
                    <a:pt x="281556" y="62507"/>
                  </a:lnTo>
                  <a:lnTo>
                    <a:pt x="250813" y="59861"/>
                  </a:lnTo>
                  <a:lnTo>
                    <a:pt x="208261" y="52794"/>
                  </a:lnTo>
                  <a:lnTo>
                    <a:pt x="170517" y="44416"/>
                  </a:lnTo>
                  <a:lnTo>
                    <a:pt x="134198" y="35650"/>
                  </a:lnTo>
                  <a:lnTo>
                    <a:pt x="98302" y="24122"/>
                  </a:lnTo>
                  <a:lnTo>
                    <a:pt x="65176" y="13430"/>
                  </a:lnTo>
                  <a:lnTo>
                    <a:pt x="27317" y="50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219"/>
            <p:cNvSpPr/>
            <p:nvPr/>
          </p:nvSpPr>
          <p:spPr>
            <a:xfrm>
              <a:off x="3187898" y="6152555"/>
              <a:ext cx="71439" cy="26791"/>
            </a:xfrm>
            <a:custGeom>
              <a:avLst/>
              <a:gdLst/>
              <a:ahLst/>
              <a:cxnLst/>
              <a:rect l="0" t="0" r="0" b="0"/>
              <a:pathLst>
                <a:path w="71439" h="26791">
                  <a:moveTo>
                    <a:pt x="71438" y="0"/>
                  </a:moveTo>
                  <a:lnTo>
                    <a:pt x="62325" y="992"/>
                  </a:lnTo>
                  <a:lnTo>
                    <a:pt x="20849" y="17169"/>
                  </a:lnTo>
                  <a:lnTo>
                    <a:pt x="0" y="267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SMARTInkShape-Group53"/>
          <p:cNvGrpSpPr/>
          <p:nvPr/>
        </p:nvGrpSpPr>
        <p:grpSpPr>
          <a:xfrm>
            <a:off x="5848945" y="4473773"/>
            <a:ext cx="1062634" cy="1205508"/>
            <a:chOff x="5848945" y="4473773"/>
            <a:chExt cx="1062634" cy="1205508"/>
          </a:xfrm>
        </p:grpSpPr>
        <p:sp>
          <p:nvSpPr>
            <p:cNvPr id="129" name="SMARTInkShape-220"/>
            <p:cNvSpPr/>
            <p:nvPr/>
          </p:nvSpPr>
          <p:spPr>
            <a:xfrm>
              <a:off x="6009680" y="5429250"/>
              <a:ext cx="901899" cy="250031"/>
            </a:xfrm>
            <a:custGeom>
              <a:avLst/>
              <a:gdLst/>
              <a:ahLst/>
              <a:cxnLst/>
              <a:rect l="0" t="0" r="0" b="0"/>
              <a:pathLst>
                <a:path w="901899" h="250031">
                  <a:moveTo>
                    <a:pt x="0" y="250030"/>
                  </a:moveTo>
                  <a:lnTo>
                    <a:pt x="42240" y="212530"/>
                  </a:lnTo>
                  <a:lnTo>
                    <a:pt x="64440" y="207501"/>
                  </a:lnTo>
                  <a:lnTo>
                    <a:pt x="94609" y="206010"/>
                  </a:lnTo>
                  <a:lnTo>
                    <a:pt x="128684" y="215050"/>
                  </a:lnTo>
                  <a:lnTo>
                    <a:pt x="163916" y="225555"/>
                  </a:lnTo>
                  <a:lnTo>
                    <a:pt x="205239" y="230865"/>
                  </a:lnTo>
                  <a:lnTo>
                    <a:pt x="247945" y="229268"/>
                  </a:lnTo>
                  <a:lnTo>
                    <a:pt x="257570" y="227259"/>
                  </a:lnTo>
                  <a:lnTo>
                    <a:pt x="294404" y="203640"/>
                  </a:lnTo>
                  <a:lnTo>
                    <a:pt x="330344" y="173546"/>
                  </a:lnTo>
                  <a:lnTo>
                    <a:pt x="366106" y="134712"/>
                  </a:lnTo>
                  <a:lnTo>
                    <a:pt x="401833" y="106499"/>
                  </a:lnTo>
                  <a:lnTo>
                    <a:pt x="429616" y="94835"/>
                  </a:lnTo>
                  <a:lnTo>
                    <a:pt x="474058" y="90391"/>
                  </a:lnTo>
                  <a:lnTo>
                    <a:pt x="511870" y="92266"/>
                  </a:lnTo>
                  <a:lnTo>
                    <a:pt x="554493" y="99106"/>
                  </a:lnTo>
                  <a:lnTo>
                    <a:pt x="598541" y="107417"/>
                  </a:lnTo>
                  <a:lnTo>
                    <a:pt x="643012" y="110872"/>
                  </a:lnTo>
                  <a:lnTo>
                    <a:pt x="687607" y="105611"/>
                  </a:lnTo>
                  <a:lnTo>
                    <a:pt x="729595" y="95123"/>
                  </a:lnTo>
                  <a:lnTo>
                    <a:pt x="769816" y="76802"/>
                  </a:lnTo>
                  <a:lnTo>
                    <a:pt x="813153" y="52522"/>
                  </a:lnTo>
                  <a:lnTo>
                    <a:pt x="852121" y="29121"/>
                  </a:lnTo>
                  <a:lnTo>
                    <a:pt x="90189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221"/>
            <p:cNvSpPr/>
            <p:nvPr/>
          </p:nvSpPr>
          <p:spPr>
            <a:xfrm>
              <a:off x="6188273" y="4884539"/>
              <a:ext cx="696517" cy="205384"/>
            </a:xfrm>
            <a:custGeom>
              <a:avLst/>
              <a:gdLst/>
              <a:ahLst/>
              <a:cxnLst/>
              <a:rect l="0" t="0" r="0" b="0"/>
              <a:pathLst>
                <a:path w="696517" h="205384">
                  <a:moveTo>
                    <a:pt x="0" y="205383"/>
                  </a:moveTo>
                  <a:lnTo>
                    <a:pt x="0" y="200642"/>
                  </a:lnTo>
                  <a:lnTo>
                    <a:pt x="993" y="199246"/>
                  </a:lnTo>
                  <a:lnTo>
                    <a:pt x="2646" y="198315"/>
                  </a:lnTo>
                  <a:lnTo>
                    <a:pt x="40139" y="188423"/>
                  </a:lnTo>
                  <a:lnTo>
                    <a:pt x="74957" y="185055"/>
                  </a:lnTo>
                  <a:lnTo>
                    <a:pt x="108199" y="180508"/>
                  </a:lnTo>
                  <a:lnTo>
                    <a:pt x="131433" y="177460"/>
                  </a:lnTo>
                  <a:lnTo>
                    <a:pt x="166825" y="165580"/>
                  </a:lnTo>
                  <a:lnTo>
                    <a:pt x="202447" y="154343"/>
                  </a:lnTo>
                  <a:lnTo>
                    <a:pt x="238138" y="137895"/>
                  </a:lnTo>
                  <a:lnTo>
                    <a:pt x="273848" y="115602"/>
                  </a:lnTo>
                  <a:lnTo>
                    <a:pt x="309564" y="94997"/>
                  </a:lnTo>
                  <a:lnTo>
                    <a:pt x="345282" y="71472"/>
                  </a:lnTo>
                  <a:lnTo>
                    <a:pt x="381993" y="52486"/>
                  </a:lnTo>
                  <a:lnTo>
                    <a:pt x="422856" y="40136"/>
                  </a:lnTo>
                  <a:lnTo>
                    <a:pt x="461532" y="30192"/>
                  </a:lnTo>
                  <a:lnTo>
                    <a:pt x="503970" y="21955"/>
                  </a:lnTo>
                  <a:lnTo>
                    <a:pt x="546972" y="19073"/>
                  </a:lnTo>
                  <a:lnTo>
                    <a:pt x="586281" y="17227"/>
                  </a:lnTo>
                  <a:lnTo>
                    <a:pt x="627915" y="10837"/>
                  </a:lnTo>
                  <a:lnTo>
                    <a:pt x="663842" y="3652"/>
                  </a:lnTo>
                  <a:lnTo>
                    <a:pt x="6965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222"/>
            <p:cNvSpPr/>
            <p:nvPr/>
          </p:nvSpPr>
          <p:spPr>
            <a:xfrm>
              <a:off x="5848945" y="4473773"/>
              <a:ext cx="535783" cy="196455"/>
            </a:xfrm>
            <a:custGeom>
              <a:avLst/>
              <a:gdLst/>
              <a:ahLst/>
              <a:cxnLst/>
              <a:rect l="0" t="0" r="0" b="0"/>
              <a:pathLst>
                <a:path w="535783" h="196455">
                  <a:moveTo>
                    <a:pt x="0" y="196454"/>
                  </a:moveTo>
                  <a:lnTo>
                    <a:pt x="0" y="191713"/>
                  </a:lnTo>
                  <a:lnTo>
                    <a:pt x="1985" y="190317"/>
                  </a:lnTo>
                  <a:lnTo>
                    <a:pt x="14259" y="186367"/>
                  </a:lnTo>
                  <a:lnTo>
                    <a:pt x="51463" y="162775"/>
                  </a:lnTo>
                  <a:lnTo>
                    <a:pt x="93962" y="145574"/>
                  </a:lnTo>
                  <a:lnTo>
                    <a:pt x="127089" y="131177"/>
                  </a:lnTo>
                  <a:lnTo>
                    <a:pt x="162648" y="115848"/>
                  </a:lnTo>
                  <a:lnTo>
                    <a:pt x="201603" y="102421"/>
                  </a:lnTo>
                  <a:lnTo>
                    <a:pt x="242068" y="89838"/>
                  </a:lnTo>
                  <a:lnTo>
                    <a:pt x="282211" y="77631"/>
                  </a:lnTo>
                  <a:lnTo>
                    <a:pt x="319896" y="65592"/>
                  </a:lnTo>
                  <a:lnTo>
                    <a:pt x="356489" y="53626"/>
                  </a:lnTo>
                  <a:lnTo>
                    <a:pt x="391604" y="42685"/>
                  </a:lnTo>
                  <a:lnTo>
                    <a:pt x="423747" y="34516"/>
                  </a:lnTo>
                  <a:lnTo>
                    <a:pt x="464994" y="24338"/>
                  </a:lnTo>
                  <a:lnTo>
                    <a:pt x="506366" y="12011"/>
                  </a:lnTo>
                  <a:lnTo>
                    <a:pt x="5357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SMARTInkShape-223"/>
          <p:cNvSpPr/>
          <p:nvPr/>
        </p:nvSpPr>
        <p:spPr>
          <a:xfrm>
            <a:off x="5089922" y="5940892"/>
            <a:ext cx="1348384" cy="161252"/>
          </a:xfrm>
          <a:custGeom>
            <a:avLst/>
            <a:gdLst/>
            <a:ahLst/>
            <a:cxnLst/>
            <a:rect l="0" t="0" r="0" b="0"/>
            <a:pathLst>
              <a:path w="1348384" h="161252">
                <a:moveTo>
                  <a:pt x="0" y="104506"/>
                </a:moveTo>
                <a:lnTo>
                  <a:pt x="0" y="125756"/>
                </a:lnTo>
                <a:lnTo>
                  <a:pt x="992" y="127603"/>
                </a:lnTo>
                <a:lnTo>
                  <a:pt x="2645" y="128834"/>
                </a:lnTo>
                <a:lnTo>
                  <a:pt x="4740" y="129655"/>
                </a:lnTo>
                <a:lnTo>
                  <a:pt x="7129" y="128217"/>
                </a:lnTo>
                <a:lnTo>
                  <a:pt x="37500" y="89271"/>
                </a:lnTo>
                <a:lnTo>
                  <a:pt x="68878" y="46186"/>
                </a:lnTo>
                <a:lnTo>
                  <a:pt x="86444" y="32215"/>
                </a:lnTo>
                <a:lnTo>
                  <a:pt x="108957" y="26532"/>
                </a:lnTo>
                <a:lnTo>
                  <a:pt x="125816" y="30495"/>
                </a:lnTo>
                <a:lnTo>
                  <a:pt x="165633" y="49207"/>
                </a:lnTo>
                <a:lnTo>
                  <a:pt x="199999" y="75664"/>
                </a:lnTo>
                <a:lnTo>
                  <a:pt x="235317" y="103898"/>
                </a:lnTo>
                <a:lnTo>
                  <a:pt x="275657" y="131115"/>
                </a:lnTo>
                <a:lnTo>
                  <a:pt x="309548" y="148549"/>
                </a:lnTo>
                <a:lnTo>
                  <a:pt x="343182" y="160000"/>
                </a:lnTo>
                <a:lnTo>
                  <a:pt x="363861" y="161251"/>
                </a:lnTo>
                <a:lnTo>
                  <a:pt x="382974" y="157507"/>
                </a:lnTo>
                <a:lnTo>
                  <a:pt x="423752" y="138152"/>
                </a:lnTo>
                <a:lnTo>
                  <a:pt x="465940" y="107040"/>
                </a:lnTo>
                <a:lnTo>
                  <a:pt x="510373" y="84154"/>
                </a:lnTo>
                <a:lnTo>
                  <a:pt x="536190" y="79625"/>
                </a:lnTo>
                <a:lnTo>
                  <a:pt x="578710" y="84231"/>
                </a:lnTo>
                <a:lnTo>
                  <a:pt x="613544" y="86923"/>
                </a:lnTo>
                <a:lnTo>
                  <a:pt x="648008" y="93564"/>
                </a:lnTo>
                <a:lnTo>
                  <a:pt x="678505" y="99831"/>
                </a:lnTo>
                <a:lnTo>
                  <a:pt x="721217" y="94064"/>
                </a:lnTo>
                <a:lnTo>
                  <a:pt x="763352" y="78630"/>
                </a:lnTo>
                <a:lnTo>
                  <a:pt x="802763" y="56474"/>
                </a:lnTo>
                <a:lnTo>
                  <a:pt x="829199" y="37909"/>
                </a:lnTo>
                <a:lnTo>
                  <a:pt x="859058" y="10763"/>
                </a:lnTo>
                <a:lnTo>
                  <a:pt x="876905" y="3311"/>
                </a:lnTo>
                <a:lnTo>
                  <a:pt x="898066" y="0"/>
                </a:lnTo>
                <a:lnTo>
                  <a:pt x="932293" y="7616"/>
                </a:lnTo>
                <a:lnTo>
                  <a:pt x="972309" y="22441"/>
                </a:lnTo>
                <a:lnTo>
                  <a:pt x="1015586" y="44141"/>
                </a:lnTo>
                <a:lnTo>
                  <a:pt x="1059827" y="69423"/>
                </a:lnTo>
                <a:lnTo>
                  <a:pt x="1092144" y="86929"/>
                </a:lnTo>
                <a:lnTo>
                  <a:pt x="1125358" y="102647"/>
                </a:lnTo>
                <a:lnTo>
                  <a:pt x="1156656" y="112941"/>
                </a:lnTo>
                <a:lnTo>
                  <a:pt x="1187103" y="118177"/>
                </a:lnTo>
                <a:lnTo>
                  <a:pt x="1229489" y="121125"/>
                </a:lnTo>
                <a:lnTo>
                  <a:pt x="1254862" y="119830"/>
                </a:lnTo>
                <a:lnTo>
                  <a:pt x="1289474" y="107944"/>
                </a:lnTo>
                <a:lnTo>
                  <a:pt x="1313179" y="90862"/>
                </a:lnTo>
                <a:lnTo>
                  <a:pt x="1348383" y="5092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Shape-224"/>
          <p:cNvSpPr/>
          <p:nvPr/>
        </p:nvSpPr>
        <p:spPr>
          <a:xfrm>
            <a:off x="5138793" y="4804172"/>
            <a:ext cx="22567" cy="553642"/>
          </a:xfrm>
          <a:custGeom>
            <a:avLst/>
            <a:gdLst/>
            <a:ahLst/>
            <a:cxnLst/>
            <a:rect l="0" t="0" r="0" b="0"/>
            <a:pathLst>
              <a:path w="22567" h="553642">
                <a:moveTo>
                  <a:pt x="22566" y="0"/>
                </a:moveTo>
                <a:lnTo>
                  <a:pt x="21574" y="23352"/>
                </a:lnTo>
                <a:lnTo>
                  <a:pt x="15498" y="59955"/>
                </a:lnTo>
                <a:lnTo>
                  <a:pt x="14189" y="100116"/>
                </a:lnTo>
                <a:lnTo>
                  <a:pt x="12889" y="129824"/>
                </a:lnTo>
                <a:lnTo>
                  <a:pt x="9005" y="162871"/>
                </a:lnTo>
                <a:lnTo>
                  <a:pt x="6617" y="197403"/>
                </a:lnTo>
                <a:lnTo>
                  <a:pt x="5557" y="232594"/>
                </a:lnTo>
                <a:lnTo>
                  <a:pt x="5084" y="268078"/>
                </a:lnTo>
                <a:lnTo>
                  <a:pt x="4874" y="301047"/>
                </a:lnTo>
                <a:lnTo>
                  <a:pt x="3789" y="332236"/>
                </a:lnTo>
                <a:lnTo>
                  <a:pt x="0" y="362634"/>
                </a:lnTo>
                <a:lnTo>
                  <a:pt x="300" y="392681"/>
                </a:lnTo>
                <a:lnTo>
                  <a:pt x="3401" y="434842"/>
                </a:lnTo>
                <a:lnTo>
                  <a:pt x="4320" y="472470"/>
                </a:lnTo>
                <a:lnTo>
                  <a:pt x="4629" y="511259"/>
                </a:lnTo>
                <a:lnTo>
                  <a:pt x="4707" y="55364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SMARTInkShape-Group56"/>
          <p:cNvGrpSpPr/>
          <p:nvPr/>
        </p:nvGrpSpPr>
        <p:grpSpPr>
          <a:xfrm>
            <a:off x="4009430" y="4425573"/>
            <a:ext cx="1848320" cy="1386232"/>
            <a:chOff x="4009430" y="4425573"/>
            <a:chExt cx="1848320" cy="1386232"/>
          </a:xfrm>
        </p:grpSpPr>
        <p:sp>
          <p:nvSpPr>
            <p:cNvPr id="135" name="SMARTInkShape-225"/>
            <p:cNvSpPr/>
            <p:nvPr/>
          </p:nvSpPr>
          <p:spPr>
            <a:xfrm>
              <a:off x="4482703" y="4822031"/>
              <a:ext cx="44650" cy="651868"/>
            </a:xfrm>
            <a:custGeom>
              <a:avLst/>
              <a:gdLst/>
              <a:ahLst/>
              <a:cxnLst/>
              <a:rect l="0" t="0" r="0" b="0"/>
              <a:pathLst>
                <a:path w="44650" h="651868">
                  <a:moveTo>
                    <a:pt x="44649" y="0"/>
                  </a:moveTo>
                  <a:lnTo>
                    <a:pt x="43656" y="34653"/>
                  </a:lnTo>
                  <a:lnTo>
                    <a:pt x="38512" y="70020"/>
                  </a:lnTo>
                  <a:lnTo>
                    <a:pt x="35554" y="111476"/>
                  </a:lnTo>
                  <a:lnTo>
                    <a:pt x="29827" y="155180"/>
                  </a:lnTo>
                  <a:lnTo>
                    <a:pt x="28139" y="184724"/>
                  </a:lnTo>
                  <a:lnTo>
                    <a:pt x="24744" y="217037"/>
                  </a:lnTo>
                  <a:lnTo>
                    <a:pt x="19927" y="251242"/>
                  </a:lnTo>
                  <a:lnTo>
                    <a:pt x="14479" y="286289"/>
                  </a:lnTo>
                  <a:lnTo>
                    <a:pt x="11396" y="321709"/>
                  </a:lnTo>
                  <a:lnTo>
                    <a:pt x="10026" y="356303"/>
                  </a:lnTo>
                  <a:lnTo>
                    <a:pt x="9417" y="388213"/>
                  </a:lnTo>
                  <a:lnTo>
                    <a:pt x="6501" y="421578"/>
                  </a:lnTo>
                  <a:lnTo>
                    <a:pt x="2889" y="455259"/>
                  </a:lnTo>
                  <a:lnTo>
                    <a:pt x="1284" y="486765"/>
                  </a:lnTo>
                  <a:lnTo>
                    <a:pt x="571" y="519949"/>
                  </a:lnTo>
                  <a:lnTo>
                    <a:pt x="254" y="552556"/>
                  </a:lnTo>
                  <a:lnTo>
                    <a:pt x="75" y="592235"/>
                  </a:lnTo>
                  <a:lnTo>
                    <a:pt x="15" y="630166"/>
                  </a:lnTo>
                  <a:lnTo>
                    <a:pt x="0" y="651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226"/>
            <p:cNvSpPr/>
            <p:nvPr/>
          </p:nvSpPr>
          <p:spPr>
            <a:xfrm>
              <a:off x="4580930" y="4425573"/>
              <a:ext cx="660798" cy="423248"/>
            </a:xfrm>
            <a:custGeom>
              <a:avLst/>
              <a:gdLst/>
              <a:ahLst/>
              <a:cxnLst/>
              <a:rect l="0" t="0" r="0" b="0"/>
              <a:pathLst>
                <a:path w="660798" h="423248">
                  <a:moveTo>
                    <a:pt x="0" y="387529"/>
                  </a:moveTo>
                  <a:lnTo>
                    <a:pt x="26858" y="358025"/>
                  </a:lnTo>
                  <a:lnTo>
                    <a:pt x="48809" y="330617"/>
                  </a:lnTo>
                  <a:lnTo>
                    <a:pt x="89584" y="294232"/>
                  </a:lnTo>
                  <a:lnTo>
                    <a:pt x="126425" y="253057"/>
                  </a:lnTo>
                  <a:lnTo>
                    <a:pt x="167149" y="217761"/>
                  </a:lnTo>
                  <a:lnTo>
                    <a:pt x="207532" y="179479"/>
                  </a:lnTo>
                  <a:lnTo>
                    <a:pt x="248691" y="138735"/>
                  </a:lnTo>
                  <a:lnTo>
                    <a:pt x="291622" y="96878"/>
                  </a:lnTo>
                  <a:lnTo>
                    <a:pt x="332440" y="64798"/>
                  </a:lnTo>
                  <a:lnTo>
                    <a:pt x="373686" y="34832"/>
                  </a:lnTo>
                  <a:lnTo>
                    <a:pt x="416870" y="13465"/>
                  </a:lnTo>
                  <a:lnTo>
                    <a:pt x="442949" y="770"/>
                  </a:lnTo>
                  <a:lnTo>
                    <a:pt x="455166" y="0"/>
                  </a:lnTo>
                  <a:lnTo>
                    <a:pt x="474437" y="2850"/>
                  </a:lnTo>
                  <a:lnTo>
                    <a:pt x="477025" y="5069"/>
                  </a:lnTo>
                  <a:lnTo>
                    <a:pt x="497300" y="46246"/>
                  </a:lnTo>
                  <a:lnTo>
                    <a:pt x="506389" y="90111"/>
                  </a:lnTo>
                  <a:lnTo>
                    <a:pt x="513218" y="128027"/>
                  </a:lnTo>
                  <a:lnTo>
                    <a:pt x="524121" y="165172"/>
                  </a:lnTo>
                  <a:lnTo>
                    <a:pt x="538475" y="207052"/>
                  </a:lnTo>
                  <a:lnTo>
                    <a:pt x="555386" y="244281"/>
                  </a:lnTo>
                  <a:lnTo>
                    <a:pt x="573982" y="286608"/>
                  </a:lnTo>
                  <a:lnTo>
                    <a:pt x="600599" y="325842"/>
                  </a:lnTo>
                  <a:lnTo>
                    <a:pt x="623386" y="369777"/>
                  </a:lnTo>
                  <a:lnTo>
                    <a:pt x="657417" y="413305"/>
                  </a:lnTo>
                  <a:lnTo>
                    <a:pt x="660797" y="4232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227"/>
            <p:cNvSpPr/>
            <p:nvPr/>
          </p:nvSpPr>
          <p:spPr>
            <a:xfrm>
              <a:off x="4723837" y="4991695"/>
              <a:ext cx="17828" cy="383978"/>
            </a:xfrm>
            <a:custGeom>
              <a:avLst/>
              <a:gdLst/>
              <a:ahLst/>
              <a:cxnLst/>
              <a:rect l="0" t="0" r="0" b="0"/>
              <a:pathLst>
                <a:path w="17828" h="383978">
                  <a:moveTo>
                    <a:pt x="8897" y="0"/>
                  </a:moveTo>
                  <a:lnTo>
                    <a:pt x="1209" y="0"/>
                  </a:lnTo>
                  <a:lnTo>
                    <a:pt x="0" y="39034"/>
                  </a:lnTo>
                  <a:lnTo>
                    <a:pt x="6111" y="79222"/>
                  </a:lnTo>
                  <a:lnTo>
                    <a:pt x="8072" y="114644"/>
                  </a:lnTo>
                  <a:lnTo>
                    <a:pt x="8653" y="156118"/>
                  </a:lnTo>
                  <a:lnTo>
                    <a:pt x="8825" y="199826"/>
                  </a:lnTo>
                  <a:lnTo>
                    <a:pt x="8876" y="244196"/>
                  </a:lnTo>
                  <a:lnTo>
                    <a:pt x="8891" y="287770"/>
                  </a:lnTo>
                  <a:lnTo>
                    <a:pt x="9888" y="325264"/>
                  </a:lnTo>
                  <a:lnTo>
                    <a:pt x="17000" y="369268"/>
                  </a:lnTo>
                  <a:lnTo>
                    <a:pt x="17827" y="383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228"/>
            <p:cNvSpPr/>
            <p:nvPr/>
          </p:nvSpPr>
          <p:spPr>
            <a:xfrm>
              <a:off x="4723805" y="5116711"/>
              <a:ext cx="187524" cy="89298"/>
            </a:xfrm>
            <a:custGeom>
              <a:avLst/>
              <a:gdLst/>
              <a:ahLst/>
              <a:cxnLst/>
              <a:rect l="0" t="0" r="0" b="0"/>
              <a:pathLst>
                <a:path w="187524" h="89298">
                  <a:moveTo>
                    <a:pt x="0" y="89297"/>
                  </a:moveTo>
                  <a:lnTo>
                    <a:pt x="4740" y="84556"/>
                  </a:lnTo>
                  <a:lnTo>
                    <a:pt x="9713" y="82229"/>
                  </a:lnTo>
                  <a:lnTo>
                    <a:pt x="48996" y="70353"/>
                  </a:lnTo>
                  <a:lnTo>
                    <a:pt x="89869" y="51439"/>
                  </a:lnTo>
                  <a:lnTo>
                    <a:pt x="134021" y="33183"/>
                  </a:lnTo>
                  <a:lnTo>
                    <a:pt x="175170" y="9491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229"/>
            <p:cNvSpPr/>
            <p:nvPr/>
          </p:nvSpPr>
          <p:spPr>
            <a:xfrm>
              <a:off x="4911328" y="4848820"/>
              <a:ext cx="71439" cy="446486"/>
            </a:xfrm>
            <a:custGeom>
              <a:avLst/>
              <a:gdLst/>
              <a:ahLst/>
              <a:cxnLst/>
              <a:rect l="0" t="0" r="0" b="0"/>
              <a:pathLst>
                <a:path w="71439" h="446486">
                  <a:moveTo>
                    <a:pt x="71438" y="0"/>
                  </a:moveTo>
                  <a:lnTo>
                    <a:pt x="66697" y="4741"/>
                  </a:lnTo>
                  <a:lnTo>
                    <a:pt x="50700" y="40165"/>
                  </a:lnTo>
                  <a:lnTo>
                    <a:pt x="37513" y="75401"/>
                  </a:lnTo>
                  <a:lnTo>
                    <a:pt x="27321" y="119906"/>
                  </a:lnTo>
                  <a:lnTo>
                    <a:pt x="21072" y="154495"/>
                  </a:lnTo>
                  <a:lnTo>
                    <a:pt x="14988" y="193020"/>
                  </a:lnTo>
                  <a:lnTo>
                    <a:pt x="11623" y="233292"/>
                  </a:lnTo>
                  <a:lnTo>
                    <a:pt x="10127" y="274342"/>
                  </a:lnTo>
                  <a:lnTo>
                    <a:pt x="9462" y="315738"/>
                  </a:lnTo>
                  <a:lnTo>
                    <a:pt x="6521" y="354640"/>
                  </a:lnTo>
                  <a:lnTo>
                    <a:pt x="2898" y="389790"/>
                  </a:lnTo>
                  <a:lnTo>
                    <a:pt x="0" y="4464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230"/>
            <p:cNvSpPr/>
            <p:nvPr/>
          </p:nvSpPr>
          <p:spPr>
            <a:xfrm>
              <a:off x="4009430" y="4894743"/>
              <a:ext cx="482204" cy="382703"/>
            </a:xfrm>
            <a:custGeom>
              <a:avLst/>
              <a:gdLst/>
              <a:ahLst/>
              <a:cxnLst/>
              <a:rect l="0" t="0" r="0" b="0"/>
              <a:pathLst>
                <a:path w="482204" h="382703">
                  <a:moveTo>
                    <a:pt x="482203" y="79093"/>
                  </a:moveTo>
                  <a:lnTo>
                    <a:pt x="477462" y="79093"/>
                  </a:lnTo>
                  <a:lnTo>
                    <a:pt x="476066" y="78101"/>
                  </a:lnTo>
                  <a:lnTo>
                    <a:pt x="475135" y="76447"/>
                  </a:lnTo>
                  <a:lnTo>
                    <a:pt x="474514" y="74353"/>
                  </a:lnTo>
                  <a:lnTo>
                    <a:pt x="473108" y="72956"/>
                  </a:lnTo>
                  <a:lnTo>
                    <a:pt x="468901" y="71404"/>
                  </a:lnTo>
                  <a:lnTo>
                    <a:pt x="467381" y="69999"/>
                  </a:lnTo>
                  <a:lnTo>
                    <a:pt x="457454" y="52119"/>
                  </a:lnTo>
                  <a:lnTo>
                    <a:pt x="456773" y="49205"/>
                  </a:lnTo>
                  <a:lnTo>
                    <a:pt x="434458" y="14846"/>
                  </a:lnTo>
                  <a:lnTo>
                    <a:pt x="425926" y="10852"/>
                  </a:lnTo>
                  <a:lnTo>
                    <a:pt x="386795" y="154"/>
                  </a:lnTo>
                  <a:lnTo>
                    <a:pt x="356972" y="0"/>
                  </a:lnTo>
                  <a:lnTo>
                    <a:pt x="320068" y="11192"/>
                  </a:lnTo>
                  <a:lnTo>
                    <a:pt x="276636" y="32655"/>
                  </a:lnTo>
                  <a:lnTo>
                    <a:pt x="241065" y="50738"/>
                  </a:lnTo>
                  <a:lnTo>
                    <a:pt x="196448" y="88992"/>
                  </a:lnTo>
                  <a:lnTo>
                    <a:pt x="151804" y="132799"/>
                  </a:lnTo>
                  <a:lnTo>
                    <a:pt x="116086" y="171061"/>
                  </a:lnTo>
                  <a:lnTo>
                    <a:pt x="85107" y="211802"/>
                  </a:lnTo>
                  <a:lnTo>
                    <a:pt x="53810" y="254878"/>
                  </a:lnTo>
                  <a:lnTo>
                    <a:pt x="13091" y="297081"/>
                  </a:lnTo>
                  <a:lnTo>
                    <a:pt x="1920" y="301643"/>
                  </a:lnTo>
                  <a:lnTo>
                    <a:pt x="1279" y="302866"/>
                  </a:lnTo>
                  <a:lnTo>
                    <a:pt x="50" y="323307"/>
                  </a:lnTo>
                  <a:lnTo>
                    <a:pt x="3" y="364391"/>
                  </a:lnTo>
                  <a:lnTo>
                    <a:pt x="0" y="382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231"/>
            <p:cNvSpPr/>
            <p:nvPr/>
          </p:nvSpPr>
          <p:spPr>
            <a:xfrm>
              <a:off x="4009430" y="4957018"/>
              <a:ext cx="1848320" cy="854787"/>
            </a:xfrm>
            <a:custGeom>
              <a:avLst/>
              <a:gdLst/>
              <a:ahLst/>
              <a:cxnLst/>
              <a:rect l="0" t="0" r="0" b="0"/>
              <a:pathLst>
                <a:path w="1848320" h="854787">
                  <a:moveTo>
                    <a:pt x="0" y="507952"/>
                  </a:moveTo>
                  <a:lnTo>
                    <a:pt x="0" y="520379"/>
                  </a:lnTo>
                  <a:lnTo>
                    <a:pt x="8562" y="562910"/>
                  </a:lnTo>
                  <a:lnTo>
                    <a:pt x="11412" y="569749"/>
                  </a:lnTo>
                  <a:lnTo>
                    <a:pt x="47637" y="613892"/>
                  </a:lnTo>
                  <a:lnTo>
                    <a:pt x="70226" y="652743"/>
                  </a:lnTo>
                  <a:lnTo>
                    <a:pt x="101142" y="697222"/>
                  </a:lnTo>
                  <a:lnTo>
                    <a:pt x="108783" y="705512"/>
                  </a:lnTo>
                  <a:lnTo>
                    <a:pt x="118131" y="709857"/>
                  </a:lnTo>
                  <a:lnTo>
                    <a:pt x="153136" y="713130"/>
                  </a:lnTo>
                  <a:lnTo>
                    <a:pt x="196621" y="704947"/>
                  </a:lnTo>
                  <a:lnTo>
                    <a:pt x="208434" y="705638"/>
                  </a:lnTo>
                  <a:lnTo>
                    <a:pt x="251213" y="720649"/>
                  </a:lnTo>
                  <a:lnTo>
                    <a:pt x="294835" y="746647"/>
                  </a:lnTo>
                  <a:lnTo>
                    <a:pt x="339348" y="775917"/>
                  </a:lnTo>
                  <a:lnTo>
                    <a:pt x="370310" y="794929"/>
                  </a:lnTo>
                  <a:lnTo>
                    <a:pt x="394148" y="800348"/>
                  </a:lnTo>
                  <a:lnTo>
                    <a:pt x="408672" y="798969"/>
                  </a:lnTo>
                  <a:lnTo>
                    <a:pt x="446392" y="793402"/>
                  </a:lnTo>
                  <a:lnTo>
                    <a:pt x="483562" y="781363"/>
                  </a:lnTo>
                  <a:lnTo>
                    <a:pt x="527030" y="776568"/>
                  </a:lnTo>
                  <a:lnTo>
                    <a:pt x="535900" y="776326"/>
                  </a:lnTo>
                  <a:lnTo>
                    <a:pt x="553693" y="783994"/>
                  </a:lnTo>
                  <a:lnTo>
                    <a:pt x="589370" y="808430"/>
                  </a:lnTo>
                  <a:lnTo>
                    <a:pt x="632209" y="826229"/>
                  </a:lnTo>
                  <a:lnTo>
                    <a:pt x="676243" y="845179"/>
                  </a:lnTo>
                  <a:lnTo>
                    <a:pt x="704730" y="852940"/>
                  </a:lnTo>
                  <a:lnTo>
                    <a:pt x="749007" y="854786"/>
                  </a:lnTo>
                  <a:lnTo>
                    <a:pt x="787041" y="843723"/>
                  </a:lnTo>
                  <a:lnTo>
                    <a:pt x="827069" y="818704"/>
                  </a:lnTo>
                  <a:lnTo>
                    <a:pt x="858344" y="806834"/>
                  </a:lnTo>
                  <a:lnTo>
                    <a:pt x="884363" y="804868"/>
                  </a:lnTo>
                  <a:lnTo>
                    <a:pt x="922467" y="812590"/>
                  </a:lnTo>
                  <a:lnTo>
                    <a:pt x="963177" y="823670"/>
                  </a:lnTo>
                  <a:lnTo>
                    <a:pt x="1006019" y="827292"/>
                  </a:lnTo>
                  <a:lnTo>
                    <a:pt x="1044173" y="819482"/>
                  </a:lnTo>
                  <a:lnTo>
                    <a:pt x="1053303" y="816840"/>
                  </a:lnTo>
                  <a:lnTo>
                    <a:pt x="1068738" y="805971"/>
                  </a:lnTo>
                  <a:lnTo>
                    <a:pt x="1109679" y="764559"/>
                  </a:lnTo>
                  <a:lnTo>
                    <a:pt x="1145116" y="723938"/>
                  </a:lnTo>
                  <a:lnTo>
                    <a:pt x="1164574" y="709640"/>
                  </a:lnTo>
                  <a:lnTo>
                    <a:pt x="1188749" y="700113"/>
                  </a:lnTo>
                  <a:lnTo>
                    <a:pt x="1226230" y="696390"/>
                  </a:lnTo>
                  <a:lnTo>
                    <a:pt x="1257288" y="698391"/>
                  </a:lnTo>
                  <a:lnTo>
                    <a:pt x="1299189" y="703216"/>
                  </a:lnTo>
                  <a:lnTo>
                    <a:pt x="1338555" y="703177"/>
                  </a:lnTo>
                  <a:lnTo>
                    <a:pt x="1356913" y="699559"/>
                  </a:lnTo>
                  <a:lnTo>
                    <a:pt x="1392952" y="675886"/>
                  </a:lnTo>
                  <a:lnTo>
                    <a:pt x="1418805" y="655164"/>
                  </a:lnTo>
                  <a:lnTo>
                    <a:pt x="1445820" y="616258"/>
                  </a:lnTo>
                  <a:lnTo>
                    <a:pt x="1475006" y="574875"/>
                  </a:lnTo>
                  <a:lnTo>
                    <a:pt x="1508545" y="536106"/>
                  </a:lnTo>
                  <a:lnTo>
                    <a:pt x="1521761" y="524433"/>
                  </a:lnTo>
                  <a:lnTo>
                    <a:pt x="1545936" y="513275"/>
                  </a:lnTo>
                  <a:lnTo>
                    <a:pt x="1563184" y="510317"/>
                  </a:lnTo>
                  <a:lnTo>
                    <a:pt x="1598510" y="515547"/>
                  </a:lnTo>
                  <a:lnTo>
                    <a:pt x="1636797" y="523489"/>
                  </a:lnTo>
                  <a:lnTo>
                    <a:pt x="1667996" y="522477"/>
                  </a:lnTo>
                  <a:lnTo>
                    <a:pt x="1705203" y="513245"/>
                  </a:lnTo>
                  <a:lnTo>
                    <a:pt x="1720619" y="502366"/>
                  </a:lnTo>
                  <a:lnTo>
                    <a:pt x="1752824" y="462567"/>
                  </a:lnTo>
                  <a:lnTo>
                    <a:pt x="1776934" y="424792"/>
                  </a:lnTo>
                  <a:lnTo>
                    <a:pt x="1796065" y="384148"/>
                  </a:lnTo>
                  <a:lnTo>
                    <a:pt x="1810391" y="354585"/>
                  </a:lnTo>
                  <a:lnTo>
                    <a:pt x="1837370" y="322769"/>
                  </a:lnTo>
                  <a:lnTo>
                    <a:pt x="1841207" y="321468"/>
                  </a:lnTo>
                  <a:lnTo>
                    <a:pt x="1847016" y="320633"/>
                  </a:lnTo>
                  <a:lnTo>
                    <a:pt x="1847492" y="319572"/>
                  </a:lnTo>
                  <a:lnTo>
                    <a:pt x="1848319" y="308016"/>
                  </a:lnTo>
                  <a:lnTo>
                    <a:pt x="1830348" y="263952"/>
                  </a:lnTo>
                  <a:lnTo>
                    <a:pt x="1813892" y="225818"/>
                  </a:lnTo>
                  <a:lnTo>
                    <a:pt x="1778631" y="185097"/>
                  </a:lnTo>
                  <a:lnTo>
                    <a:pt x="1756984" y="161928"/>
                  </a:lnTo>
                  <a:lnTo>
                    <a:pt x="1731718" y="145142"/>
                  </a:lnTo>
                  <a:lnTo>
                    <a:pt x="1687626" y="127386"/>
                  </a:lnTo>
                  <a:lnTo>
                    <a:pt x="1643051" y="112125"/>
                  </a:lnTo>
                  <a:lnTo>
                    <a:pt x="1608333" y="99181"/>
                  </a:lnTo>
                  <a:lnTo>
                    <a:pt x="1570383" y="77592"/>
                  </a:lnTo>
                  <a:lnTo>
                    <a:pt x="1534668" y="57560"/>
                  </a:lnTo>
                  <a:lnTo>
                    <a:pt x="1493071" y="34494"/>
                  </a:lnTo>
                  <a:lnTo>
                    <a:pt x="1451156" y="10829"/>
                  </a:lnTo>
                  <a:lnTo>
                    <a:pt x="1416427" y="2475"/>
                  </a:lnTo>
                  <a:lnTo>
                    <a:pt x="1381001" y="0"/>
                  </a:lnTo>
                  <a:lnTo>
                    <a:pt x="1345370" y="8748"/>
                  </a:lnTo>
                  <a:lnTo>
                    <a:pt x="1304903" y="29482"/>
                  </a:lnTo>
                  <a:lnTo>
                    <a:pt x="1268015" y="525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67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SzPct val="25000"/>
              <a:buFont typeface="Verdana"/>
              <a:buNone/>
            </a:pPr>
            <a:r>
              <a:rPr lang="en-US"/>
              <a:t>Part 2: 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Point</a:t>
            </a:r>
            <a:r>
              <a:rPr lang="en-US"/>
              <a:t>-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of</a:t>
            </a:r>
            <a:r>
              <a:rPr lang="en-US"/>
              <a:t>-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View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009442" y="914400"/>
            <a:ext cx="7125112" cy="49443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dirty="0"/>
              <a:t>T</a:t>
            </a: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he method of narration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There are three main types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1800" b="0" i="0" u="none" strike="noStrike" cap="none" baseline="3000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st</a:t>
            </a: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person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en-US" sz="1800" b="0" i="0" u="none" strike="noStrike" cap="none" baseline="3000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rd</a:t>
            </a: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person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60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800" b="0" i="0" u="none" strike="noStrike" cap="none" baseline="3000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nd</a:t>
            </a: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person</a:t>
            </a:r>
          </a:p>
        </p:txBody>
      </p:sp>
    </p:spTree>
    <p:extLst>
      <p:ext uri="{BB962C8B-B14F-4D97-AF65-F5344CB8AC3E}">
        <p14:creationId xmlns:p14="http://schemas.microsoft.com/office/powerpoint/2010/main" val="15005824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SzPct val="25000"/>
              <a:buFont typeface="Verdana"/>
              <a:buNone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200" b="0" i="0" u="none" strike="noStrike" cap="none" baseline="300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st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person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009444" y="182880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From the point of view of the author.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“I destroyed all the noobs.”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Good for letting you know the writer’s or main character’s true thoughts, and what it is like to be there.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60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These games are called First Person Shooters for a reason</a:t>
            </a:r>
          </a:p>
        </p:txBody>
      </p:sp>
      <p:pic>
        <p:nvPicPr>
          <p:cNvPr id="300" name="Shape 3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152400"/>
            <a:ext cx="3979453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6258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SzPct val="25000"/>
              <a:buFont typeface="Verdana"/>
              <a:buNone/>
            </a:pP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en-US" sz="3200" b="0" i="0" u="none" strike="noStrike" cap="none" baseline="300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rd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person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From the point of view of someone watching the events from afar.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Limited-Don’t know everything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Omniscient-Knows everything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Good for showing numerous events in a text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60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“He decided staying home and playing Mass Effect was a better use of his time”</a:t>
            </a:r>
          </a:p>
        </p:txBody>
      </p:sp>
      <p:pic>
        <p:nvPicPr>
          <p:cNvPr id="307" name="Shape 3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5200" y="76200"/>
            <a:ext cx="3809999" cy="2480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8991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SzPct val="25000"/>
              <a:buFont typeface="Verdana"/>
              <a:buNone/>
            </a:pPr>
            <a:r>
              <a:rPr lang="en-US"/>
              <a:t>Let’s look back at the text: 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3200" b="0" i="0" u="none" strike="noStrike" cap="none" baseline="300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nd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 person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RARE!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Uses the pronoun “you”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60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“You are fighting a thousand bears, and you feel your strength failing you.”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600"/>
              </a:spcAft>
              <a:buClr>
                <a:srgbClr val="3F3F3F"/>
              </a:buClr>
              <a:buSzPct val="88888"/>
              <a:buFont typeface="Verdana"/>
              <a:buChar char="○"/>
            </a:pPr>
            <a:r>
              <a:rPr lang="en-US"/>
              <a:t>An example from Dyaspora: “Your house in Boston is your island  As the only Haitian family on the hillside you grow up on…” </a:t>
            </a:r>
          </a:p>
          <a:p>
            <a:pPr marR="0" lvl="0" algn="l" rtl="0">
              <a:spcBef>
                <a:spcPts val="920"/>
              </a:spcBef>
              <a:spcAft>
                <a:spcPts val="60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/>
              <a:t>AP 2: The question is...why use 2nd person? Discuss this with your elbow partner.  Be prepared to explain to the class.</a:t>
            </a:r>
          </a:p>
        </p:txBody>
      </p:sp>
    </p:spTree>
    <p:extLst>
      <p:ext uri="{BB962C8B-B14F-4D97-AF65-F5344CB8AC3E}">
        <p14:creationId xmlns:p14="http://schemas.microsoft.com/office/powerpoint/2010/main" val="241459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1009441" y="675724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SzPct val="25000"/>
              <a:buFont typeface="Verdana"/>
              <a:buNone/>
            </a:pPr>
            <a:r>
              <a:rPr lang="en-US"/>
              <a:t>Part 3: </a:t>
            </a:r>
            <a:r>
              <a:rPr lang="en-US"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Word Choice and Tone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Works on a spectrum of positive and negative connotations</a:t>
            </a: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Collective word choice creates tone</a:t>
            </a:r>
          </a:p>
          <a:p>
            <a:pPr marL="742950" marR="0" lvl="1" indent="-3365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“I don’t like flamingoes.  They are scary.”</a:t>
            </a:r>
          </a:p>
          <a:p>
            <a:pPr marL="742950" marR="0" lvl="1" indent="-3365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“I detest flamingoes.  They are terrifying”</a:t>
            </a:r>
          </a:p>
          <a:p>
            <a:pPr marL="457200" marR="0" lvl="1" indent="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Font typeface="Verdana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1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“He gave her the present.”</a:t>
            </a:r>
          </a:p>
          <a:p>
            <a:pPr marR="0" lvl="1" algn="l" rtl="0">
              <a:spcBef>
                <a:spcPts val="920"/>
              </a:spcBef>
              <a:spcAft>
                <a:spcPts val="60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2400" b="0" i="0" u="none" strike="noStrike" cap="none" baseline="0" dirty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“He tossed her the tattered </a:t>
            </a:r>
            <a:r>
              <a:rPr lang="en-US" sz="2400" b="0" i="0" u="none" strike="noStrike" cap="none" baseline="0" dirty="0" smtClean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gift.”</a:t>
            </a:r>
            <a:endParaRPr lang="en-US" sz="2400" b="0" i="0" u="none" strike="noStrike" cap="none" baseline="0" dirty="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29" name="SMARTInkShape-Group58"/>
          <p:cNvGrpSpPr/>
          <p:nvPr/>
        </p:nvGrpSpPr>
        <p:grpSpPr>
          <a:xfrm>
            <a:off x="2268141" y="2830834"/>
            <a:ext cx="1410354" cy="1267894"/>
            <a:chOff x="2268141" y="2830834"/>
            <a:chExt cx="1410354" cy="1267894"/>
          </a:xfrm>
        </p:grpSpPr>
        <p:sp>
          <p:nvSpPr>
            <p:cNvPr id="27" name="SMARTInkShape-232"/>
            <p:cNvSpPr/>
            <p:nvPr/>
          </p:nvSpPr>
          <p:spPr>
            <a:xfrm>
              <a:off x="2367023" y="3697075"/>
              <a:ext cx="936371" cy="401653"/>
            </a:xfrm>
            <a:custGeom>
              <a:avLst/>
              <a:gdLst/>
              <a:ahLst/>
              <a:cxnLst/>
              <a:rect l="0" t="0" r="0" b="0"/>
              <a:pathLst>
                <a:path w="936371" h="401653">
                  <a:moveTo>
                    <a:pt x="88641" y="365933"/>
                  </a:moveTo>
                  <a:lnTo>
                    <a:pt x="93381" y="365933"/>
                  </a:lnTo>
                  <a:lnTo>
                    <a:pt x="94778" y="366925"/>
                  </a:lnTo>
                  <a:lnTo>
                    <a:pt x="95709" y="368578"/>
                  </a:lnTo>
                  <a:lnTo>
                    <a:pt x="96330" y="370673"/>
                  </a:lnTo>
                  <a:lnTo>
                    <a:pt x="97735" y="372070"/>
                  </a:lnTo>
                  <a:lnTo>
                    <a:pt x="101943" y="373621"/>
                  </a:lnTo>
                  <a:lnTo>
                    <a:pt x="127060" y="377460"/>
                  </a:lnTo>
                  <a:lnTo>
                    <a:pt x="137466" y="380978"/>
                  </a:lnTo>
                  <a:lnTo>
                    <a:pt x="179219" y="389682"/>
                  </a:lnTo>
                  <a:lnTo>
                    <a:pt x="222755" y="392322"/>
                  </a:lnTo>
                  <a:lnTo>
                    <a:pt x="267257" y="399737"/>
                  </a:lnTo>
                  <a:lnTo>
                    <a:pt x="307698" y="401273"/>
                  </a:lnTo>
                  <a:lnTo>
                    <a:pt x="342173" y="401539"/>
                  </a:lnTo>
                  <a:lnTo>
                    <a:pt x="377523" y="401618"/>
                  </a:lnTo>
                  <a:lnTo>
                    <a:pt x="413132" y="401641"/>
                  </a:lnTo>
                  <a:lnTo>
                    <a:pt x="453559" y="401648"/>
                  </a:lnTo>
                  <a:lnTo>
                    <a:pt x="492216" y="401651"/>
                  </a:lnTo>
                  <a:lnTo>
                    <a:pt x="533546" y="401651"/>
                  </a:lnTo>
                  <a:lnTo>
                    <a:pt x="577211" y="401652"/>
                  </a:lnTo>
                  <a:lnTo>
                    <a:pt x="616828" y="401652"/>
                  </a:lnTo>
                  <a:lnTo>
                    <a:pt x="653702" y="396911"/>
                  </a:lnTo>
                  <a:lnTo>
                    <a:pt x="689763" y="393963"/>
                  </a:lnTo>
                  <a:lnTo>
                    <a:pt x="725583" y="388349"/>
                  </a:lnTo>
                  <a:lnTo>
                    <a:pt x="761332" y="380402"/>
                  </a:lnTo>
                  <a:lnTo>
                    <a:pt x="801838" y="368828"/>
                  </a:lnTo>
                  <a:lnTo>
                    <a:pt x="838502" y="356987"/>
                  </a:lnTo>
                  <a:lnTo>
                    <a:pt x="868101" y="342777"/>
                  </a:lnTo>
                  <a:lnTo>
                    <a:pt x="904177" y="316049"/>
                  </a:lnTo>
                  <a:lnTo>
                    <a:pt x="923283" y="291661"/>
                  </a:lnTo>
                  <a:lnTo>
                    <a:pt x="932467" y="273701"/>
                  </a:lnTo>
                  <a:lnTo>
                    <a:pt x="936370" y="243899"/>
                  </a:lnTo>
                  <a:lnTo>
                    <a:pt x="932045" y="226036"/>
                  </a:lnTo>
                  <a:lnTo>
                    <a:pt x="912043" y="183370"/>
                  </a:lnTo>
                  <a:lnTo>
                    <a:pt x="885822" y="146909"/>
                  </a:lnTo>
                  <a:lnTo>
                    <a:pt x="846810" y="116065"/>
                  </a:lnTo>
                  <a:lnTo>
                    <a:pt x="802904" y="86158"/>
                  </a:lnTo>
                  <a:lnTo>
                    <a:pt x="764629" y="64974"/>
                  </a:lnTo>
                  <a:lnTo>
                    <a:pt x="730788" y="51533"/>
                  </a:lnTo>
                  <a:lnTo>
                    <a:pt x="695626" y="37629"/>
                  </a:lnTo>
                  <a:lnTo>
                    <a:pt x="660072" y="27225"/>
                  </a:lnTo>
                  <a:lnTo>
                    <a:pt x="621756" y="17859"/>
                  </a:lnTo>
                  <a:lnTo>
                    <a:pt x="581630" y="11446"/>
                  </a:lnTo>
                  <a:lnTo>
                    <a:pt x="541959" y="6900"/>
                  </a:lnTo>
                  <a:lnTo>
                    <a:pt x="501432" y="1915"/>
                  </a:lnTo>
                  <a:lnTo>
                    <a:pt x="461642" y="437"/>
                  </a:lnTo>
                  <a:lnTo>
                    <a:pt x="421079" y="0"/>
                  </a:lnTo>
                  <a:lnTo>
                    <a:pt x="381279" y="2516"/>
                  </a:lnTo>
                  <a:lnTo>
                    <a:pt x="340713" y="6900"/>
                  </a:lnTo>
                  <a:lnTo>
                    <a:pt x="303558" y="10844"/>
                  </a:lnTo>
                  <a:lnTo>
                    <a:pt x="267414" y="18297"/>
                  </a:lnTo>
                  <a:lnTo>
                    <a:pt x="231569" y="26789"/>
                  </a:lnTo>
                  <a:lnTo>
                    <a:pt x="195813" y="38235"/>
                  </a:lnTo>
                  <a:lnTo>
                    <a:pt x="152916" y="59880"/>
                  </a:lnTo>
                  <a:lnTo>
                    <a:pt x="115779" y="78120"/>
                  </a:lnTo>
                  <a:lnTo>
                    <a:pt x="75568" y="112065"/>
                  </a:lnTo>
                  <a:lnTo>
                    <a:pt x="39809" y="142577"/>
                  </a:lnTo>
                  <a:lnTo>
                    <a:pt x="10552" y="185467"/>
                  </a:lnTo>
                  <a:lnTo>
                    <a:pt x="4326" y="199405"/>
                  </a:lnTo>
                  <a:lnTo>
                    <a:pt x="0" y="241330"/>
                  </a:lnTo>
                  <a:lnTo>
                    <a:pt x="4279" y="267829"/>
                  </a:lnTo>
                  <a:lnTo>
                    <a:pt x="21884" y="311501"/>
                  </a:lnTo>
                  <a:lnTo>
                    <a:pt x="26133" y="321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33"/>
            <p:cNvSpPr/>
            <p:nvPr/>
          </p:nvSpPr>
          <p:spPr>
            <a:xfrm>
              <a:off x="2268141" y="2830834"/>
              <a:ext cx="1410354" cy="463666"/>
            </a:xfrm>
            <a:custGeom>
              <a:avLst/>
              <a:gdLst/>
              <a:ahLst/>
              <a:cxnLst/>
              <a:rect l="0" t="0" r="0" b="0"/>
              <a:pathLst>
                <a:path w="1410354" h="463666">
                  <a:moveTo>
                    <a:pt x="8929" y="383854"/>
                  </a:moveTo>
                  <a:lnTo>
                    <a:pt x="13670" y="383854"/>
                  </a:lnTo>
                  <a:lnTo>
                    <a:pt x="18643" y="386499"/>
                  </a:lnTo>
                  <a:lnTo>
                    <a:pt x="24161" y="389990"/>
                  </a:lnTo>
                  <a:lnTo>
                    <a:pt x="35787" y="392231"/>
                  </a:lnTo>
                  <a:lnTo>
                    <a:pt x="74765" y="392762"/>
                  </a:lnTo>
                  <a:lnTo>
                    <a:pt x="92377" y="393769"/>
                  </a:lnTo>
                  <a:lnTo>
                    <a:pt x="128993" y="400885"/>
                  </a:lnTo>
                  <a:lnTo>
                    <a:pt x="170187" y="406344"/>
                  </a:lnTo>
                  <a:lnTo>
                    <a:pt x="214381" y="410076"/>
                  </a:lnTo>
                  <a:lnTo>
                    <a:pt x="258969" y="416705"/>
                  </a:lnTo>
                  <a:lnTo>
                    <a:pt x="298870" y="419195"/>
                  </a:lnTo>
                  <a:lnTo>
                    <a:pt x="339879" y="426590"/>
                  </a:lnTo>
                  <a:lnTo>
                    <a:pt x="375155" y="428124"/>
                  </a:lnTo>
                  <a:lnTo>
                    <a:pt x="416924" y="434564"/>
                  </a:lnTo>
                  <a:lnTo>
                    <a:pt x="454866" y="436865"/>
                  </a:lnTo>
                  <a:lnTo>
                    <a:pt x="495765" y="437320"/>
                  </a:lnTo>
                  <a:lnTo>
                    <a:pt x="535924" y="443546"/>
                  </a:lnTo>
                  <a:lnTo>
                    <a:pt x="578400" y="445806"/>
                  </a:lnTo>
                  <a:lnTo>
                    <a:pt x="620488" y="446251"/>
                  </a:lnTo>
                  <a:lnTo>
                    <a:pt x="660882" y="446340"/>
                  </a:lnTo>
                  <a:lnTo>
                    <a:pt x="694446" y="446355"/>
                  </a:lnTo>
                  <a:lnTo>
                    <a:pt x="729526" y="446359"/>
                  </a:lnTo>
                  <a:lnTo>
                    <a:pt x="765056" y="446361"/>
                  </a:lnTo>
                  <a:lnTo>
                    <a:pt x="800719" y="446361"/>
                  </a:lnTo>
                  <a:lnTo>
                    <a:pt x="836421" y="446361"/>
                  </a:lnTo>
                  <a:lnTo>
                    <a:pt x="872134" y="447354"/>
                  </a:lnTo>
                  <a:lnTo>
                    <a:pt x="907852" y="452498"/>
                  </a:lnTo>
                  <a:lnTo>
                    <a:pt x="943570" y="454464"/>
                  </a:lnTo>
                  <a:lnTo>
                    <a:pt x="979289" y="455046"/>
                  </a:lnTo>
                  <a:lnTo>
                    <a:pt x="1014015" y="456210"/>
                  </a:lnTo>
                  <a:lnTo>
                    <a:pt x="1055565" y="462345"/>
                  </a:lnTo>
                  <a:lnTo>
                    <a:pt x="1089973" y="463665"/>
                  </a:lnTo>
                  <a:lnTo>
                    <a:pt x="1125304" y="461410"/>
                  </a:lnTo>
                  <a:lnTo>
                    <a:pt x="1168057" y="456499"/>
                  </a:lnTo>
                  <a:lnTo>
                    <a:pt x="1211302" y="454538"/>
                  </a:lnTo>
                  <a:lnTo>
                    <a:pt x="1249537" y="445625"/>
                  </a:lnTo>
                  <a:lnTo>
                    <a:pt x="1293731" y="431382"/>
                  </a:lnTo>
                  <a:lnTo>
                    <a:pt x="1331754" y="416583"/>
                  </a:lnTo>
                  <a:lnTo>
                    <a:pt x="1359356" y="403695"/>
                  </a:lnTo>
                  <a:lnTo>
                    <a:pt x="1376880" y="388630"/>
                  </a:lnTo>
                  <a:lnTo>
                    <a:pt x="1398611" y="359129"/>
                  </a:lnTo>
                  <a:lnTo>
                    <a:pt x="1406811" y="338163"/>
                  </a:lnTo>
                  <a:lnTo>
                    <a:pt x="1410353" y="306718"/>
                  </a:lnTo>
                  <a:lnTo>
                    <a:pt x="1398414" y="266026"/>
                  </a:lnTo>
                  <a:lnTo>
                    <a:pt x="1385973" y="238834"/>
                  </a:lnTo>
                  <a:lnTo>
                    <a:pt x="1352985" y="196219"/>
                  </a:lnTo>
                  <a:lnTo>
                    <a:pt x="1312094" y="159225"/>
                  </a:lnTo>
                  <a:lnTo>
                    <a:pt x="1269703" y="131748"/>
                  </a:lnTo>
                  <a:lnTo>
                    <a:pt x="1234891" y="113254"/>
                  </a:lnTo>
                  <a:lnTo>
                    <a:pt x="1199441" y="95206"/>
                  </a:lnTo>
                  <a:lnTo>
                    <a:pt x="1162810" y="78283"/>
                  </a:lnTo>
                  <a:lnTo>
                    <a:pt x="1120978" y="65552"/>
                  </a:lnTo>
                  <a:lnTo>
                    <a:pt x="1077164" y="50645"/>
                  </a:lnTo>
                  <a:lnTo>
                    <a:pt x="1032763" y="39504"/>
                  </a:lnTo>
                  <a:lnTo>
                    <a:pt x="988187" y="29919"/>
                  </a:lnTo>
                  <a:lnTo>
                    <a:pt x="943561" y="20795"/>
                  </a:lnTo>
                  <a:lnTo>
                    <a:pt x="898919" y="12800"/>
                  </a:lnTo>
                  <a:lnTo>
                    <a:pt x="854272" y="8998"/>
                  </a:lnTo>
                  <a:lnTo>
                    <a:pt x="809624" y="3020"/>
                  </a:lnTo>
                  <a:lnTo>
                    <a:pt x="764976" y="808"/>
                  </a:lnTo>
                  <a:lnTo>
                    <a:pt x="720328" y="153"/>
                  </a:lnTo>
                  <a:lnTo>
                    <a:pt x="690562" y="0"/>
                  </a:lnTo>
                  <a:lnTo>
                    <a:pt x="658151" y="2577"/>
                  </a:lnTo>
                  <a:lnTo>
                    <a:pt x="624894" y="6038"/>
                  </a:lnTo>
                  <a:lnTo>
                    <a:pt x="593577" y="7576"/>
                  </a:lnTo>
                  <a:lnTo>
                    <a:pt x="563122" y="10906"/>
                  </a:lnTo>
                  <a:lnTo>
                    <a:pt x="533049" y="14700"/>
                  </a:lnTo>
                  <a:lnTo>
                    <a:pt x="503148" y="16387"/>
                  </a:lnTo>
                  <a:lnTo>
                    <a:pt x="473322" y="19782"/>
                  </a:lnTo>
                  <a:lnTo>
                    <a:pt x="443529" y="24599"/>
                  </a:lnTo>
                  <a:lnTo>
                    <a:pt x="413752" y="30047"/>
                  </a:lnTo>
                  <a:lnTo>
                    <a:pt x="383980" y="35775"/>
                  </a:lnTo>
                  <a:lnTo>
                    <a:pt x="341975" y="47225"/>
                  </a:lnTo>
                  <a:lnTo>
                    <a:pt x="304393" y="60539"/>
                  </a:lnTo>
                  <a:lnTo>
                    <a:pt x="265477" y="73414"/>
                  </a:lnTo>
                  <a:lnTo>
                    <a:pt x="225173" y="87150"/>
                  </a:lnTo>
                  <a:lnTo>
                    <a:pt x="188095" y="100149"/>
                  </a:lnTo>
                  <a:lnTo>
                    <a:pt x="144752" y="122320"/>
                  </a:lnTo>
                  <a:lnTo>
                    <a:pt x="101390" y="140664"/>
                  </a:lnTo>
                  <a:lnTo>
                    <a:pt x="58735" y="174631"/>
                  </a:lnTo>
                  <a:lnTo>
                    <a:pt x="21027" y="208189"/>
                  </a:lnTo>
                  <a:lnTo>
                    <a:pt x="5182" y="233436"/>
                  </a:lnTo>
                  <a:lnTo>
                    <a:pt x="1535" y="246571"/>
                  </a:lnTo>
                  <a:lnTo>
                    <a:pt x="0" y="276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SMARTInkShape-234"/>
          <p:cNvSpPr/>
          <p:nvPr/>
        </p:nvSpPr>
        <p:spPr>
          <a:xfrm>
            <a:off x="1816512" y="4125532"/>
            <a:ext cx="1810672" cy="562521"/>
          </a:xfrm>
          <a:custGeom>
            <a:avLst/>
            <a:gdLst/>
            <a:ahLst/>
            <a:cxnLst/>
            <a:rect l="0" t="0" r="0" b="0"/>
            <a:pathLst>
              <a:path w="1810672" h="562521">
                <a:moveTo>
                  <a:pt x="5144" y="223226"/>
                </a:moveTo>
                <a:lnTo>
                  <a:pt x="5144" y="230914"/>
                </a:lnTo>
                <a:lnTo>
                  <a:pt x="404" y="241269"/>
                </a:lnTo>
                <a:lnTo>
                  <a:pt x="0" y="245176"/>
                </a:lnTo>
                <a:lnTo>
                  <a:pt x="2196" y="252164"/>
                </a:lnTo>
                <a:lnTo>
                  <a:pt x="9011" y="266416"/>
                </a:lnTo>
                <a:lnTo>
                  <a:pt x="17116" y="274833"/>
                </a:lnTo>
                <a:lnTo>
                  <a:pt x="60664" y="309953"/>
                </a:lnTo>
                <a:lnTo>
                  <a:pt x="95817" y="327302"/>
                </a:lnTo>
                <a:lnTo>
                  <a:pt x="139949" y="348809"/>
                </a:lnTo>
                <a:lnTo>
                  <a:pt x="177709" y="366269"/>
                </a:lnTo>
                <a:lnTo>
                  <a:pt x="206855" y="378082"/>
                </a:lnTo>
                <a:lnTo>
                  <a:pt x="239653" y="389947"/>
                </a:lnTo>
                <a:lnTo>
                  <a:pt x="274074" y="401835"/>
                </a:lnTo>
                <a:lnTo>
                  <a:pt x="309215" y="413732"/>
                </a:lnTo>
                <a:lnTo>
                  <a:pt x="344678" y="425635"/>
                </a:lnTo>
                <a:lnTo>
                  <a:pt x="382928" y="437540"/>
                </a:lnTo>
                <a:lnTo>
                  <a:pt x="424072" y="449445"/>
                </a:lnTo>
                <a:lnTo>
                  <a:pt x="446156" y="455398"/>
                </a:lnTo>
                <a:lnTo>
                  <a:pt x="468816" y="461351"/>
                </a:lnTo>
                <a:lnTo>
                  <a:pt x="491860" y="467304"/>
                </a:lnTo>
                <a:lnTo>
                  <a:pt x="515161" y="473257"/>
                </a:lnTo>
                <a:lnTo>
                  <a:pt x="538632" y="479210"/>
                </a:lnTo>
                <a:lnTo>
                  <a:pt x="562217" y="485163"/>
                </a:lnTo>
                <a:lnTo>
                  <a:pt x="585877" y="491116"/>
                </a:lnTo>
                <a:lnTo>
                  <a:pt x="609589" y="497070"/>
                </a:lnTo>
                <a:lnTo>
                  <a:pt x="633334" y="502031"/>
                </a:lnTo>
                <a:lnTo>
                  <a:pt x="657101" y="506330"/>
                </a:lnTo>
                <a:lnTo>
                  <a:pt x="680884" y="510189"/>
                </a:lnTo>
                <a:lnTo>
                  <a:pt x="705669" y="514745"/>
                </a:lnTo>
                <a:lnTo>
                  <a:pt x="731121" y="519767"/>
                </a:lnTo>
                <a:lnTo>
                  <a:pt x="757020" y="525100"/>
                </a:lnTo>
                <a:lnTo>
                  <a:pt x="782223" y="529647"/>
                </a:lnTo>
                <a:lnTo>
                  <a:pt x="806962" y="533670"/>
                </a:lnTo>
                <a:lnTo>
                  <a:pt x="831393" y="537345"/>
                </a:lnTo>
                <a:lnTo>
                  <a:pt x="856609" y="540787"/>
                </a:lnTo>
                <a:lnTo>
                  <a:pt x="882350" y="544074"/>
                </a:lnTo>
                <a:lnTo>
                  <a:pt x="908440" y="547258"/>
                </a:lnTo>
                <a:lnTo>
                  <a:pt x="933771" y="549380"/>
                </a:lnTo>
                <a:lnTo>
                  <a:pt x="958596" y="550795"/>
                </a:lnTo>
                <a:lnTo>
                  <a:pt x="983084" y="551738"/>
                </a:lnTo>
                <a:lnTo>
                  <a:pt x="1006354" y="552367"/>
                </a:lnTo>
                <a:lnTo>
                  <a:pt x="1050730" y="553065"/>
                </a:lnTo>
                <a:lnTo>
                  <a:pt x="1073280" y="554244"/>
                </a:lnTo>
                <a:lnTo>
                  <a:pt x="1096250" y="556021"/>
                </a:lnTo>
                <a:lnTo>
                  <a:pt x="1119501" y="558199"/>
                </a:lnTo>
                <a:lnTo>
                  <a:pt x="1142940" y="559651"/>
                </a:lnTo>
                <a:lnTo>
                  <a:pt x="1166503" y="560618"/>
                </a:lnTo>
                <a:lnTo>
                  <a:pt x="1190149" y="561264"/>
                </a:lnTo>
                <a:lnTo>
                  <a:pt x="1213850" y="561694"/>
                </a:lnTo>
                <a:lnTo>
                  <a:pt x="1237589" y="561980"/>
                </a:lnTo>
                <a:lnTo>
                  <a:pt x="1261352" y="562171"/>
                </a:lnTo>
                <a:lnTo>
                  <a:pt x="1285132" y="562299"/>
                </a:lnTo>
                <a:lnTo>
                  <a:pt x="1308922" y="562384"/>
                </a:lnTo>
                <a:lnTo>
                  <a:pt x="1332721" y="562441"/>
                </a:lnTo>
                <a:lnTo>
                  <a:pt x="1355531" y="562478"/>
                </a:lnTo>
                <a:lnTo>
                  <a:pt x="1399397" y="562520"/>
                </a:lnTo>
                <a:lnTo>
                  <a:pt x="1442044" y="559893"/>
                </a:lnTo>
                <a:lnTo>
                  <a:pt x="1484149" y="556411"/>
                </a:lnTo>
                <a:lnTo>
                  <a:pt x="1526013" y="554863"/>
                </a:lnTo>
                <a:lnTo>
                  <a:pt x="1562479" y="548883"/>
                </a:lnTo>
                <a:lnTo>
                  <a:pt x="1595223" y="540603"/>
                </a:lnTo>
                <a:lnTo>
                  <a:pt x="1626312" y="533615"/>
                </a:lnTo>
                <a:lnTo>
                  <a:pt x="1656666" y="527203"/>
                </a:lnTo>
                <a:lnTo>
                  <a:pt x="1699000" y="515369"/>
                </a:lnTo>
                <a:lnTo>
                  <a:pt x="1734033" y="501941"/>
                </a:lnTo>
                <a:lnTo>
                  <a:pt x="1753820" y="492950"/>
                </a:lnTo>
                <a:lnTo>
                  <a:pt x="1795068" y="459204"/>
                </a:lnTo>
                <a:lnTo>
                  <a:pt x="1809571" y="421799"/>
                </a:lnTo>
                <a:lnTo>
                  <a:pt x="1810671" y="387234"/>
                </a:lnTo>
                <a:lnTo>
                  <a:pt x="1801162" y="347896"/>
                </a:lnTo>
                <a:lnTo>
                  <a:pt x="1785690" y="315507"/>
                </a:lnTo>
                <a:lnTo>
                  <a:pt x="1751652" y="274748"/>
                </a:lnTo>
                <a:lnTo>
                  <a:pt x="1707005" y="233513"/>
                </a:lnTo>
                <a:lnTo>
                  <a:pt x="1671802" y="205769"/>
                </a:lnTo>
                <a:lnTo>
                  <a:pt x="1631496" y="178697"/>
                </a:lnTo>
                <a:lnTo>
                  <a:pt x="1600100" y="160771"/>
                </a:lnTo>
                <a:lnTo>
                  <a:pt x="1566302" y="143874"/>
                </a:lnTo>
                <a:lnTo>
                  <a:pt x="1531438" y="129750"/>
                </a:lnTo>
                <a:lnTo>
                  <a:pt x="1496099" y="116858"/>
                </a:lnTo>
                <a:lnTo>
                  <a:pt x="1460548" y="104514"/>
                </a:lnTo>
                <a:lnTo>
                  <a:pt x="1424905" y="92413"/>
                </a:lnTo>
                <a:lnTo>
                  <a:pt x="1386573" y="83066"/>
                </a:lnTo>
                <a:lnTo>
                  <a:pt x="1347378" y="74612"/>
                </a:lnTo>
                <a:lnTo>
                  <a:pt x="1310115" y="64241"/>
                </a:lnTo>
                <a:lnTo>
                  <a:pt x="1271063" y="55662"/>
                </a:lnTo>
                <a:lnTo>
                  <a:pt x="1230556" y="48542"/>
                </a:lnTo>
                <a:lnTo>
                  <a:pt x="1189402" y="42070"/>
                </a:lnTo>
                <a:lnTo>
                  <a:pt x="1147960" y="38533"/>
                </a:lnTo>
                <a:lnTo>
                  <a:pt x="1106391" y="35968"/>
                </a:lnTo>
                <a:lnTo>
                  <a:pt x="1064764" y="31521"/>
                </a:lnTo>
                <a:lnTo>
                  <a:pt x="1025758" y="28883"/>
                </a:lnTo>
                <a:lnTo>
                  <a:pt x="987586" y="26718"/>
                </a:lnTo>
                <a:lnTo>
                  <a:pt x="947470" y="22449"/>
                </a:lnTo>
                <a:lnTo>
                  <a:pt x="906490" y="19890"/>
                </a:lnTo>
                <a:lnTo>
                  <a:pt x="866117" y="17760"/>
                </a:lnTo>
                <a:lnTo>
                  <a:pt x="828330" y="13507"/>
                </a:lnTo>
                <a:lnTo>
                  <a:pt x="789046" y="10955"/>
                </a:lnTo>
                <a:lnTo>
                  <a:pt x="748436" y="8828"/>
                </a:lnTo>
                <a:lnTo>
                  <a:pt x="707236" y="4576"/>
                </a:lnTo>
                <a:lnTo>
                  <a:pt x="665773" y="2025"/>
                </a:lnTo>
                <a:lnTo>
                  <a:pt x="625187" y="891"/>
                </a:lnTo>
                <a:lnTo>
                  <a:pt x="587305" y="387"/>
                </a:lnTo>
                <a:lnTo>
                  <a:pt x="547979" y="163"/>
                </a:lnTo>
                <a:lnTo>
                  <a:pt x="508341" y="63"/>
                </a:lnTo>
                <a:lnTo>
                  <a:pt x="470881" y="19"/>
                </a:lnTo>
                <a:lnTo>
                  <a:pt x="431742" y="0"/>
                </a:lnTo>
                <a:lnTo>
                  <a:pt x="392189" y="983"/>
                </a:lnTo>
                <a:lnTo>
                  <a:pt x="354766" y="4727"/>
                </a:lnTo>
                <a:lnTo>
                  <a:pt x="320935" y="9699"/>
                </a:lnTo>
                <a:lnTo>
                  <a:pt x="288371" y="15216"/>
                </a:lnTo>
                <a:lnTo>
                  <a:pt x="254054" y="20975"/>
                </a:lnTo>
                <a:lnTo>
                  <a:pt x="210746" y="29795"/>
                </a:lnTo>
                <a:lnTo>
                  <a:pt x="168038" y="38693"/>
                </a:lnTo>
                <a:lnTo>
                  <a:pt x="133446" y="47613"/>
                </a:lnTo>
                <a:lnTo>
                  <a:pt x="89945" y="66645"/>
                </a:lnTo>
                <a:lnTo>
                  <a:pt x="53745" y="95389"/>
                </a:lnTo>
                <a:lnTo>
                  <a:pt x="32846" y="125019"/>
                </a:lnTo>
                <a:lnTo>
                  <a:pt x="29565" y="130966"/>
                </a:lnTo>
                <a:lnTo>
                  <a:pt x="28370" y="136914"/>
                </a:lnTo>
                <a:lnTo>
                  <a:pt x="29688" y="148816"/>
                </a:lnTo>
                <a:lnTo>
                  <a:pt x="36008" y="166672"/>
                </a:lnTo>
                <a:lnTo>
                  <a:pt x="72983" y="202390"/>
                </a:lnTo>
                <a:lnTo>
                  <a:pt x="103371" y="2232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Shape-235"/>
          <p:cNvSpPr/>
          <p:nvPr/>
        </p:nvSpPr>
        <p:spPr>
          <a:xfrm>
            <a:off x="1700671" y="3254623"/>
            <a:ext cx="1208439" cy="370427"/>
          </a:xfrm>
          <a:custGeom>
            <a:avLst/>
            <a:gdLst/>
            <a:ahLst/>
            <a:cxnLst/>
            <a:rect l="0" t="0" r="0" b="0"/>
            <a:pathLst>
              <a:path w="1208439" h="370427">
                <a:moveTo>
                  <a:pt x="13829" y="210096"/>
                </a:moveTo>
                <a:lnTo>
                  <a:pt x="9089" y="210096"/>
                </a:lnTo>
                <a:lnTo>
                  <a:pt x="7692" y="211088"/>
                </a:lnTo>
                <a:lnTo>
                  <a:pt x="6761" y="212741"/>
                </a:lnTo>
                <a:lnTo>
                  <a:pt x="6141" y="214836"/>
                </a:lnTo>
                <a:lnTo>
                  <a:pt x="4735" y="216233"/>
                </a:lnTo>
                <a:lnTo>
                  <a:pt x="527" y="217784"/>
                </a:lnTo>
                <a:lnTo>
                  <a:pt x="0" y="221175"/>
                </a:lnTo>
                <a:lnTo>
                  <a:pt x="2060" y="232879"/>
                </a:lnTo>
                <a:lnTo>
                  <a:pt x="8799" y="246722"/>
                </a:lnTo>
                <a:lnTo>
                  <a:pt x="26560" y="261848"/>
                </a:lnTo>
                <a:lnTo>
                  <a:pt x="60221" y="277608"/>
                </a:lnTo>
                <a:lnTo>
                  <a:pt x="93610" y="287205"/>
                </a:lnTo>
                <a:lnTo>
                  <a:pt x="134482" y="297325"/>
                </a:lnTo>
                <a:lnTo>
                  <a:pt x="179003" y="311458"/>
                </a:lnTo>
                <a:lnTo>
                  <a:pt x="212255" y="318976"/>
                </a:lnTo>
                <a:lnTo>
                  <a:pt x="246878" y="325625"/>
                </a:lnTo>
                <a:lnTo>
                  <a:pt x="283102" y="331888"/>
                </a:lnTo>
                <a:lnTo>
                  <a:pt x="322352" y="337978"/>
                </a:lnTo>
                <a:lnTo>
                  <a:pt x="362948" y="343992"/>
                </a:lnTo>
                <a:lnTo>
                  <a:pt x="404141" y="348980"/>
                </a:lnTo>
                <a:lnTo>
                  <a:pt x="445601" y="351197"/>
                </a:lnTo>
                <a:lnTo>
                  <a:pt x="489824" y="354828"/>
                </a:lnTo>
                <a:lnTo>
                  <a:pt x="512729" y="357186"/>
                </a:lnTo>
                <a:lnTo>
                  <a:pt x="556700" y="359805"/>
                </a:lnTo>
                <a:lnTo>
                  <a:pt x="600386" y="361961"/>
                </a:lnTo>
                <a:lnTo>
                  <a:pt x="623149" y="363925"/>
                </a:lnTo>
                <a:lnTo>
                  <a:pt x="646261" y="366227"/>
                </a:lnTo>
                <a:lnTo>
                  <a:pt x="669606" y="367761"/>
                </a:lnTo>
                <a:lnTo>
                  <a:pt x="693108" y="368785"/>
                </a:lnTo>
                <a:lnTo>
                  <a:pt x="716713" y="369466"/>
                </a:lnTo>
                <a:lnTo>
                  <a:pt x="739395" y="369921"/>
                </a:lnTo>
                <a:lnTo>
                  <a:pt x="783118" y="370426"/>
                </a:lnTo>
                <a:lnTo>
                  <a:pt x="825701" y="368005"/>
                </a:lnTo>
                <a:lnTo>
                  <a:pt x="867778" y="364613"/>
                </a:lnTo>
                <a:lnTo>
                  <a:pt x="909630" y="363106"/>
                </a:lnTo>
                <a:lnTo>
                  <a:pt x="948736" y="359790"/>
                </a:lnTo>
                <a:lnTo>
                  <a:pt x="984968" y="355009"/>
                </a:lnTo>
                <a:lnTo>
                  <a:pt x="1017608" y="349577"/>
                </a:lnTo>
                <a:lnTo>
                  <a:pt x="1059134" y="336200"/>
                </a:lnTo>
                <a:lnTo>
                  <a:pt x="1096573" y="319669"/>
                </a:lnTo>
                <a:lnTo>
                  <a:pt x="1137651" y="302442"/>
                </a:lnTo>
                <a:lnTo>
                  <a:pt x="1164376" y="285634"/>
                </a:lnTo>
                <a:lnTo>
                  <a:pt x="1189041" y="256436"/>
                </a:lnTo>
                <a:lnTo>
                  <a:pt x="1203761" y="231266"/>
                </a:lnTo>
                <a:lnTo>
                  <a:pt x="1208438" y="208431"/>
                </a:lnTo>
                <a:lnTo>
                  <a:pt x="1205083" y="187554"/>
                </a:lnTo>
                <a:lnTo>
                  <a:pt x="1187205" y="172296"/>
                </a:lnTo>
                <a:lnTo>
                  <a:pt x="1151608" y="149617"/>
                </a:lnTo>
                <a:lnTo>
                  <a:pt x="1112913" y="119436"/>
                </a:lnTo>
                <a:lnTo>
                  <a:pt x="1076128" y="98346"/>
                </a:lnTo>
                <a:lnTo>
                  <a:pt x="1033809" y="74789"/>
                </a:lnTo>
                <a:lnTo>
                  <a:pt x="989851" y="53699"/>
                </a:lnTo>
                <a:lnTo>
                  <a:pt x="957601" y="43682"/>
                </a:lnTo>
                <a:lnTo>
                  <a:pt x="923424" y="34931"/>
                </a:lnTo>
                <a:lnTo>
                  <a:pt x="888390" y="24427"/>
                </a:lnTo>
                <a:lnTo>
                  <a:pt x="850330" y="15790"/>
                </a:lnTo>
                <a:lnTo>
                  <a:pt x="810264" y="9636"/>
                </a:lnTo>
                <a:lnTo>
                  <a:pt x="769305" y="6901"/>
                </a:lnTo>
                <a:lnTo>
                  <a:pt x="727950" y="3039"/>
                </a:lnTo>
                <a:lnTo>
                  <a:pt x="685427" y="0"/>
                </a:lnTo>
                <a:lnTo>
                  <a:pt x="662975" y="579"/>
                </a:lnTo>
                <a:lnTo>
                  <a:pt x="640070" y="1957"/>
                </a:lnTo>
                <a:lnTo>
                  <a:pt x="596098" y="3488"/>
                </a:lnTo>
                <a:lnTo>
                  <a:pt x="553404" y="5161"/>
                </a:lnTo>
                <a:lnTo>
                  <a:pt x="511278" y="9212"/>
                </a:lnTo>
                <a:lnTo>
                  <a:pt x="469405" y="16965"/>
                </a:lnTo>
                <a:lnTo>
                  <a:pt x="428635" y="26033"/>
                </a:lnTo>
                <a:lnTo>
                  <a:pt x="390672" y="33371"/>
                </a:lnTo>
                <a:lnTo>
                  <a:pt x="353955" y="42585"/>
                </a:lnTo>
                <a:lnTo>
                  <a:pt x="319777" y="53295"/>
                </a:lnTo>
                <a:lnTo>
                  <a:pt x="278224" y="70481"/>
                </a:lnTo>
                <a:lnTo>
                  <a:pt x="241768" y="88141"/>
                </a:lnTo>
                <a:lnTo>
                  <a:pt x="183493" y="1207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3" name="SMARTInkShape-Group61"/>
          <p:cNvGrpSpPr/>
          <p:nvPr/>
        </p:nvGrpSpPr>
        <p:grpSpPr>
          <a:xfrm>
            <a:off x="295921" y="2384227"/>
            <a:ext cx="730994" cy="330399"/>
            <a:chOff x="295921" y="2384227"/>
            <a:chExt cx="730994" cy="330399"/>
          </a:xfrm>
        </p:grpSpPr>
        <p:sp>
          <p:nvSpPr>
            <p:cNvPr id="288" name="SMARTInkShape-236"/>
            <p:cNvSpPr/>
            <p:nvPr/>
          </p:nvSpPr>
          <p:spPr>
            <a:xfrm>
              <a:off x="848429" y="2473523"/>
              <a:ext cx="178486" cy="124894"/>
            </a:xfrm>
            <a:custGeom>
              <a:avLst/>
              <a:gdLst/>
              <a:ahLst/>
              <a:cxnLst/>
              <a:rect l="0" t="0" r="0" b="0"/>
              <a:pathLst>
                <a:path w="178486" h="124894">
                  <a:moveTo>
                    <a:pt x="8821" y="71438"/>
                  </a:moveTo>
                  <a:lnTo>
                    <a:pt x="8821" y="62876"/>
                  </a:lnTo>
                  <a:lnTo>
                    <a:pt x="1133" y="54852"/>
                  </a:lnTo>
                  <a:lnTo>
                    <a:pt x="719" y="55420"/>
                  </a:lnTo>
                  <a:lnTo>
                    <a:pt x="0" y="61379"/>
                  </a:lnTo>
                  <a:lnTo>
                    <a:pt x="6050" y="69414"/>
                  </a:lnTo>
                  <a:lnTo>
                    <a:pt x="8992" y="77673"/>
                  </a:lnTo>
                  <a:lnTo>
                    <a:pt x="38623" y="110136"/>
                  </a:lnTo>
                  <a:lnTo>
                    <a:pt x="44556" y="113442"/>
                  </a:lnTo>
                  <a:lnTo>
                    <a:pt x="50500" y="115903"/>
                  </a:lnTo>
                  <a:lnTo>
                    <a:pt x="59425" y="121875"/>
                  </a:lnTo>
                  <a:lnTo>
                    <a:pt x="68353" y="124085"/>
                  </a:lnTo>
                  <a:lnTo>
                    <a:pt x="78495" y="124893"/>
                  </a:lnTo>
                  <a:lnTo>
                    <a:pt x="79083" y="123942"/>
                  </a:lnTo>
                  <a:lnTo>
                    <a:pt x="88330" y="83883"/>
                  </a:lnTo>
                  <a:lnTo>
                    <a:pt x="89113" y="41487"/>
                  </a:lnTo>
                  <a:lnTo>
                    <a:pt x="89155" y="33983"/>
                  </a:lnTo>
                  <a:lnTo>
                    <a:pt x="91819" y="27341"/>
                  </a:lnTo>
                  <a:lnTo>
                    <a:pt x="93919" y="24180"/>
                  </a:lnTo>
                  <a:lnTo>
                    <a:pt x="96311" y="22074"/>
                  </a:lnTo>
                  <a:lnTo>
                    <a:pt x="129090" y="3730"/>
                  </a:lnTo>
                  <a:lnTo>
                    <a:pt x="171406" y="98"/>
                  </a:lnTo>
                  <a:lnTo>
                    <a:pt x="1784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37"/>
            <p:cNvSpPr/>
            <p:nvPr/>
          </p:nvSpPr>
          <p:spPr>
            <a:xfrm>
              <a:off x="750251" y="2500313"/>
              <a:ext cx="62352" cy="106598"/>
            </a:xfrm>
            <a:custGeom>
              <a:avLst/>
              <a:gdLst/>
              <a:ahLst/>
              <a:cxnLst/>
              <a:rect l="0" t="0" r="0" b="0"/>
              <a:pathLst>
                <a:path w="62352" h="106598">
                  <a:moveTo>
                    <a:pt x="62351" y="0"/>
                  </a:moveTo>
                  <a:lnTo>
                    <a:pt x="46100" y="0"/>
                  </a:lnTo>
                  <a:lnTo>
                    <a:pt x="31543" y="7129"/>
                  </a:lnTo>
                  <a:lnTo>
                    <a:pt x="14980" y="20990"/>
                  </a:lnTo>
                  <a:lnTo>
                    <a:pt x="5871" y="34551"/>
                  </a:lnTo>
                  <a:lnTo>
                    <a:pt x="1629" y="51137"/>
                  </a:lnTo>
                  <a:lnTo>
                    <a:pt x="0" y="78678"/>
                  </a:lnTo>
                  <a:lnTo>
                    <a:pt x="2558" y="87223"/>
                  </a:lnTo>
                  <a:lnTo>
                    <a:pt x="6011" y="94328"/>
                  </a:lnTo>
                  <a:lnTo>
                    <a:pt x="7545" y="100793"/>
                  </a:lnTo>
                  <a:lnTo>
                    <a:pt x="8946" y="102914"/>
                  </a:lnTo>
                  <a:lnTo>
                    <a:pt x="10873" y="104328"/>
                  </a:lnTo>
                  <a:lnTo>
                    <a:pt x="16651" y="105899"/>
                  </a:lnTo>
                  <a:lnTo>
                    <a:pt x="25834" y="106597"/>
                  </a:lnTo>
                  <a:lnTo>
                    <a:pt x="33884" y="104261"/>
                  </a:lnTo>
                  <a:lnTo>
                    <a:pt x="44491" y="98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38"/>
            <p:cNvSpPr/>
            <p:nvPr/>
          </p:nvSpPr>
          <p:spPr>
            <a:xfrm>
              <a:off x="383977" y="2500435"/>
              <a:ext cx="292857" cy="151683"/>
            </a:xfrm>
            <a:custGeom>
              <a:avLst/>
              <a:gdLst/>
              <a:ahLst/>
              <a:cxnLst/>
              <a:rect l="0" t="0" r="0" b="0"/>
              <a:pathLst>
                <a:path w="292857" h="151683">
                  <a:moveTo>
                    <a:pt x="0" y="115963"/>
                  </a:moveTo>
                  <a:lnTo>
                    <a:pt x="12428" y="115963"/>
                  </a:lnTo>
                  <a:lnTo>
                    <a:pt x="18091" y="113318"/>
                  </a:lnTo>
                  <a:lnTo>
                    <a:pt x="20990" y="111223"/>
                  </a:lnTo>
                  <a:lnTo>
                    <a:pt x="63566" y="102661"/>
                  </a:lnTo>
                  <a:lnTo>
                    <a:pt x="99427" y="90883"/>
                  </a:lnTo>
                  <a:lnTo>
                    <a:pt x="141054" y="75768"/>
                  </a:lnTo>
                  <a:lnTo>
                    <a:pt x="159925" y="71310"/>
                  </a:lnTo>
                  <a:lnTo>
                    <a:pt x="196293" y="54925"/>
                  </a:lnTo>
                  <a:lnTo>
                    <a:pt x="240088" y="38766"/>
                  </a:lnTo>
                  <a:lnTo>
                    <a:pt x="264456" y="26705"/>
                  </a:lnTo>
                  <a:lnTo>
                    <a:pt x="282321" y="12781"/>
                  </a:lnTo>
                  <a:lnTo>
                    <a:pt x="288525" y="10573"/>
                  </a:lnTo>
                  <a:lnTo>
                    <a:pt x="290576" y="8992"/>
                  </a:lnTo>
                  <a:lnTo>
                    <a:pt x="292856" y="4590"/>
                  </a:lnTo>
                  <a:lnTo>
                    <a:pt x="292471" y="3019"/>
                  </a:lnTo>
                  <a:lnTo>
                    <a:pt x="291223" y="1972"/>
                  </a:lnTo>
                  <a:lnTo>
                    <a:pt x="287190" y="808"/>
                  </a:lnTo>
                  <a:lnTo>
                    <a:pt x="273641" y="0"/>
                  </a:lnTo>
                  <a:lnTo>
                    <a:pt x="231931" y="17974"/>
                  </a:lnTo>
                  <a:lnTo>
                    <a:pt x="189364" y="38263"/>
                  </a:lnTo>
                  <a:lnTo>
                    <a:pt x="145017" y="78220"/>
                  </a:lnTo>
                  <a:lnTo>
                    <a:pt x="141326" y="81871"/>
                  </a:lnTo>
                  <a:lnTo>
                    <a:pt x="137225" y="91220"/>
                  </a:lnTo>
                  <a:lnTo>
                    <a:pt x="134137" y="123278"/>
                  </a:lnTo>
                  <a:lnTo>
                    <a:pt x="136676" y="131782"/>
                  </a:lnTo>
                  <a:lnTo>
                    <a:pt x="146391" y="145326"/>
                  </a:lnTo>
                  <a:lnTo>
                    <a:pt x="154690" y="148857"/>
                  </a:lnTo>
                  <a:lnTo>
                    <a:pt x="198550" y="151572"/>
                  </a:lnTo>
                  <a:lnTo>
                    <a:pt x="214312" y="151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39"/>
            <p:cNvSpPr/>
            <p:nvPr/>
          </p:nvSpPr>
          <p:spPr>
            <a:xfrm>
              <a:off x="312539" y="2384227"/>
              <a:ext cx="258962" cy="151805"/>
            </a:xfrm>
            <a:custGeom>
              <a:avLst/>
              <a:gdLst/>
              <a:ahLst/>
              <a:cxnLst/>
              <a:rect l="0" t="0" r="0" b="0"/>
              <a:pathLst>
                <a:path w="258962" h="151805">
                  <a:moveTo>
                    <a:pt x="0" y="151804"/>
                  </a:moveTo>
                  <a:lnTo>
                    <a:pt x="0" y="147064"/>
                  </a:lnTo>
                  <a:lnTo>
                    <a:pt x="12429" y="118385"/>
                  </a:lnTo>
                  <a:lnTo>
                    <a:pt x="20738" y="109501"/>
                  </a:lnTo>
                  <a:lnTo>
                    <a:pt x="59700" y="78769"/>
                  </a:lnTo>
                  <a:lnTo>
                    <a:pt x="99033" y="52975"/>
                  </a:lnTo>
                  <a:lnTo>
                    <a:pt x="134105" y="34387"/>
                  </a:lnTo>
                  <a:lnTo>
                    <a:pt x="175832" y="21160"/>
                  </a:lnTo>
                  <a:lnTo>
                    <a:pt x="213767" y="11639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40"/>
            <p:cNvSpPr/>
            <p:nvPr/>
          </p:nvSpPr>
          <p:spPr>
            <a:xfrm>
              <a:off x="295921" y="2482453"/>
              <a:ext cx="105916" cy="232173"/>
            </a:xfrm>
            <a:custGeom>
              <a:avLst/>
              <a:gdLst/>
              <a:ahLst/>
              <a:cxnLst/>
              <a:rect l="0" t="0" r="0" b="0"/>
              <a:pathLst>
                <a:path w="105916" h="232173">
                  <a:moveTo>
                    <a:pt x="7688" y="0"/>
                  </a:moveTo>
                  <a:lnTo>
                    <a:pt x="0" y="7689"/>
                  </a:lnTo>
                  <a:lnTo>
                    <a:pt x="578" y="8102"/>
                  </a:lnTo>
                  <a:lnTo>
                    <a:pt x="3867" y="8562"/>
                  </a:lnTo>
                  <a:lnTo>
                    <a:pt x="5141" y="9677"/>
                  </a:lnTo>
                  <a:lnTo>
                    <a:pt x="14607" y="34075"/>
                  </a:lnTo>
                  <a:lnTo>
                    <a:pt x="17345" y="56522"/>
                  </a:lnTo>
                  <a:lnTo>
                    <a:pt x="23634" y="73489"/>
                  </a:lnTo>
                  <a:lnTo>
                    <a:pt x="27626" y="89905"/>
                  </a:lnTo>
                  <a:lnTo>
                    <a:pt x="32447" y="107336"/>
                  </a:lnTo>
                  <a:lnTo>
                    <a:pt x="41339" y="143083"/>
                  </a:lnTo>
                  <a:lnTo>
                    <a:pt x="56590" y="185680"/>
                  </a:lnTo>
                  <a:lnTo>
                    <a:pt x="73285" y="212677"/>
                  </a:lnTo>
                  <a:lnTo>
                    <a:pt x="77216" y="216199"/>
                  </a:lnTo>
                  <a:lnTo>
                    <a:pt x="90246" y="222148"/>
                  </a:lnTo>
                  <a:lnTo>
                    <a:pt x="92492" y="224497"/>
                  </a:lnTo>
                  <a:lnTo>
                    <a:pt x="93990" y="227055"/>
                  </a:lnTo>
                  <a:lnTo>
                    <a:pt x="95981" y="228761"/>
                  </a:lnTo>
                  <a:lnTo>
                    <a:pt x="105915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4" name="SMARTInkShape-241"/>
          <p:cNvSpPr/>
          <p:nvPr/>
        </p:nvSpPr>
        <p:spPr>
          <a:xfrm>
            <a:off x="303609" y="2616398"/>
            <a:ext cx="1035844" cy="250033"/>
          </a:xfrm>
          <a:custGeom>
            <a:avLst/>
            <a:gdLst/>
            <a:ahLst/>
            <a:cxnLst/>
            <a:rect l="0" t="0" r="0" b="0"/>
            <a:pathLst>
              <a:path w="1035844" h="250033">
                <a:moveTo>
                  <a:pt x="0" y="250032"/>
                </a:moveTo>
                <a:lnTo>
                  <a:pt x="12429" y="250032"/>
                </a:lnTo>
                <a:lnTo>
                  <a:pt x="25732" y="245291"/>
                </a:lnTo>
                <a:lnTo>
                  <a:pt x="66191" y="222226"/>
                </a:lnTo>
                <a:lnTo>
                  <a:pt x="99318" y="207728"/>
                </a:lnTo>
                <a:lnTo>
                  <a:pt x="136915" y="194503"/>
                </a:lnTo>
                <a:lnTo>
                  <a:pt x="179474" y="178016"/>
                </a:lnTo>
                <a:lnTo>
                  <a:pt x="223503" y="160564"/>
                </a:lnTo>
                <a:lnTo>
                  <a:pt x="254116" y="148752"/>
                </a:lnTo>
                <a:lnTo>
                  <a:pt x="287566" y="136889"/>
                </a:lnTo>
                <a:lnTo>
                  <a:pt x="324922" y="125001"/>
                </a:lnTo>
                <a:lnTo>
                  <a:pt x="363683" y="113103"/>
                </a:lnTo>
                <a:lnTo>
                  <a:pt x="400754" y="101201"/>
                </a:lnTo>
                <a:lnTo>
                  <a:pt x="437074" y="91942"/>
                </a:lnTo>
                <a:lnTo>
                  <a:pt x="474052" y="84519"/>
                </a:lnTo>
                <a:lnTo>
                  <a:pt x="513638" y="77914"/>
                </a:lnTo>
                <a:lnTo>
                  <a:pt x="551737" y="71670"/>
                </a:lnTo>
                <a:lnTo>
                  <a:pt x="589506" y="65588"/>
                </a:lnTo>
                <a:lnTo>
                  <a:pt x="629443" y="59578"/>
                </a:lnTo>
                <a:lnTo>
                  <a:pt x="667698" y="50953"/>
                </a:lnTo>
                <a:lnTo>
                  <a:pt x="704544" y="42490"/>
                </a:lnTo>
                <a:lnTo>
                  <a:pt x="740764" y="38728"/>
                </a:lnTo>
                <a:lnTo>
                  <a:pt x="774059" y="34411"/>
                </a:lnTo>
                <a:lnTo>
                  <a:pt x="806386" y="30177"/>
                </a:lnTo>
                <a:lnTo>
                  <a:pt x="840597" y="28295"/>
                </a:lnTo>
                <a:lnTo>
                  <a:pt x="883846" y="22495"/>
                </a:lnTo>
                <a:lnTo>
                  <a:pt x="921795" y="14493"/>
                </a:lnTo>
                <a:lnTo>
                  <a:pt x="963045" y="10029"/>
                </a:lnTo>
                <a:lnTo>
                  <a:pt x="997211" y="6501"/>
                </a:lnTo>
                <a:lnTo>
                  <a:pt x="1025875" y="571"/>
                </a:lnTo>
                <a:lnTo>
                  <a:pt x="1035843" y="0"/>
                </a:lnTo>
                <a:lnTo>
                  <a:pt x="1031103" y="0"/>
                </a:lnTo>
                <a:lnTo>
                  <a:pt x="1029707" y="993"/>
                </a:lnTo>
                <a:lnTo>
                  <a:pt x="1028776" y="2646"/>
                </a:lnTo>
                <a:lnTo>
                  <a:pt x="1028155" y="4741"/>
                </a:lnTo>
                <a:lnTo>
                  <a:pt x="1026750" y="6137"/>
                </a:lnTo>
                <a:lnTo>
                  <a:pt x="1022542" y="7689"/>
                </a:lnTo>
                <a:lnTo>
                  <a:pt x="1009055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00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rgbClr val="000000"/>
      </a:dk1>
      <a:lt1>
        <a:srgbClr val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581</Words>
  <Application>Microsoft Office PowerPoint</Application>
  <PresentationFormat>On-screen Show (4:3)</PresentationFormat>
  <Paragraphs>68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Spring</vt:lpstr>
      <vt:lpstr>Bellringer Oct 21 period 5 and 8</vt:lpstr>
      <vt:lpstr>Rough draft of Lesson 1 unit project</vt:lpstr>
      <vt:lpstr>Period 5</vt:lpstr>
      <vt:lpstr>Get out your “Dyaspora” packet</vt:lpstr>
      <vt:lpstr>Part 2: Point-of-View</vt:lpstr>
      <vt:lpstr>1st person</vt:lpstr>
      <vt:lpstr>3rd person</vt:lpstr>
      <vt:lpstr>Let’s look back at the text: 2nd person</vt:lpstr>
      <vt:lpstr>Part 3: Word Choice and Tone</vt:lpstr>
      <vt:lpstr>Let’s look back at the text!</vt:lpstr>
      <vt:lpstr>LEQ 2-How does Joanne Hyppolite control structure and literary devices to develop an argument in “Dyaspora”? 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 21 period 5 and 8</dc:title>
  <dc:creator>Windows User</dc:creator>
  <cp:lastModifiedBy>Windows User</cp:lastModifiedBy>
  <cp:revision>4</cp:revision>
  <dcterms:created xsi:type="dcterms:W3CDTF">2015-10-21T14:16:30Z</dcterms:created>
  <dcterms:modified xsi:type="dcterms:W3CDTF">2015-10-21T18:24:02Z</dcterms:modified>
</cp:coreProperties>
</file>