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3F451A-79AC-4EC7-A221-2AF58C27580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0DEBC9-C7CC-4D7B-BCA5-9A08827420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6172200" cy="838200"/>
          </a:xfrm>
        </p:spPr>
        <p:txBody>
          <a:bodyPr/>
          <a:lstStyle/>
          <a:p>
            <a:r>
              <a:rPr lang="en-US" dirty="0" smtClean="0"/>
              <a:t>Bellringer Oct 23/24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447800"/>
            <a:ext cx="66294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date and the question and your response. </a:t>
            </a:r>
          </a:p>
          <a:p>
            <a:r>
              <a:rPr lang="en-US" dirty="0" smtClean="0"/>
              <a:t>(Really? Do I really have to tell you that you need to answer the question after writing it? REALLY?)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Who are some famous “self made” people in American history? How do you think they became so successful?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(Think Cisneros, </a:t>
            </a:r>
            <a:r>
              <a:rPr lang="en-US" dirty="0" err="1" smtClean="0"/>
              <a:t>Gladwell</a:t>
            </a:r>
            <a:r>
              <a:rPr lang="en-US" dirty="0" smtClean="0"/>
              <a:t>, and </a:t>
            </a:r>
            <a:r>
              <a:rPr lang="en-US" i="1" dirty="0" smtClean="0"/>
              <a:t>Freakonomics </a:t>
            </a:r>
            <a:r>
              <a:rPr lang="en-US" dirty="0" smtClean="0"/>
              <a:t>authors) (Think going through the tunnel or walking onto a bridge)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owe me?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“Through the Tunnel” essay </a:t>
            </a:r>
            <a:r>
              <a:rPr lang="en-US" dirty="0" smtClean="0"/>
              <a:t>(</a:t>
            </a:r>
            <a:r>
              <a:rPr lang="en-US" dirty="0" err="1" smtClean="0"/>
              <a:t>pd</a:t>
            </a:r>
            <a:r>
              <a:rPr lang="en-US" dirty="0" smtClean="0"/>
              <a:t> 1 and 3 due today. </a:t>
            </a:r>
            <a:r>
              <a:rPr lang="en-US" dirty="0" err="1" smtClean="0"/>
              <a:t>Pd</a:t>
            </a:r>
            <a:r>
              <a:rPr lang="en-US" dirty="0" smtClean="0"/>
              <a:t> 5 – Tuesday, </a:t>
            </a:r>
            <a:r>
              <a:rPr lang="en-US" dirty="0" err="1" smtClean="0"/>
              <a:t>Pd</a:t>
            </a:r>
            <a:r>
              <a:rPr lang="en-US" dirty="0" smtClean="0"/>
              <a:t> 4 and 8 due on Oct. 21)</a:t>
            </a:r>
            <a:endParaRPr lang="en-US" dirty="0" smtClean="0"/>
          </a:p>
          <a:p>
            <a:r>
              <a:rPr lang="en-US" dirty="0" smtClean="0"/>
              <a:t>“Rites of Passage” four questions</a:t>
            </a:r>
          </a:p>
          <a:p>
            <a:r>
              <a:rPr lang="en-US" dirty="0" smtClean="0"/>
              <a:t>CSET of “Fifteen” theme</a:t>
            </a:r>
          </a:p>
          <a:p>
            <a:r>
              <a:rPr lang="en-US" dirty="0" smtClean="0"/>
              <a:t>Your attempt at imitating William Stafford’s poem, “Fifteen”</a:t>
            </a:r>
          </a:p>
          <a:p>
            <a:endParaRPr lang="en-US" dirty="0"/>
          </a:p>
          <a:p>
            <a:pPr marL="731520" lvl="2" indent="0" algn="ctr">
              <a:buNone/>
            </a:pPr>
            <a:r>
              <a:rPr lang="en-US" sz="2500" dirty="0" smtClean="0"/>
              <a:t>These are what you submitted on </a:t>
            </a:r>
            <a:r>
              <a:rPr lang="en-US" sz="2500" dirty="0" smtClean="0"/>
              <a:t>we did the lesson on “Fifteen”</a:t>
            </a:r>
            <a:r>
              <a:rPr lang="en-US" sz="2500" dirty="0" smtClean="0"/>
              <a:t>. </a:t>
            </a:r>
            <a:endParaRPr lang="en-US" sz="2500" dirty="0" smtClean="0"/>
          </a:p>
          <a:p>
            <a:pPr marL="731520" lvl="2" indent="0" algn="ctr">
              <a:buNone/>
            </a:pPr>
            <a:endParaRPr lang="en-US" sz="2500" dirty="0"/>
          </a:p>
          <a:p>
            <a:pPr marL="731520" lvl="2" indent="0" algn="ctr">
              <a:buNone/>
            </a:pPr>
            <a:endParaRPr lang="en-US" sz="2500" dirty="0" smtClean="0"/>
          </a:p>
          <a:p>
            <a:pPr marL="731520" lvl="2" indent="0" algn="ctr">
              <a:buNone/>
            </a:pPr>
            <a:r>
              <a:rPr lang="en-US" sz="2500" dirty="0" smtClean="0"/>
              <a:t>Anything from the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marking period that you would like considered for a grade is due by Oct. 25. </a:t>
            </a:r>
          </a:p>
          <a:p>
            <a:pPr marL="731520" lvl="2" indent="0" algn="ctr">
              <a:buNone/>
            </a:pPr>
            <a:r>
              <a:rPr lang="en-US" sz="2500" dirty="0" smtClean="0"/>
              <a:t>After that date, I’m not taking ANYTHING from the first marking period. </a:t>
            </a:r>
          </a:p>
          <a:p>
            <a:pPr marL="731520" lvl="2" indent="0" algn="ctr">
              <a:buNone/>
            </a:pPr>
            <a:r>
              <a:rPr lang="en-US" sz="2500" dirty="0" smtClean="0"/>
              <a:t>I don’t care if you are absent on 10/25.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83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want the good news? Or the bad news?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This assignment counts towards the second marking period.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assignment is our 10</a:t>
            </a:r>
            <a:r>
              <a:rPr lang="en-US" baseline="30000" dirty="0" smtClean="0"/>
              <a:t>th</a:t>
            </a:r>
            <a:r>
              <a:rPr lang="en-US" dirty="0" smtClean="0"/>
              <a:t> grade common assessment which I must give to you at this point.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Don’t worry- there’s nothing that you could have studied – it’s reading comprehension.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LOOSE LEAF PAPER.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12 questions.</a:t>
            </a:r>
          </a:p>
          <a:p>
            <a:r>
              <a:rPr lang="en-US" dirty="0" smtClean="0"/>
              <a:t>All must be answered on loose leaf paper.</a:t>
            </a:r>
          </a:p>
          <a:p>
            <a:r>
              <a:rPr lang="en-US" dirty="0" smtClean="0"/>
              <a:t>You may write all over the assessment, take notes, highlight, footnote…. </a:t>
            </a:r>
          </a:p>
          <a:p>
            <a:endParaRPr lang="en-US" dirty="0"/>
          </a:p>
          <a:p>
            <a:r>
              <a:rPr lang="en-US" dirty="0" smtClean="0"/>
              <a:t>This is a SILENT assessment – no helping each other. If you have a question, you raise your hand and wait for me. </a:t>
            </a:r>
          </a:p>
          <a:p>
            <a:endParaRPr lang="en-US" dirty="0"/>
          </a:p>
          <a:p>
            <a:r>
              <a:rPr lang="en-US" dirty="0" smtClean="0"/>
              <a:t>Pretty </a:t>
            </a:r>
            <a:r>
              <a:rPr lang="en-US" smtClean="0"/>
              <a:t>(question 7) is from line 21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695</TotalTime>
  <Words>324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Bellringer Oct 23/24</vt:lpstr>
      <vt:lpstr>What do you owe me? </vt:lpstr>
      <vt:lpstr>Today’s agenda. </vt:lpstr>
      <vt:lpstr>GET OUT LOOSE LEAF PAPER.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 23/24</dc:title>
  <dc:creator>Windows User</dc:creator>
  <cp:lastModifiedBy>Windows User</cp:lastModifiedBy>
  <cp:revision>10</cp:revision>
  <dcterms:created xsi:type="dcterms:W3CDTF">2013-10-23T11:48:49Z</dcterms:created>
  <dcterms:modified xsi:type="dcterms:W3CDTF">2013-10-24T18:18:43Z</dcterms:modified>
</cp:coreProperties>
</file>