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86087" autoAdjust="0"/>
  </p:normalViewPr>
  <p:slideViewPr>
    <p:cSldViewPr>
      <p:cViewPr>
        <p:scale>
          <a:sx n="130" d="100"/>
          <a:sy n="130" d="100"/>
        </p:scale>
        <p:origin x="708" y="20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10-27T17:56:33.6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143A8A-6CFC-46FE-8C2B-13ABB1973099}" emma:medium="tactile" emma:mode="ink">
          <msink:context xmlns:msink="http://schemas.microsoft.com/ink/2010/main" type="inkDrawing" rotatedBoundingBox="6574,6302 7019,7671 6644,7793 6199,6424" shapeName="Other"/>
        </emma:interpretation>
      </emma:emma>
    </inkml:annotationXML>
    <inkml:trace contextRef="#ctx0" brushRef="#br0">0 264 512,'41'-82'0,"0"1"0,-1 40 0,1 1 0,0 19 0,-1 21 0,1 21 0,0 19 0,-2 21 0,-18 0 0,-1 21 0,21 19 0,-41 1 0,20 20 0,0-21 0,1 22 0,-1-2 0,0 1 0,1-20 0,-21-21 0,20-20 0,-20 0 0,20-41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10-27T17:56:34.5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337B56-D7C7-4E01-B294-1396E60B7915}" emma:medium="tactile" emma:mode="ink">
          <msink:context xmlns:msink="http://schemas.microsoft.com/ink/2010/main" type="writingRegion" rotatedBoundingBox="11135,6441 11176,6441 11176,6604 11135,6604"/>
        </emma:interpretation>
      </emma:emma>
    </inkml:annotationXML>
    <inkml:traceGroup>
      <inkml:annotationXML>
        <emma:emma xmlns:emma="http://www.w3.org/2003/04/emma" version="1.0">
          <emma:interpretation id="{0DC3573A-8F31-498B-AA0C-6F72528F5E61}" emma:medium="tactile" emma:mode="ink">
            <msink:context xmlns:msink="http://schemas.microsoft.com/ink/2010/main" type="paragraph" rotatedBoundingBox="11135,6441 11176,6441 11176,6604 11135,66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A74AD5-9224-4F0C-B7DC-1A930618CEC5}" emma:medium="tactile" emma:mode="ink">
              <msink:context xmlns:msink="http://schemas.microsoft.com/ink/2010/main" type="line" rotatedBoundingBox="11135,6441 11176,6441 11176,6604 11135,6604"/>
            </emma:interpretation>
          </emma:emma>
        </inkml:annotationXML>
        <inkml:traceGroup>
          <inkml:annotationXML>
            <emma:emma xmlns:emma="http://www.w3.org/2003/04/emma" version="1.0">
              <emma:interpretation id="{81BA5C97-2699-481A-96DC-CA78342F1482}" emma:medium="tactile" emma:mode="ink">
                <msink:context xmlns:msink="http://schemas.microsoft.com/ink/2010/main" type="inkWord" rotatedBoundingBox="11135,6441 11176,6441 11176,6604 11135,6604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j</emma:literal>
                </emma:interpretation>
              </emma:one-of>
            </emma:emma>
          </inkml:annotationXML>
          <inkml:trace contextRef="#ctx0" brushRef="#br0">41 163 512,'-21'-61'0,"1"20"0,20 0 0,0 21 0,0 20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9BF88-901C-4069-AACF-972A17B68860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1F69B-501C-4F53-99BB-CA0A2FE9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3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1F69B-501C-4F53-99BB-CA0A2FE9CA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9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699803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buClr>
                <a:schemeClr val="accent2"/>
              </a:buClr>
              <a:buFont typeface="Merriweather"/>
              <a:buNone/>
              <a:defRPr sz="2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ctr" rtl="0">
              <a:spcBef>
                <a:spcPts val="300"/>
              </a:spcBef>
              <a:buClr>
                <a:srgbClr val="B27834"/>
              </a:buClr>
              <a:buFont typeface="Merriweather"/>
              <a:buNone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57200" y="1433732"/>
            <a:ext cx="8305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1463625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708573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540348" y="3526301"/>
            <a:ext cx="45719" cy="45719"/>
          </a:xfrm>
          <a:prstGeom prst="ellipse">
            <a:avLst/>
          </a:prstGeom>
          <a:solidFill>
            <a:schemeClr val="accent2"/>
          </a:solidFill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232818" y="-327818"/>
            <a:ext cx="467836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7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175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>
                <a:solidFill>
                  <a:srgbClr val="F9F9F9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958864"/>
            <a:ext cx="7924799" cy="984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000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685800" y="4916992"/>
            <a:ext cx="7924799" cy="4301"/>
          </a:xfrm>
          <a:prstGeom prst="straightConnector1">
            <a:avLst/>
          </a:prstGeom>
          <a:noFill/>
          <a:ln w="9525" cap="flat">
            <a:solidFill>
              <a:srgbClr val="E9E9E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4879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205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9787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62945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Shape 49"/>
          <p:cNvCxnSpPr/>
          <p:nvPr/>
        </p:nvCxnSpPr>
        <p:spPr>
          <a:xfrm>
            <a:off x="4754880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6542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542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2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6248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81800" y="1600200"/>
            <a:ext cx="1984247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1200"/>
            </a:lvl2pPr>
            <a:lvl3pPr rtl="0">
              <a:spcBef>
                <a:spcPts val="0"/>
              </a:spcBef>
              <a:buFont typeface="Merriweather"/>
              <a:buNone/>
              <a:defRPr sz="1000"/>
            </a:lvl3pPr>
            <a:lvl4pPr rtl="0">
              <a:spcBef>
                <a:spcPts val="0"/>
              </a:spcBef>
              <a:buFont typeface="Merriweather"/>
              <a:buNone/>
              <a:defRPr sz="900"/>
            </a:lvl4pPr>
            <a:lvl5pPr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781800" y="457200"/>
            <a:ext cx="19811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4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457200" y="457200"/>
            <a:ext cx="6019799" cy="5562600"/>
          </a:xfrm>
          <a:prstGeom prst="rect">
            <a:avLst/>
          </a:prstGeom>
          <a:solidFill>
            <a:srgbClr val="FEFDF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629400" y="1600200"/>
            <a:ext cx="20574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 b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5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marR="0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marR="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marR="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marR="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marR="0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marR="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marR="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84546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686800" cy="4572000"/>
          </a:xfrm>
        </p:spPr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English my name means hope. In Spanish it means too many letters. It means sadness, it means waiting. It is like the number nine. A muddy color. It is the Mexican records my father plays on Sunday mornings when he is shaving, songs like sobbing.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It was my great-grandmother's name and now it is mine. She was a horse woman too, born like me in the Chinese year of the horse--which is supposed to be bad luck if you're born female-but I think this is a Chinese lie because the Chinese, like the Mexicans, don't like their women strong.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1219199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Bellringer Oct. 27</a:t>
            </a:r>
            <a:br>
              <a:rPr lang="en-US" sz="3000" b="1" dirty="0" smtClean="0">
                <a:solidFill>
                  <a:schemeClr val="tx1"/>
                </a:solidFill>
              </a:rPr>
            </a:br>
            <a:r>
              <a:rPr lang="en-US" sz="3000" b="1" dirty="0" smtClean="0">
                <a:solidFill>
                  <a:schemeClr val="tx1"/>
                </a:solidFill>
              </a:rPr>
              <a:t>Complete the handout. It will be a grade.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 you read, notice the ORDER of details Cisneros uses. Think about how the impact on you would be different if she re-ordered her story.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you read, notice the CONTRAST of details she uses. Think about why she contrasts these specific images, tones, details.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you read, notice how she uses words to make it seem like she is a real, unique person. Think about the specific words which really show her personality.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2191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are picking up reading “Only Daughter” today.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But that aloneness, that loneliness, was good for a would-be writer— it allowed me time to think and think, to imagine, to read and prepare myself.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Grammar check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6" name="SMARTInkShape-Group30"/>
          <p:cNvGrpSpPr/>
          <p:nvPr/>
        </p:nvGrpSpPr>
        <p:grpSpPr>
          <a:xfrm>
            <a:off x="294871" y="1982391"/>
            <a:ext cx="3785590" cy="2044730"/>
            <a:chOff x="294871" y="1982391"/>
            <a:chExt cx="3785590" cy="2044730"/>
          </a:xfrm>
        </p:grpSpPr>
        <p:sp>
          <p:nvSpPr>
            <p:cNvPr id="210" name="SMARTInkShape-119"/>
            <p:cNvSpPr/>
            <p:nvPr/>
          </p:nvSpPr>
          <p:spPr>
            <a:xfrm>
              <a:off x="3848695" y="3750991"/>
              <a:ext cx="231766" cy="115565"/>
            </a:xfrm>
            <a:custGeom>
              <a:avLst/>
              <a:gdLst/>
              <a:ahLst/>
              <a:cxnLst/>
              <a:rect l="0" t="0" r="0" b="0"/>
              <a:pathLst>
                <a:path w="231766" h="115565">
                  <a:moveTo>
                    <a:pt x="0" y="61986"/>
                  </a:moveTo>
                  <a:lnTo>
                    <a:pt x="0" y="69674"/>
                  </a:lnTo>
                  <a:lnTo>
                    <a:pt x="993" y="70088"/>
                  </a:lnTo>
                  <a:lnTo>
                    <a:pt x="8898" y="70913"/>
                  </a:lnTo>
                  <a:lnTo>
                    <a:pt x="13661" y="66174"/>
                  </a:lnTo>
                  <a:lnTo>
                    <a:pt x="15994" y="61201"/>
                  </a:lnTo>
                  <a:lnTo>
                    <a:pt x="16616" y="58486"/>
                  </a:lnTo>
                  <a:lnTo>
                    <a:pt x="22232" y="49924"/>
                  </a:lnTo>
                  <a:lnTo>
                    <a:pt x="34010" y="38142"/>
                  </a:lnTo>
                  <a:lnTo>
                    <a:pt x="76344" y="11383"/>
                  </a:lnTo>
                  <a:lnTo>
                    <a:pt x="105480" y="2123"/>
                  </a:lnTo>
                  <a:lnTo>
                    <a:pt x="130638" y="0"/>
                  </a:lnTo>
                  <a:lnTo>
                    <a:pt x="174347" y="7212"/>
                  </a:lnTo>
                  <a:lnTo>
                    <a:pt x="184313" y="10522"/>
                  </a:lnTo>
                  <a:lnTo>
                    <a:pt x="207128" y="23569"/>
                  </a:lnTo>
                  <a:lnTo>
                    <a:pt x="219819" y="41174"/>
                  </a:lnTo>
                  <a:lnTo>
                    <a:pt x="225212" y="53061"/>
                  </a:lnTo>
                  <a:lnTo>
                    <a:pt x="229079" y="59011"/>
                  </a:lnTo>
                  <a:lnTo>
                    <a:pt x="231256" y="67939"/>
                  </a:lnTo>
                  <a:lnTo>
                    <a:pt x="231765" y="73892"/>
                  </a:lnTo>
                  <a:lnTo>
                    <a:pt x="229345" y="79845"/>
                  </a:lnTo>
                  <a:lnTo>
                    <a:pt x="225955" y="85798"/>
                  </a:lnTo>
                  <a:lnTo>
                    <a:pt x="223778" y="97704"/>
                  </a:lnTo>
                  <a:lnTo>
                    <a:pt x="223243" y="1155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20"/>
            <p:cNvSpPr/>
            <p:nvPr/>
          </p:nvSpPr>
          <p:spPr>
            <a:xfrm>
              <a:off x="3697403" y="3732609"/>
              <a:ext cx="124345" cy="114746"/>
            </a:xfrm>
            <a:custGeom>
              <a:avLst/>
              <a:gdLst/>
              <a:ahLst/>
              <a:cxnLst/>
              <a:rect l="0" t="0" r="0" b="0"/>
              <a:pathLst>
                <a:path w="124345" h="114746">
                  <a:moveTo>
                    <a:pt x="35206" y="0"/>
                  </a:moveTo>
                  <a:lnTo>
                    <a:pt x="35206" y="7689"/>
                  </a:lnTo>
                  <a:lnTo>
                    <a:pt x="29070" y="15814"/>
                  </a:lnTo>
                  <a:lnTo>
                    <a:pt x="19393" y="38961"/>
                  </a:lnTo>
                  <a:lnTo>
                    <a:pt x="3375" y="65430"/>
                  </a:lnTo>
                  <a:lnTo>
                    <a:pt x="256" y="79769"/>
                  </a:lnTo>
                  <a:lnTo>
                    <a:pt x="0" y="82945"/>
                  </a:lnTo>
                  <a:lnTo>
                    <a:pt x="2361" y="89120"/>
                  </a:lnTo>
                  <a:lnTo>
                    <a:pt x="11961" y="101168"/>
                  </a:lnTo>
                  <a:lnTo>
                    <a:pt x="25232" y="110123"/>
                  </a:lnTo>
                  <a:lnTo>
                    <a:pt x="41732" y="114319"/>
                  </a:lnTo>
                  <a:lnTo>
                    <a:pt x="71222" y="114745"/>
                  </a:lnTo>
                  <a:lnTo>
                    <a:pt x="89975" y="108854"/>
                  </a:lnTo>
                  <a:lnTo>
                    <a:pt x="105703" y="100620"/>
                  </a:lnTo>
                  <a:lnTo>
                    <a:pt x="108993" y="99822"/>
                  </a:lnTo>
                  <a:lnTo>
                    <a:pt x="115295" y="93644"/>
                  </a:lnTo>
                  <a:lnTo>
                    <a:pt x="120411" y="85276"/>
                  </a:lnTo>
                  <a:lnTo>
                    <a:pt x="123291" y="74987"/>
                  </a:lnTo>
                  <a:lnTo>
                    <a:pt x="124344" y="59607"/>
                  </a:lnTo>
                  <a:lnTo>
                    <a:pt x="121786" y="53612"/>
                  </a:lnTo>
                  <a:lnTo>
                    <a:pt x="119716" y="50624"/>
                  </a:lnTo>
                  <a:lnTo>
                    <a:pt x="75575" y="20506"/>
                  </a:lnTo>
                  <a:lnTo>
                    <a:pt x="70925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21"/>
            <p:cNvSpPr/>
            <p:nvPr/>
          </p:nvSpPr>
          <p:spPr>
            <a:xfrm>
              <a:off x="3571875" y="370582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22"/>
            <p:cNvSpPr/>
            <p:nvPr/>
          </p:nvSpPr>
          <p:spPr>
            <a:xfrm>
              <a:off x="3277195" y="3736467"/>
              <a:ext cx="267845" cy="103300"/>
            </a:xfrm>
            <a:custGeom>
              <a:avLst/>
              <a:gdLst/>
              <a:ahLst/>
              <a:cxnLst/>
              <a:rect l="0" t="0" r="0" b="0"/>
              <a:pathLst>
                <a:path w="267845" h="103300">
                  <a:moveTo>
                    <a:pt x="0" y="14002"/>
                  </a:moveTo>
                  <a:lnTo>
                    <a:pt x="0" y="9261"/>
                  </a:lnTo>
                  <a:lnTo>
                    <a:pt x="993" y="7865"/>
                  </a:lnTo>
                  <a:lnTo>
                    <a:pt x="2646" y="6934"/>
                  </a:lnTo>
                  <a:lnTo>
                    <a:pt x="32037" y="0"/>
                  </a:lnTo>
                  <a:lnTo>
                    <a:pt x="72129" y="4208"/>
                  </a:lnTo>
                  <a:lnTo>
                    <a:pt x="113430" y="4902"/>
                  </a:lnTo>
                  <a:lnTo>
                    <a:pt x="151280" y="5038"/>
                  </a:lnTo>
                  <a:lnTo>
                    <a:pt x="178439" y="7708"/>
                  </a:lnTo>
                  <a:lnTo>
                    <a:pt x="222445" y="16095"/>
                  </a:lnTo>
                  <a:lnTo>
                    <a:pt x="249177" y="24977"/>
                  </a:lnTo>
                  <a:lnTo>
                    <a:pt x="266077" y="39147"/>
                  </a:lnTo>
                  <a:lnTo>
                    <a:pt x="267820" y="67197"/>
                  </a:lnTo>
                  <a:lnTo>
                    <a:pt x="267844" y="70301"/>
                  </a:lnTo>
                  <a:lnTo>
                    <a:pt x="265224" y="76396"/>
                  </a:lnTo>
                  <a:lnTo>
                    <a:pt x="261745" y="82412"/>
                  </a:lnTo>
                  <a:lnTo>
                    <a:pt x="259206" y="94181"/>
                  </a:lnTo>
                  <a:lnTo>
                    <a:pt x="258961" y="103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23"/>
            <p:cNvSpPr/>
            <p:nvPr/>
          </p:nvSpPr>
          <p:spPr>
            <a:xfrm>
              <a:off x="3313058" y="3652242"/>
              <a:ext cx="35576" cy="205384"/>
            </a:xfrm>
            <a:custGeom>
              <a:avLst/>
              <a:gdLst/>
              <a:ahLst/>
              <a:cxnLst/>
              <a:rect l="0" t="0" r="0" b="0"/>
              <a:pathLst>
                <a:path w="35576" h="205384">
                  <a:moveTo>
                    <a:pt x="35575" y="0"/>
                  </a:moveTo>
                  <a:lnTo>
                    <a:pt x="27886" y="7689"/>
                  </a:lnTo>
                  <a:lnTo>
                    <a:pt x="27013" y="13302"/>
                  </a:lnTo>
                  <a:lnTo>
                    <a:pt x="25725" y="25081"/>
                  </a:lnTo>
                  <a:lnTo>
                    <a:pt x="19592" y="45487"/>
                  </a:lnTo>
                  <a:lnTo>
                    <a:pt x="15626" y="62756"/>
                  </a:lnTo>
                  <a:lnTo>
                    <a:pt x="2319" y="98248"/>
                  </a:lnTo>
                  <a:lnTo>
                    <a:pt x="0" y="139900"/>
                  </a:lnTo>
                  <a:lnTo>
                    <a:pt x="877" y="157575"/>
                  </a:lnTo>
                  <a:lnTo>
                    <a:pt x="6994" y="172476"/>
                  </a:lnTo>
                  <a:lnTo>
                    <a:pt x="26645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24"/>
            <p:cNvSpPr/>
            <p:nvPr/>
          </p:nvSpPr>
          <p:spPr>
            <a:xfrm>
              <a:off x="3000649" y="3795117"/>
              <a:ext cx="89024" cy="98228"/>
            </a:xfrm>
            <a:custGeom>
              <a:avLst/>
              <a:gdLst/>
              <a:ahLst/>
              <a:cxnLst/>
              <a:rect l="0" t="0" r="0" b="0"/>
              <a:pathLst>
                <a:path w="89024" h="98228">
                  <a:moveTo>
                    <a:pt x="89023" y="0"/>
                  </a:moveTo>
                  <a:lnTo>
                    <a:pt x="84282" y="0"/>
                  </a:lnTo>
                  <a:lnTo>
                    <a:pt x="79309" y="2646"/>
                  </a:lnTo>
                  <a:lnTo>
                    <a:pt x="76594" y="4741"/>
                  </a:lnTo>
                  <a:lnTo>
                    <a:pt x="68285" y="7068"/>
                  </a:lnTo>
                  <a:lnTo>
                    <a:pt x="58970" y="9095"/>
                  </a:lnTo>
                  <a:lnTo>
                    <a:pt x="15538" y="35774"/>
                  </a:lnTo>
                  <a:lnTo>
                    <a:pt x="10267" y="38732"/>
                  </a:lnTo>
                  <a:lnTo>
                    <a:pt x="6753" y="42689"/>
                  </a:lnTo>
                  <a:lnTo>
                    <a:pt x="2850" y="52376"/>
                  </a:lnTo>
                  <a:lnTo>
                    <a:pt x="0" y="74048"/>
                  </a:lnTo>
                  <a:lnTo>
                    <a:pt x="2494" y="80204"/>
                  </a:lnTo>
                  <a:lnTo>
                    <a:pt x="4548" y="83235"/>
                  </a:lnTo>
                  <a:lnTo>
                    <a:pt x="14767" y="86603"/>
                  </a:lnTo>
                  <a:lnTo>
                    <a:pt x="59092" y="93880"/>
                  </a:lnTo>
                  <a:lnTo>
                    <a:pt x="89023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25"/>
            <p:cNvSpPr/>
            <p:nvPr/>
          </p:nvSpPr>
          <p:spPr>
            <a:xfrm>
              <a:off x="2794992" y="3804202"/>
              <a:ext cx="124884" cy="71283"/>
            </a:xfrm>
            <a:custGeom>
              <a:avLst/>
              <a:gdLst/>
              <a:ahLst/>
              <a:cxnLst/>
              <a:rect l="0" t="0" r="0" b="0"/>
              <a:pathLst>
                <a:path w="124884" h="71283">
                  <a:moveTo>
                    <a:pt x="0" y="44493"/>
                  </a:moveTo>
                  <a:lnTo>
                    <a:pt x="0" y="62317"/>
                  </a:lnTo>
                  <a:lnTo>
                    <a:pt x="4741" y="57602"/>
                  </a:lnTo>
                  <a:lnTo>
                    <a:pt x="7068" y="52635"/>
                  </a:lnTo>
                  <a:lnTo>
                    <a:pt x="7689" y="49921"/>
                  </a:lnTo>
                  <a:lnTo>
                    <a:pt x="13302" y="41361"/>
                  </a:lnTo>
                  <a:lnTo>
                    <a:pt x="25081" y="29579"/>
                  </a:lnTo>
                  <a:lnTo>
                    <a:pt x="68388" y="3813"/>
                  </a:lnTo>
                  <a:lnTo>
                    <a:pt x="95321" y="193"/>
                  </a:lnTo>
                  <a:lnTo>
                    <a:pt x="105534" y="0"/>
                  </a:lnTo>
                  <a:lnTo>
                    <a:pt x="109052" y="941"/>
                  </a:lnTo>
                  <a:lnTo>
                    <a:pt x="111396" y="2559"/>
                  </a:lnTo>
                  <a:lnTo>
                    <a:pt x="112960" y="4631"/>
                  </a:lnTo>
                  <a:lnTo>
                    <a:pt x="117342" y="6933"/>
                  </a:lnTo>
                  <a:lnTo>
                    <a:pt x="119900" y="7547"/>
                  </a:lnTo>
                  <a:lnTo>
                    <a:pt x="121605" y="8948"/>
                  </a:lnTo>
                  <a:lnTo>
                    <a:pt x="123500" y="13151"/>
                  </a:lnTo>
                  <a:lnTo>
                    <a:pt x="124883" y="29733"/>
                  </a:lnTo>
                  <a:lnTo>
                    <a:pt x="122311" y="35618"/>
                  </a:lnTo>
                  <a:lnTo>
                    <a:pt x="118853" y="41541"/>
                  </a:lnTo>
                  <a:lnTo>
                    <a:pt x="116450" y="51662"/>
                  </a:lnTo>
                  <a:lnTo>
                    <a:pt x="116086" y="71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26"/>
            <p:cNvSpPr/>
            <p:nvPr/>
          </p:nvSpPr>
          <p:spPr>
            <a:xfrm>
              <a:off x="2571750" y="3804047"/>
              <a:ext cx="151806" cy="97694"/>
            </a:xfrm>
            <a:custGeom>
              <a:avLst/>
              <a:gdLst/>
              <a:ahLst/>
              <a:cxnLst/>
              <a:rect l="0" t="0" r="0" b="0"/>
              <a:pathLst>
                <a:path w="151806" h="97694">
                  <a:moveTo>
                    <a:pt x="0" y="0"/>
                  </a:moveTo>
                  <a:lnTo>
                    <a:pt x="0" y="42807"/>
                  </a:lnTo>
                  <a:lnTo>
                    <a:pt x="992" y="50775"/>
                  </a:lnTo>
                  <a:lnTo>
                    <a:pt x="7129" y="65425"/>
                  </a:lnTo>
                  <a:lnTo>
                    <a:pt x="29812" y="92155"/>
                  </a:lnTo>
                  <a:lnTo>
                    <a:pt x="38385" y="95528"/>
                  </a:lnTo>
                  <a:lnTo>
                    <a:pt x="55317" y="97693"/>
                  </a:lnTo>
                  <a:lnTo>
                    <a:pt x="75345" y="90992"/>
                  </a:lnTo>
                  <a:lnTo>
                    <a:pt x="95765" y="80114"/>
                  </a:lnTo>
                  <a:lnTo>
                    <a:pt x="130045" y="55553"/>
                  </a:lnTo>
                  <a:lnTo>
                    <a:pt x="151805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27"/>
            <p:cNvSpPr/>
            <p:nvPr/>
          </p:nvSpPr>
          <p:spPr>
            <a:xfrm>
              <a:off x="2330648" y="3687961"/>
              <a:ext cx="8931" cy="44649"/>
            </a:xfrm>
            <a:custGeom>
              <a:avLst/>
              <a:gdLst/>
              <a:ahLst/>
              <a:cxnLst/>
              <a:rect l="0" t="0" r="0" b="0"/>
              <a:pathLst>
                <a:path w="8931" h="44649">
                  <a:moveTo>
                    <a:pt x="0" y="44648"/>
                  </a:moveTo>
                  <a:lnTo>
                    <a:pt x="0" y="39908"/>
                  </a:lnTo>
                  <a:lnTo>
                    <a:pt x="2646" y="34935"/>
                  </a:lnTo>
                  <a:lnTo>
                    <a:pt x="6137" y="29417"/>
                  </a:lnTo>
                  <a:lnTo>
                    <a:pt x="8379" y="1779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28"/>
            <p:cNvSpPr/>
            <p:nvPr/>
          </p:nvSpPr>
          <p:spPr>
            <a:xfrm>
              <a:off x="2250281" y="3812977"/>
              <a:ext cx="187122" cy="214144"/>
            </a:xfrm>
            <a:custGeom>
              <a:avLst/>
              <a:gdLst/>
              <a:ahLst/>
              <a:cxnLst/>
              <a:rect l="0" t="0" r="0" b="0"/>
              <a:pathLst>
                <a:path w="187122" h="214144">
                  <a:moveTo>
                    <a:pt x="160735" y="0"/>
                  </a:moveTo>
                  <a:lnTo>
                    <a:pt x="160735" y="20991"/>
                  </a:lnTo>
                  <a:lnTo>
                    <a:pt x="169829" y="64041"/>
                  </a:lnTo>
                  <a:lnTo>
                    <a:pt x="177244" y="102617"/>
                  </a:lnTo>
                  <a:lnTo>
                    <a:pt x="185484" y="140807"/>
                  </a:lnTo>
                  <a:lnTo>
                    <a:pt x="187121" y="166279"/>
                  </a:lnTo>
                  <a:lnTo>
                    <a:pt x="182664" y="184426"/>
                  </a:lnTo>
                  <a:lnTo>
                    <a:pt x="172269" y="201206"/>
                  </a:lnTo>
                  <a:lnTo>
                    <a:pt x="166522" y="207826"/>
                  </a:lnTo>
                  <a:lnTo>
                    <a:pt x="158015" y="211429"/>
                  </a:lnTo>
                  <a:lnTo>
                    <a:pt x="126592" y="214143"/>
                  </a:lnTo>
                  <a:lnTo>
                    <a:pt x="85247" y="205208"/>
                  </a:lnTo>
                  <a:lnTo>
                    <a:pt x="62300" y="197503"/>
                  </a:lnTo>
                  <a:lnTo>
                    <a:pt x="25048" y="172393"/>
                  </a:lnTo>
                  <a:lnTo>
                    <a:pt x="13154" y="158787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29"/>
            <p:cNvSpPr/>
            <p:nvPr/>
          </p:nvSpPr>
          <p:spPr>
            <a:xfrm>
              <a:off x="2053828" y="3813209"/>
              <a:ext cx="223243" cy="106925"/>
            </a:xfrm>
            <a:custGeom>
              <a:avLst/>
              <a:gdLst/>
              <a:ahLst/>
              <a:cxnLst/>
              <a:rect l="0" t="0" r="0" b="0"/>
              <a:pathLst>
                <a:path w="223243" h="106925">
                  <a:moveTo>
                    <a:pt x="0" y="17627"/>
                  </a:moveTo>
                  <a:lnTo>
                    <a:pt x="4741" y="17627"/>
                  </a:lnTo>
                  <a:lnTo>
                    <a:pt x="6137" y="18619"/>
                  </a:lnTo>
                  <a:lnTo>
                    <a:pt x="7068" y="20273"/>
                  </a:lnTo>
                  <a:lnTo>
                    <a:pt x="7689" y="22367"/>
                  </a:lnTo>
                  <a:lnTo>
                    <a:pt x="13670" y="27341"/>
                  </a:lnTo>
                  <a:lnTo>
                    <a:pt x="28938" y="38618"/>
                  </a:lnTo>
                  <a:lnTo>
                    <a:pt x="32705" y="44485"/>
                  </a:lnTo>
                  <a:lnTo>
                    <a:pt x="33710" y="47438"/>
                  </a:lnTo>
                  <a:lnTo>
                    <a:pt x="35372" y="49408"/>
                  </a:lnTo>
                  <a:lnTo>
                    <a:pt x="41459" y="53171"/>
                  </a:lnTo>
                  <a:lnTo>
                    <a:pt x="44524" y="61862"/>
                  </a:lnTo>
                  <a:lnTo>
                    <a:pt x="39871" y="62153"/>
                  </a:lnTo>
                  <a:lnTo>
                    <a:pt x="38487" y="61202"/>
                  </a:lnTo>
                  <a:lnTo>
                    <a:pt x="37564" y="59575"/>
                  </a:lnTo>
                  <a:lnTo>
                    <a:pt x="36083" y="49836"/>
                  </a:lnTo>
                  <a:lnTo>
                    <a:pt x="35827" y="41281"/>
                  </a:lnTo>
                  <a:lnTo>
                    <a:pt x="38413" y="35416"/>
                  </a:lnTo>
                  <a:lnTo>
                    <a:pt x="48157" y="23566"/>
                  </a:lnTo>
                  <a:lnTo>
                    <a:pt x="73220" y="5720"/>
                  </a:lnTo>
                  <a:lnTo>
                    <a:pt x="82482" y="2413"/>
                  </a:lnTo>
                  <a:lnTo>
                    <a:pt x="123339" y="0"/>
                  </a:lnTo>
                  <a:lnTo>
                    <a:pt x="136177" y="863"/>
                  </a:lnTo>
                  <a:lnTo>
                    <a:pt x="178550" y="17865"/>
                  </a:lnTo>
                  <a:lnTo>
                    <a:pt x="189489" y="24678"/>
                  </a:lnTo>
                  <a:lnTo>
                    <a:pt x="207834" y="46166"/>
                  </a:lnTo>
                  <a:lnTo>
                    <a:pt x="211433" y="55446"/>
                  </a:lnTo>
                  <a:lnTo>
                    <a:pt x="214290" y="99252"/>
                  </a:lnTo>
                  <a:lnTo>
                    <a:pt x="214298" y="101809"/>
                  </a:lnTo>
                  <a:lnTo>
                    <a:pt x="215295" y="103514"/>
                  </a:lnTo>
                  <a:lnTo>
                    <a:pt x="216952" y="104651"/>
                  </a:lnTo>
                  <a:lnTo>
                    <a:pt x="223242" y="1069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30"/>
            <p:cNvSpPr/>
            <p:nvPr/>
          </p:nvSpPr>
          <p:spPr>
            <a:xfrm>
              <a:off x="1546877" y="3653070"/>
              <a:ext cx="425980" cy="252022"/>
            </a:xfrm>
            <a:custGeom>
              <a:avLst/>
              <a:gdLst/>
              <a:ahLst/>
              <a:cxnLst/>
              <a:rect l="0" t="0" r="0" b="0"/>
              <a:pathLst>
                <a:path w="425980" h="252022">
                  <a:moveTo>
                    <a:pt x="292639" y="8102"/>
                  </a:moveTo>
                  <a:lnTo>
                    <a:pt x="280210" y="8102"/>
                  </a:lnTo>
                  <a:lnTo>
                    <a:pt x="237506" y="0"/>
                  </a:lnTo>
                  <a:lnTo>
                    <a:pt x="203035" y="1981"/>
                  </a:lnTo>
                  <a:lnTo>
                    <a:pt x="162822" y="16374"/>
                  </a:lnTo>
                  <a:lnTo>
                    <a:pt x="123790" y="38326"/>
                  </a:lnTo>
                  <a:lnTo>
                    <a:pt x="87417" y="61771"/>
                  </a:lnTo>
                  <a:lnTo>
                    <a:pt x="63160" y="82212"/>
                  </a:lnTo>
                  <a:lnTo>
                    <a:pt x="20562" y="126284"/>
                  </a:lnTo>
                  <a:lnTo>
                    <a:pt x="2552" y="168120"/>
                  </a:lnTo>
                  <a:lnTo>
                    <a:pt x="0" y="182078"/>
                  </a:lnTo>
                  <a:lnTo>
                    <a:pt x="1512" y="194896"/>
                  </a:lnTo>
                  <a:lnTo>
                    <a:pt x="10567" y="219294"/>
                  </a:lnTo>
                  <a:lnTo>
                    <a:pt x="18776" y="228634"/>
                  </a:lnTo>
                  <a:lnTo>
                    <a:pt x="37200" y="239471"/>
                  </a:lnTo>
                  <a:lnTo>
                    <a:pt x="74833" y="252021"/>
                  </a:lnTo>
                  <a:lnTo>
                    <a:pt x="113561" y="251582"/>
                  </a:lnTo>
                  <a:lnTo>
                    <a:pt x="156455" y="245168"/>
                  </a:lnTo>
                  <a:lnTo>
                    <a:pt x="195844" y="236984"/>
                  </a:lnTo>
                  <a:lnTo>
                    <a:pt x="237390" y="228274"/>
                  </a:lnTo>
                  <a:lnTo>
                    <a:pt x="276379" y="214670"/>
                  </a:lnTo>
                  <a:lnTo>
                    <a:pt x="315995" y="198432"/>
                  </a:lnTo>
                  <a:lnTo>
                    <a:pt x="335433" y="182436"/>
                  </a:lnTo>
                  <a:lnTo>
                    <a:pt x="339028" y="180879"/>
                  </a:lnTo>
                  <a:lnTo>
                    <a:pt x="341424" y="178849"/>
                  </a:lnTo>
                  <a:lnTo>
                    <a:pt x="344087" y="173948"/>
                  </a:lnTo>
                  <a:lnTo>
                    <a:pt x="343804" y="172244"/>
                  </a:lnTo>
                  <a:lnTo>
                    <a:pt x="342624" y="171108"/>
                  </a:lnTo>
                  <a:lnTo>
                    <a:pt x="338667" y="169846"/>
                  </a:lnTo>
                  <a:lnTo>
                    <a:pt x="320430" y="168969"/>
                  </a:lnTo>
                  <a:lnTo>
                    <a:pt x="312266" y="171542"/>
                  </a:lnTo>
                  <a:lnTo>
                    <a:pt x="272201" y="198649"/>
                  </a:lnTo>
                  <a:lnTo>
                    <a:pt x="268672" y="207222"/>
                  </a:lnTo>
                  <a:lnTo>
                    <a:pt x="267732" y="212286"/>
                  </a:lnTo>
                  <a:lnTo>
                    <a:pt x="269332" y="220559"/>
                  </a:lnTo>
                  <a:lnTo>
                    <a:pt x="271148" y="224154"/>
                  </a:lnTo>
                  <a:lnTo>
                    <a:pt x="273350" y="226551"/>
                  </a:lnTo>
                  <a:lnTo>
                    <a:pt x="278444" y="229214"/>
                  </a:lnTo>
                  <a:lnTo>
                    <a:pt x="296370" y="235454"/>
                  </a:lnTo>
                  <a:lnTo>
                    <a:pt x="312157" y="235486"/>
                  </a:lnTo>
                  <a:lnTo>
                    <a:pt x="354373" y="230897"/>
                  </a:lnTo>
                  <a:lnTo>
                    <a:pt x="392135" y="218987"/>
                  </a:lnTo>
                  <a:lnTo>
                    <a:pt x="403997" y="210638"/>
                  </a:lnTo>
                  <a:lnTo>
                    <a:pt x="419697" y="193850"/>
                  </a:lnTo>
                  <a:lnTo>
                    <a:pt x="423523" y="184584"/>
                  </a:lnTo>
                  <a:lnTo>
                    <a:pt x="425979" y="167207"/>
                  </a:lnTo>
                  <a:lnTo>
                    <a:pt x="423669" y="160505"/>
                  </a:lnTo>
                  <a:lnTo>
                    <a:pt x="414102" y="148119"/>
                  </a:lnTo>
                  <a:lnTo>
                    <a:pt x="400837" y="139106"/>
                  </a:lnTo>
                  <a:lnTo>
                    <a:pt x="381936" y="133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31"/>
            <p:cNvSpPr/>
            <p:nvPr/>
          </p:nvSpPr>
          <p:spPr>
            <a:xfrm>
              <a:off x="3518297" y="3415192"/>
              <a:ext cx="160167" cy="210262"/>
            </a:xfrm>
            <a:custGeom>
              <a:avLst/>
              <a:gdLst/>
              <a:ahLst/>
              <a:cxnLst/>
              <a:rect l="0" t="0" r="0" b="0"/>
              <a:pathLst>
                <a:path w="160167" h="210262">
                  <a:moveTo>
                    <a:pt x="133945" y="22738"/>
                  </a:moveTo>
                  <a:lnTo>
                    <a:pt x="133945" y="15049"/>
                  </a:lnTo>
                  <a:lnTo>
                    <a:pt x="90763" y="6229"/>
                  </a:lnTo>
                  <a:lnTo>
                    <a:pt x="68162" y="0"/>
                  </a:lnTo>
                  <a:lnTo>
                    <a:pt x="38656" y="4040"/>
                  </a:lnTo>
                  <a:lnTo>
                    <a:pt x="37677" y="5312"/>
                  </a:lnTo>
                  <a:lnTo>
                    <a:pt x="44527" y="9370"/>
                  </a:lnTo>
                  <a:lnTo>
                    <a:pt x="45559" y="10850"/>
                  </a:lnTo>
                  <a:lnTo>
                    <a:pt x="44264" y="11836"/>
                  </a:lnTo>
                  <a:lnTo>
                    <a:pt x="41415" y="12493"/>
                  </a:lnTo>
                  <a:lnTo>
                    <a:pt x="39516" y="13923"/>
                  </a:lnTo>
                  <a:lnTo>
                    <a:pt x="37407" y="18159"/>
                  </a:lnTo>
                  <a:lnTo>
                    <a:pt x="36219" y="26122"/>
                  </a:lnTo>
                  <a:lnTo>
                    <a:pt x="37044" y="27970"/>
                  </a:lnTo>
                  <a:lnTo>
                    <a:pt x="38587" y="29202"/>
                  </a:lnTo>
                  <a:lnTo>
                    <a:pt x="42946" y="31564"/>
                  </a:lnTo>
                  <a:lnTo>
                    <a:pt x="48192" y="35921"/>
                  </a:lnTo>
                  <a:lnTo>
                    <a:pt x="56475" y="38519"/>
                  </a:lnTo>
                  <a:lnTo>
                    <a:pt x="95419" y="45216"/>
                  </a:lnTo>
                  <a:lnTo>
                    <a:pt x="135940" y="55411"/>
                  </a:lnTo>
                  <a:lnTo>
                    <a:pt x="147655" y="58546"/>
                  </a:lnTo>
                  <a:lnTo>
                    <a:pt x="154260" y="62796"/>
                  </a:lnTo>
                  <a:lnTo>
                    <a:pt x="156418" y="66310"/>
                  </a:lnTo>
                  <a:lnTo>
                    <a:pt x="159882" y="83563"/>
                  </a:lnTo>
                  <a:lnTo>
                    <a:pt x="160166" y="87100"/>
                  </a:lnTo>
                  <a:lnTo>
                    <a:pt x="155825" y="101560"/>
                  </a:lnTo>
                  <a:lnTo>
                    <a:pt x="130918" y="140441"/>
                  </a:lnTo>
                  <a:lnTo>
                    <a:pt x="89062" y="172627"/>
                  </a:lnTo>
                  <a:lnTo>
                    <a:pt x="47611" y="195266"/>
                  </a:lnTo>
                  <a:lnTo>
                    <a:pt x="4317" y="209328"/>
                  </a:lnTo>
                  <a:lnTo>
                    <a:pt x="0" y="210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32"/>
            <p:cNvSpPr/>
            <p:nvPr/>
          </p:nvSpPr>
          <p:spPr>
            <a:xfrm>
              <a:off x="3259336" y="3395204"/>
              <a:ext cx="223243" cy="105235"/>
            </a:xfrm>
            <a:custGeom>
              <a:avLst/>
              <a:gdLst/>
              <a:ahLst/>
              <a:cxnLst/>
              <a:rect l="0" t="0" r="0" b="0"/>
              <a:pathLst>
                <a:path w="223243" h="105235">
                  <a:moveTo>
                    <a:pt x="0" y="33796"/>
                  </a:moveTo>
                  <a:lnTo>
                    <a:pt x="0" y="38536"/>
                  </a:lnTo>
                  <a:lnTo>
                    <a:pt x="2646" y="43510"/>
                  </a:lnTo>
                  <a:lnTo>
                    <a:pt x="14239" y="57712"/>
                  </a:lnTo>
                  <a:lnTo>
                    <a:pt x="16250" y="63607"/>
                  </a:lnTo>
                  <a:lnTo>
                    <a:pt x="17779" y="65577"/>
                  </a:lnTo>
                  <a:lnTo>
                    <a:pt x="26379" y="69361"/>
                  </a:lnTo>
                  <a:lnTo>
                    <a:pt x="31408" y="69469"/>
                  </a:lnTo>
                  <a:lnTo>
                    <a:pt x="32845" y="68492"/>
                  </a:lnTo>
                  <a:lnTo>
                    <a:pt x="33803" y="66849"/>
                  </a:lnTo>
                  <a:lnTo>
                    <a:pt x="34442" y="64761"/>
                  </a:lnTo>
                  <a:lnTo>
                    <a:pt x="45264" y="51421"/>
                  </a:lnTo>
                  <a:lnTo>
                    <a:pt x="56676" y="39703"/>
                  </a:lnTo>
                  <a:lnTo>
                    <a:pt x="54652" y="36742"/>
                  </a:lnTo>
                  <a:lnTo>
                    <a:pt x="37801" y="27834"/>
                  </a:lnTo>
                  <a:lnTo>
                    <a:pt x="36115" y="24860"/>
                  </a:lnTo>
                  <a:lnTo>
                    <a:pt x="35983" y="21886"/>
                  </a:lnTo>
                  <a:lnTo>
                    <a:pt x="37879" y="18910"/>
                  </a:lnTo>
                  <a:lnTo>
                    <a:pt x="45278" y="12959"/>
                  </a:lnTo>
                  <a:lnTo>
                    <a:pt x="55181" y="9653"/>
                  </a:lnTo>
                  <a:lnTo>
                    <a:pt x="71912" y="5145"/>
                  </a:lnTo>
                  <a:lnTo>
                    <a:pt x="89437" y="171"/>
                  </a:lnTo>
                  <a:lnTo>
                    <a:pt x="101265" y="0"/>
                  </a:lnTo>
                  <a:lnTo>
                    <a:pt x="129798" y="7253"/>
                  </a:lnTo>
                  <a:lnTo>
                    <a:pt x="149995" y="23228"/>
                  </a:lnTo>
                  <a:lnTo>
                    <a:pt x="182131" y="31672"/>
                  </a:lnTo>
                  <a:lnTo>
                    <a:pt x="190088" y="37151"/>
                  </a:lnTo>
                  <a:lnTo>
                    <a:pt x="193624" y="45540"/>
                  </a:lnTo>
                  <a:lnTo>
                    <a:pt x="197073" y="65733"/>
                  </a:lnTo>
                  <a:lnTo>
                    <a:pt x="203447" y="78285"/>
                  </a:lnTo>
                  <a:lnTo>
                    <a:pt x="204093" y="81315"/>
                  </a:lnTo>
                  <a:lnTo>
                    <a:pt x="209741" y="90319"/>
                  </a:lnTo>
                  <a:lnTo>
                    <a:pt x="223242" y="1052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33"/>
            <p:cNvSpPr/>
            <p:nvPr/>
          </p:nvSpPr>
          <p:spPr>
            <a:xfrm>
              <a:off x="2823022" y="3295055"/>
              <a:ext cx="378176" cy="174387"/>
            </a:xfrm>
            <a:custGeom>
              <a:avLst/>
              <a:gdLst/>
              <a:ahLst/>
              <a:cxnLst/>
              <a:rect l="0" t="0" r="0" b="0"/>
              <a:pathLst>
                <a:path w="378176" h="174387">
                  <a:moveTo>
                    <a:pt x="7689" y="107156"/>
                  </a:moveTo>
                  <a:lnTo>
                    <a:pt x="0" y="99467"/>
                  </a:lnTo>
                  <a:lnTo>
                    <a:pt x="579" y="98062"/>
                  </a:lnTo>
                  <a:lnTo>
                    <a:pt x="3867" y="93854"/>
                  </a:lnTo>
                  <a:lnTo>
                    <a:pt x="11282" y="91322"/>
                  </a:lnTo>
                  <a:lnTo>
                    <a:pt x="51194" y="83426"/>
                  </a:lnTo>
                  <a:lnTo>
                    <a:pt x="93122" y="80971"/>
                  </a:lnTo>
                  <a:lnTo>
                    <a:pt x="131560" y="80546"/>
                  </a:lnTo>
                  <a:lnTo>
                    <a:pt x="168084" y="80420"/>
                  </a:lnTo>
                  <a:lnTo>
                    <a:pt x="211241" y="80377"/>
                  </a:lnTo>
                  <a:lnTo>
                    <a:pt x="254833" y="80368"/>
                  </a:lnTo>
                  <a:lnTo>
                    <a:pt x="267351" y="81360"/>
                  </a:lnTo>
                  <a:lnTo>
                    <a:pt x="286794" y="88056"/>
                  </a:lnTo>
                  <a:lnTo>
                    <a:pt x="289009" y="89461"/>
                  </a:lnTo>
                  <a:lnTo>
                    <a:pt x="290486" y="91391"/>
                  </a:lnTo>
                  <a:lnTo>
                    <a:pt x="293119" y="96181"/>
                  </a:lnTo>
                  <a:lnTo>
                    <a:pt x="297596" y="101616"/>
                  </a:lnTo>
                  <a:lnTo>
                    <a:pt x="300247" y="109985"/>
                  </a:lnTo>
                  <a:lnTo>
                    <a:pt x="300955" y="114995"/>
                  </a:lnTo>
                  <a:lnTo>
                    <a:pt x="307379" y="119328"/>
                  </a:lnTo>
                  <a:lnTo>
                    <a:pt x="344589" y="133409"/>
                  </a:lnTo>
                  <a:lnTo>
                    <a:pt x="348375" y="136565"/>
                  </a:lnTo>
                  <a:lnTo>
                    <a:pt x="352581" y="145362"/>
                  </a:lnTo>
                  <a:lnTo>
                    <a:pt x="355443" y="154894"/>
                  </a:lnTo>
                  <a:lnTo>
                    <a:pt x="363438" y="167523"/>
                  </a:lnTo>
                  <a:lnTo>
                    <a:pt x="364592" y="174386"/>
                  </a:lnTo>
                  <a:lnTo>
                    <a:pt x="364750" y="172424"/>
                  </a:lnTo>
                  <a:lnTo>
                    <a:pt x="371928" y="160314"/>
                  </a:lnTo>
                  <a:lnTo>
                    <a:pt x="378175" y="144004"/>
                  </a:lnTo>
                  <a:lnTo>
                    <a:pt x="374735" y="138667"/>
                  </a:lnTo>
                  <a:lnTo>
                    <a:pt x="351151" y="121674"/>
                  </a:lnTo>
                  <a:lnTo>
                    <a:pt x="343893" y="109970"/>
                  </a:lnTo>
                  <a:lnTo>
                    <a:pt x="338852" y="73278"/>
                  </a:lnTo>
                  <a:lnTo>
                    <a:pt x="338132" y="29873"/>
                  </a:lnTo>
                  <a:lnTo>
                    <a:pt x="335462" y="20553"/>
                  </a:lnTo>
                  <a:lnTo>
                    <a:pt x="331959" y="13103"/>
                  </a:lnTo>
                  <a:lnTo>
                    <a:pt x="3291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34"/>
            <p:cNvSpPr/>
            <p:nvPr/>
          </p:nvSpPr>
          <p:spPr>
            <a:xfrm>
              <a:off x="2799125" y="3241477"/>
              <a:ext cx="174462" cy="267891"/>
            </a:xfrm>
            <a:custGeom>
              <a:avLst/>
              <a:gdLst/>
              <a:ahLst/>
              <a:cxnLst/>
              <a:rect l="0" t="0" r="0" b="0"/>
              <a:pathLst>
                <a:path w="174462" h="267891">
                  <a:moveTo>
                    <a:pt x="58375" y="0"/>
                  </a:moveTo>
                  <a:lnTo>
                    <a:pt x="53635" y="0"/>
                  </a:lnTo>
                  <a:lnTo>
                    <a:pt x="52238" y="992"/>
                  </a:lnTo>
                  <a:lnTo>
                    <a:pt x="51307" y="2645"/>
                  </a:lnTo>
                  <a:lnTo>
                    <a:pt x="48698" y="15231"/>
                  </a:lnTo>
                  <a:lnTo>
                    <a:pt x="25536" y="57904"/>
                  </a:lnTo>
                  <a:lnTo>
                    <a:pt x="8757" y="101399"/>
                  </a:lnTo>
                  <a:lnTo>
                    <a:pt x="0" y="145946"/>
                  </a:lnTo>
                  <a:lnTo>
                    <a:pt x="2003" y="162099"/>
                  </a:lnTo>
                  <a:lnTo>
                    <a:pt x="9880" y="169581"/>
                  </a:lnTo>
                  <a:lnTo>
                    <a:pt x="48195" y="189593"/>
                  </a:lnTo>
                  <a:lnTo>
                    <a:pt x="68478" y="208090"/>
                  </a:lnTo>
                  <a:lnTo>
                    <a:pt x="97826" y="243062"/>
                  </a:lnTo>
                  <a:lnTo>
                    <a:pt x="126935" y="261411"/>
                  </a:lnTo>
                  <a:lnTo>
                    <a:pt x="149676" y="266610"/>
                  </a:lnTo>
                  <a:lnTo>
                    <a:pt x="174461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35"/>
            <p:cNvSpPr/>
            <p:nvPr/>
          </p:nvSpPr>
          <p:spPr>
            <a:xfrm>
              <a:off x="2520990" y="3393681"/>
              <a:ext cx="202566" cy="142476"/>
            </a:xfrm>
            <a:custGeom>
              <a:avLst/>
              <a:gdLst/>
              <a:ahLst/>
              <a:cxnLst/>
              <a:rect l="0" t="0" r="0" b="0"/>
              <a:pathLst>
                <a:path w="202566" h="142476">
                  <a:moveTo>
                    <a:pt x="68619" y="17460"/>
                  </a:moveTo>
                  <a:lnTo>
                    <a:pt x="68619" y="4157"/>
                  </a:lnTo>
                  <a:lnTo>
                    <a:pt x="67627" y="2638"/>
                  </a:lnTo>
                  <a:lnTo>
                    <a:pt x="65974" y="1626"/>
                  </a:lnTo>
                  <a:lnTo>
                    <a:pt x="58906" y="200"/>
                  </a:lnTo>
                  <a:lnTo>
                    <a:pt x="56190" y="0"/>
                  </a:lnTo>
                  <a:lnTo>
                    <a:pt x="50528" y="2424"/>
                  </a:lnTo>
                  <a:lnTo>
                    <a:pt x="47629" y="4459"/>
                  </a:lnTo>
                  <a:lnTo>
                    <a:pt x="5873" y="18085"/>
                  </a:lnTo>
                  <a:lnTo>
                    <a:pt x="0" y="20853"/>
                  </a:lnTo>
                  <a:lnTo>
                    <a:pt x="1045" y="23691"/>
                  </a:lnTo>
                  <a:lnTo>
                    <a:pt x="20265" y="32425"/>
                  </a:lnTo>
                  <a:lnTo>
                    <a:pt x="22492" y="35374"/>
                  </a:lnTo>
                  <a:lnTo>
                    <a:pt x="24905" y="67236"/>
                  </a:lnTo>
                  <a:lnTo>
                    <a:pt x="31083" y="76746"/>
                  </a:lnTo>
                  <a:lnTo>
                    <a:pt x="36392" y="82835"/>
                  </a:lnTo>
                  <a:lnTo>
                    <a:pt x="44705" y="86203"/>
                  </a:lnTo>
                  <a:lnTo>
                    <a:pt x="66211" y="88365"/>
                  </a:lnTo>
                  <a:lnTo>
                    <a:pt x="107348" y="79771"/>
                  </a:lnTo>
                  <a:lnTo>
                    <a:pt x="139275" y="71636"/>
                  </a:lnTo>
                  <a:lnTo>
                    <a:pt x="157757" y="71041"/>
                  </a:lnTo>
                  <a:lnTo>
                    <a:pt x="158906" y="101090"/>
                  </a:lnTo>
                  <a:lnTo>
                    <a:pt x="168940" y="124459"/>
                  </a:lnTo>
                  <a:lnTo>
                    <a:pt x="171218" y="127487"/>
                  </a:lnTo>
                  <a:lnTo>
                    <a:pt x="176396" y="130853"/>
                  </a:lnTo>
                  <a:lnTo>
                    <a:pt x="182005" y="133341"/>
                  </a:lnTo>
                  <a:lnTo>
                    <a:pt x="190740" y="139328"/>
                  </a:lnTo>
                  <a:lnTo>
                    <a:pt x="202565" y="142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36"/>
            <p:cNvSpPr/>
            <p:nvPr/>
          </p:nvSpPr>
          <p:spPr>
            <a:xfrm>
              <a:off x="2278943" y="3393318"/>
              <a:ext cx="191849" cy="89261"/>
            </a:xfrm>
            <a:custGeom>
              <a:avLst/>
              <a:gdLst/>
              <a:ahLst/>
              <a:cxnLst/>
              <a:rect l="0" t="0" r="0" b="0"/>
              <a:pathLst>
                <a:path w="191849" h="89261">
                  <a:moveTo>
                    <a:pt x="7057" y="89260"/>
                  </a:moveTo>
                  <a:lnTo>
                    <a:pt x="11798" y="84520"/>
                  </a:lnTo>
                  <a:lnTo>
                    <a:pt x="14125" y="79546"/>
                  </a:lnTo>
                  <a:lnTo>
                    <a:pt x="14745" y="76831"/>
                  </a:lnTo>
                  <a:lnTo>
                    <a:pt x="20359" y="68269"/>
                  </a:lnTo>
                  <a:lnTo>
                    <a:pt x="28306" y="59449"/>
                  </a:lnTo>
                  <a:lnTo>
                    <a:pt x="31384" y="50875"/>
                  </a:lnTo>
                  <a:lnTo>
                    <a:pt x="32205" y="45811"/>
                  </a:lnTo>
                  <a:lnTo>
                    <a:pt x="27791" y="41443"/>
                  </a:lnTo>
                  <a:lnTo>
                    <a:pt x="3830" y="30554"/>
                  </a:lnTo>
                  <a:lnTo>
                    <a:pt x="937" y="27302"/>
                  </a:lnTo>
                  <a:lnTo>
                    <a:pt x="0" y="24142"/>
                  </a:lnTo>
                  <a:lnTo>
                    <a:pt x="368" y="21044"/>
                  </a:lnTo>
                  <a:lnTo>
                    <a:pt x="3423" y="14955"/>
                  </a:lnTo>
                  <a:lnTo>
                    <a:pt x="5626" y="12934"/>
                  </a:lnTo>
                  <a:lnTo>
                    <a:pt x="28212" y="3111"/>
                  </a:lnTo>
                  <a:lnTo>
                    <a:pt x="44897" y="585"/>
                  </a:lnTo>
                  <a:lnTo>
                    <a:pt x="79831" y="0"/>
                  </a:lnTo>
                  <a:lnTo>
                    <a:pt x="94655" y="4715"/>
                  </a:lnTo>
                  <a:lnTo>
                    <a:pt x="113597" y="15410"/>
                  </a:lnTo>
                  <a:lnTo>
                    <a:pt x="119893" y="17743"/>
                  </a:lnTo>
                  <a:lnTo>
                    <a:pt x="125998" y="22087"/>
                  </a:lnTo>
                  <a:lnTo>
                    <a:pt x="163456" y="30110"/>
                  </a:lnTo>
                  <a:lnTo>
                    <a:pt x="173831" y="33952"/>
                  </a:lnTo>
                  <a:lnTo>
                    <a:pt x="180747" y="38497"/>
                  </a:lnTo>
                  <a:lnTo>
                    <a:pt x="188432" y="47847"/>
                  </a:lnTo>
                  <a:lnTo>
                    <a:pt x="191848" y="55310"/>
                  </a:lnTo>
                  <a:lnTo>
                    <a:pt x="191767" y="58689"/>
                  </a:lnTo>
                  <a:lnTo>
                    <a:pt x="185948" y="78535"/>
                  </a:lnTo>
                  <a:lnTo>
                    <a:pt x="176721" y="89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37"/>
            <p:cNvSpPr/>
            <p:nvPr/>
          </p:nvSpPr>
          <p:spPr>
            <a:xfrm>
              <a:off x="2143125" y="3268266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38"/>
            <p:cNvSpPr/>
            <p:nvPr/>
          </p:nvSpPr>
          <p:spPr>
            <a:xfrm>
              <a:off x="2178844" y="3437930"/>
              <a:ext cx="8930" cy="35719"/>
            </a:xfrm>
            <a:custGeom>
              <a:avLst/>
              <a:gdLst/>
              <a:ahLst/>
              <a:cxnLst/>
              <a:rect l="0" t="0" r="0" b="0"/>
              <a:pathLst>
                <a:path w="8930" h="35719">
                  <a:moveTo>
                    <a:pt x="8929" y="0"/>
                  </a:moveTo>
                  <a:lnTo>
                    <a:pt x="8929" y="17169"/>
                  </a:lnTo>
                  <a:lnTo>
                    <a:pt x="6283" y="25159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39"/>
            <p:cNvSpPr/>
            <p:nvPr/>
          </p:nvSpPr>
          <p:spPr>
            <a:xfrm>
              <a:off x="1766707" y="3241477"/>
              <a:ext cx="164562" cy="223078"/>
            </a:xfrm>
            <a:custGeom>
              <a:avLst/>
              <a:gdLst/>
              <a:ahLst/>
              <a:cxnLst/>
              <a:rect l="0" t="0" r="0" b="0"/>
              <a:pathLst>
                <a:path w="164562" h="223078">
                  <a:moveTo>
                    <a:pt x="72809" y="133945"/>
                  </a:moveTo>
                  <a:lnTo>
                    <a:pt x="64247" y="133945"/>
                  </a:lnTo>
                  <a:lnTo>
                    <a:pt x="56823" y="140082"/>
                  </a:lnTo>
                  <a:lnTo>
                    <a:pt x="48669" y="143039"/>
                  </a:lnTo>
                  <a:lnTo>
                    <a:pt x="7959" y="166769"/>
                  </a:lnTo>
                  <a:lnTo>
                    <a:pt x="0" y="172677"/>
                  </a:lnTo>
                  <a:lnTo>
                    <a:pt x="3433" y="175641"/>
                  </a:lnTo>
                  <a:lnTo>
                    <a:pt x="30756" y="185546"/>
                  </a:lnTo>
                  <a:lnTo>
                    <a:pt x="35844" y="190174"/>
                  </a:lnTo>
                  <a:lnTo>
                    <a:pt x="57853" y="216921"/>
                  </a:lnTo>
                  <a:lnTo>
                    <a:pt x="66492" y="220433"/>
                  </a:lnTo>
                  <a:lnTo>
                    <a:pt x="105704" y="223077"/>
                  </a:lnTo>
                  <a:lnTo>
                    <a:pt x="129394" y="222217"/>
                  </a:lnTo>
                  <a:lnTo>
                    <a:pt x="146239" y="216103"/>
                  </a:lnTo>
                  <a:lnTo>
                    <a:pt x="154392" y="210808"/>
                  </a:lnTo>
                  <a:lnTo>
                    <a:pt x="164561" y="197509"/>
                  </a:lnTo>
                  <a:lnTo>
                    <a:pt x="160766" y="192196"/>
                  </a:lnTo>
                  <a:lnTo>
                    <a:pt x="133927" y="176230"/>
                  </a:lnTo>
                  <a:lnTo>
                    <a:pt x="130422" y="172057"/>
                  </a:lnTo>
                  <a:lnTo>
                    <a:pt x="127582" y="158797"/>
                  </a:lnTo>
                  <a:lnTo>
                    <a:pt x="126457" y="118949"/>
                  </a:lnTo>
                  <a:lnTo>
                    <a:pt x="131545" y="95227"/>
                  </a:lnTo>
                  <a:lnTo>
                    <a:pt x="126646" y="52364"/>
                  </a:lnTo>
                  <a:lnTo>
                    <a:pt x="116714" y="12182"/>
                  </a:lnTo>
                  <a:lnTo>
                    <a:pt x="1085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40"/>
            <p:cNvSpPr/>
            <p:nvPr/>
          </p:nvSpPr>
          <p:spPr>
            <a:xfrm>
              <a:off x="1598414" y="3339759"/>
              <a:ext cx="169665" cy="80303"/>
            </a:xfrm>
            <a:custGeom>
              <a:avLst/>
              <a:gdLst/>
              <a:ahLst/>
              <a:cxnLst/>
              <a:rect l="0" t="0" r="0" b="0"/>
              <a:pathLst>
                <a:path w="169665" h="80303">
                  <a:moveTo>
                    <a:pt x="0" y="71382"/>
                  </a:moveTo>
                  <a:lnTo>
                    <a:pt x="0" y="76122"/>
                  </a:lnTo>
                  <a:lnTo>
                    <a:pt x="992" y="77518"/>
                  </a:lnTo>
                  <a:lnTo>
                    <a:pt x="2646" y="78449"/>
                  </a:lnTo>
                  <a:lnTo>
                    <a:pt x="8897" y="80302"/>
                  </a:lnTo>
                  <a:lnTo>
                    <a:pt x="8929" y="59320"/>
                  </a:lnTo>
                  <a:lnTo>
                    <a:pt x="11575" y="53453"/>
                  </a:lnTo>
                  <a:lnTo>
                    <a:pt x="15066" y="47539"/>
                  </a:lnTo>
                  <a:lnTo>
                    <a:pt x="17032" y="37638"/>
                  </a:lnTo>
                  <a:lnTo>
                    <a:pt x="18606" y="23570"/>
                  </a:lnTo>
                  <a:lnTo>
                    <a:pt x="25516" y="11005"/>
                  </a:lnTo>
                  <a:lnTo>
                    <a:pt x="31152" y="4765"/>
                  </a:lnTo>
                  <a:lnTo>
                    <a:pt x="38981" y="2087"/>
                  </a:lnTo>
                  <a:lnTo>
                    <a:pt x="81004" y="0"/>
                  </a:lnTo>
                  <a:lnTo>
                    <a:pt x="110217" y="944"/>
                  </a:lnTo>
                  <a:lnTo>
                    <a:pt x="144742" y="8322"/>
                  </a:lnTo>
                  <a:lnTo>
                    <a:pt x="154619" y="9621"/>
                  </a:lnTo>
                  <a:lnTo>
                    <a:pt x="169664" y="17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41"/>
            <p:cNvSpPr/>
            <p:nvPr/>
          </p:nvSpPr>
          <p:spPr>
            <a:xfrm>
              <a:off x="1393518" y="3312914"/>
              <a:ext cx="140579" cy="106924"/>
            </a:xfrm>
            <a:custGeom>
              <a:avLst/>
              <a:gdLst/>
              <a:ahLst/>
              <a:cxnLst/>
              <a:rect l="0" t="0" r="0" b="0"/>
              <a:pathLst>
                <a:path w="140579" h="106924">
                  <a:moveTo>
                    <a:pt x="35232" y="0"/>
                  </a:moveTo>
                  <a:lnTo>
                    <a:pt x="27544" y="0"/>
                  </a:lnTo>
                  <a:lnTo>
                    <a:pt x="27130" y="992"/>
                  </a:lnTo>
                  <a:lnTo>
                    <a:pt x="26411" y="7689"/>
                  </a:lnTo>
                  <a:lnTo>
                    <a:pt x="21594" y="13302"/>
                  </a:lnTo>
                  <a:lnTo>
                    <a:pt x="19249" y="21126"/>
                  </a:lnTo>
                  <a:lnTo>
                    <a:pt x="17214" y="30225"/>
                  </a:lnTo>
                  <a:lnTo>
                    <a:pt x="1976" y="60499"/>
                  </a:lnTo>
                  <a:lnTo>
                    <a:pt x="0" y="74017"/>
                  </a:lnTo>
                  <a:lnTo>
                    <a:pt x="2375" y="80191"/>
                  </a:lnTo>
                  <a:lnTo>
                    <a:pt x="4398" y="83226"/>
                  </a:lnTo>
                  <a:lnTo>
                    <a:pt x="21902" y="95227"/>
                  </a:lnTo>
                  <a:lnTo>
                    <a:pt x="38669" y="103181"/>
                  </a:lnTo>
                  <a:lnTo>
                    <a:pt x="79907" y="106923"/>
                  </a:lnTo>
                  <a:lnTo>
                    <a:pt x="91799" y="106061"/>
                  </a:lnTo>
                  <a:lnTo>
                    <a:pt x="108657" y="99997"/>
                  </a:lnTo>
                  <a:lnTo>
                    <a:pt x="126983" y="86161"/>
                  </a:lnTo>
                  <a:lnTo>
                    <a:pt x="136280" y="72603"/>
                  </a:lnTo>
                  <a:lnTo>
                    <a:pt x="140578" y="60758"/>
                  </a:lnTo>
                  <a:lnTo>
                    <a:pt x="140190" y="57373"/>
                  </a:lnTo>
                  <a:lnTo>
                    <a:pt x="131294" y="35767"/>
                  </a:lnTo>
                  <a:lnTo>
                    <a:pt x="129039" y="32774"/>
                  </a:lnTo>
                  <a:lnTo>
                    <a:pt x="123887" y="29449"/>
                  </a:lnTo>
                  <a:lnTo>
                    <a:pt x="118291" y="26979"/>
                  </a:lnTo>
                  <a:lnTo>
                    <a:pt x="109562" y="21003"/>
                  </a:lnTo>
                  <a:lnTo>
                    <a:pt x="97740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42"/>
            <p:cNvSpPr/>
            <p:nvPr/>
          </p:nvSpPr>
          <p:spPr>
            <a:xfrm>
              <a:off x="1161526" y="3321844"/>
              <a:ext cx="159914" cy="106999"/>
            </a:xfrm>
            <a:custGeom>
              <a:avLst/>
              <a:gdLst/>
              <a:ahLst/>
              <a:cxnLst/>
              <a:rect l="0" t="0" r="0" b="0"/>
              <a:pathLst>
                <a:path w="159914" h="106999">
                  <a:moveTo>
                    <a:pt x="106490" y="17859"/>
                  </a:moveTo>
                  <a:lnTo>
                    <a:pt x="106490" y="13119"/>
                  </a:lnTo>
                  <a:lnTo>
                    <a:pt x="105497" y="11722"/>
                  </a:lnTo>
                  <a:lnTo>
                    <a:pt x="103844" y="10791"/>
                  </a:lnTo>
                  <a:lnTo>
                    <a:pt x="101749" y="10170"/>
                  </a:lnTo>
                  <a:lnTo>
                    <a:pt x="100353" y="8765"/>
                  </a:lnTo>
                  <a:lnTo>
                    <a:pt x="98801" y="4557"/>
                  </a:lnTo>
                  <a:lnTo>
                    <a:pt x="97395" y="3038"/>
                  </a:lnTo>
                  <a:lnTo>
                    <a:pt x="93187" y="1350"/>
                  </a:lnTo>
                  <a:lnTo>
                    <a:pt x="76602" y="118"/>
                  </a:lnTo>
                  <a:lnTo>
                    <a:pt x="63017" y="4775"/>
                  </a:lnTo>
                  <a:lnTo>
                    <a:pt x="19755" y="29812"/>
                  </a:lnTo>
                  <a:lnTo>
                    <a:pt x="10725" y="38385"/>
                  </a:lnTo>
                  <a:lnTo>
                    <a:pt x="4396" y="47818"/>
                  </a:lnTo>
                  <a:lnTo>
                    <a:pt x="1584" y="55317"/>
                  </a:lnTo>
                  <a:lnTo>
                    <a:pt x="0" y="69858"/>
                  </a:lnTo>
                  <a:lnTo>
                    <a:pt x="2276" y="78342"/>
                  </a:lnTo>
                  <a:lnTo>
                    <a:pt x="4271" y="81994"/>
                  </a:lnTo>
                  <a:lnTo>
                    <a:pt x="16561" y="91873"/>
                  </a:lnTo>
                  <a:lnTo>
                    <a:pt x="43040" y="98048"/>
                  </a:lnTo>
                  <a:lnTo>
                    <a:pt x="86698" y="104458"/>
                  </a:lnTo>
                  <a:lnTo>
                    <a:pt x="123967" y="106623"/>
                  </a:lnTo>
                  <a:lnTo>
                    <a:pt x="146285" y="106998"/>
                  </a:lnTo>
                  <a:lnTo>
                    <a:pt x="147902" y="106058"/>
                  </a:lnTo>
                  <a:lnTo>
                    <a:pt x="146004" y="104440"/>
                  </a:lnTo>
                  <a:lnTo>
                    <a:pt x="141762" y="102369"/>
                  </a:lnTo>
                  <a:lnTo>
                    <a:pt x="140919" y="99996"/>
                  </a:lnTo>
                  <a:lnTo>
                    <a:pt x="142341" y="97422"/>
                  </a:lnTo>
                  <a:lnTo>
                    <a:pt x="148220" y="90923"/>
                  </a:lnTo>
                  <a:lnTo>
                    <a:pt x="156116" y="77100"/>
                  </a:lnTo>
                  <a:lnTo>
                    <a:pt x="159287" y="63039"/>
                  </a:lnTo>
                  <a:lnTo>
                    <a:pt x="159913" y="45966"/>
                  </a:lnTo>
                  <a:lnTo>
                    <a:pt x="157353" y="37627"/>
                  </a:lnTo>
                  <a:lnTo>
                    <a:pt x="144828" y="21087"/>
                  </a:lnTo>
                  <a:lnTo>
                    <a:pt x="136149" y="12973"/>
                  </a:lnTo>
                  <a:lnTo>
                    <a:pt x="124328" y="7082"/>
                  </a:lnTo>
                  <a:lnTo>
                    <a:pt x="118387" y="3148"/>
                  </a:lnTo>
                  <a:lnTo>
                    <a:pt x="1064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43"/>
            <p:cNvSpPr/>
            <p:nvPr/>
          </p:nvSpPr>
          <p:spPr>
            <a:xfrm>
              <a:off x="957287" y="3178978"/>
              <a:ext cx="167855" cy="276812"/>
            </a:xfrm>
            <a:custGeom>
              <a:avLst/>
              <a:gdLst/>
              <a:ahLst/>
              <a:cxnLst/>
              <a:rect l="0" t="0" r="0" b="0"/>
              <a:pathLst>
                <a:path w="167855" h="276812">
                  <a:moveTo>
                    <a:pt x="149994" y="8920"/>
                  </a:moveTo>
                  <a:lnTo>
                    <a:pt x="149994" y="4180"/>
                  </a:lnTo>
                  <a:lnTo>
                    <a:pt x="150986" y="2784"/>
                  </a:lnTo>
                  <a:lnTo>
                    <a:pt x="152640" y="1853"/>
                  </a:lnTo>
                  <a:lnTo>
                    <a:pt x="157683" y="359"/>
                  </a:lnTo>
                  <a:lnTo>
                    <a:pt x="145589" y="0"/>
                  </a:lnTo>
                  <a:lnTo>
                    <a:pt x="140430" y="2641"/>
                  </a:lnTo>
                  <a:lnTo>
                    <a:pt x="109106" y="23907"/>
                  </a:lnTo>
                  <a:lnTo>
                    <a:pt x="80181" y="38376"/>
                  </a:lnTo>
                  <a:lnTo>
                    <a:pt x="49005" y="66818"/>
                  </a:lnTo>
                  <a:lnTo>
                    <a:pt x="20220" y="109327"/>
                  </a:lnTo>
                  <a:lnTo>
                    <a:pt x="4300" y="144525"/>
                  </a:lnTo>
                  <a:lnTo>
                    <a:pt x="0" y="165406"/>
                  </a:lnTo>
                  <a:lnTo>
                    <a:pt x="1640" y="178019"/>
                  </a:lnTo>
                  <a:lnTo>
                    <a:pt x="16352" y="218676"/>
                  </a:lnTo>
                  <a:lnTo>
                    <a:pt x="19227" y="223171"/>
                  </a:lnTo>
                  <a:lnTo>
                    <a:pt x="56458" y="238979"/>
                  </a:lnTo>
                  <a:lnTo>
                    <a:pt x="92514" y="251491"/>
                  </a:lnTo>
                  <a:lnTo>
                    <a:pt x="130372" y="264607"/>
                  </a:lnTo>
                  <a:lnTo>
                    <a:pt x="167854" y="2768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44"/>
            <p:cNvSpPr/>
            <p:nvPr/>
          </p:nvSpPr>
          <p:spPr>
            <a:xfrm>
              <a:off x="294871" y="1982391"/>
              <a:ext cx="526661" cy="1437680"/>
            </a:xfrm>
            <a:custGeom>
              <a:avLst/>
              <a:gdLst/>
              <a:ahLst/>
              <a:cxnLst/>
              <a:rect l="0" t="0" r="0" b="0"/>
              <a:pathLst>
                <a:path w="526661" h="1437680">
                  <a:moveTo>
                    <a:pt x="526660" y="0"/>
                  </a:moveTo>
                  <a:lnTo>
                    <a:pt x="521920" y="0"/>
                  </a:lnTo>
                  <a:lnTo>
                    <a:pt x="516947" y="2645"/>
                  </a:lnTo>
                  <a:lnTo>
                    <a:pt x="511429" y="6136"/>
                  </a:lnTo>
                  <a:lnTo>
                    <a:pt x="505669" y="7688"/>
                  </a:lnTo>
                  <a:lnTo>
                    <a:pt x="499802" y="13669"/>
                  </a:lnTo>
                  <a:lnTo>
                    <a:pt x="492895" y="21950"/>
                  </a:lnTo>
                  <a:lnTo>
                    <a:pt x="454688" y="48637"/>
                  </a:lnTo>
                  <a:lnTo>
                    <a:pt x="418062" y="77524"/>
                  </a:lnTo>
                  <a:lnTo>
                    <a:pt x="374666" y="116887"/>
                  </a:lnTo>
                  <a:lnTo>
                    <a:pt x="339099" y="151963"/>
                  </a:lnTo>
                  <a:lnTo>
                    <a:pt x="297274" y="194683"/>
                  </a:lnTo>
                  <a:lnTo>
                    <a:pt x="268525" y="229553"/>
                  </a:lnTo>
                  <a:lnTo>
                    <a:pt x="240163" y="266012"/>
                  </a:lnTo>
                  <a:lnTo>
                    <a:pt x="208057" y="307793"/>
                  </a:lnTo>
                  <a:lnTo>
                    <a:pt x="179251" y="351592"/>
                  </a:lnTo>
                  <a:lnTo>
                    <a:pt x="152857" y="395989"/>
                  </a:lnTo>
                  <a:lnTo>
                    <a:pt x="138606" y="425695"/>
                  </a:lnTo>
                  <a:lnTo>
                    <a:pt x="123012" y="458080"/>
                  </a:lnTo>
                  <a:lnTo>
                    <a:pt x="106160" y="492318"/>
                  </a:lnTo>
                  <a:lnTo>
                    <a:pt x="88748" y="527378"/>
                  </a:lnTo>
                  <a:lnTo>
                    <a:pt x="73733" y="562804"/>
                  </a:lnTo>
                  <a:lnTo>
                    <a:pt x="60445" y="598393"/>
                  </a:lnTo>
                  <a:lnTo>
                    <a:pt x="47925" y="634054"/>
                  </a:lnTo>
                  <a:lnTo>
                    <a:pt x="38392" y="669747"/>
                  </a:lnTo>
                  <a:lnTo>
                    <a:pt x="29855" y="705454"/>
                  </a:lnTo>
                  <a:lnTo>
                    <a:pt x="19446" y="741168"/>
                  </a:lnTo>
                  <a:lnTo>
                    <a:pt x="10852" y="776884"/>
                  </a:lnTo>
                  <a:lnTo>
                    <a:pt x="4717" y="811610"/>
                  </a:lnTo>
                  <a:lnTo>
                    <a:pt x="1990" y="843580"/>
                  </a:lnTo>
                  <a:lnTo>
                    <a:pt x="778" y="876971"/>
                  </a:lnTo>
                  <a:lnTo>
                    <a:pt x="240" y="910663"/>
                  </a:lnTo>
                  <a:lnTo>
                    <a:pt x="0" y="942174"/>
                  </a:lnTo>
                  <a:lnTo>
                    <a:pt x="2540" y="975361"/>
                  </a:lnTo>
                  <a:lnTo>
                    <a:pt x="6976" y="1008962"/>
                  </a:lnTo>
                  <a:lnTo>
                    <a:pt x="12254" y="1040433"/>
                  </a:lnTo>
                  <a:lnTo>
                    <a:pt x="20804" y="1081300"/>
                  </a:lnTo>
                  <a:lnTo>
                    <a:pt x="29622" y="1123285"/>
                  </a:lnTo>
                  <a:lnTo>
                    <a:pt x="43258" y="1162404"/>
                  </a:lnTo>
                  <a:lnTo>
                    <a:pt x="65644" y="1204049"/>
                  </a:lnTo>
                  <a:lnTo>
                    <a:pt x="91821" y="1240938"/>
                  </a:lnTo>
                  <a:lnTo>
                    <a:pt x="134112" y="1278708"/>
                  </a:lnTo>
                  <a:lnTo>
                    <a:pt x="161641" y="1296429"/>
                  </a:lnTo>
                  <a:lnTo>
                    <a:pt x="203351" y="1311809"/>
                  </a:lnTo>
                  <a:lnTo>
                    <a:pt x="234081" y="1318694"/>
                  </a:lnTo>
                  <a:lnTo>
                    <a:pt x="268322" y="1320735"/>
                  </a:lnTo>
                  <a:lnTo>
                    <a:pt x="300957" y="1318693"/>
                  </a:lnTo>
                  <a:lnTo>
                    <a:pt x="338651" y="1313855"/>
                  </a:lnTo>
                  <a:lnTo>
                    <a:pt x="374760" y="1299633"/>
                  </a:lnTo>
                  <a:lnTo>
                    <a:pt x="407910" y="1283595"/>
                  </a:lnTo>
                  <a:lnTo>
                    <a:pt x="414751" y="1278401"/>
                  </a:lnTo>
                  <a:lnTo>
                    <a:pt x="422352" y="1267340"/>
                  </a:lnTo>
                  <a:lnTo>
                    <a:pt x="434968" y="1229591"/>
                  </a:lnTo>
                  <a:lnTo>
                    <a:pt x="435306" y="1214227"/>
                  </a:lnTo>
                  <a:lnTo>
                    <a:pt x="424794" y="1182059"/>
                  </a:lnTo>
                  <a:lnTo>
                    <a:pt x="395111" y="1146008"/>
                  </a:lnTo>
                  <a:lnTo>
                    <a:pt x="352233" y="1122689"/>
                  </a:lnTo>
                  <a:lnTo>
                    <a:pt x="331148" y="1109996"/>
                  </a:lnTo>
                  <a:lnTo>
                    <a:pt x="318487" y="1107817"/>
                  </a:lnTo>
                  <a:lnTo>
                    <a:pt x="316440" y="1108630"/>
                  </a:lnTo>
                  <a:lnTo>
                    <a:pt x="315076" y="1110165"/>
                  </a:lnTo>
                  <a:lnTo>
                    <a:pt x="313560" y="1114516"/>
                  </a:lnTo>
                  <a:lnTo>
                    <a:pt x="312507" y="1128286"/>
                  </a:lnTo>
                  <a:lnTo>
                    <a:pt x="317136" y="1141837"/>
                  </a:lnTo>
                  <a:lnTo>
                    <a:pt x="324728" y="1150090"/>
                  </a:lnTo>
                  <a:lnTo>
                    <a:pt x="369037" y="1190901"/>
                  </a:lnTo>
                  <a:lnTo>
                    <a:pt x="410770" y="1226367"/>
                  </a:lnTo>
                  <a:lnTo>
                    <a:pt x="455060" y="1268017"/>
                  </a:lnTo>
                  <a:lnTo>
                    <a:pt x="474263" y="1291828"/>
                  </a:lnTo>
                  <a:lnTo>
                    <a:pt x="479716" y="1309688"/>
                  </a:lnTo>
                  <a:lnTo>
                    <a:pt x="478346" y="1318948"/>
                  </a:lnTo>
                  <a:lnTo>
                    <a:pt x="475421" y="1327363"/>
                  </a:lnTo>
                  <a:lnTo>
                    <a:pt x="468650" y="1354704"/>
                  </a:lnTo>
                  <a:lnTo>
                    <a:pt x="460860" y="1363759"/>
                  </a:lnTo>
                  <a:lnTo>
                    <a:pt x="451775" y="1372084"/>
                  </a:lnTo>
                  <a:lnTo>
                    <a:pt x="440090" y="1386934"/>
                  </a:lnTo>
                  <a:lnTo>
                    <a:pt x="421513" y="1403990"/>
                  </a:lnTo>
                  <a:lnTo>
                    <a:pt x="392715" y="14376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7" name="SMARTInkShape-145"/>
          <p:cNvSpPr/>
          <p:nvPr/>
        </p:nvSpPr>
        <p:spPr>
          <a:xfrm>
            <a:off x="609545" y="4108584"/>
            <a:ext cx="506667" cy="365190"/>
          </a:xfrm>
          <a:custGeom>
            <a:avLst/>
            <a:gdLst/>
            <a:ahLst/>
            <a:cxnLst/>
            <a:rect l="0" t="0" r="0" b="0"/>
            <a:pathLst>
              <a:path w="506667" h="365190">
                <a:moveTo>
                  <a:pt x="86971" y="34791"/>
                </a:moveTo>
                <a:lnTo>
                  <a:pt x="86971" y="30051"/>
                </a:lnTo>
                <a:lnTo>
                  <a:pt x="89617" y="25077"/>
                </a:lnTo>
                <a:lnTo>
                  <a:pt x="99399" y="13800"/>
                </a:lnTo>
                <a:lnTo>
                  <a:pt x="105062" y="10579"/>
                </a:lnTo>
                <a:lnTo>
                  <a:pt x="144875" y="0"/>
                </a:lnTo>
                <a:lnTo>
                  <a:pt x="188370" y="146"/>
                </a:lnTo>
                <a:lnTo>
                  <a:pt x="230263" y="11512"/>
                </a:lnTo>
                <a:lnTo>
                  <a:pt x="267481" y="25932"/>
                </a:lnTo>
                <a:lnTo>
                  <a:pt x="283283" y="32838"/>
                </a:lnTo>
                <a:lnTo>
                  <a:pt x="315755" y="59130"/>
                </a:lnTo>
                <a:lnTo>
                  <a:pt x="329163" y="76619"/>
                </a:lnTo>
                <a:lnTo>
                  <a:pt x="348743" y="119884"/>
                </a:lnTo>
                <a:lnTo>
                  <a:pt x="354056" y="157783"/>
                </a:lnTo>
                <a:lnTo>
                  <a:pt x="353511" y="171806"/>
                </a:lnTo>
                <a:lnTo>
                  <a:pt x="349962" y="187960"/>
                </a:lnTo>
                <a:lnTo>
                  <a:pt x="337645" y="209049"/>
                </a:lnTo>
                <a:lnTo>
                  <a:pt x="297178" y="252001"/>
                </a:lnTo>
                <a:lnTo>
                  <a:pt x="264753" y="273231"/>
                </a:lnTo>
                <a:lnTo>
                  <a:pt x="220809" y="289433"/>
                </a:lnTo>
                <a:lnTo>
                  <a:pt x="182530" y="292899"/>
                </a:lnTo>
                <a:lnTo>
                  <a:pt x="151334" y="290853"/>
                </a:lnTo>
                <a:lnTo>
                  <a:pt x="109386" y="281273"/>
                </a:lnTo>
                <a:lnTo>
                  <a:pt x="67849" y="266887"/>
                </a:lnTo>
                <a:lnTo>
                  <a:pt x="51683" y="259984"/>
                </a:lnTo>
                <a:lnTo>
                  <a:pt x="13848" y="234053"/>
                </a:lnTo>
                <a:lnTo>
                  <a:pt x="5524" y="223893"/>
                </a:lnTo>
                <a:lnTo>
                  <a:pt x="1163" y="212763"/>
                </a:lnTo>
                <a:lnTo>
                  <a:pt x="0" y="207018"/>
                </a:lnTo>
                <a:lnTo>
                  <a:pt x="1353" y="195341"/>
                </a:lnTo>
                <a:lnTo>
                  <a:pt x="5262" y="184530"/>
                </a:lnTo>
                <a:lnTo>
                  <a:pt x="18725" y="161531"/>
                </a:lnTo>
                <a:lnTo>
                  <a:pt x="22622" y="157980"/>
                </a:lnTo>
                <a:lnTo>
                  <a:pt x="62711" y="139227"/>
                </a:lnTo>
                <a:lnTo>
                  <a:pt x="103272" y="134244"/>
                </a:lnTo>
                <a:lnTo>
                  <a:pt x="144981" y="138000"/>
                </a:lnTo>
                <a:lnTo>
                  <a:pt x="185301" y="142160"/>
                </a:lnTo>
                <a:lnTo>
                  <a:pt x="217860" y="149837"/>
                </a:lnTo>
                <a:lnTo>
                  <a:pt x="258677" y="167061"/>
                </a:lnTo>
                <a:lnTo>
                  <a:pt x="299923" y="185052"/>
                </a:lnTo>
                <a:lnTo>
                  <a:pt x="336733" y="213851"/>
                </a:lnTo>
                <a:lnTo>
                  <a:pt x="372668" y="242324"/>
                </a:lnTo>
                <a:lnTo>
                  <a:pt x="413169" y="276317"/>
                </a:lnTo>
                <a:lnTo>
                  <a:pt x="452258" y="317832"/>
                </a:lnTo>
                <a:lnTo>
                  <a:pt x="506666" y="3651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SMARTInkShape-Group32"/>
          <p:cNvGrpSpPr/>
          <p:nvPr/>
        </p:nvGrpSpPr>
        <p:grpSpPr>
          <a:xfrm>
            <a:off x="1562695" y="4161234"/>
            <a:ext cx="388699" cy="285751"/>
            <a:chOff x="1562695" y="4161234"/>
            <a:chExt cx="388699" cy="285751"/>
          </a:xfrm>
        </p:grpSpPr>
        <p:sp>
          <p:nvSpPr>
            <p:cNvPr id="238" name="SMARTInkShape-146"/>
            <p:cNvSpPr/>
            <p:nvPr/>
          </p:nvSpPr>
          <p:spPr>
            <a:xfrm>
              <a:off x="1759148" y="4295345"/>
              <a:ext cx="192246" cy="124851"/>
            </a:xfrm>
            <a:custGeom>
              <a:avLst/>
              <a:gdLst/>
              <a:ahLst/>
              <a:cxnLst/>
              <a:rect l="0" t="0" r="0" b="0"/>
              <a:pathLst>
                <a:path w="192246" h="124851">
                  <a:moveTo>
                    <a:pt x="0" y="17694"/>
                  </a:moveTo>
                  <a:lnTo>
                    <a:pt x="4741" y="17694"/>
                  </a:lnTo>
                  <a:lnTo>
                    <a:pt x="9714" y="22986"/>
                  </a:lnTo>
                  <a:lnTo>
                    <a:pt x="39902" y="62568"/>
                  </a:lnTo>
                  <a:lnTo>
                    <a:pt x="54928" y="76520"/>
                  </a:lnTo>
                  <a:lnTo>
                    <a:pt x="71303" y="106798"/>
                  </a:lnTo>
                  <a:lnTo>
                    <a:pt x="71398" y="102194"/>
                  </a:lnTo>
                  <a:lnTo>
                    <a:pt x="70419" y="100816"/>
                  </a:lnTo>
                  <a:lnTo>
                    <a:pt x="66686" y="99286"/>
                  </a:lnTo>
                  <a:lnTo>
                    <a:pt x="65293" y="96893"/>
                  </a:lnTo>
                  <a:lnTo>
                    <a:pt x="61761" y="74799"/>
                  </a:lnTo>
                  <a:lnTo>
                    <a:pt x="57876" y="68541"/>
                  </a:lnTo>
                  <a:lnTo>
                    <a:pt x="57436" y="64490"/>
                  </a:lnTo>
                  <a:lnTo>
                    <a:pt x="64770" y="33469"/>
                  </a:lnTo>
                  <a:lnTo>
                    <a:pt x="72108" y="19722"/>
                  </a:lnTo>
                  <a:lnTo>
                    <a:pt x="78681" y="12642"/>
                  </a:lnTo>
                  <a:lnTo>
                    <a:pt x="92546" y="4070"/>
                  </a:lnTo>
                  <a:lnTo>
                    <a:pt x="104371" y="1090"/>
                  </a:lnTo>
                  <a:lnTo>
                    <a:pt x="131386" y="0"/>
                  </a:lnTo>
                  <a:lnTo>
                    <a:pt x="140415" y="2554"/>
                  </a:lnTo>
                  <a:lnTo>
                    <a:pt x="147735" y="6004"/>
                  </a:lnTo>
                  <a:lnTo>
                    <a:pt x="168308" y="13142"/>
                  </a:lnTo>
                  <a:lnTo>
                    <a:pt x="176668" y="20962"/>
                  </a:lnTo>
                  <a:lnTo>
                    <a:pt x="182699" y="30061"/>
                  </a:lnTo>
                  <a:lnTo>
                    <a:pt x="191629" y="51869"/>
                  </a:lnTo>
                  <a:lnTo>
                    <a:pt x="192245" y="56352"/>
                  </a:lnTo>
                  <a:lnTo>
                    <a:pt x="187685" y="100316"/>
                  </a:lnTo>
                  <a:lnTo>
                    <a:pt x="187524" y="124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47"/>
            <p:cNvSpPr/>
            <p:nvPr/>
          </p:nvSpPr>
          <p:spPr>
            <a:xfrm>
              <a:off x="1562695" y="4161234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26789" y="44649"/>
                  </a:moveTo>
                  <a:lnTo>
                    <a:pt x="8698" y="23911"/>
                  </a:lnTo>
                  <a:lnTo>
                    <a:pt x="2577" y="1072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48"/>
            <p:cNvSpPr/>
            <p:nvPr/>
          </p:nvSpPr>
          <p:spPr>
            <a:xfrm>
              <a:off x="1634133" y="4321969"/>
              <a:ext cx="8931" cy="125016"/>
            </a:xfrm>
            <a:custGeom>
              <a:avLst/>
              <a:gdLst/>
              <a:ahLst/>
              <a:cxnLst/>
              <a:rect l="0" t="0" r="0" b="0"/>
              <a:pathLst>
                <a:path w="8931" h="125016">
                  <a:moveTo>
                    <a:pt x="8930" y="0"/>
                  </a:moveTo>
                  <a:lnTo>
                    <a:pt x="4189" y="0"/>
                  </a:lnTo>
                  <a:lnTo>
                    <a:pt x="2793" y="992"/>
                  </a:lnTo>
                  <a:lnTo>
                    <a:pt x="1862" y="2645"/>
                  </a:lnTo>
                  <a:lnTo>
                    <a:pt x="368" y="12428"/>
                  </a:lnTo>
                  <a:lnTo>
                    <a:pt x="4" y="55678"/>
                  </a:lnTo>
                  <a:lnTo>
                    <a:pt x="0" y="99843"/>
                  </a:lnTo>
                  <a:lnTo>
                    <a:pt x="2646" y="106552"/>
                  </a:lnTo>
                  <a:lnTo>
                    <a:pt x="6137" y="112841"/>
                  </a:lnTo>
                  <a:lnTo>
                    <a:pt x="893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SMARTInkShape-Group33"/>
          <p:cNvGrpSpPr/>
          <p:nvPr/>
        </p:nvGrpSpPr>
        <p:grpSpPr>
          <a:xfrm>
            <a:off x="2029216" y="4172062"/>
            <a:ext cx="2078441" cy="372623"/>
            <a:chOff x="2029216" y="4172062"/>
            <a:chExt cx="2078441" cy="372623"/>
          </a:xfrm>
        </p:grpSpPr>
        <p:sp>
          <p:nvSpPr>
            <p:cNvPr id="242" name="SMARTInkShape-149"/>
            <p:cNvSpPr/>
            <p:nvPr/>
          </p:nvSpPr>
          <p:spPr>
            <a:xfrm>
              <a:off x="3920501" y="4340206"/>
              <a:ext cx="187156" cy="26412"/>
            </a:xfrm>
            <a:custGeom>
              <a:avLst/>
              <a:gdLst/>
              <a:ahLst/>
              <a:cxnLst/>
              <a:rect l="0" t="0" r="0" b="0"/>
              <a:pathLst>
                <a:path w="187156" h="26412">
                  <a:moveTo>
                    <a:pt x="8562" y="17482"/>
                  </a:moveTo>
                  <a:lnTo>
                    <a:pt x="0" y="8920"/>
                  </a:lnTo>
                  <a:lnTo>
                    <a:pt x="4481" y="3920"/>
                  </a:lnTo>
                  <a:lnTo>
                    <a:pt x="9394" y="1532"/>
                  </a:lnTo>
                  <a:lnTo>
                    <a:pt x="25372" y="0"/>
                  </a:lnTo>
                  <a:lnTo>
                    <a:pt x="67021" y="7343"/>
                  </a:lnTo>
                  <a:lnTo>
                    <a:pt x="107431" y="11038"/>
                  </a:lnTo>
                  <a:lnTo>
                    <a:pt x="150709" y="16916"/>
                  </a:lnTo>
                  <a:lnTo>
                    <a:pt x="163019" y="18223"/>
                  </a:lnTo>
                  <a:lnTo>
                    <a:pt x="187155" y="264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50"/>
            <p:cNvSpPr/>
            <p:nvPr/>
          </p:nvSpPr>
          <p:spPr>
            <a:xfrm>
              <a:off x="2029216" y="4172062"/>
              <a:ext cx="2007004" cy="372623"/>
            </a:xfrm>
            <a:custGeom>
              <a:avLst/>
              <a:gdLst/>
              <a:ahLst/>
              <a:cxnLst/>
              <a:rect l="0" t="0" r="0" b="0"/>
              <a:pathLst>
                <a:path w="2007004" h="372623">
                  <a:moveTo>
                    <a:pt x="131768" y="185626"/>
                  </a:moveTo>
                  <a:lnTo>
                    <a:pt x="131768" y="180885"/>
                  </a:lnTo>
                  <a:lnTo>
                    <a:pt x="130776" y="179489"/>
                  </a:lnTo>
                  <a:lnTo>
                    <a:pt x="129122" y="178558"/>
                  </a:lnTo>
                  <a:lnTo>
                    <a:pt x="127028" y="177937"/>
                  </a:lnTo>
                  <a:lnTo>
                    <a:pt x="113677" y="169791"/>
                  </a:lnTo>
                  <a:lnTo>
                    <a:pt x="97216" y="168166"/>
                  </a:lnTo>
                  <a:lnTo>
                    <a:pt x="80630" y="172625"/>
                  </a:lnTo>
                  <a:lnTo>
                    <a:pt x="36167" y="194629"/>
                  </a:lnTo>
                  <a:lnTo>
                    <a:pt x="8845" y="215067"/>
                  </a:lnTo>
                  <a:lnTo>
                    <a:pt x="2722" y="224508"/>
                  </a:lnTo>
                  <a:lnTo>
                    <a:pt x="0" y="232010"/>
                  </a:lnTo>
                  <a:lnTo>
                    <a:pt x="1436" y="241298"/>
                  </a:lnTo>
                  <a:lnTo>
                    <a:pt x="7823" y="255038"/>
                  </a:lnTo>
                  <a:lnTo>
                    <a:pt x="18871" y="268569"/>
                  </a:lnTo>
                  <a:lnTo>
                    <a:pt x="27352" y="272099"/>
                  </a:lnTo>
                  <a:lnTo>
                    <a:pt x="48966" y="274365"/>
                  </a:lnTo>
                  <a:lnTo>
                    <a:pt x="78481" y="267683"/>
                  </a:lnTo>
                  <a:lnTo>
                    <a:pt x="98230" y="258666"/>
                  </a:lnTo>
                  <a:lnTo>
                    <a:pt x="139820" y="226915"/>
                  </a:lnTo>
                  <a:lnTo>
                    <a:pt x="170048" y="184416"/>
                  </a:lnTo>
                  <a:lnTo>
                    <a:pt x="187876" y="140818"/>
                  </a:lnTo>
                  <a:lnTo>
                    <a:pt x="199149" y="100082"/>
                  </a:lnTo>
                  <a:lnTo>
                    <a:pt x="202672" y="59732"/>
                  </a:lnTo>
                  <a:lnTo>
                    <a:pt x="203185" y="18254"/>
                  </a:lnTo>
                  <a:lnTo>
                    <a:pt x="203205" y="0"/>
                  </a:lnTo>
                  <a:lnTo>
                    <a:pt x="203205" y="3405"/>
                  </a:lnTo>
                  <a:lnTo>
                    <a:pt x="200560" y="8066"/>
                  </a:lnTo>
                  <a:lnTo>
                    <a:pt x="198465" y="10697"/>
                  </a:lnTo>
                  <a:lnTo>
                    <a:pt x="196138" y="18914"/>
                  </a:lnTo>
                  <a:lnTo>
                    <a:pt x="194385" y="57806"/>
                  </a:lnTo>
                  <a:lnTo>
                    <a:pt x="194291" y="97135"/>
                  </a:lnTo>
                  <a:lnTo>
                    <a:pt x="194278" y="134946"/>
                  </a:lnTo>
                  <a:lnTo>
                    <a:pt x="196922" y="168339"/>
                  </a:lnTo>
                  <a:lnTo>
                    <a:pt x="202398" y="184888"/>
                  </a:lnTo>
                  <a:lnTo>
                    <a:pt x="233423" y="223995"/>
                  </a:lnTo>
                  <a:lnTo>
                    <a:pt x="256873" y="245423"/>
                  </a:lnTo>
                  <a:lnTo>
                    <a:pt x="293690" y="262660"/>
                  </a:lnTo>
                  <a:lnTo>
                    <a:pt x="328456" y="272206"/>
                  </a:lnTo>
                  <a:lnTo>
                    <a:pt x="345193" y="272723"/>
                  </a:lnTo>
                  <a:lnTo>
                    <a:pt x="383055" y="262334"/>
                  </a:lnTo>
                  <a:lnTo>
                    <a:pt x="423059" y="245097"/>
                  </a:lnTo>
                  <a:lnTo>
                    <a:pt x="436468" y="236209"/>
                  </a:lnTo>
                  <a:lnTo>
                    <a:pt x="440823" y="227620"/>
                  </a:lnTo>
                  <a:lnTo>
                    <a:pt x="443751" y="218180"/>
                  </a:lnTo>
                  <a:lnTo>
                    <a:pt x="448360" y="210677"/>
                  </a:lnTo>
                  <a:lnTo>
                    <a:pt x="448993" y="207288"/>
                  </a:lnTo>
                  <a:lnTo>
                    <a:pt x="448423" y="204036"/>
                  </a:lnTo>
                  <a:lnTo>
                    <a:pt x="445527" y="194719"/>
                  </a:lnTo>
                  <a:lnTo>
                    <a:pt x="445121" y="191687"/>
                  </a:lnTo>
                  <a:lnTo>
                    <a:pt x="443857" y="189667"/>
                  </a:lnTo>
                  <a:lnTo>
                    <a:pt x="442023" y="188320"/>
                  </a:lnTo>
                  <a:lnTo>
                    <a:pt x="437339" y="186823"/>
                  </a:lnTo>
                  <a:lnTo>
                    <a:pt x="431950" y="186158"/>
                  </a:lnTo>
                  <a:lnTo>
                    <a:pt x="407745" y="195409"/>
                  </a:lnTo>
                  <a:lnTo>
                    <a:pt x="389350" y="206630"/>
                  </a:lnTo>
                  <a:lnTo>
                    <a:pt x="379296" y="215441"/>
                  </a:lnTo>
                  <a:lnTo>
                    <a:pt x="370033" y="233817"/>
                  </a:lnTo>
                  <a:lnTo>
                    <a:pt x="365746" y="253372"/>
                  </a:lnTo>
                  <a:lnTo>
                    <a:pt x="367388" y="265675"/>
                  </a:lnTo>
                  <a:lnTo>
                    <a:pt x="376528" y="289742"/>
                  </a:lnTo>
                  <a:lnTo>
                    <a:pt x="406195" y="325519"/>
                  </a:lnTo>
                  <a:lnTo>
                    <a:pt x="449071" y="348813"/>
                  </a:lnTo>
                  <a:lnTo>
                    <a:pt x="490870" y="369150"/>
                  </a:lnTo>
                  <a:lnTo>
                    <a:pt x="509260" y="372622"/>
                  </a:lnTo>
                  <a:lnTo>
                    <a:pt x="515509" y="370269"/>
                  </a:lnTo>
                  <a:lnTo>
                    <a:pt x="518564" y="368252"/>
                  </a:lnTo>
                  <a:lnTo>
                    <a:pt x="520601" y="365916"/>
                  </a:lnTo>
                  <a:lnTo>
                    <a:pt x="522864" y="360674"/>
                  </a:lnTo>
                  <a:lnTo>
                    <a:pt x="533738" y="316236"/>
                  </a:lnTo>
                  <a:lnTo>
                    <a:pt x="541180" y="286781"/>
                  </a:lnTo>
                  <a:lnTo>
                    <a:pt x="545001" y="249989"/>
                  </a:lnTo>
                  <a:lnTo>
                    <a:pt x="554928" y="224687"/>
                  </a:lnTo>
                  <a:lnTo>
                    <a:pt x="568255" y="206570"/>
                  </a:lnTo>
                  <a:lnTo>
                    <a:pt x="590536" y="189799"/>
                  </a:lnTo>
                  <a:lnTo>
                    <a:pt x="625911" y="171840"/>
                  </a:lnTo>
                  <a:lnTo>
                    <a:pt x="667552" y="168004"/>
                  </a:lnTo>
                  <a:lnTo>
                    <a:pt x="679457" y="168865"/>
                  </a:lnTo>
                  <a:lnTo>
                    <a:pt x="709222" y="180209"/>
                  </a:lnTo>
                  <a:lnTo>
                    <a:pt x="722340" y="188761"/>
                  </a:lnTo>
                  <a:lnTo>
                    <a:pt x="726628" y="194626"/>
                  </a:lnTo>
                  <a:lnTo>
                    <a:pt x="737545" y="223084"/>
                  </a:lnTo>
                  <a:lnTo>
                    <a:pt x="737033" y="226473"/>
                  </a:lnTo>
                  <a:lnTo>
                    <a:pt x="733819" y="232884"/>
                  </a:lnTo>
                  <a:lnTo>
                    <a:pt x="717959" y="251078"/>
                  </a:lnTo>
                  <a:lnTo>
                    <a:pt x="709466" y="254403"/>
                  </a:lnTo>
                  <a:lnTo>
                    <a:pt x="678055" y="256907"/>
                  </a:lnTo>
                  <a:lnTo>
                    <a:pt x="638694" y="247960"/>
                  </a:lnTo>
                  <a:lnTo>
                    <a:pt x="618281" y="239111"/>
                  </a:lnTo>
                  <a:lnTo>
                    <a:pt x="616845" y="237157"/>
                  </a:lnTo>
                  <a:lnTo>
                    <a:pt x="614539" y="231634"/>
                  </a:lnTo>
                  <a:lnTo>
                    <a:pt x="614021" y="222705"/>
                  </a:lnTo>
                  <a:lnTo>
                    <a:pt x="614997" y="222252"/>
                  </a:lnTo>
                  <a:lnTo>
                    <a:pt x="647393" y="221380"/>
                  </a:lnTo>
                  <a:lnTo>
                    <a:pt x="687233" y="229036"/>
                  </a:lnTo>
                  <a:lnTo>
                    <a:pt x="730298" y="237179"/>
                  </a:lnTo>
                  <a:lnTo>
                    <a:pt x="770564" y="238803"/>
                  </a:lnTo>
                  <a:lnTo>
                    <a:pt x="809606" y="239125"/>
                  </a:lnTo>
                  <a:lnTo>
                    <a:pt x="850225" y="239193"/>
                  </a:lnTo>
                  <a:lnTo>
                    <a:pt x="888683" y="229489"/>
                  </a:lnTo>
                  <a:lnTo>
                    <a:pt x="905380" y="221112"/>
                  </a:lnTo>
                  <a:lnTo>
                    <a:pt x="913151" y="214295"/>
                  </a:lnTo>
                  <a:lnTo>
                    <a:pt x="931344" y="189421"/>
                  </a:lnTo>
                  <a:lnTo>
                    <a:pt x="934226" y="179915"/>
                  </a:lnTo>
                  <a:lnTo>
                    <a:pt x="934901" y="173827"/>
                  </a:lnTo>
                  <a:lnTo>
                    <a:pt x="934089" y="171807"/>
                  </a:lnTo>
                  <a:lnTo>
                    <a:pt x="932555" y="170460"/>
                  </a:lnTo>
                  <a:lnTo>
                    <a:pt x="928205" y="167971"/>
                  </a:lnTo>
                  <a:lnTo>
                    <a:pt x="919176" y="160235"/>
                  </a:lnTo>
                  <a:lnTo>
                    <a:pt x="917652" y="160761"/>
                  </a:lnTo>
                  <a:lnTo>
                    <a:pt x="910767" y="165250"/>
                  </a:lnTo>
                  <a:lnTo>
                    <a:pt x="902443" y="168013"/>
                  </a:lnTo>
                  <a:lnTo>
                    <a:pt x="896632" y="172175"/>
                  </a:lnTo>
                  <a:lnTo>
                    <a:pt x="893387" y="179978"/>
                  </a:lnTo>
                  <a:lnTo>
                    <a:pt x="890944" y="206131"/>
                  </a:lnTo>
                  <a:lnTo>
                    <a:pt x="893505" y="212268"/>
                  </a:lnTo>
                  <a:lnTo>
                    <a:pt x="911787" y="237982"/>
                  </a:lnTo>
                  <a:lnTo>
                    <a:pt x="916694" y="241366"/>
                  </a:lnTo>
                  <a:lnTo>
                    <a:pt x="936831" y="246128"/>
                  </a:lnTo>
                  <a:lnTo>
                    <a:pt x="979996" y="248016"/>
                  </a:lnTo>
                  <a:lnTo>
                    <a:pt x="1009842" y="247126"/>
                  </a:lnTo>
                  <a:lnTo>
                    <a:pt x="1021755" y="243386"/>
                  </a:lnTo>
                  <a:lnTo>
                    <a:pt x="1063432" y="216115"/>
                  </a:lnTo>
                  <a:lnTo>
                    <a:pt x="1093014" y="198587"/>
                  </a:lnTo>
                  <a:lnTo>
                    <a:pt x="1111940" y="192706"/>
                  </a:lnTo>
                  <a:lnTo>
                    <a:pt x="1115615" y="190346"/>
                  </a:lnTo>
                  <a:lnTo>
                    <a:pt x="1130267" y="187024"/>
                  </a:lnTo>
                  <a:lnTo>
                    <a:pt x="1142436" y="186040"/>
                  </a:lnTo>
                  <a:lnTo>
                    <a:pt x="1157066" y="190489"/>
                  </a:lnTo>
                  <a:lnTo>
                    <a:pt x="1172658" y="200881"/>
                  </a:lnTo>
                  <a:lnTo>
                    <a:pt x="1179115" y="206627"/>
                  </a:lnTo>
                  <a:lnTo>
                    <a:pt x="1182647" y="212488"/>
                  </a:lnTo>
                  <a:lnTo>
                    <a:pt x="1184913" y="224336"/>
                  </a:lnTo>
                  <a:lnTo>
                    <a:pt x="1185457" y="251110"/>
                  </a:lnTo>
                  <a:lnTo>
                    <a:pt x="1182819" y="257063"/>
                  </a:lnTo>
                  <a:lnTo>
                    <a:pt x="1179332" y="263016"/>
                  </a:lnTo>
                  <a:lnTo>
                    <a:pt x="1176909" y="273159"/>
                  </a:lnTo>
                  <a:lnTo>
                    <a:pt x="1176574" y="282456"/>
                  </a:lnTo>
                  <a:lnTo>
                    <a:pt x="1217264" y="268014"/>
                  </a:lnTo>
                  <a:lnTo>
                    <a:pt x="1260141" y="251026"/>
                  </a:lnTo>
                  <a:lnTo>
                    <a:pt x="1304634" y="232251"/>
                  </a:lnTo>
                  <a:lnTo>
                    <a:pt x="1347464" y="204036"/>
                  </a:lnTo>
                  <a:lnTo>
                    <a:pt x="1352998" y="200876"/>
                  </a:lnTo>
                  <a:lnTo>
                    <a:pt x="1356687" y="196785"/>
                  </a:lnTo>
                  <a:lnTo>
                    <a:pt x="1362872" y="183530"/>
                  </a:lnTo>
                  <a:lnTo>
                    <a:pt x="1365254" y="181252"/>
                  </a:lnTo>
                  <a:lnTo>
                    <a:pt x="1367834" y="179733"/>
                  </a:lnTo>
                  <a:lnTo>
                    <a:pt x="1369554" y="177729"/>
                  </a:lnTo>
                  <a:lnTo>
                    <a:pt x="1372542" y="169274"/>
                  </a:lnTo>
                  <a:lnTo>
                    <a:pt x="1371700" y="168771"/>
                  </a:lnTo>
                  <a:lnTo>
                    <a:pt x="1355786" y="167899"/>
                  </a:lnTo>
                  <a:lnTo>
                    <a:pt x="1347818" y="170471"/>
                  </a:lnTo>
                  <a:lnTo>
                    <a:pt x="1307225" y="191684"/>
                  </a:lnTo>
                  <a:lnTo>
                    <a:pt x="1282448" y="206475"/>
                  </a:lnTo>
                  <a:lnTo>
                    <a:pt x="1272303" y="220136"/>
                  </a:lnTo>
                  <a:lnTo>
                    <a:pt x="1267754" y="232010"/>
                  </a:lnTo>
                  <a:lnTo>
                    <a:pt x="1268108" y="235400"/>
                  </a:lnTo>
                  <a:lnTo>
                    <a:pt x="1271147" y="241813"/>
                  </a:lnTo>
                  <a:lnTo>
                    <a:pt x="1278436" y="251001"/>
                  </a:lnTo>
                  <a:lnTo>
                    <a:pt x="1284005" y="254369"/>
                  </a:lnTo>
                  <a:lnTo>
                    <a:pt x="1295665" y="256531"/>
                  </a:lnTo>
                  <a:lnTo>
                    <a:pt x="1314652" y="249829"/>
                  </a:lnTo>
                  <a:lnTo>
                    <a:pt x="1349287" y="232146"/>
                  </a:lnTo>
                  <a:lnTo>
                    <a:pt x="1390860" y="194316"/>
                  </a:lnTo>
                  <a:lnTo>
                    <a:pt x="1414668" y="170695"/>
                  </a:lnTo>
                  <a:lnTo>
                    <a:pt x="1421282" y="156170"/>
                  </a:lnTo>
                  <a:lnTo>
                    <a:pt x="1433005" y="114829"/>
                  </a:lnTo>
                  <a:lnTo>
                    <a:pt x="1441881" y="88114"/>
                  </a:lnTo>
                  <a:lnTo>
                    <a:pt x="1442306" y="75810"/>
                  </a:lnTo>
                  <a:lnTo>
                    <a:pt x="1435238" y="41786"/>
                  </a:lnTo>
                  <a:lnTo>
                    <a:pt x="1433342" y="39131"/>
                  </a:lnTo>
                  <a:lnTo>
                    <a:pt x="1431086" y="37361"/>
                  </a:lnTo>
                  <a:lnTo>
                    <a:pt x="1428579" y="32748"/>
                  </a:lnTo>
                  <a:lnTo>
                    <a:pt x="1426969" y="26443"/>
                  </a:lnTo>
                  <a:lnTo>
                    <a:pt x="1425845" y="26918"/>
                  </a:lnTo>
                  <a:lnTo>
                    <a:pt x="1421950" y="30092"/>
                  </a:lnTo>
                  <a:lnTo>
                    <a:pt x="1419558" y="34809"/>
                  </a:lnTo>
                  <a:lnTo>
                    <a:pt x="1406669" y="78727"/>
                  </a:lnTo>
                  <a:lnTo>
                    <a:pt x="1393321" y="116856"/>
                  </a:lnTo>
                  <a:lnTo>
                    <a:pt x="1392171" y="158196"/>
                  </a:lnTo>
                  <a:lnTo>
                    <a:pt x="1398586" y="195843"/>
                  </a:lnTo>
                  <a:lnTo>
                    <a:pt x="1404169" y="216985"/>
                  </a:lnTo>
                  <a:lnTo>
                    <a:pt x="1422074" y="241907"/>
                  </a:lnTo>
                  <a:lnTo>
                    <a:pt x="1444720" y="263293"/>
                  </a:lnTo>
                  <a:lnTo>
                    <a:pt x="1450577" y="267169"/>
                  </a:lnTo>
                  <a:lnTo>
                    <a:pt x="1493810" y="278982"/>
                  </a:lnTo>
                  <a:lnTo>
                    <a:pt x="1506396" y="279042"/>
                  </a:lnTo>
                  <a:lnTo>
                    <a:pt x="1547033" y="272638"/>
                  </a:lnTo>
                  <a:lnTo>
                    <a:pt x="1579846" y="253953"/>
                  </a:lnTo>
                  <a:lnTo>
                    <a:pt x="1583991" y="248074"/>
                  </a:lnTo>
                  <a:lnTo>
                    <a:pt x="1585834" y="241162"/>
                  </a:lnTo>
                  <a:lnTo>
                    <a:pt x="1587250" y="217493"/>
                  </a:lnTo>
                  <a:lnTo>
                    <a:pt x="1586277" y="215800"/>
                  </a:lnTo>
                  <a:lnTo>
                    <a:pt x="1584636" y="214672"/>
                  </a:lnTo>
                  <a:lnTo>
                    <a:pt x="1577586" y="213083"/>
                  </a:lnTo>
                  <a:lnTo>
                    <a:pt x="1565184" y="212453"/>
                  </a:lnTo>
                  <a:lnTo>
                    <a:pt x="1563629" y="213433"/>
                  </a:lnTo>
                  <a:lnTo>
                    <a:pt x="1562592" y="215078"/>
                  </a:lnTo>
                  <a:lnTo>
                    <a:pt x="1561133" y="222133"/>
                  </a:lnTo>
                  <a:lnTo>
                    <a:pt x="1560554" y="245175"/>
                  </a:lnTo>
                  <a:lnTo>
                    <a:pt x="1565826" y="249464"/>
                  </a:lnTo>
                  <a:lnTo>
                    <a:pt x="1599553" y="269047"/>
                  </a:lnTo>
                  <a:lnTo>
                    <a:pt x="1626474" y="273762"/>
                  </a:lnTo>
                  <a:lnTo>
                    <a:pt x="1669778" y="274821"/>
                  </a:lnTo>
                  <a:lnTo>
                    <a:pt x="1705301" y="273921"/>
                  </a:lnTo>
                  <a:lnTo>
                    <a:pt x="1723697" y="267233"/>
                  </a:lnTo>
                  <a:lnTo>
                    <a:pt x="1733001" y="266360"/>
                  </a:lnTo>
                  <a:lnTo>
                    <a:pt x="1739042" y="268802"/>
                  </a:lnTo>
                  <a:lnTo>
                    <a:pt x="1745034" y="272202"/>
                  </a:lnTo>
                  <a:lnTo>
                    <a:pt x="1751004" y="273714"/>
                  </a:lnTo>
                  <a:lnTo>
                    <a:pt x="1752993" y="275109"/>
                  </a:lnTo>
                  <a:lnTo>
                    <a:pt x="1754320" y="277031"/>
                  </a:lnTo>
                  <a:lnTo>
                    <a:pt x="1755793" y="281813"/>
                  </a:lnTo>
                  <a:lnTo>
                    <a:pt x="1756448" y="287245"/>
                  </a:lnTo>
                  <a:lnTo>
                    <a:pt x="1759385" y="292967"/>
                  </a:lnTo>
                  <a:lnTo>
                    <a:pt x="1764614" y="299984"/>
                  </a:lnTo>
                  <a:lnTo>
                    <a:pt x="1765647" y="308499"/>
                  </a:lnTo>
                  <a:lnTo>
                    <a:pt x="1765867" y="322657"/>
                  </a:lnTo>
                  <a:lnTo>
                    <a:pt x="1766871" y="324605"/>
                  </a:lnTo>
                  <a:lnTo>
                    <a:pt x="1768532" y="325903"/>
                  </a:lnTo>
                  <a:lnTo>
                    <a:pt x="1773587" y="327988"/>
                  </a:lnTo>
                  <a:lnTo>
                    <a:pt x="1779203" y="328349"/>
                  </a:lnTo>
                  <a:lnTo>
                    <a:pt x="1784381" y="325787"/>
                  </a:lnTo>
                  <a:lnTo>
                    <a:pt x="1813734" y="303590"/>
                  </a:lnTo>
                  <a:lnTo>
                    <a:pt x="1852636" y="259881"/>
                  </a:lnTo>
                  <a:lnTo>
                    <a:pt x="1893918" y="217366"/>
                  </a:lnTo>
                  <a:lnTo>
                    <a:pt x="1923477" y="174546"/>
                  </a:lnTo>
                  <a:lnTo>
                    <a:pt x="1955450" y="132096"/>
                  </a:lnTo>
                  <a:lnTo>
                    <a:pt x="1984905" y="91553"/>
                  </a:lnTo>
                  <a:lnTo>
                    <a:pt x="1987260" y="84946"/>
                  </a:lnTo>
                  <a:lnTo>
                    <a:pt x="1988880" y="82787"/>
                  </a:lnTo>
                  <a:lnTo>
                    <a:pt x="1997656" y="78638"/>
                  </a:lnTo>
                  <a:lnTo>
                    <a:pt x="1997950" y="83260"/>
                  </a:lnTo>
                  <a:lnTo>
                    <a:pt x="1996999" y="84639"/>
                  </a:lnTo>
                  <a:lnTo>
                    <a:pt x="1995372" y="85560"/>
                  </a:lnTo>
                  <a:lnTo>
                    <a:pt x="1993296" y="86173"/>
                  </a:lnTo>
                  <a:lnTo>
                    <a:pt x="1988343" y="92146"/>
                  </a:lnTo>
                  <a:lnTo>
                    <a:pt x="1983827" y="100423"/>
                  </a:lnTo>
                  <a:lnTo>
                    <a:pt x="1971213" y="144254"/>
                  </a:lnTo>
                  <a:lnTo>
                    <a:pt x="1955892" y="185643"/>
                  </a:lnTo>
                  <a:lnTo>
                    <a:pt x="1953912" y="209441"/>
                  </a:lnTo>
                  <a:lnTo>
                    <a:pt x="1962547" y="244973"/>
                  </a:lnTo>
                  <a:lnTo>
                    <a:pt x="1971910" y="263899"/>
                  </a:lnTo>
                  <a:lnTo>
                    <a:pt x="2007003" y="301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SMARTInkShape-151"/>
          <p:cNvSpPr/>
          <p:nvPr/>
        </p:nvSpPr>
        <p:spPr>
          <a:xfrm>
            <a:off x="785978" y="3125391"/>
            <a:ext cx="598125" cy="687587"/>
          </a:xfrm>
          <a:custGeom>
            <a:avLst/>
            <a:gdLst/>
            <a:ahLst/>
            <a:cxnLst/>
            <a:rect l="0" t="0" r="0" b="0"/>
            <a:pathLst>
              <a:path w="598125" h="687587">
                <a:moveTo>
                  <a:pt x="267725" y="0"/>
                </a:moveTo>
                <a:lnTo>
                  <a:pt x="255296" y="0"/>
                </a:lnTo>
                <a:lnTo>
                  <a:pt x="249633" y="2645"/>
                </a:lnTo>
                <a:lnTo>
                  <a:pt x="233173" y="12429"/>
                </a:lnTo>
                <a:lnTo>
                  <a:pt x="194365" y="22123"/>
                </a:lnTo>
                <a:lnTo>
                  <a:pt x="167318" y="33988"/>
                </a:lnTo>
                <a:lnTo>
                  <a:pt x="124897" y="64617"/>
                </a:lnTo>
                <a:lnTo>
                  <a:pt x="83181" y="96614"/>
                </a:lnTo>
                <a:lnTo>
                  <a:pt x="46577" y="134550"/>
                </a:lnTo>
                <a:lnTo>
                  <a:pt x="16081" y="175652"/>
                </a:lnTo>
                <a:lnTo>
                  <a:pt x="4073" y="199436"/>
                </a:lnTo>
                <a:lnTo>
                  <a:pt x="0" y="242314"/>
                </a:lnTo>
                <a:lnTo>
                  <a:pt x="859" y="262765"/>
                </a:lnTo>
                <a:lnTo>
                  <a:pt x="4589" y="274212"/>
                </a:lnTo>
                <a:lnTo>
                  <a:pt x="20138" y="285913"/>
                </a:lnTo>
                <a:lnTo>
                  <a:pt x="39616" y="298721"/>
                </a:lnTo>
                <a:lnTo>
                  <a:pt x="77706" y="340642"/>
                </a:lnTo>
                <a:lnTo>
                  <a:pt x="108580" y="384024"/>
                </a:lnTo>
                <a:lnTo>
                  <a:pt x="138824" y="422849"/>
                </a:lnTo>
                <a:lnTo>
                  <a:pt x="156520" y="452269"/>
                </a:lnTo>
                <a:lnTo>
                  <a:pt x="162415" y="471182"/>
                </a:lnTo>
                <a:lnTo>
                  <a:pt x="164776" y="474856"/>
                </a:lnTo>
                <a:lnTo>
                  <a:pt x="168099" y="489507"/>
                </a:lnTo>
                <a:lnTo>
                  <a:pt x="169084" y="501675"/>
                </a:lnTo>
                <a:lnTo>
                  <a:pt x="166669" y="508386"/>
                </a:lnTo>
                <a:lnTo>
                  <a:pt x="163280" y="514676"/>
                </a:lnTo>
                <a:lnTo>
                  <a:pt x="161774" y="520778"/>
                </a:lnTo>
                <a:lnTo>
                  <a:pt x="162364" y="523795"/>
                </a:lnTo>
                <a:lnTo>
                  <a:pt x="168742" y="535590"/>
                </a:lnTo>
                <a:lnTo>
                  <a:pt x="169399" y="548054"/>
                </a:lnTo>
                <a:lnTo>
                  <a:pt x="170424" y="549916"/>
                </a:lnTo>
                <a:lnTo>
                  <a:pt x="172100" y="551157"/>
                </a:lnTo>
                <a:lnTo>
                  <a:pt x="176608" y="553529"/>
                </a:lnTo>
                <a:lnTo>
                  <a:pt x="195227" y="565924"/>
                </a:lnTo>
                <a:lnTo>
                  <a:pt x="233043" y="580479"/>
                </a:lnTo>
                <a:lnTo>
                  <a:pt x="267930" y="592346"/>
                </a:lnTo>
                <a:lnTo>
                  <a:pt x="311605" y="604244"/>
                </a:lnTo>
                <a:lnTo>
                  <a:pt x="351613" y="613172"/>
                </a:lnTo>
                <a:lnTo>
                  <a:pt x="390036" y="622101"/>
                </a:lnTo>
                <a:lnTo>
                  <a:pt x="431406" y="632023"/>
                </a:lnTo>
                <a:lnTo>
                  <a:pt x="470233" y="646097"/>
                </a:lnTo>
                <a:lnTo>
                  <a:pt x="511723" y="656992"/>
                </a:lnTo>
                <a:lnTo>
                  <a:pt x="548601" y="666505"/>
                </a:lnTo>
                <a:lnTo>
                  <a:pt x="598124" y="68758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3" name="SMARTInkShape-Group35"/>
          <p:cNvGrpSpPr/>
          <p:nvPr/>
        </p:nvGrpSpPr>
        <p:grpSpPr>
          <a:xfrm>
            <a:off x="1929090" y="4500563"/>
            <a:ext cx="1535630" cy="303610"/>
            <a:chOff x="1929090" y="4500563"/>
            <a:chExt cx="1535630" cy="303610"/>
          </a:xfrm>
        </p:grpSpPr>
        <p:sp>
          <p:nvSpPr>
            <p:cNvPr id="246" name="SMARTInkShape-152"/>
            <p:cNvSpPr/>
            <p:nvPr/>
          </p:nvSpPr>
          <p:spPr>
            <a:xfrm>
              <a:off x="3241477" y="4617061"/>
              <a:ext cx="223243" cy="106331"/>
            </a:xfrm>
            <a:custGeom>
              <a:avLst/>
              <a:gdLst/>
              <a:ahLst/>
              <a:cxnLst/>
              <a:rect l="0" t="0" r="0" b="0"/>
              <a:pathLst>
                <a:path w="223243" h="106331">
                  <a:moveTo>
                    <a:pt x="223242" y="35306"/>
                  </a:moveTo>
                  <a:lnTo>
                    <a:pt x="218501" y="35306"/>
                  </a:lnTo>
                  <a:lnTo>
                    <a:pt x="217105" y="34314"/>
                  </a:lnTo>
                  <a:lnTo>
                    <a:pt x="216174" y="32661"/>
                  </a:lnTo>
                  <a:lnTo>
                    <a:pt x="215553" y="30566"/>
                  </a:lnTo>
                  <a:lnTo>
                    <a:pt x="207407" y="17215"/>
                  </a:lnTo>
                  <a:lnTo>
                    <a:pt x="206732" y="14316"/>
                  </a:lnTo>
                  <a:lnTo>
                    <a:pt x="204298" y="12383"/>
                  </a:lnTo>
                  <a:lnTo>
                    <a:pt x="188779" y="6635"/>
                  </a:lnTo>
                  <a:lnTo>
                    <a:pt x="182128" y="2720"/>
                  </a:lnTo>
                  <a:lnTo>
                    <a:pt x="171813" y="516"/>
                  </a:lnTo>
                  <a:lnTo>
                    <a:pt x="162020" y="0"/>
                  </a:lnTo>
                  <a:lnTo>
                    <a:pt x="153699" y="2417"/>
                  </a:lnTo>
                  <a:lnTo>
                    <a:pt x="134111" y="15049"/>
                  </a:lnTo>
                  <a:lnTo>
                    <a:pt x="131079" y="15848"/>
                  </a:lnTo>
                  <a:lnTo>
                    <a:pt x="125065" y="22028"/>
                  </a:lnTo>
                  <a:lnTo>
                    <a:pt x="120076" y="30397"/>
                  </a:lnTo>
                  <a:lnTo>
                    <a:pt x="117268" y="40686"/>
                  </a:lnTo>
                  <a:lnTo>
                    <a:pt x="116611" y="46958"/>
                  </a:lnTo>
                  <a:lnTo>
                    <a:pt x="118965" y="53053"/>
                  </a:lnTo>
                  <a:lnTo>
                    <a:pt x="122326" y="59068"/>
                  </a:lnTo>
                  <a:lnTo>
                    <a:pt x="124484" y="71015"/>
                  </a:lnTo>
                  <a:lnTo>
                    <a:pt x="124910" y="82929"/>
                  </a:lnTo>
                  <a:lnTo>
                    <a:pt x="122323" y="88884"/>
                  </a:lnTo>
                  <a:lnTo>
                    <a:pt x="120243" y="91860"/>
                  </a:lnTo>
                  <a:lnTo>
                    <a:pt x="115287" y="95168"/>
                  </a:lnTo>
                  <a:lnTo>
                    <a:pt x="109778" y="97630"/>
                  </a:lnTo>
                  <a:lnTo>
                    <a:pt x="101098" y="103602"/>
                  </a:lnTo>
                  <a:lnTo>
                    <a:pt x="95203" y="105348"/>
                  </a:lnTo>
                  <a:lnTo>
                    <a:pt x="81566" y="106330"/>
                  </a:lnTo>
                  <a:lnTo>
                    <a:pt x="42728" y="99019"/>
                  </a:lnTo>
                  <a:lnTo>
                    <a:pt x="31227" y="95704"/>
                  </a:lnTo>
                  <a:lnTo>
                    <a:pt x="21816" y="91915"/>
                  </a:lnTo>
                  <a:lnTo>
                    <a:pt x="0" y="888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53"/>
            <p:cNvSpPr/>
            <p:nvPr/>
          </p:nvSpPr>
          <p:spPr>
            <a:xfrm>
              <a:off x="3036630" y="4607764"/>
              <a:ext cx="133284" cy="124971"/>
            </a:xfrm>
            <a:custGeom>
              <a:avLst/>
              <a:gdLst/>
              <a:ahLst/>
              <a:cxnLst/>
              <a:rect l="0" t="0" r="0" b="0"/>
              <a:pathLst>
                <a:path w="133284" h="124971">
                  <a:moveTo>
                    <a:pt x="17323" y="53533"/>
                  </a:moveTo>
                  <a:lnTo>
                    <a:pt x="60437" y="53533"/>
                  </a:lnTo>
                  <a:lnTo>
                    <a:pt x="68896" y="50887"/>
                  </a:lnTo>
                  <a:lnTo>
                    <a:pt x="76956" y="47396"/>
                  </a:lnTo>
                  <a:lnTo>
                    <a:pt x="104049" y="40231"/>
                  </a:lnTo>
                  <a:lnTo>
                    <a:pt x="122229" y="28385"/>
                  </a:lnTo>
                  <a:lnTo>
                    <a:pt x="128553" y="22489"/>
                  </a:lnTo>
                  <a:lnTo>
                    <a:pt x="131251" y="17246"/>
                  </a:lnTo>
                  <a:lnTo>
                    <a:pt x="133283" y="1686"/>
                  </a:lnTo>
                  <a:lnTo>
                    <a:pt x="132333" y="1109"/>
                  </a:lnTo>
                  <a:lnTo>
                    <a:pt x="119735" y="23"/>
                  </a:lnTo>
                  <a:lnTo>
                    <a:pt x="115363" y="0"/>
                  </a:lnTo>
                  <a:lnTo>
                    <a:pt x="107860" y="2621"/>
                  </a:lnTo>
                  <a:lnTo>
                    <a:pt x="73428" y="20947"/>
                  </a:lnTo>
                  <a:lnTo>
                    <a:pt x="38120" y="30975"/>
                  </a:lnTo>
                  <a:lnTo>
                    <a:pt x="28881" y="38877"/>
                  </a:lnTo>
                  <a:lnTo>
                    <a:pt x="3535" y="68192"/>
                  </a:lnTo>
                  <a:lnTo>
                    <a:pt x="1273" y="74270"/>
                  </a:lnTo>
                  <a:lnTo>
                    <a:pt x="0" y="88009"/>
                  </a:lnTo>
                  <a:lnTo>
                    <a:pt x="2348" y="96306"/>
                  </a:lnTo>
                  <a:lnTo>
                    <a:pt x="4363" y="99908"/>
                  </a:lnTo>
                  <a:lnTo>
                    <a:pt x="6699" y="102309"/>
                  </a:lnTo>
                  <a:lnTo>
                    <a:pt x="44112" y="1249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54"/>
            <p:cNvSpPr/>
            <p:nvPr/>
          </p:nvSpPr>
          <p:spPr>
            <a:xfrm>
              <a:off x="2857500" y="4647223"/>
              <a:ext cx="178595" cy="76202"/>
            </a:xfrm>
            <a:custGeom>
              <a:avLst/>
              <a:gdLst/>
              <a:ahLst/>
              <a:cxnLst/>
              <a:rect l="0" t="0" r="0" b="0"/>
              <a:pathLst>
                <a:path w="178595" h="76202">
                  <a:moveTo>
                    <a:pt x="178594" y="5144"/>
                  </a:moveTo>
                  <a:lnTo>
                    <a:pt x="158476" y="5144"/>
                  </a:lnTo>
                  <a:lnTo>
                    <a:pt x="138864" y="0"/>
                  </a:lnTo>
                  <a:lnTo>
                    <a:pt x="106073" y="5554"/>
                  </a:lnTo>
                  <a:lnTo>
                    <a:pt x="103458" y="7402"/>
                  </a:lnTo>
                  <a:lnTo>
                    <a:pt x="101714" y="9626"/>
                  </a:lnTo>
                  <a:lnTo>
                    <a:pt x="97131" y="12096"/>
                  </a:lnTo>
                  <a:lnTo>
                    <a:pt x="94519" y="12756"/>
                  </a:lnTo>
                  <a:lnTo>
                    <a:pt x="92779" y="14187"/>
                  </a:lnTo>
                  <a:lnTo>
                    <a:pt x="90844" y="18424"/>
                  </a:lnTo>
                  <a:lnTo>
                    <a:pt x="91321" y="20942"/>
                  </a:lnTo>
                  <a:lnTo>
                    <a:pt x="96732" y="29228"/>
                  </a:lnTo>
                  <a:lnTo>
                    <a:pt x="112983" y="47651"/>
                  </a:lnTo>
                  <a:lnTo>
                    <a:pt x="115167" y="55993"/>
                  </a:lnTo>
                  <a:lnTo>
                    <a:pt x="115677" y="61809"/>
                  </a:lnTo>
                  <a:lnTo>
                    <a:pt x="114821" y="63757"/>
                  </a:lnTo>
                  <a:lnTo>
                    <a:pt x="113259" y="65055"/>
                  </a:lnTo>
                  <a:lnTo>
                    <a:pt x="108876" y="66498"/>
                  </a:lnTo>
                  <a:lnTo>
                    <a:pt x="99839" y="68302"/>
                  </a:lnTo>
                  <a:lnTo>
                    <a:pt x="78583" y="75295"/>
                  </a:lnTo>
                  <a:lnTo>
                    <a:pt x="64074" y="76201"/>
                  </a:lnTo>
                  <a:lnTo>
                    <a:pt x="20450" y="68189"/>
                  </a:lnTo>
                  <a:lnTo>
                    <a:pt x="0" y="676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55"/>
            <p:cNvSpPr/>
            <p:nvPr/>
          </p:nvSpPr>
          <p:spPr>
            <a:xfrm>
              <a:off x="2750353" y="4679156"/>
              <a:ext cx="71429" cy="80223"/>
            </a:xfrm>
            <a:custGeom>
              <a:avLst/>
              <a:gdLst/>
              <a:ahLst/>
              <a:cxnLst/>
              <a:rect l="0" t="0" r="0" b="0"/>
              <a:pathLst>
                <a:path w="71429" h="80223">
                  <a:moveTo>
                    <a:pt x="8920" y="0"/>
                  </a:moveTo>
                  <a:lnTo>
                    <a:pt x="1232" y="7689"/>
                  </a:lnTo>
                  <a:lnTo>
                    <a:pt x="359" y="13303"/>
                  </a:lnTo>
                  <a:lnTo>
                    <a:pt x="0" y="46420"/>
                  </a:lnTo>
                  <a:lnTo>
                    <a:pt x="2641" y="53043"/>
                  </a:lnTo>
                  <a:lnTo>
                    <a:pt x="21240" y="74773"/>
                  </a:lnTo>
                  <a:lnTo>
                    <a:pt x="26964" y="77881"/>
                  </a:lnTo>
                  <a:lnTo>
                    <a:pt x="37587" y="80149"/>
                  </a:lnTo>
                  <a:lnTo>
                    <a:pt x="39938" y="80222"/>
                  </a:lnTo>
                  <a:lnTo>
                    <a:pt x="41505" y="79278"/>
                  </a:lnTo>
                  <a:lnTo>
                    <a:pt x="42550" y="77657"/>
                  </a:lnTo>
                  <a:lnTo>
                    <a:pt x="43246" y="75584"/>
                  </a:lnTo>
                  <a:lnTo>
                    <a:pt x="48967" y="67926"/>
                  </a:lnTo>
                  <a:lnTo>
                    <a:pt x="54169" y="64916"/>
                  </a:lnTo>
                  <a:lnTo>
                    <a:pt x="56946" y="64113"/>
                  </a:lnTo>
                  <a:lnTo>
                    <a:pt x="58796" y="62586"/>
                  </a:lnTo>
                  <a:lnTo>
                    <a:pt x="71428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56"/>
            <p:cNvSpPr/>
            <p:nvPr/>
          </p:nvSpPr>
          <p:spPr>
            <a:xfrm>
              <a:off x="2473682" y="4643806"/>
              <a:ext cx="151647" cy="160367"/>
            </a:xfrm>
            <a:custGeom>
              <a:avLst/>
              <a:gdLst/>
              <a:ahLst/>
              <a:cxnLst/>
              <a:rect l="0" t="0" r="0" b="0"/>
              <a:pathLst>
                <a:path w="151647" h="160367">
                  <a:moveTo>
                    <a:pt x="115927" y="8561"/>
                  </a:moveTo>
                  <a:lnTo>
                    <a:pt x="108239" y="8561"/>
                  </a:lnTo>
                  <a:lnTo>
                    <a:pt x="100114" y="2424"/>
                  </a:lnTo>
                  <a:lnTo>
                    <a:pt x="91839" y="459"/>
                  </a:lnTo>
                  <a:lnTo>
                    <a:pt x="86039" y="0"/>
                  </a:lnTo>
                  <a:lnTo>
                    <a:pt x="80154" y="2441"/>
                  </a:lnTo>
                  <a:lnTo>
                    <a:pt x="74231" y="5841"/>
                  </a:lnTo>
                  <a:lnTo>
                    <a:pt x="38013" y="20884"/>
                  </a:lnTo>
                  <a:lnTo>
                    <a:pt x="25263" y="29520"/>
                  </a:lnTo>
                  <a:lnTo>
                    <a:pt x="1647" y="60011"/>
                  </a:lnTo>
                  <a:lnTo>
                    <a:pt x="644" y="63839"/>
                  </a:lnTo>
                  <a:lnTo>
                    <a:pt x="0" y="69641"/>
                  </a:lnTo>
                  <a:lnTo>
                    <a:pt x="939" y="70117"/>
                  </a:lnTo>
                  <a:lnTo>
                    <a:pt x="20836" y="71032"/>
                  </a:lnTo>
                  <a:lnTo>
                    <a:pt x="60773" y="57766"/>
                  </a:lnTo>
                  <a:lnTo>
                    <a:pt x="79609" y="46741"/>
                  </a:lnTo>
                  <a:lnTo>
                    <a:pt x="82785" y="45921"/>
                  </a:lnTo>
                  <a:lnTo>
                    <a:pt x="84903" y="44381"/>
                  </a:lnTo>
                  <a:lnTo>
                    <a:pt x="86315" y="42363"/>
                  </a:lnTo>
                  <a:lnTo>
                    <a:pt x="87256" y="40026"/>
                  </a:lnTo>
                  <a:lnTo>
                    <a:pt x="88876" y="38467"/>
                  </a:lnTo>
                  <a:lnTo>
                    <a:pt x="97651" y="35472"/>
                  </a:lnTo>
                  <a:lnTo>
                    <a:pt x="105720" y="43049"/>
                  </a:lnTo>
                  <a:lnTo>
                    <a:pt x="106988" y="87643"/>
                  </a:lnTo>
                  <a:lnTo>
                    <a:pt x="107989" y="118628"/>
                  </a:lnTo>
                  <a:lnTo>
                    <a:pt x="119427" y="140893"/>
                  </a:lnTo>
                  <a:lnTo>
                    <a:pt x="125089" y="146750"/>
                  </a:lnTo>
                  <a:lnTo>
                    <a:pt x="142737" y="158093"/>
                  </a:lnTo>
                  <a:lnTo>
                    <a:pt x="151646" y="1603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57"/>
            <p:cNvSpPr/>
            <p:nvPr/>
          </p:nvSpPr>
          <p:spPr>
            <a:xfrm>
              <a:off x="2357438" y="4500563"/>
              <a:ext cx="71438" cy="250032"/>
            </a:xfrm>
            <a:custGeom>
              <a:avLst/>
              <a:gdLst/>
              <a:ahLst/>
              <a:cxnLst/>
              <a:rect l="0" t="0" r="0" b="0"/>
              <a:pathLst>
                <a:path w="71438" h="250032">
                  <a:moveTo>
                    <a:pt x="71437" y="0"/>
                  </a:moveTo>
                  <a:lnTo>
                    <a:pt x="71437" y="28938"/>
                  </a:lnTo>
                  <a:lnTo>
                    <a:pt x="60413" y="71637"/>
                  </a:lnTo>
                  <a:lnTo>
                    <a:pt x="44464" y="109819"/>
                  </a:lnTo>
                  <a:lnTo>
                    <a:pt x="26772" y="151254"/>
                  </a:lnTo>
                  <a:lnTo>
                    <a:pt x="21820" y="163466"/>
                  </a:lnTo>
                  <a:lnTo>
                    <a:pt x="8377" y="205368"/>
                  </a:lnTo>
                  <a:lnTo>
                    <a:pt x="2482" y="220591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58"/>
            <p:cNvSpPr/>
            <p:nvPr/>
          </p:nvSpPr>
          <p:spPr>
            <a:xfrm>
              <a:off x="1929090" y="4537522"/>
              <a:ext cx="205106" cy="213073"/>
            </a:xfrm>
            <a:custGeom>
              <a:avLst/>
              <a:gdLst/>
              <a:ahLst/>
              <a:cxnLst/>
              <a:rect l="0" t="0" r="0" b="0"/>
              <a:pathLst>
                <a:path w="205106" h="213073">
                  <a:moveTo>
                    <a:pt x="151527" y="7689"/>
                  </a:moveTo>
                  <a:lnTo>
                    <a:pt x="139098" y="7689"/>
                  </a:lnTo>
                  <a:lnTo>
                    <a:pt x="109287" y="0"/>
                  </a:lnTo>
                  <a:lnTo>
                    <a:pt x="91828" y="3867"/>
                  </a:lnTo>
                  <a:lnTo>
                    <a:pt x="50314" y="22697"/>
                  </a:lnTo>
                  <a:lnTo>
                    <a:pt x="33454" y="32531"/>
                  </a:lnTo>
                  <a:lnTo>
                    <a:pt x="15719" y="50483"/>
                  </a:lnTo>
                  <a:lnTo>
                    <a:pt x="10387" y="54078"/>
                  </a:lnTo>
                  <a:lnTo>
                    <a:pt x="6832" y="58459"/>
                  </a:lnTo>
                  <a:lnTo>
                    <a:pt x="2882" y="68618"/>
                  </a:lnTo>
                  <a:lnTo>
                    <a:pt x="0" y="103061"/>
                  </a:lnTo>
                  <a:lnTo>
                    <a:pt x="4545" y="120835"/>
                  </a:lnTo>
                  <a:lnTo>
                    <a:pt x="22099" y="144618"/>
                  </a:lnTo>
                  <a:lnTo>
                    <a:pt x="44675" y="165779"/>
                  </a:lnTo>
                  <a:lnTo>
                    <a:pt x="81306" y="189095"/>
                  </a:lnTo>
                  <a:lnTo>
                    <a:pt x="107239" y="199243"/>
                  </a:lnTo>
                  <a:lnTo>
                    <a:pt x="151575" y="203497"/>
                  </a:lnTo>
                  <a:lnTo>
                    <a:pt x="192680" y="211773"/>
                  </a:lnTo>
                  <a:lnTo>
                    <a:pt x="205105" y="213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36"/>
          <p:cNvGrpSpPr/>
          <p:nvPr/>
        </p:nvGrpSpPr>
        <p:grpSpPr>
          <a:xfrm>
            <a:off x="544711" y="1696641"/>
            <a:ext cx="857251" cy="357188"/>
            <a:chOff x="544711" y="1696641"/>
            <a:chExt cx="857251" cy="357188"/>
          </a:xfrm>
        </p:grpSpPr>
        <p:sp>
          <p:nvSpPr>
            <p:cNvPr id="254" name="SMARTInkShape-159"/>
            <p:cNvSpPr/>
            <p:nvPr/>
          </p:nvSpPr>
          <p:spPr>
            <a:xfrm>
              <a:off x="544711" y="1714500"/>
              <a:ext cx="803673" cy="339329"/>
            </a:xfrm>
            <a:custGeom>
              <a:avLst/>
              <a:gdLst/>
              <a:ahLst/>
              <a:cxnLst/>
              <a:rect l="0" t="0" r="0" b="0"/>
              <a:pathLst>
                <a:path w="803673" h="339329">
                  <a:moveTo>
                    <a:pt x="803672" y="0"/>
                  </a:moveTo>
                  <a:lnTo>
                    <a:pt x="798931" y="0"/>
                  </a:lnTo>
                  <a:lnTo>
                    <a:pt x="755411" y="10087"/>
                  </a:lnTo>
                  <a:lnTo>
                    <a:pt x="717494" y="21950"/>
                  </a:lnTo>
                  <a:lnTo>
                    <a:pt x="673848" y="34175"/>
                  </a:lnTo>
                  <a:lnTo>
                    <a:pt x="640800" y="47931"/>
                  </a:lnTo>
                  <a:lnTo>
                    <a:pt x="606269" y="61321"/>
                  </a:lnTo>
                  <a:lnTo>
                    <a:pt x="570086" y="75871"/>
                  </a:lnTo>
                  <a:lnTo>
                    <a:pt x="530853" y="95567"/>
                  </a:lnTo>
                  <a:lnTo>
                    <a:pt x="487620" y="114904"/>
                  </a:lnTo>
                  <a:lnTo>
                    <a:pt x="464978" y="124228"/>
                  </a:lnTo>
                  <a:lnTo>
                    <a:pt x="441946" y="134412"/>
                  </a:lnTo>
                  <a:lnTo>
                    <a:pt x="418654" y="145171"/>
                  </a:lnTo>
                  <a:lnTo>
                    <a:pt x="395189" y="156312"/>
                  </a:lnTo>
                  <a:lnTo>
                    <a:pt x="370615" y="167708"/>
                  </a:lnTo>
                  <a:lnTo>
                    <a:pt x="345303" y="179274"/>
                  </a:lnTo>
                  <a:lnTo>
                    <a:pt x="319499" y="190953"/>
                  </a:lnTo>
                  <a:lnTo>
                    <a:pt x="293367" y="202709"/>
                  </a:lnTo>
                  <a:lnTo>
                    <a:pt x="267015" y="214514"/>
                  </a:lnTo>
                  <a:lnTo>
                    <a:pt x="240518" y="226353"/>
                  </a:lnTo>
                  <a:lnTo>
                    <a:pt x="213923" y="239207"/>
                  </a:lnTo>
                  <a:lnTo>
                    <a:pt x="187264" y="252737"/>
                  </a:lnTo>
                  <a:lnTo>
                    <a:pt x="160561" y="266718"/>
                  </a:lnTo>
                  <a:lnTo>
                    <a:pt x="130853" y="280999"/>
                  </a:lnTo>
                  <a:lnTo>
                    <a:pt x="99142" y="295481"/>
                  </a:lnTo>
                  <a:lnTo>
                    <a:pt x="66095" y="310097"/>
                  </a:lnTo>
                  <a:lnTo>
                    <a:pt x="29375" y="326336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60"/>
            <p:cNvSpPr/>
            <p:nvPr/>
          </p:nvSpPr>
          <p:spPr>
            <a:xfrm>
              <a:off x="723305" y="1696641"/>
              <a:ext cx="678657" cy="330399"/>
            </a:xfrm>
            <a:custGeom>
              <a:avLst/>
              <a:gdLst/>
              <a:ahLst/>
              <a:cxnLst/>
              <a:rect l="0" t="0" r="0" b="0"/>
              <a:pathLst>
                <a:path w="678657" h="330399">
                  <a:moveTo>
                    <a:pt x="0" y="0"/>
                  </a:moveTo>
                  <a:lnTo>
                    <a:pt x="20737" y="18091"/>
                  </a:lnTo>
                  <a:lnTo>
                    <a:pt x="56125" y="39901"/>
                  </a:lnTo>
                  <a:lnTo>
                    <a:pt x="88949" y="56912"/>
                  </a:lnTo>
                  <a:lnTo>
                    <a:pt x="129653" y="74520"/>
                  </a:lnTo>
                  <a:lnTo>
                    <a:pt x="173132" y="92304"/>
                  </a:lnTo>
                  <a:lnTo>
                    <a:pt x="202625" y="104193"/>
                  </a:lnTo>
                  <a:lnTo>
                    <a:pt x="234915" y="118738"/>
                  </a:lnTo>
                  <a:lnTo>
                    <a:pt x="268117" y="135124"/>
                  </a:lnTo>
                  <a:lnTo>
                    <a:pt x="299410" y="152328"/>
                  </a:lnTo>
                  <a:lnTo>
                    <a:pt x="332501" y="167251"/>
                  </a:lnTo>
                  <a:lnTo>
                    <a:pt x="366059" y="181490"/>
                  </a:lnTo>
                  <a:lnTo>
                    <a:pt x="397511" y="197740"/>
                  </a:lnTo>
                  <a:lnTo>
                    <a:pt x="430671" y="214884"/>
                  </a:lnTo>
                  <a:lnTo>
                    <a:pt x="465253" y="232426"/>
                  </a:lnTo>
                  <a:lnTo>
                    <a:pt x="500466" y="250144"/>
                  </a:lnTo>
                  <a:lnTo>
                    <a:pt x="533315" y="265295"/>
                  </a:lnTo>
                  <a:lnTo>
                    <a:pt x="564451" y="279635"/>
                  </a:lnTo>
                  <a:lnTo>
                    <a:pt x="608878" y="302459"/>
                  </a:lnTo>
                  <a:lnTo>
                    <a:pt x="645634" y="316387"/>
                  </a:lnTo>
                  <a:lnTo>
                    <a:pt x="678656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SMARTInkShape-Group37"/>
          <p:cNvGrpSpPr/>
          <p:nvPr/>
        </p:nvGrpSpPr>
        <p:grpSpPr>
          <a:xfrm>
            <a:off x="642938" y="1330523"/>
            <a:ext cx="1205508" cy="285751"/>
            <a:chOff x="642938" y="1330523"/>
            <a:chExt cx="1205508" cy="285751"/>
          </a:xfrm>
        </p:grpSpPr>
        <p:sp>
          <p:nvSpPr>
            <p:cNvPr id="257" name="SMARTInkShape-161"/>
            <p:cNvSpPr/>
            <p:nvPr/>
          </p:nvSpPr>
          <p:spPr>
            <a:xfrm>
              <a:off x="1044773" y="1437680"/>
              <a:ext cx="803673" cy="150409"/>
            </a:xfrm>
            <a:custGeom>
              <a:avLst/>
              <a:gdLst/>
              <a:ahLst/>
              <a:cxnLst/>
              <a:rect l="0" t="0" r="0" b="0"/>
              <a:pathLst>
                <a:path w="803673" h="150409">
                  <a:moveTo>
                    <a:pt x="0" y="62508"/>
                  </a:moveTo>
                  <a:lnTo>
                    <a:pt x="4741" y="62508"/>
                  </a:lnTo>
                  <a:lnTo>
                    <a:pt x="6137" y="63500"/>
                  </a:lnTo>
                  <a:lnTo>
                    <a:pt x="7068" y="65153"/>
                  </a:lnTo>
                  <a:lnTo>
                    <a:pt x="7689" y="67248"/>
                  </a:lnTo>
                  <a:lnTo>
                    <a:pt x="9095" y="68644"/>
                  </a:lnTo>
                  <a:lnTo>
                    <a:pt x="13303" y="70196"/>
                  </a:lnTo>
                  <a:lnTo>
                    <a:pt x="14822" y="72594"/>
                  </a:lnTo>
                  <a:lnTo>
                    <a:pt x="18585" y="94698"/>
                  </a:lnTo>
                  <a:lnTo>
                    <a:pt x="24875" y="107047"/>
                  </a:lnTo>
                  <a:lnTo>
                    <a:pt x="27707" y="130964"/>
                  </a:lnTo>
                  <a:lnTo>
                    <a:pt x="35877" y="142691"/>
                  </a:lnTo>
                  <a:lnTo>
                    <a:pt x="40089" y="147092"/>
                  </a:lnTo>
                  <a:lnTo>
                    <a:pt x="45268" y="149710"/>
                  </a:lnTo>
                  <a:lnTo>
                    <a:pt x="48038" y="150408"/>
                  </a:lnTo>
                  <a:lnTo>
                    <a:pt x="50877" y="149881"/>
                  </a:lnTo>
                  <a:lnTo>
                    <a:pt x="62563" y="144553"/>
                  </a:lnTo>
                  <a:lnTo>
                    <a:pt x="65521" y="143993"/>
                  </a:lnTo>
                  <a:lnTo>
                    <a:pt x="74425" y="138466"/>
                  </a:lnTo>
                  <a:lnTo>
                    <a:pt x="86323" y="128701"/>
                  </a:lnTo>
                  <a:lnTo>
                    <a:pt x="98227" y="123098"/>
                  </a:lnTo>
                  <a:lnTo>
                    <a:pt x="106634" y="116496"/>
                  </a:lnTo>
                  <a:lnTo>
                    <a:pt x="114799" y="116122"/>
                  </a:lnTo>
                  <a:lnTo>
                    <a:pt x="115228" y="117102"/>
                  </a:lnTo>
                  <a:lnTo>
                    <a:pt x="115973" y="123777"/>
                  </a:lnTo>
                  <a:lnTo>
                    <a:pt x="111312" y="129389"/>
                  </a:lnTo>
                  <a:lnTo>
                    <a:pt x="110919" y="131900"/>
                  </a:lnTo>
                  <a:lnTo>
                    <a:pt x="115210" y="141234"/>
                  </a:lnTo>
                  <a:lnTo>
                    <a:pt x="139368" y="142779"/>
                  </a:lnTo>
                  <a:lnTo>
                    <a:pt x="154712" y="142862"/>
                  </a:lnTo>
                  <a:lnTo>
                    <a:pt x="168431" y="138131"/>
                  </a:lnTo>
                  <a:lnTo>
                    <a:pt x="180323" y="130445"/>
                  </a:lnTo>
                  <a:lnTo>
                    <a:pt x="184324" y="124782"/>
                  </a:lnTo>
                  <a:lnTo>
                    <a:pt x="186576" y="116017"/>
                  </a:lnTo>
                  <a:lnTo>
                    <a:pt x="186892" y="113063"/>
                  </a:lnTo>
                  <a:lnTo>
                    <a:pt x="189889" y="107135"/>
                  </a:lnTo>
                  <a:lnTo>
                    <a:pt x="192077" y="104166"/>
                  </a:lnTo>
                  <a:lnTo>
                    <a:pt x="192544" y="101194"/>
                  </a:lnTo>
                  <a:lnTo>
                    <a:pt x="191863" y="98220"/>
                  </a:lnTo>
                  <a:lnTo>
                    <a:pt x="189452" y="92270"/>
                  </a:lnTo>
                  <a:lnTo>
                    <a:pt x="187524" y="62630"/>
                  </a:lnTo>
                  <a:lnTo>
                    <a:pt x="187524" y="67284"/>
                  </a:lnTo>
                  <a:lnTo>
                    <a:pt x="188516" y="68669"/>
                  </a:lnTo>
                  <a:lnTo>
                    <a:pt x="192264" y="70207"/>
                  </a:lnTo>
                  <a:lnTo>
                    <a:pt x="208515" y="71329"/>
                  </a:lnTo>
                  <a:lnTo>
                    <a:pt x="214382" y="68743"/>
                  </a:lnTo>
                  <a:lnTo>
                    <a:pt x="217335" y="66665"/>
                  </a:lnTo>
                  <a:lnTo>
                    <a:pt x="230973" y="63739"/>
                  </a:lnTo>
                  <a:lnTo>
                    <a:pt x="247223" y="61759"/>
                  </a:lnTo>
                  <a:lnTo>
                    <a:pt x="261877" y="55451"/>
                  </a:lnTo>
                  <a:lnTo>
                    <a:pt x="292881" y="28540"/>
                  </a:lnTo>
                  <a:lnTo>
                    <a:pt x="293880" y="24921"/>
                  </a:lnTo>
                  <a:lnTo>
                    <a:pt x="294522" y="19254"/>
                  </a:lnTo>
                  <a:lnTo>
                    <a:pt x="286978" y="10293"/>
                  </a:lnTo>
                  <a:lnTo>
                    <a:pt x="285577" y="10831"/>
                  </a:lnTo>
                  <a:lnTo>
                    <a:pt x="278864" y="15336"/>
                  </a:lnTo>
                  <a:lnTo>
                    <a:pt x="255719" y="24767"/>
                  </a:lnTo>
                  <a:lnTo>
                    <a:pt x="248260" y="30189"/>
                  </a:lnTo>
                  <a:lnTo>
                    <a:pt x="238483" y="43561"/>
                  </a:lnTo>
                  <a:lnTo>
                    <a:pt x="225351" y="71279"/>
                  </a:lnTo>
                  <a:lnTo>
                    <a:pt x="223366" y="99952"/>
                  </a:lnTo>
                  <a:lnTo>
                    <a:pt x="225943" y="106600"/>
                  </a:lnTo>
                  <a:lnTo>
                    <a:pt x="228020" y="109762"/>
                  </a:lnTo>
                  <a:lnTo>
                    <a:pt x="230396" y="111870"/>
                  </a:lnTo>
                  <a:lnTo>
                    <a:pt x="248153" y="121852"/>
                  </a:lnTo>
                  <a:lnTo>
                    <a:pt x="291862" y="124892"/>
                  </a:lnTo>
                  <a:lnTo>
                    <a:pt x="301035" y="122315"/>
                  </a:lnTo>
                  <a:lnTo>
                    <a:pt x="309411" y="118854"/>
                  </a:lnTo>
                  <a:lnTo>
                    <a:pt x="324290" y="115914"/>
                  </a:lnTo>
                  <a:lnTo>
                    <a:pt x="335424" y="109200"/>
                  </a:lnTo>
                  <a:lnTo>
                    <a:pt x="351113" y="95127"/>
                  </a:lnTo>
                  <a:lnTo>
                    <a:pt x="354488" y="89242"/>
                  </a:lnTo>
                  <a:lnTo>
                    <a:pt x="357825" y="74406"/>
                  </a:lnTo>
                  <a:lnTo>
                    <a:pt x="364830" y="64270"/>
                  </a:lnTo>
                  <a:lnTo>
                    <a:pt x="366084" y="53991"/>
                  </a:lnTo>
                  <a:lnTo>
                    <a:pt x="366117" y="74831"/>
                  </a:lnTo>
                  <a:lnTo>
                    <a:pt x="368763" y="80552"/>
                  </a:lnTo>
                  <a:lnTo>
                    <a:pt x="372254" y="86402"/>
                  </a:lnTo>
                  <a:lnTo>
                    <a:pt x="374495" y="98243"/>
                  </a:lnTo>
                  <a:lnTo>
                    <a:pt x="374680" y="101214"/>
                  </a:lnTo>
                  <a:lnTo>
                    <a:pt x="377530" y="107161"/>
                  </a:lnTo>
                  <a:lnTo>
                    <a:pt x="381111" y="113111"/>
                  </a:lnTo>
                  <a:lnTo>
                    <a:pt x="382704" y="119063"/>
                  </a:lnTo>
                  <a:lnTo>
                    <a:pt x="384120" y="121047"/>
                  </a:lnTo>
                  <a:lnTo>
                    <a:pt x="386057" y="122370"/>
                  </a:lnTo>
                  <a:lnTo>
                    <a:pt x="388340" y="123252"/>
                  </a:lnTo>
                  <a:lnTo>
                    <a:pt x="389862" y="124832"/>
                  </a:lnTo>
                  <a:lnTo>
                    <a:pt x="391554" y="129233"/>
                  </a:lnTo>
                  <a:lnTo>
                    <a:pt x="392997" y="130804"/>
                  </a:lnTo>
                  <a:lnTo>
                    <a:pt x="397246" y="132549"/>
                  </a:lnTo>
                  <a:lnTo>
                    <a:pt x="405217" y="133531"/>
                  </a:lnTo>
                  <a:lnTo>
                    <a:pt x="407067" y="132677"/>
                  </a:lnTo>
                  <a:lnTo>
                    <a:pt x="408300" y="131115"/>
                  </a:lnTo>
                  <a:lnTo>
                    <a:pt x="409122" y="129082"/>
                  </a:lnTo>
                  <a:lnTo>
                    <a:pt x="410662" y="127726"/>
                  </a:lnTo>
                  <a:lnTo>
                    <a:pt x="420263" y="122905"/>
                  </a:lnTo>
                  <a:lnTo>
                    <a:pt x="440565" y="104056"/>
                  </a:lnTo>
                  <a:lnTo>
                    <a:pt x="443854" y="98171"/>
                  </a:lnTo>
                  <a:lnTo>
                    <a:pt x="446308" y="92249"/>
                  </a:lnTo>
                  <a:lnTo>
                    <a:pt x="452275" y="83336"/>
                  </a:lnTo>
                  <a:lnTo>
                    <a:pt x="454484" y="74412"/>
                  </a:lnTo>
                  <a:lnTo>
                    <a:pt x="455378" y="63030"/>
                  </a:lnTo>
                  <a:lnTo>
                    <a:pt x="468716" y="62521"/>
                  </a:lnTo>
                  <a:lnTo>
                    <a:pt x="502211" y="70886"/>
                  </a:lnTo>
                  <a:lnTo>
                    <a:pt x="512924" y="70200"/>
                  </a:lnTo>
                  <a:lnTo>
                    <a:pt x="547772" y="63314"/>
                  </a:lnTo>
                  <a:lnTo>
                    <a:pt x="564580" y="61754"/>
                  </a:lnTo>
                  <a:lnTo>
                    <a:pt x="585045" y="53434"/>
                  </a:lnTo>
                  <a:lnTo>
                    <a:pt x="586483" y="51498"/>
                  </a:lnTo>
                  <a:lnTo>
                    <a:pt x="589310" y="44767"/>
                  </a:lnTo>
                  <a:lnTo>
                    <a:pt x="574126" y="58894"/>
                  </a:lnTo>
                  <a:lnTo>
                    <a:pt x="562501" y="64440"/>
                  </a:lnTo>
                  <a:lnTo>
                    <a:pt x="559548" y="66772"/>
                  </a:lnTo>
                  <a:lnTo>
                    <a:pt x="556266" y="72010"/>
                  </a:lnTo>
                  <a:lnTo>
                    <a:pt x="553816" y="77645"/>
                  </a:lnTo>
                  <a:lnTo>
                    <a:pt x="549419" y="83457"/>
                  </a:lnTo>
                  <a:lnTo>
                    <a:pt x="546804" y="91993"/>
                  </a:lnTo>
                  <a:lnTo>
                    <a:pt x="546106" y="97047"/>
                  </a:lnTo>
                  <a:lnTo>
                    <a:pt x="547977" y="105309"/>
                  </a:lnTo>
                  <a:lnTo>
                    <a:pt x="549865" y="108901"/>
                  </a:lnTo>
                  <a:lnTo>
                    <a:pt x="552116" y="111296"/>
                  </a:lnTo>
                  <a:lnTo>
                    <a:pt x="586963" y="128328"/>
                  </a:lnTo>
                  <a:lnTo>
                    <a:pt x="609318" y="132835"/>
                  </a:lnTo>
                  <a:lnTo>
                    <a:pt x="632288" y="133799"/>
                  </a:lnTo>
                  <a:lnTo>
                    <a:pt x="640850" y="131234"/>
                  </a:lnTo>
                  <a:lnTo>
                    <a:pt x="668392" y="112950"/>
                  </a:lnTo>
                  <a:lnTo>
                    <a:pt x="671814" y="109035"/>
                  </a:lnTo>
                  <a:lnTo>
                    <a:pt x="675615" y="99392"/>
                  </a:lnTo>
                  <a:lnTo>
                    <a:pt x="678604" y="57454"/>
                  </a:lnTo>
                  <a:lnTo>
                    <a:pt x="678655" y="32777"/>
                  </a:lnTo>
                  <a:lnTo>
                    <a:pt x="681301" y="26804"/>
                  </a:lnTo>
                  <a:lnTo>
                    <a:pt x="691085" y="14886"/>
                  </a:lnTo>
                  <a:lnTo>
                    <a:pt x="699394" y="11577"/>
                  </a:lnTo>
                  <a:lnTo>
                    <a:pt x="738356" y="4344"/>
                  </a:lnTo>
                  <a:lnTo>
                    <a:pt x="779870" y="254"/>
                  </a:lnTo>
                  <a:lnTo>
                    <a:pt x="8036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62"/>
            <p:cNvSpPr/>
            <p:nvPr/>
          </p:nvSpPr>
          <p:spPr>
            <a:xfrm>
              <a:off x="911016" y="1482328"/>
              <a:ext cx="124829" cy="103018"/>
            </a:xfrm>
            <a:custGeom>
              <a:avLst/>
              <a:gdLst/>
              <a:ahLst/>
              <a:cxnLst/>
              <a:rect l="0" t="0" r="0" b="0"/>
              <a:pathLst>
                <a:path w="124829" h="103018">
                  <a:moveTo>
                    <a:pt x="124828" y="0"/>
                  </a:moveTo>
                  <a:lnTo>
                    <a:pt x="120087" y="0"/>
                  </a:lnTo>
                  <a:lnTo>
                    <a:pt x="115114" y="2646"/>
                  </a:lnTo>
                  <a:lnTo>
                    <a:pt x="112399" y="4741"/>
                  </a:lnTo>
                  <a:lnTo>
                    <a:pt x="104090" y="7068"/>
                  </a:lnTo>
                  <a:lnTo>
                    <a:pt x="94775" y="9095"/>
                  </a:lnTo>
                  <a:lnTo>
                    <a:pt x="82961" y="14822"/>
                  </a:lnTo>
                  <a:lnTo>
                    <a:pt x="67333" y="18944"/>
                  </a:lnTo>
                  <a:lnTo>
                    <a:pt x="24171" y="56114"/>
                  </a:lnTo>
                  <a:lnTo>
                    <a:pt x="4637" y="76549"/>
                  </a:lnTo>
                  <a:lnTo>
                    <a:pt x="1957" y="82970"/>
                  </a:lnTo>
                  <a:lnTo>
                    <a:pt x="0" y="96430"/>
                  </a:lnTo>
                  <a:lnTo>
                    <a:pt x="4608" y="102435"/>
                  </a:lnTo>
                  <a:lnTo>
                    <a:pt x="6978" y="103017"/>
                  </a:lnTo>
                  <a:lnTo>
                    <a:pt x="9551" y="102412"/>
                  </a:lnTo>
                  <a:lnTo>
                    <a:pt x="12258" y="101017"/>
                  </a:lnTo>
                  <a:lnTo>
                    <a:pt x="53644" y="88622"/>
                  </a:lnTo>
                  <a:lnTo>
                    <a:pt x="72512" y="77257"/>
                  </a:lnTo>
                  <a:lnTo>
                    <a:pt x="82648" y="68422"/>
                  </a:lnTo>
                  <a:lnTo>
                    <a:pt x="86237" y="62490"/>
                  </a:lnTo>
                  <a:lnTo>
                    <a:pt x="88825" y="56547"/>
                  </a:lnTo>
                  <a:lnTo>
                    <a:pt x="94868" y="47623"/>
                  </a:lnTo>
                  <a:lnTo>
                    <a:pt x="97099" y="38695"/>
                  </a:lnTo>
                  <a:lnTo>
                    <a:pt x="97621" y="32742"/>
                  </a:lnTo>
                  <a:lnTo>
                    <a:pt x="95207" y="26789"/>
                  </a:lnTo>
                  <a:lnTo>
                    <a:pt x="80179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63"/>
            <p:cNvSpPr/>
            <p:nvPr/>
          </p:nvSpPr>
          <p:spPr>
            <a:xfrm>
              <a:off x="780675" y="1330523"/>
              <a:ext cx="58717" cy="285751"/>
            </a:xfrm>
            <a:custGeom>
              <a:avLst/>
              <a:gdLst/>
              <a:ahLst/>
              <a:cxnLst/>
              <a:rect l="0" t="0" r="0" b="0"/>
              <a:pathLst>
                <a:path w="58717" h="285751">
                  <a:moveTo>
                    <a:pt x="58716" y="0"/>
                  </a:moveTo>
                  <a:lnTo>
                    <a:pt x="37466" y="21250"/>
                  </a:lnTo>
                  <a:lnTo>
                    <a:pt x="34389" y="29619"/>
                  </a:lnTo>
                  <a:lnTo>
                    <a:pt x="30010" y="45487"/>
                  </a:lnTo>
                  <a:lnTo>
                    <a:pt x="22429" y="60111"/>
                  </a:lnTo>
                  <a:lnTo>
                    <a:pt x="19642" y="63886"/>
                  </a:lnTo>
                  <a:lnTo>
                    <a:pt x="16545" y="73373"/>
                  </a:lnTo>
                  <a:lnTo>
                    <a:pt x="12155" y="89871"/>
                  </a:lnTo>
                  <a:lnTo>
                    <a:pt x="8257" y="102451"/>
                  </a:lnTo>
                  <a:lnTo>
                    <a:pt x="5411" y="146039"/>
                  </a:lnTo>
                  <a:lnTo>
                    <a:pt x="4169" y="189602"/>
                  </a:lnTo>
                  <a:lnTo>
                    <a:pt x="0" y="208094"/>
                  </a:lnTo>
                  <a:lnTo>
                    <a:pt x="4879" y="251234"/>
                  </a:lnTo>
                  <a:lnTo>
                    <a:pt x="7668" y="258173"/>
                  </a:lnTo>
                  <a:lnTo>
                    <a:pt x="9801" y="261412"/>
                  </a:lnTo>
                  <a:lnTo>
                    <a:pt x="14067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64"/>
            <p:cNvSpPr/>
            <p:nvPr/>
          </p:nvSpPr>
          <p:spPr>
            <a:xfrm>
              <a:off x="687586" y="1464469"/>
              <a:ext cx="53579" cy="44649"/>
            </a:xfrm>
            <a:custGeom>
              <a:avLst/>
              <a:gdLst/>
              <a:ahLst/>
              <a:cxnLst/>
              <a:rect l="0" t="0" r="0" b="0"/>
              <a:pathLst>
                <a:path w="53579" h="44649">
                  <a:moveTo>
                    <a:pt x="0" y="44648"/>
                  </a:moveTo>
                  <a:lnTo>
                    <a:pt x="0" y="31346"/>
                  </a:lnTo>
                  <a:lnTo>
                    <a:pt x="5292" y="26168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65"/>
            <p:cNvSpPr/>
            <p:nvPr/>
          </p:nvSpPr>
          <p:spPr>
            <a:xfrm>
              <a:off x="642938" y="1384102"/>
              <a:ext cx="53579" cy="205383"/>
            </a:xfrm>
            <a:custGeom>
              <a:avLst/>
              <a:gdLst/>
              <a:ahLst/>
              <a:cxnLst/>
              <a:rect l="0" t="0" r="0" b="0"/>
              <a:pathLst>
                <a:path w="53579" h="205383">
                  <a:moveTo>
                    <a:pt x="0" y="0"/>
                  </a:moveTo>
                  <a:lnTo>
                    <a:pt x="0" y="12428"/>
                  </a:lnTo>
                  <a:lnTo>
                    <a:pt x="11023" y="51185"/>
                  </a:lnTo>
                  <a:lnTo>
                    <a:pt x="13302" y="54959"/>
                  </a:lnTo>
                  <a:lnTo>
                    <a:pt x="22199" y="94391"/>
                  </a:lnTo>
                  <a:lnTo>
                    <a:pt x="32019" y="113748"/>
                  </a:lnTo>
                  <a:lnTo>
                    <a:pt x="37633" y="138885"/>
                  </a:lnTo>
                  <a:lnTo>
                    <a:pt x="41530" y="148047"/>
                  </a:lnTo>
                  <a:lnTo>
                    <a:pt x="52669" y="192357"/>
                  </a:lnTo>
                  <a:lnTo>
                    <a:pt x="53578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SMARTInkShape-Group38"/>
          <p:cNvGrpSpPr/>
          <p:nvPr/>
        </p:nvGrpSpPr>
        <p:grpSpPr>
          <a:xfrm>
            <a:off x="144850" y="1044773"/>
            <a:ext cx="3238329" cy="266518"/>
            <a:chOff x="144850" y="1044773"/>
            <a:chExt cx="3238329" cy="266518"/>
          </a:xfrm>
        </p:grpSpPr>
        <p:sp>
          <p:nvSpPr>
            <p:cNvPr id="263" name="SMARTInkShape-166"/>
            <p:cNvSpPr/>
            <p:nvPr/>
          </p:nvSpPr>
          <p:spPr>
            <a:xfrm>
              <a:off x="2957500" y="1098352"/>
              <a:ext cx="425679" cy="196422"/>
            </a:xfrm>
            <a:custGeom>
              <a:avLst/>
              <a:gdLst/>
              <a:ahLst/>
              <a:cxnLst/>
              <a:rect l="0" t="0" r="0" b="0"/>
              <a:pathLst>
                <a:path w="425679" h="196422">
                  <a:moveTo>
                    <a:pt x="78594" y="107156"/>
                  </a:moveTo>
                  <a:lnTo>
                    <a:pt x="73853" y="107156"/>
                  </a:lnTo>
                  <a:lnTo>
                    <a:pt x="68880" y="109802"/>
                  </a:lnTo>
                  <a:lnTo>
                    <a:pt x="28811" y="140921"/>
                  </a:lnTo>
                  <a:lnTo>
                    <a:pt x="13217" y="162473"/>
                  </a:lnTo>
                  <a:lnTo>
                    <a:pt x="7204" y="166468"/>
                  </a:lnTo>
                  <a:lnTo>
                    <a:pt x="4212" y="167533"/>
                  </a:lnTo>
                  <a:lnTo>
                    <a:pt x="2217" y="169235"/>
                  </a:lnTo>
                  <a:lnTo>
                    <a:pt x="0" y="173773"/>
                  </a:lnTo>
                  <a:lnTo>
                    <a:pt x="401" y="175380"/>
                  </a:lnTo>
                  <a:lnTo>
                    <a:pt x="1660" y="176451"/>
                  </a:lnTo>
                  <a:lnTo>
                    <a:pt x="5706" y="177641"/>
                  </a:lnTo>
                  <a:lnTo>
                    <a:pt x="10811" y="178170"/>
                  </a:lnTo>
                  <a:lnTo>
                    <a:pt x="50242" y="165280"/>
                  </a:lnTo>
                  <a:lnTo>
                    <a:pt x="93153" y="145991"/>
                  </a:lnTo>
                  <a:lnTo>
                    <a:pt x="105319" y="143490"/>
                  </a:lnTo>
                  <a:lnTo>
                    <a:pt x="108317" y="143285"/>
                  </a:lnTo>
                  <a:lnTo>
                    <a:pt x="110315" y="144140"/>
                  </a:lnTo>
                  <a:lnTo>
                    <a:pt x="111648" y="145703"/>
                  </a:lnTo>
                  <a:lnTo>
                    <a:pt x="114120" y="150085"/>
                  </a:lnTo>
                  <a:lnTo>
                    <a:pt x="148277" y="185763"/>
                  </a:lnTo>
                  <a:lnTo>
                    <a:pt x="151897" y="186741"/>
                  </a:lnTo>
                  <a:lnTo>
                    <a:pt x="154252" y="187002"/>
                  </a:lnTo>
                  <a:lnTo>
                    <a:pt x="155822" y="188168"/>
                  </a:lnTo>
                  <a:lnTo>
                    <a:pt x="157566" y="192109"/>
                  </a:lnTo>
                  <a:lnTo>
                    <a:pt x="158031" y="192565"/>
                  </a:lnTo>
                  <a:lnTo>
                    <a:pt x="158341" y="191876"/>
                  </a:lnTo>
                  <a:lnTo>
                    <a:pt x="158548" y="190425"/>
                  </a:lnTo>
                  <a:lnTo>
                    <a:pt x="159678" y="189458"/>
                  </a:lnTo>
                  <a:lnTo>
                    <a:pt x="166613" y="187778"/>
                  </a:lnTo>
                  <a:lnTo>
                    <a:pt x="184948" y="175116"/>
                  </a:lnTo>
                  <a:lnTo>
                    <a:pt x="223105" y="162117"/>
                  </a:lnTo>
                  <a:lnTo>
                    <a:pt x="259761" y="160770"/>
                  </a:lnTo>
                  <a:lnTo>
                    <a:pt x="261880" y="161750"/>
                  </a:lnTo>
                  <a:lnTo>
                    <a:pt x="263292" y="163396"/>
                  </a:lnTo>
                  <a:lnTo>
                    <a:pt x="264234" y="165485"/>
                  </a:lnTo>
                  <a:lnTo>
                    <a:pt x="265854" y="166878"/>
                  </a:lnTo>
                  <a:lnTo>
                    <a:pt x="275583" y="171759"/>
                  </a:lnTo>
                  <a:lnTo>
                    <a:pt x="290000" y="183830"/>
                  </a:lnTo>
                  <a:lnTo>
                    <a:pt x="298880" y="186429"/>
                  </a:lnTo>
                  <a:lnTo>
                    <a:pt x="308787" y="188191"/>
                  </a:lnTo>
                  <a:lnTo>
                    <a:pt x="329410" y="194527"/>
                  </a:lnTo>
                  <a:lnTo>
                    <a:pt x="347853" y="196072"/>
                  </a:lnTo>
                  <a:lnTo>
                    <a:pt x="380686" y="187629"/>
                  </a:lnTo>
                  <a:lnTo>
                    <a:pt x="381192" y="188586"/>
                  </a:lnTo>
                  <a:lnTo>
                    <a:pt x="382200" y="196421"/>
                  </a:lnTo>
                  <a:lnTo>
                    <a:pt x="397434" y="180227"/>
                  </a:lnTo>
                  <a:lnTo>
                    <a:pt x="420912" y="144441"/>
                  </a:lnTo>
                  <a:lnTo>
                    <a:pt x="425678" y="115623"/>
                  </a:lnTo>
                  <a:lnTo>
                    <a:pt x="425511" y="95002"/>
                  </a:lnTo>
                  <a:lnTo>
                    <a:pt x="421957" y="78934"/>
                  </a:lnTo>
                  <a:lnTo>
                    <a:pt x="409637" y="57894"/>
                  </a:lnTo>
                  <a:lnTo>
                    <a:pt x="393418" y="39092"/>
                  </a:lnTo>
                  <a:lnTo>
                    <a:pt x="350641" y="15440"/>
                  </a:lnTo>
                  <a:lnTo>
                    <a:pt x="3196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67"/>
            <p:cNvSpPr/>
            <p:nvPr/>
          </p:nvSpPr>
          <p:spPr>
            <a:xfrm>
              <a:off x="2714625" y="1071563"/>
              <a:ext cx="169665" cy="231969"/>
            </a:xfrm>
            <a:custGeom>
              <a:avLst/>
              <a:gdLst/>
              <a:ahLst/>
              <a:cxnLst/>
              <a:rect l="0" t="0" r="0" b="0"/>
              <a:pathLst>
                <a:path w="169665" h="231969">
                  <a:moveTo>
                    <a:pt x="0" y="0"/>
                  </a:moveTo>
                  <a:lnTo>
                    <a:pt x="4740" y="4740"/>
                  </a:lnTo>
                  <a:lnTo>
                    <a:pt x="7068" y="12359"/>
                  </a:lnTo>
                  <a:lnTo>
                    <a:pt x="11024" y="27805"/>
                  </a:lnTo>
                  <a:lnTo>
                    <a:pt x="24327" y="69664"/>
                  </a:lnTo>
                  <a:lnTo>
                    <a:pt x="33594" y="108098"/>
                  </a:lnTo>
                  <a:lnTo>
                    <a:pt x="42997" y="147188"/>
                  </a:lnTo>
                  <a:lnTo>
                    <a:pt x="51499" y="185445"/>
                  </a:lnTo>
                  <a:lnTo>
                    <a:pt x="53542" y="229849"/>
                  </a:lnTo>
                  <a:lnTo>
                    <a:pt x="53575" y="231968"/>
                  </a:lnTo>
                  <a:lnTo>
                    <a:pt x="54570" y="214944"/>
                  </a:lnTo>
                  <a:lnTo>
                    <a:pt x="66007" y="182241"/>
                  </a:lnTo>
                  <a:lnTo>
                    <a:pt x="78486" y="164027"/>
                  </a:lnTo>
                  <a:lnTo>
                    <a:pt x="103361" y="138856"/>
                  </a:lnTo>
                  <a:lnTo>
                    <a:pt x="114214" y="134592"/>
                  </a:lnTo>
                  <a:lnTo>
                    <a:pt x="120272" y="134136"/>
                  </a:lnTo>
                  <a:lnTo>
                    <a:pt x="121853" y="135065"/>
                  </a:lnTo>
                  <a:lnTo>
                    <a:pt x="122907" y="136676"/>
                  </a:lnTo>
                  <a:lnTo>
                    <a:pt x="123610" y="138742"/>
                  </a:lnTo>
                  <a:lnTo>
                    <a:pt x="143052" y="160805"/>
                  </a:lnTo>
                  <a:lnTo>
                    <a:pt x="151857" y="172330"/>
                  </a:lnTo>
                  <a:lnTo>
                    <a:pt x="169664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68"/>
            <p:cNvSpPr/>
            <p:nvPr/>
          </p:nvSpPr>
          <p:spPr>
            <a:xfrm>
              <a:off x="1785938" y="1081028"/>
              <a:ext cx="723305" cy="222427"/>
            </a:xfrm>
            <a:custGeom>
              <a:avLst/>
              <a:gdLst/>
              <a:ahLst/>
              <a:cxnLst/>
              <a:rect l="0" t="0" r="0" b="0"/>
              <a:pathLst>
                <a:path w="723305" h="222427">
                  <a:moveTo>
                    <a:pt x="0" y="151269"/>
                  </a:moveTo>
                  <a:lnTo>
                    <a:pt x="4740" y="151269"/>
                  </a:lnTo>
                  <a:lnTo>
                    <a:pt x="9713" y="148623"/>
                  </a:lnTo>
                  <a:lnTo>
                    <a:pt x="12428" y="146528"/>
                  </a:lnTo>
                  <a:lnTo>
                    <a:pt x="48930" y="140245"/>
                  </a:lnTo>
                  <a:lnTo>
                    <a:pt x="84281" y="132789"/>
                  </a:lnTo>
                  <a:lnTo>
                    <a:pt x="123529" y="124296"/>
                  </a:lnTo>
                  <a:lnTo>
                    <a:pt x="160294" y="115496"/>
                  </a:lnTo>
                  <a:lnTo>
                    <a:pt x="203532" y="103633"/>
                  </a:lnTo>
                  <a:lnTo>
                    <a:pt x="226883" y="89970"/>
                  </a:lnTo>
                  <a:lnTo>
                    <a:pt x="241629" y="73355"/>
                  </a:lnTo>
                  <a:lnTo>
                    <a:pt x="254508" y="49962"/>
                  </a:lnTo>
                  <a:lnTo>
                    <a:pt x="258374" y="25027"/>
                  </a:lnTo>
                  <a:lnTo>
                    <a:pt x="256054" y="18102"/>
                  </a:lnTo>
                  <a:lnTo>
                    <a:pt x="246480" y="5571"/>
                  </a:lnTo>
                  <a:lnTo>
                    <a:pt x="240846" y="2178"/>
                  </a:lnTo>
                  <a:lnTo>
                    <a:pt x="233885" y="0"/>
                  </a:lnTo>
                  <a:lnTo>
                    <a:pt x="230287" y="2348"/>
                  </a:lnTo>
                  <a:lnTo>
                    <a:pt x="227939" y="4364"/>
                  </a:lnTo>
                  <a:lnTo>
                    <a:pt x="225329" y="9248"/>
                  </a:lnTo>
                  <a:lnTo>
                    <a:pt x="215589" y="50603"/>
                  </a:lnTo>
                  <a:lnTo>
                    <a:pt x="222112" y="90572"/>
                  </a:lnTo>
                  <a:lnTo>
                    <a:pt x="232807" y="131002"/>
                  </a:lnTo>
                  <a:lnTo>
                    <a:pt x="237415" y="145238"/>
                  </a:lnTo>
                  <a:lnTo>
                    <a:pt x="246914" y="188051"/>
                  </a:lnTo>
                  <a:lnTo>
                    <a:pt x="254361" y="211920"/>
                  </a:lnTo>
                  <a:lnTo>
                    <a:pt x="256886" y="215516"/>
                  </a:lnTo>
                  <a:lnTo>
                    <a:pt x="266245" y="221759"/>
                  </a:lnTo>
                  <a:lnTo>
                    <a:pt x="272143" y="222426"/>
                  </a:lnTo>
                  <a:lnTo>
                    <a:pt x="273702" y="221527"/>
                  </a:lnTo>
                  <a:lnTo>
                    <a:pt x="274741" y="219936"/>
                  </a:lnTo>
                  <a:lnTo>
                    <a:pt x="281150" y="205512"/>
                  </a:lnTo>
                  <a:lnTo>
                    <a:pt x="288997" y="197536"/>
                  </a:lnTo>
                  <a:lnTo>
                    <a:pt x="298107" y="189691"/>
                  </a:lnTo>
                  <a:lnTo>
                    <a:pt x="314686" y="171132"/>
                  </a:lnTo>
                  <a:lnTo>
                    <a:pt x="341595" y="155502"/>
                  </a:lnTo>
                  <a:lnTo>
                    <a:pt x="356459" y="152105"/>
                  </a:lnTo>
                  <a:lnTo>
                    <a:pt x="359678" y="151826"/>
                  </a:lnTo>
                  <a:lnTo>
                    <a:pt x="365901" y="154162"/>
                  </a:lnTo>
                  <a:lnTo>
                    <a:pt x="377980" y="163747"/>
                  </a:lnTo>
                  <a:lnTo>
                    <a:pt x="381311" y="169382"/>
                  </a:lnTo>
                  <a:lnTo>
                    <a:pt x="383784" y="175194"/>
                  </a:lnTo>
                  <a:lnTo>
                    <a:pt x="388190" y="181085"/>
                  </a:lnTo>
                  <a:lnTo>
                    <a:pt x="412609" y="198898"/>
                  </a:lnTo>
                  <a:lnTo>
                    <a:pt x="421837" y="202203"/>
                  </a:lnTo>
                  <a:lnTo>
                    <a:pt x="461492" y="204692"/>
                  </a:lnTo>
                  <a:lnTo>
                    <a:pt x="485204" y="197687"/>
                  </a:lnTo>
                  <a:lnTo>
                    <a:pt x="524207" y="177987"/>
                  </a:lnTo>
                  <a:lnTo>
                    <a:pt x="530637" y="172073"/>
                  </a:lnTo>
                  <a:lnTo>
                    <a:pt x="535721" y="160353"/>
                  </a:lnTo>
                  <a:lnTo>
                    <a:pt x="523347" y="172641"/>
                  </a:lnTo>
                  <a:lnTo>
                    <a:pt x="520332" y="178296"/>
                  </a:lnTo>
                  <a:lnTo>
                    <a:pt x="518398" y="190011"/>
                  </a:lnTo>
                  <a:lnTo>
                    <a:pt x="519231" y="191980"/>
                  </a:lnTo>
                  <a:lnTo>
                    <a:pt x="520779" y="193292"/>
                  </a:lnTo>
                  <a:lnTo>
                    <a:pt x="525145" y="194751"/>
                  </a:lnTo>
                  <a:lnTo>
                    <a:pt x="530392" y="195399"/>
                  </a:lnTo>
                  <a:lnTo>
                    <a:pt x="554498" y="186136"/>
                  </a:lnTo>
                  <a:lnTo>
                    <a:pt x="565928" y="181648"/>
                  </a:lnTo>
                  <a:lnTo>
                    <a:pt x="609886" y="168554"/>
                  </a:lnTo>
                  <a:lnTo>
                    <a:pt x="629506" y="160029"/>
                  </a:lnTo>
                  <a:lnTo>
                    <a:pt x="649765" y="148259"/>
                  </a:lnTo>
                  <a:lnTo>
                    <a:pt x="690613" y="136549"/>
                  </a:lnTo>
                  <a:lnTo>
                    <a:pt x="723304" y="1334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69"/>
            <p:cNvSpPr/>
            <p:nvPr/>
          </p:nvSpPr>
          <p:spPr>
            <a:xfrm>
              <a:off x="1812727" y="1071563"/>
              <a:ext cx="53579" cy="232172"/>
            </a:xfrm>
            <a:custGeom>
              <a:avLst/>
              <a:gdLst/>
              <a:ahLst/>
              <a:cxnLst/>
              <a:rect l="0" t="0" r="0" b="0"/>
              <a:pathLst>
                <a:path w="53579" h="232172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7"/>
                  </a:lnTo>
                  <a:lnTo>
                    <a:pt x="4740" y="7688"/>
                  </a:lnTo>
                  <a:lnTo>
                    <a:pt x="6136" y="10086"/>
                  </a:lnTo>
                  <a:lnTo>
                    <a:pt x="14001" y="49629"/>
                  </a:lnTo>
                  <a:lnTo>
                    <a:pt x="12871" y="81351"/>
                  </a:lnTo>
                  <a:lnTo>
                    <a:pt x="18194" y="125145"/>
                  </a:lnTo>
                  <a:lnTo>
                    <a:pt x="25461" y="169681"/>
                  </a:lnTo>
                  <a:lnTo>
                    <a:pt x="31136" y="196458"/>
                  </a:lnTo>
                  <a:lnTo>
                    <a:pt x="53578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70"/>
            <p:cNvSpPr/>
            <p:nvPr/>
          </p:nvSpPr>
          <p:spPr>
            <a:xfrm>
              <a:off x="1625203" y="1187648"/>
              <a:ext cx="70799" cy="79811"/>
            </a:xfrm>
            <a:custGeom>
              <a:avLst/>
              <a:gdLst/>
              <a:ahLst/>
              <a:cxnLst/>
              <a:rect l="0" t="0" r="0" b="0"/>
              <a:pathLst>
                <a:path w="70799" h="79811">
                  <a:moveTo>
                    <a:pt x="17860" y="0"/>
                  </a:moveTo>
                  <a:lnTo>
                    <a:pt x="13119" y="4741"/>
                  </a:lnTo>
                  <a:lnTo>
                    <a:pt x="10792" y="9714"/>
                  </a:lnTo>
                  <a:lnTo>
                    <a:pt x="6447" y="33926"/>
                  </a:lnTo>
                  <a:lnTo>
                    <a:pt x="4298" y="37500"/>
                  </a:lnTo>
                  <a:lnTo>
                    <a:pt x="3858" y="41868"/>
                  </a:lnTo>
                  <a:lnTo>
                    <a:pt x="9346" y="67564"/>
                  </a:lnTo>
                  <a:lnTo>
                    <a:pt x="13414" y="74016"/>
                  </a:lnTo>
                  <a:lnTo>
                    <a:pt x="16880" y="76133"/>
                  </a:lnTo>
                  <a:lnTo>
                    <a:pt x="34055" y="79531"/>
                  </a:lnTo>
                  <a:lnTo>
                    <a:pt x="37587" y="79810"/>
                  </a:lnTo>
                  <a:lnTo>
                    <a:pt x="52037" y="75462"/>
                  </a:lnTo>
                  <a:lnTo>
                    <a:pt x="64146" y="67890"/>
                  </a:lnTo>
                  <a:lnTo>
                    <a:pt x="68197" y="62254"/>
                  </a:lnTo>
                  <a:lnTo>
                    <a:pt x="70477" y="53503"/>
                  </a:lnTo>
                  <a:lnTo>
                    <a:pt x="70798" y="50552"/>
                  </a:lnTo>
                  <a:lnTo>
                    <a:pt x="68507" y="44627"/>
                  </a:lnTo>
                  <a:lnTo>
                    <a:pt x="58953" y="32738"/>
                  </a:lnTo>
                  <a:lnTo>
                    <a:pt x="40949" y="23812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71"/>
            <p:cNvSpPr/>
            <p:nvPr/>
          </p:nvSpPr>
          <p:spPr>
            <a:xfrm>
              <a:off x="816387" y="1062834"/>
              <a:ext cx="620679" cy="230149"/>
            </a:xfrm>
            <a:custGeom>
              <a:avLst/>
              <a:gdLst/>
              <a:ahLst/>
              <a:cxnLst/>
              <a:rect l="0" t="0" r="0" b="0"/>
              <a:pathLst>
                <a:path w="620679" h="230149">
                  <a:moveTo>
                    <a:pt x="5144" y="205182"/>
                  </a:moveTo>
                  <a:lnTo>
                    <a:pt x="0" y="205182"/>
                  </a:lnTo>
                  <a:lnTo>
                    <a:pt x="2196" y="205182"/>
                  </a:lnTo>
                  <a:lnTo>
                    <a:pt x="6480" y="202536"/>
                  </a:lnTo>
                  <a:lnTo>
                    <a:pt x="47968" y="171762"/>
                  </a:lnTo>
                  <a:lnTo>
                    <a:pt x="85522" y="154379"/>
                  </a:lnTo>
                  <a:lnTo>
                    <a:pt x="123328" y="136661"/>
                  </a:lnTo>
                  <a:lnTo>
                    <a:pt x="164406" y="118844"/>
                  </a:lnTo>
                  <a:lnTo>
                    <a:pt x="203256" y="96256"/>
                  </a:lnTo>
                  <a:lnTo>
                    <a:pt x="243817" y="69086"/>
                  </a:lnTo>
                  <a:lnTo>
                    <a:pt x="269321" y="44611"/>
                  </a:lnTo>
                  <a:lnTo>
                    <a:pt x="286437" y="15695"/>
                  </a:lnTo>
                  <a:lnTo>
                    <a:pt x="290843" y="0"/>
                  </a:lnTo>
                  <a:lnTo>
                    <a:pt x="289899" y="22171"/>
                  </a:lnTo>
                  <a:lnTo>
                    <a:pt x="283205" y="50603"/>
                  </a:lnTo>
                  <a:lnTo>
                    <a:pt x="282074" y="93825"/>
                  </a:lnTo>
                  <a:lnTo>
                    <a:pt x="279333" y="134367"/>
                  </a:lnTo>
                  <a:lnTo>
                    <a:pt x="273864" y="177482"/>
                  </a:lnTo>
                  <a:lnTo>
                    <a:pt x="273144" y="205882"/>
                  </a:lnTo>
                  <a:lnTo>
                    <a:pt x="275729" y="213100"/>
                  </a:lnTo>
                  <a:lnTo>
                    <a:pt x="279193" y="219615"/>
                  </a:lnTo>
                  <a:lnTo>
                    <a:pt x="280733" y="225818"/>
                  </a:lnTo>
                  <a:lnTo>
                    <a:pt x="282136" y="227869"/>
                  </a:lnTo>
                  <a:lnTo>
                    <a:pt x="284063" y="229236"/>
                  </a:lnTo>
                  <a:lnTo>
                    <a:pt x="286340" y="230148"/>
                  </a:lnTo>
                  <a:lnTo>
                    <a:pt x="288850" y="229763"/>
                  </a:lnTo>
                  <a:lnTo>
                    <a:pt x="297124" y="224481"/>
                  </a:lnTo>
                  <a:lnTo>
                    <a:pt x="336331" y="193579"/>
                  </a:lnTo>
                  <a:lnTo>
                    <a:pt x="347799" y="185142"/>
                  </a:lnTo>
                  <a:lnTo>
                    <a:pt x="377062" y="173841"/>
                  </a:lnTo>
                  <a:lnTo>
                    <a:pt x="387399" y="175708"/>
                  </a:lnTo>
                  <a:lnTo>
                    <a:pt x="390950" y="177595"/>
                  </a:lnTo>
                  <a:lnTo>
                    <a:pt x="393317" y="179845"/>
                  </a:lnTo>
                  <a:lnTo>
                    <a:pt x="401856" y="190586"/>
                  </a:lnTo>
                  <a:lnTo>
                    <a:pt x="441140" y="217095"/>
                  </a:lnTo>
                  <a:lnTo>
                    <a:pt x="458002" y="221279"/>
                  </a:lnTo>
                  <a:lnTo>
                    <a:pt x="488606" y="221701"/>
                  </a:lnTo>
                  <a:lnTo>
                    <a:pt x="532162" y="210566"/>
                  </a:lnTo>
                  <a:lnTo>
                    <a:pt x="576666" y="193531"/>
                  </a:lnTo>
                  <a:lnTo>
                    <a:pt x="592529" y="183136"/>
                  </a:lnTo>
                  <a:lnTo>
                    <a:pt x="614296" y="159161"/>
                  </a:lnTo>
                  <a:lnTo>
                    <a:pt x="618183" y="149671"/>
                  </a:lnTo>
                  <a:lnTo>
                    <a:pt x="620678" y="136890"/>
                  </a:lnTo>
                  <a:lnTo>
                    <a:pt x="619891" y="135841"/>
                  </a:lnTo>
                  <a:lnTo>
                    <a:pt x="616370" y="134676"/>
                  </a:lnTo>
                  <a:lnTo>
                    <a:pt x="608810" y="134020"/>
                  </a:lnTo>
                  <a:lnTo>
                    <a:pt x="603177" y="136513"/>
                  </a:lnTo>
                  <a:lnTo>
                    <a:pt x="600286" y="138566"/>
                  </a:lnTo>
                  <a:lnTo>
                    <a:pt x="585551" y="161560"/>
                  </a:lnTo>
                  <a:lnTo>
                    <a:pt x="570358" y="193696"/>
                  </a:lnTo>
                  <a:lnTo>
                    <a:pt x="569477" y="197525"/>
                  </a:lnTo>
                  <a:lnTo>
                    <a:pt x="569882" y="201069"/>
                  </a:lnTo>
                  <a:lnTo>
                    <a:pt x="572977" y="207653"/>
                  </a:lnTo>
                  <a:lnTo>
                    <a:pt x="580298" y="216938"/>
                  </a:lnTo>
                  <a:lnTo>
                    <a:pt x="585875" y="220329"/>
                  </a:lnTo>
                  <a:lnTo>
                    <a:pt x="594504" y="2230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72"/>
            <p:cNvSpPr/>
            <p:nvPr/>
          </p:nvSpPr>
          <p:spPr>
            <a:xfrm>
              <a:off x="946547" y="1044773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0" y="0"/>
                  </a:moveTo>
                  <a:lnTo>
                    <a:pt x="992" y="22361"/>
                  </a:lnTo>
                  <a:lnTo>
                    <a:pt x="7688" y="55543"/>
                  </a:lnTo>
                  <a:lnTo>
                    <a:pt x="8821" y="99641"/>
                  </a:lnTo>
                  <a:lnTo>
                    <a:pt x="15983" y="143062"/>
                  </a:lnTo>
                  <a:lnTo>
                    <a:pt x="19949" y="167074"/>
                  </a:lnTo>
                  <a:lnTo>
                    <a:pt x="34077" y="211185"/>
                  </a:lnTo>
                  <a:lnTo>
                    <a:pt x="3571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73"/>
            <p:cNvSpPr/>
            <p:nvPr/>
          </p:nvSpPr>
          <p:spPr>
            <a:xfrm>
              <a:off x="446517" y="1179405"/>
              <a:ext cx="187492" cy="115247"/>
            </a:xfrm>
            <a:custGeom>
              <a:avLst/>
              <a:gdLst/>
              <a:ahLst/>
              <a:cxnLst/>
              <a:rect l="0" t="0" r="0" b="0"/>
              <a:pathLst>
                <a:path w="187492" h="115247">
                  <a:moveTo>
                    <a:pt x="8897" y="79681"/>
                  </a:moveTo>
                  <a:lnTo>
                    <a:pt x="8897" y="92110"/>
                  </a:lnTo>
                  <a:lnTo>
                    <a:pt x="6251" y="97773"/>
                  </a:lnTo>
                  <a:lnTo>
                    <a:pt x="2760" y="103597"/>
                  </a:lnTo>
                  <a:lnTo>
                    <a:pt x="0" y="115246"/>
                  </a:lnTo>
                  <a:lnTo>
                    <a:pt x="4717" y="110614"/>
                  </a:lnTo>
                  <a:lnTo>
                    <a:pt x="7040" y="103020"/>
                  </a:lnTo>
                  <a:lnTo>
                    <a:pt x="7659" y="98217"/>
                  </a:lnTo>
                  <a:lnTo>
                    <a:pt x="13638" y="87588"/>
                  </a:lnTo>
                  <a:lnTo>
                    <a:pt x="45032" y="45734"/>
                  </a:lnTo>
                  <a:lnTo>
                    <a:pt x="89260" y="7134"/>
                  </a:lnTo>
                  <a:lnTo>
                    <a:pt x="99515" y="2790"/>
                  </a:lnTo>
                  <a:lnTo>
                    <a:pt x="122267" y="0"/>
                  </a:lnTo>
                  <a:lnTo>
                    <a:pt x="131383" y="2265"/>
                  </a:lnTo>
                  <a:lnTo>
                    <a:pt x="145319" y="11803"/>
                  </a:lnTo>
                  <a:lnTo>
                    <a:pt x="157626" y="24234"/>
                  </a:lnTo>
                  <a:lnTo>
                    <a:pt x="174584" y="55235"/>
                  </a:lnTo>
                  <a:lnTo>
                    <a:pt x="178375" y="66705"/>
                  </a:lnTo>
                  <a:lnTo>
                    <a:pt x="184349" y="77380"/>
                  </a:lnTo>
                  <a:lnTo>
                    <a:pt x="187491" y="97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74"/>
            <p:cNvSpPr/>
            <p:nvPr/>
          </p:nvSpPr>
          <p:spPr>
            <a:xfrm>
              <a:off x="144850" y="1089422"/>
              <a:ext cx="283776" cy="221869"/>
            </a:xfrm>
            <a:custGeom>
              <a:avLst/>
              <a:gdLst/>
              <a:ahLst/>
              <a:cxnLst/>
              <a:rect l="0" t="0" r="0" b="0"/>
              <a:pathLst>
                <a:path w="283776" h="221869">
                  <a:moveTo>
                    <a:pt x="283775" y="0"/>
                  </a:moveTo>
                  <a:lnTo>
                    <a:pt x="279035" y="4740"/>
                  </a:lnTo>
                  <a:lnTo>
                    <a:pt x="271416" y="7068"/>
                  </a:lnTo>
                  <a:lnTo>
                    <a:pt x="236507" y="15813"/>
                  </a:lnTo>
                  <a:lnTo>
                    <a:pt x="193373" y="29619"/>
                  </a:lnTo>
                  <a:lnTo>
                    <a:pt x="158432" y="45487"/>
                  </a:lnTo>
                  <a:lnTo>
                    <a:pt x="125589" y="65402"/>
                  </a:lnTo>
                  <a:lnTo>
                    <a:pt x="83085" y="98798"/>
                  </a:lnTo>
                  <a:lnTo>
                    <a:pt x="44593" y="134058"/>
                  </a:lnTo>
                  <a:lnTo>
                    <a:pt x="15316" y="173868"/>
                  </a:lnTo>
                  <a:lnTo>
                    <a:pt x="988" y="202507"/>
                  </a:lnTo>
                  <a:lnTo>
                    <a:pt x="0" y="206442"/>
                  </a:lnTo>
                  <a:lnTo>
                    <a:pt x="334" y="210058"/>
                  </a:lnTo>
                  <a:lnTo>
                    <a:pt x="3351" y="216721"/>
                  </a:lnTo>
                  <a:lnTo>
                    <a:pt x="6536" y="218894"/>
                  </a:lnTo>
                  <a:lnTo>
                    <a:pt x="15368" y="221310"/>
                  </a:lnTo>
                  <a:lnTo>
                    <a:pt x="43343" y="221868"/>
                  </a:lnTo>
                  <a:lnTo>
                    <a:pt x="79852" y="210763"/>
                  </a:lnTo>
                  <a:lnTo>
                    <a:pt x="123233" y="186664"/>
                  </a:lnTo>
                  <a:lnTo>
                    <a:pt x="154057" y="163541"/>
                  </a:lnTo>
                  <a:lnTo>
                    <a:pt x="186610" y="120289"/>
                  </a:lnTo>
                  <a:lnTo>
                    <a:pt x="192147" y="101566"/>
                  </a:lnTo>
                  <a:lnTo>
                    <a:pt x="194417" y="60063"/>
                  </a:lnTo>
                  <a:lnTo>
                    <a:pt x="193446" y="57901"/>
                  </a:lnTo>
                  <a:lnTo>
                    <a:pt x="191805" y="56460"/>
                  </a:lnTo>
                  <a:lnTo>
                    <a:pt x="185548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3" name="SMARTInkShape-175"/>
          <p:cNvSpPr/>
          <p:nvPr/>
        </p:nvSpPr>
        <p:spPr>
          <a:xfrm>
            <a:off x="1482328" y="1553769"/>
            <a:ext cx="2087024" cy="232170"/>
          </a:xfrm>
          <a:custGeom>
            <a:avLst/>
            <a:gdLst/>
            <a:ahLst/>
            <a:cxnLst/>
            <a:rect l="0" t="0" r="0" b="0"/>
            <a:pathLst>
              <a:path w="2087024" h="232170">
                <a:moveTo>
                  <a:pt x="0" y="232169"/>
                </a:moveTo>
                <a:lnTo>
                  <a:pt x="4741" y="232169"/>
                </a:lnTo>
                <a:lnTo>
                  <a:pt x="9714" y="229523"/>
                </a:lnTo>
                <a:lnTo>
                  <a:pt x="12429" y="227428"/>
                </a:lnTo>
                <a:lnTo>
                  <a:pt x="50962" y="216355"/>
                </a:lnTo>
                <a:lnTo>
                  <a:pt x="73308" y="209072"/>
                </a:lnTo>
                <a:lnTo>
                  <a:pt x="116332" y="201125"/>
                </a:lnTo>
                <a:lnTo>
                  <a:pt x="152429" y="193095"/>
                </a:lnTo>
                <a:lnTo>
                  <a:pt x="189803" y="184431"/>
                </a:lnTo>
                <a:lnTo>
                  <a:pt x="226012" y="175580"/>
                </a:lnTo>
                <a:lnTo>
                  <a:pt x="261876" y="166674"/>
                </a:lnTo>
                <a:lnTo>
                  <a:pt x="297638" y="157752"/>
                </a:lnTo>
                <a:lnTo>
                  <a:pt x="338110" y="148824"/>
                </a:lnTo>
                <a:lnTo>
                  <a:pt x="381521" y="139895"/>
                </a:lnTo>
                <a:lnTo>
                  <a:pt x="413643" y="136588"/>
                </a:lnTo>
                <a:lnTo>
                  <a:pt x="446771" y="134126"/>
                </a:lnTo>
                <a:lnTo>
                  <a:pt x="478031" y="129724"/>
                </a:lnTo>
                <a:lnTo>
                  <a:pt x="513753" y="124461"/>
                </a:lnTo>
                <a:lnTo>
                  <a:pt x="551788" y="118814"/>
                </a:lnTo>
                <a:lnTo>
                  <a:pt x="588536" y="112997"/>
                </a:lnTo>
                <a:lnTo>
                  <a:pt x="627358" y="109750"/>
                </a:lnTo>
                <a:lnTo>
                  <a:pt x="667763" y="107315"/>
                </a:lnTo>
                <a:lnTo>
                  <a:pt x="708872" y="102926"/>
                </a:lnTo>
                <a:lnTo>
                  <a:pt x="750294" y="97667"/>
                </a:lnTo>
                <a:lnTo>
                  <a:pt x="791855" y="93015"/>
                </a:lnTo>
                <a:lnTo>
                  <a:pt x="833477" y="90948"/>
                </a:lnTo>
                <a:lnTo>
                  <a:pt x="875127" y="87383"/>
                </a:lnTo>
                <a:lnTo>
                  <a:pt x="916789" y="83483"/>
                </a:lnTo>
                <a:lnTo>
                  <a:pt x="958457" y="81750"/>
                </a:lnTo>
                <a:lnTo>
                  <a:pt x="1000127" y="80980"/>
                </a:lnTo>
                <a:lnTo>
                  <a:pt x="1042790" y="80638"/>
                </a:lnTo>
                <a:lnTo>
                  <a:pt x="1065279" y="80547"/>
                </a:lnTo>
                <a:lnTo>
                  <a:pt x="1088210" y="80486"/>
                </a:lnTo>
                <a:lnTo>
                  <a:pt x="1132209" y="77772"/>
                </a:lnTo>
                <a:lnTo>
                  <a:pt x="1174915" y="74251"/>
                </a:lnTo>
                <a:lnTo>
                  <a:pt x="1217046" y="72686"/>
                </a:lnTo>
                <a:lnTo>
                  <a:pt x="1261568" y="71990"/>
                </a:lnTo>
                <a:lnTo>
                  <a:pt x="1284554" y="71805"/>
                </a:lnTo>
                <a:lnTo>
                  <a:pt x="1328613" y="71599"/>
                </a:lnTo>
                <a:lnTo>
                  <a:pt x="1371346" y="71507"/>
                </a:lnTo>
                <a:lnTo>
                  <a:pt x="1413490" y="71467"/>
                </a:lnTo>
                <a:lnTo>
                  <a:pt x="1455371" y="68803"/>
                </a:lnTo>
                <a:lnTo>
                  <a:pt x="1496144" y="65304"/>
                </a:lnTo>
                <a:lnTo>
                  <a:pt x="1534109" y="63749"/>
                </a:lnTo>
                <a:lnTo>
                  <a:pt x="1570826" y="63057"/>
                </a:lnTo>
                <a:lnTo>
                  <a:pt x="1606989" y="62750"/>
                </a:lnTo>
                <a:lnTo>
                  <a:pt x="1642905" y="62614"/>
                </a:lnTo>
                <a:lnTo>
                  <a:pt x="1678711" y="62553"/>
                </a:lnTo>
                <a:lnTo>
                  <a:pt x="1713477" y="61534"/>
                </a:lnTo>
                <a:lnTo>
                  <a:pt x="1745465" y="57774"/>
                </a:lnTo>
                <a:lnTo>
                  <a:pt x="1786624" y="54819"/>
                </a:lnTo>
                <a:lnTo>
                  <a:pt x="1827965" y="52828"/>
                </a:lnTo>
                <a:lnTo>
                  <a:pt x="1857851" y="45919"/>
                </a:lnTo>
                <a:lnTo>
                  <a:pt x="1860669" y="44502"/>
                </a:lnTo>
                <a:lnTo>
                  <a:pt x="1862547" y="42565"/>
                </a:lnTo>
                <a:lnTo>
                  <a:pt x="1864635" y="37768"/>
                </a:lnTo>
                <a:lnTo>
                  <a:pt x="1865563" y="32328"/>
                </a:lnTo>
                <a:lnTo>
                  <a:pt x="1863826" y="30481"/>
                </a:lnTo>
                <a:lnTo>
                  <a:pt x="1828670" y="20973"/>
                </a:lnTo>
                <a:lnTo>
                  <a:pt x="1785685" y="18266"/>
                </a:lnTo>
                <a:lnTo>
                  <a:pt x="1743040" y="11800"/>
                </a:lnTo>
                <a:lnTo>
                  <a:pt x="1699044" y="9494"/>
                </a:lnTo>
                <a:lnTo>
                  <a:pt x="1661397" y="4298"/>
                </a:lnTo>
                <a:lnTo>
                  <a:pt x="1616867" y="374"/>
                </a:lnTo>
                <a:lnTo>
                  <a:pt x="1594654" y="19"/>
                </a:lnTo>
                <a:lnTo>
                  <a:pt x="1597723" y="0"/>
                </a:lnTo>
                <a:lnTo>
                  <a:pt x="1615523" y="12426"/>
                </a:lnTo>
                <a:lnTo>
                  <a:pt x="1655715" y="19787"/>
                </a:lnTo>
                <a:lnTo>
                  <a:pt x="1700353" y="25403"/>
                </a:lnTo>
                <a:lnTo>
                  <a:pt x="1735554" y="31117"/>
                </a:lnTo>
                <a:lnTo>
                  <a:pt x="1764537" y="36317"/>
                </a:lnTo>
                <a:lnTo>
                  <a:pt x="1796270" y="40944"/>
                </a:lnTo>
                <a:lnTo>
                  <a:pt x="1826910" y="43000"/>
                </a:lnTo>
                <a:lnTo>
                  <a:pt x="1859710" y="46560"/>
                </a:lnTo>
                <a:lnTo>
                  <a:pt x="1893140" y="51449"/>
                </a:lnTo>
                <a:lnTo>
                  <a:pt x="1924533" y="56929"/>
                </a:lnTo>
                <a:lnTo>
                  <a:pt x="1965358" y="60853"/>
                </a:lnTo>
                <a:lnTo>
                  <a:pt x="2007330" y="62015"/>
                </a:lnTo>
                <a:lnTo>
                  <a:pt x="2050707" y="69537"/>
                </a:lnTo>
                <a:lnTo>
                  <a:pt x="2083867" y="80275"/>
                </a:lnTo>
                <a:lnTo>
                  <a:pt x="2085760" y="82289"/>
                </a:lnTo>
                <a:lnTo>
                  <a:pt x="2087023" y="84624"/>
                </a:lnTo>
                <a:lnTo>
                  <a:pt x="2086872" y="87173"/>
                </a:lnTo>
                <a:lnTo>
                  <a:pt x="2084059" y="92650"/>
                </a:lnTo>
                <a:lnTo>
                  <a:pt x="2072156" y="101312"/>
                </a:lnTo>
                <a:lnTo>
                  <a:pt x="2035106" y="120257"/>
                </a:lnTo>
                <a:lnTo>
                  <a:pt x="1994273" y="137817"/>
                </a:lnTo>
                <a:lnTo>
                  <a:pt x="1982391" y="1428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6" name="SMARTInkShape-Group40"/>
          <p:cNvGrpSpPr/>
          <p:nvPr/>
        </p:nvGrpSpPr>
        <p:grpSpPr>
          <a:xfrm>
            <a:off x="3053953" y="2063999"/>
            <a:ext cx="169665" cy="329158"/>
            <a:chOff x="3053953" y="2063999"/>
            <a:chExt cx="169665" cy="329158"/>
          </a:xfrm>
        </p:grpSpPr>
        <p:sp>
          <p:nvSpPr>
            <p:cNvPr id="274" name="SMARTInkShape-176"/>
            <p:cNvSpPr/>
            <p:nvPr/>
          </p:nvSpPr>
          <p:spPr>
            <a:xfrm>
              <a:off x="3053953" y="2277070"/>
              <a:ext cx="169665" cy="116087"/>
            </a:xfrm>
            <a:custGeom>
              <a:avLst/>
              <a:gdLst/>
              <a:ahLst/>
              <a:cxnLst/>
              <a:rect l="0" t="0" r="0" b="0"/>
              <a:pathLst>
                <a:path w="169665" h="116087">
                  <a:moveTo>
                    <a:pt x="169664" y="0"/>
                  </a:moveTo>
                  <a:lnTo>
                    <a:pt x="161103" y="0"/>
                  </a:lnTo>
                  <a:lnTo>
                    <a:pt x="153078" y="7689"/>
                  </a:lnTo>
                  <a:lnTo>
                    <a:pt x="151064" y="15814"/>
                  </a:lnTo>
                  <a:lnTo>
                    <a:pt x="145742" y="24089"/>
                  </a:lnTo>
                  <a:lnTo>
                    <a:pt x="143725" y="32824"/>
                  </a:lnTo>
                  <a:lnTo>
                    <a:pt x="143253" y="38732"/>
                  </a:lnTo>
                  <a:lnTo>
                    <a:pt x="140397" y="44665"/>
                  </a:lnTo>
                  <a:lnTo>
                    <a:pt x="130479" y="56558"/>
                  </a:lnTo>
                  <a:lnTo>
                    <a:pt x="124798" y="59864"/>
                  </a:lnTo>
                  <a:lnTo>
                    <a:pt x="121894" y="60745"/>
                  </a:lnTo>
                  <a:lnTo>
                    <a:pt x="119958" y="62325"/>
                  </a:lnTo>
                  <a:lnTo>
                    <a:pt x="103808" y="83453"/>
                  </a:lnTo>
                  <a:lnTo>
                    <a:pt x="98062" y="86700"/>
                  </a:lnTo>
                  <a:lnTo>
                    <a:pt x="81547" y="93524"/>
                  </a:lnTo>
                  <a:lnTo>
                    <a:pt x="65313" y="103435"/>
                  </a:lnTo>
                  <a:lnTo>
                    <a:pt x="29251" y="106939"/>
                  </a:lnTo>
                  <a:lnTo>
                    <a:pt x="20938" y="108052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77"/>
            <p:cNvSpPr/>
            <p:nvPr/>
          </p:nvSpPr>
          <p:spPr>
            <a:xfrm>
              <a:off x="3089672" y="2063999"/>
              <a:ext cx="8931" cy="7690"/>
            </a:xfrm>
            <a:custGeom>
              <a:avLst/>
              <a:gdLst/>
              <a:ahLst/>
              <a:cxnLst/>
              <a:rect l="0" t="0" r="0" b="0"/>
              <a:pathLst>
                <a:path w="8931" h="7690">
                  <a:moveTo>
                    <a:pt x="8930" y="7689"/>
                  </a:moveTo>
                  <a:lnTo>
                    <a:pt x="4189" y="7689"/>
                  </a:lnTo>
                  <a:lnTo>
                    <a:pt x="2793" y="6696"/>
                  </a:lnTo>
                  <a:lnTo>
                    <a:pt x="1862" y="5043"/>
                  </a:lnTo>
                  <a:lnTo>
                    <a:pt x="368" y="0"/>
                  </a:lnTo>
                  <a:lnTo>
                    <a:pt x="0" y="7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2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My father represents, then, the public majority. A public who is disinterested in reading, and yet one whom I am writing about and for, and privately trying to </a:t>
            </a:r>
            <a:r>
              <a:rPr lang="en-US" dirty="0" smtClean="0">
                <a:solidFill>
                  <a:schemeClr val="tx1"/>
                </a:solidFill>
              </a:rPr>
              <a:t>woo.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Grammar check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SMARTInkShape-Group42"/>
          <p:cNvGrpSpPr/>
          <p:nvPr/>
        </p:nvGrpSpPr>
        <p:grpSpPr>
          <a:xfrm>
            <a:off x="1687712" y="2482490"/>
            <a:ext cx="3732451" cy="651831"/>
            <a:chOff x="1687712" y="2482490"/>
            <a:chExt cx="3732451" cy="651831"/>
          </a:xfrm>
        </p:grpSpPr>
        <p:sp>
          <p:nvSpPr>
            <p:cNvPr id="4" name="SMARTInkShape-178"/>
            <p:cNvSpPr/>
            <p:nvPr/>
          </p:nvSpPr>
          <p:spPr>
            <a:xfrm>
              <a:off x="2098501" y="2598572"/>
              <a:ext cx="3321662" cy="535749"/>
            </a:xfrm>
            <a:custGeom>
              <a:avLst/>
              <a:gdLst/>
              <a:ahLst/>
              <a:cxnLst/>
              <a:rect l="0" t="0" r="0" b="0"/>
              <a:pathLst>
                <a:path w="3321662" h="535749">
                  <a:moveTo>
                    <a:pt x="348233" y="508959"/>
                  </a:moveTo>
                  <a:lnTo>
                    <a:pt x="391424" y="508959"/>
                  </a:lnTo>
                  <a:lnTo>
                    <a:pt x="430498" y="508959"/>
                  </a:lnTo>
                  <a:lnTo>
                    <a:pt x="473499" y="508959"/>
                  </a:lnTo>
                  <a:lnTo>
                    <a:pt x="513758" y="508959"/>
                  </a:lnTo>
                  <a:lnTo>
                    <a:pt x="548200" y="508959"/>
                  </a:lnTo>
                  <a:lnTo>
                    <a:pt x="583541" y="508959"/>
                  </a:lnTo>
                  <a:lnTo>
                    <a:pt x="619148" y="508959"/>
                  </a:lnTo>
                  <a:lnTo>
                    <a:pt x="659574" y="508959"/>
                  </a:lnTo>
                  <a:lnTo>
                    <a:pt x="702971" y="508959"/>
                  </a:lnTo>
                  <a:lnTo>
                    <a:pt x="747249" y="508959"/>
                  </a:lnTo>
                  <a:lnTo>
                    <a:pt x="791787" y="508959"/>
                  </a:lnTo>
                  <a:lnTo>
                    <a:pt x="836403" y="508959"/>
                  </a:lnTo>
                  <a:lnTo>
                    <a:pt x="881042" y="508959"/>
                  </a:lnTo>
                  <a:lnTo>
                    <a:pt x="925688" y="508959"/>
                  </a:lnTo>
                  <a:lnTo>
                    <a:pt x="970335" y="508959"/>
                  </a:lnTo>
                  <a:lnTo>
                    <a:pt x="1014983" y="508959"/>
                  </a:lnTo>
                  <a:lnTo>
                    <a:pt x="1047395" y="508959"/>
                  </a:lnTo>
                  <a:lnTo>
                    <a:pt x="1080651" y="508959"/>
                  </a:lnTo>
                  <a:lnTo>
                    <a:pt x="1111969" y="508959"/>
                  </a:lnTo>
                  <a:lnTo>
                    <a:pt x="1142424" y="508959"/>
                  </a:lnTo>
                  <a:lnTo>
                    <a:pt x="1172496" y="508959"/>
                  </a:lnTo>
                  <a:lnTo>
                    <a:pt x="1202398" y="508959"/>
                  </a:lnTo>
                  <a:lnTo>
                    <a:pt x="1234870" y="508959"/>
                  </a:lnTo>
                  <a:lnTo>
                    <a:pt x="1268153" y="508959"/>
                  </a:lnTo>
                  <a:lnTo>
                    <a:pt x="1299483" y="508959"/>
                  </a:lnTo>
                  <a:lnTo>
                    <a:pt x="1329943" y="508959"/>
                  </a:lnTo>
                  <a:lnTo>
                    <a:pt x="1361010" y="508959"/>
                  </a:lnTo>
                  <a:lnTo>
                    <a:pt x="1394661" y="508959"/>
                  </a:lnTo>
                  <a:lnTo>
                    <a:pt x="1426815" y="508959"/>
                  </a:lnTo>
                  <a:lnTo>
                    <a:pt x="1458634" y="508959"/>
                  </a:lnTo>
                  <a:lnTo>
                    <a:pt x="1492620" y="508959"/>
                  </a:lnTo>
                  <a:lnTo>
                    <a:pt x="1524923" y="508959"/>
                  </a:lnTo>
                  <a:lnTo>
                    <a:pt x="1555816" y="508959"/>
                  </a:lnTo>
                  <a:lnTo>
                    <a:pt x="1586083" y="508959"/>
                  </a:lnTo>
                  <a:lnTo>
                    <a:pt x="1618717" y="508959"/>
                  </a:lnTo>
                  <a:lnTo>
                    <a:pt x="1652072" y="508959"/>
                  </a:lnTo>
                  <a:lnTo>
                    <a:pt x="1683434" y="508959"/>
                  </a:lnTo>
                  <a:lnTo>
                    <a:pt x="1716554" y="508959"/>
                  </a:lnTo>
                  <a:lnTo>
                    <a:pt x="1750126" y="508959"/>
                  </a:lnTo>
                  <a:lnTo>
                    <a:pt x="1781583" y="508959"/>
                  </a:lnTo>
                  <a:lnTo>
                    <a:pt x="1812101" y="508959"/>
                  </a:lnTo>
                  <a:lnTo>
                    <a:pt x="1842201" y="508959"/>
                  </a:lnTo>
                  <a:lnTo>
                    <a:pt x="1872114" y="508959"/>
                  </a:lnTo>
                  <a:lnTo>
                    <a:pt x="1904592" y="508959"/>
                  </a:lnTo>
                  <a:lnTo>
                    <a:pt x="1937878" y="508959"/>
                  </a:lnTo>
                  <a:lnTo>
                    <a:pt x="1969208" y="508959"/>
                  </a:lnTo>
                  <a:lnTo>
                    <a:pt x="1999669" y="508959"/>
                  </a:lnTo>
                  <a:lnTo>
                    <a:pt x="2030736" y="509951"/>
                  </a:lnTo>
                  <a:lnTo>
                    <a:pt x="2064388" y="513700"/>
                  </a:lnTo>
                  <a:lnTo>
                    <a:pt x="2096541" y="516027"/>
                  </a:lnTo>
                  <a:lnTo>
                    <a:pt x="2127369" y="517061"/>
                  </a:lnTo>
                  <a:lnTo>
                    <a:pt x="2157606" y="517521"/>
                  </a:lnTo>
                  <a:lnTo>
                    <a:pt x="2190227" y="517726"/>
                  </a:lnTo>
                  <a:lnTo>
                    <a:pt x="2224569" y="517816"/>
                  </a:lnTo>
                  <a:lnTo>
                    <a:pt x="2259676" y="517857"/>
                  </a:lnTo>
                  <a:lnTo>
                    <a:pt x="2295123" y="517875"/>
                  </a:lnTo>
                  <a:lnTo>
                    <a:pt x="2329728" y="517883"/>
                  </a:lnTo>
                  <a:lnTo>
                    <a:pt x="2361645" y="517886"/>
                  </a:lnTo>
                  <a:lnTo>
                    <a:pt x="2395013" y="515242"/>
                  </a:lnTo>
                  <a:lnTo>
                    <a:pt x="2429687" y="511752"/>
                  </a:lnTo>
                  <a:lnTo>
                    <a:pt x="2464941" y="510200"/>
                  </a:lnTo>
                  <a:lnTo>
                    <a:pt x="2500453" y="509511"/>
                  </a:lnTo>
                  <a:lnTo>
                    <a:pt x="2535088" y="509204"/>
                  </a:lnTo>
                  <a:lnTo>
                    <a:pt x="2567018" y="509068"/>
                  </a:lnTo>
                  <a:lnTo>
                    <a:pt x="2600391" y="509008"/>
                  </a:lnTo>
                  <a:lnTo>
                    <a:pt x="2635067" y="507989"/>
                  </a:lnTo>
                  <a:lnTo>
                    <a:pt x="2670323" y="504229"/>
                  </a:lnTo>
                  <a:lnTo>
                    <a:pt x="2703190" y="501896"/>
                  </a:lnTo>
                  <a:lnTo>
                    <a:pt x="2735326" y="500859"/>
                  </a:lnTo>
                  <a:lnTo>
                    <a:pt x="2769452" y="500398"/>
                  </a:lnTo>
                  <a:lnTo>
                    <a:pt x="2801817" y="500193"/>
                  </a:lnTo>
                  <a:lnTo>
                    <a:pt x="2832739" y="500102"/>
                  </a:lnTo>
                  <a:lnTo>
                    <a:pt x="2863018" y="500062"/>
                  </a:lnTo>
                  <a:lnTo>
                    <a:pt x="2895658" y="497398"/>
                  </a:lnTo>
                  <a:lnTo>
                    <a:pt x="2928024" y="493899"/>
                  </a:lnTo>
                  <a:lnTo>
                    <a:pt x="2969549" y="490937"/>
                  </a:lnTo>
                  <a:lnTo>
                    <a:pt x="3011840" y="485209"/>
                  </a:lnTo>
                  <a:lnTo>
                    <a:pt x="3049946" y="483071"/>
                  </a:lnTo>
                  <a:lnTo>
                    <a:pt x="3086372" y="481445"/>
                  </a:lnTo>
                  <a:lnTo>
                    <a:pt x="3122301" y="476112"/>
                  </a:lnTo>
                  <a:lnTo>
                    <a:pt x="3157091" y="473099"/>
                  </a:lnTo>
                  <a:lnTo>
                    <a:pt x="3196014" y="463695"/>
                  </a:lnTo>
                  <a:lnTo>
                    <a:pt x="3240356" y="450339"/>
                  </a:lnTo>
                  <a:lnTo>
                    <a:pt x="3260089" y="446611"/>
                  </a:lnTo>
                  <a:lnTo>
                    <a:pt x="3292866" y="428427"/>
                  </a:lnTo>
                  <a:lnTo>
                    <a:pt x="3320018" y="403564"/>
                  </a:lnTo>
                  <a:lnTo>
                    <a:pt x="3321661" y="381840"/>
                  </a:lnTo>
                  <a:lnTo>
                    <a:pt x="3319103" y="375402"/>
                  </a:lnTo>
                  <a:lnTo>
                    <a:pt x="3288396" y="341772"/>
                  </a:lnTo>
                  <a:lnTo>
                    <a:pt x="3246862" y="316862"/>
                  </a:lnTo>
                  <a:lnTo>
                    <a:pt x="3213620" y="298583"/>
                  </a:lnTo>
                  <a:lnTo>
                    <a:pt x="3175990" y="284238"/>
                  </a:lnTo>
                  <a:lnTo>
                    <a:pt x="3146873" y="273153"/>
                  </a:lnTo>
                  <a:lnTo>
                    <a:pt x="3114089" y="261612"/>
                  </a:lnTo>
                  <a:lnTo>
                    <a:pt x="3079675" y="249868"/>
                  </a:lnTo>
                  <a:lnTo>
                    <a:pt x="3043543" y="237042"/>
                  </a:lnTo>
                  <a:lnTo>
                    <a:pt x="3004334" y="221420"/>
                  </a:lnTo>
                  <a:lnTo>
                    <a:pt x="2966402" y="207200"/>
                  </a:lnTo>
                  <a:lnTo>
                    <a:pt x="2927715" y="194266"/>
                  </a:lnTo>
                  <a:lnTo>
                    <a:pt x="2884063" y="181903"/>
                  </a:lnTo>
                  <a:lnTo>
                    <a:pt x="2840850" y="172439"/>
                  </a:lnTo>
                  <a:lnTo>
                    <a:pt x="2796508" y="163934"/>
                  </a:lnTo>
                  <a:lnTo>
                    <a:pt x="2772182" y="158888"/>
                  </a:lnTo>
                  <a:lnTo>
                    <a:pt x="2747035" y="153539"/>
                  </a:lnTo>
                  <a:lnTo>
                    <a:pt x="2722333" y="147989"/>
                  </a:lnTo>
                  <a:lnTo>
                    <a:pt x="2697928" y="142304"/>
                  </a:lnTo>
                  <a:lnTo>
                    <a:pt x="2673720" y="136530"/>
                  </a:lnTo>
                  <a:lnTo>
                    <a:pt x="2649643" y="131689"/>
                  </a:lnTo>
                  <a:lnTo>
                    <a:pt x="2625656" y="127469"/>
                  </a:lnTo>
                  <a:lnTo>
                    <a:pt x="2601726" y="123664"/>
                  </a:lnTo>
                  <a:lnTo>
                    <a:pt x="2577835" y="119143"/>
                  </a:lnTo>
                  <a:lnTo>
                    <a:pt x="2553970" y="114144"/>
                  </a:lnTo>
                  <a:lnTo>
                    <a:pt x="2530123" y="108827"/>
                  </a:lnTo>
                  <a:lnTo>
                    <a:pt x="2504303" y="104290"/>
                  </a:lnTo>
                  <a:lnTo>
                    <a:pt x="2477168" y="100274"/>
                  </a:lnTo>
                  <a:lnTo>
                    <a:pt x="2449156" y="96604"/>
                  </a:lnTo>
                  <a:lnTo>
                    <a:pt x="2422544" y="93165"/>
                  </a:lnTo>
                  <a:lnTo>
                    <a:pt x="2396865" y="89881"/>
                  </a:lnTo>
                  <a:lnTo>
                    <a:pt x="2371808" y="86698"/>
                  </a:lnTo>
                  <a:lnTo>
                    <a:pt x="2345182" y="82593"/>
                  </a:lnTo>
                  <a:lnTo>
                    <a:pt x="2317509" y="77871"/>
                  </a:lnTo>
                  <a:lnTo>
                    <a:pt x="2289138" y="72739"/>
                  </a:lnTo>
                  <a:lnTo>
                    <a:pt x="2261295" y="68325"/>
                  </a:lnTo>
                  <a:lnTo>
                    <a:pt x="2233803" y="64391"/>
                  </a:lnTo>
                  <a:lnTo>
                    <a:pt x="2206545" y="60776"/>
                  </a:lnTo>
                  <a:lnTo>
                    <a:pt x="2179444" y="57373"/>
                  </a:lnTo>
                  <a:lnTo>
                    <a:pt x="2152447" y="54113"/>
                  </a:lnTo>
                  <a:lnTo>
                    <a:pt x="2125519" y="50947"/>
                  </a:lnTo>
                  <a:lnTo>
                    <a:pt x="2097645" y="47844"/>
                  </a:lnTo>
                  <a:lnTo>
                    <a:pt x="2069141" y="44784"/>
                  </a:lnTo>
                  <a:lnTo>
                    <a:pt x="2040215" y="41751"/>
                  </a:lnTo>
                  <a:lnTo>
                    <a:pt x="2012003" y="38737"/>
                  </a:lnTo>
                  <a:lnTo>
                    <a:pt x="1984265" y="35736"/>
                  </a:lnTo>
                  <a:lnTo>
                    <a:pt x="1956843" y="32742"/>
                  </a:lnTo>
                  <a:lnTo>
                    <a:pt x="1928640" y="30747"/>
                  </a:lnTo>
                  <a:lnTo>
                    <a:pt x="1899916" y="29417"/>
                  </a:lnTo>
                  <a:lnTo>
                    <a:pt x="1870844" y="28530"/>
                  </a:lnTo>
                  <a:lnTo>
                    <a:pt x="1842534" y="26946"/>
                  </a:lnTo>
                  <a:lnTo>
                    <a:pt x="1814731" y="24899"/>
                  </a:lnTo>
                  <a:lnTo>
                    <a:pt x="1787265" y="22541"/>
                  </a:lnTo>
                  <a:lnTo>
                    <a:pt x="1759033" y="19977"/>
                  </a:lnTo>
                  <a:lnTo>
                    <a:pt x="1730290" y="17276"/>
                  </a:lnTo>
                  <a:lnTo>
                    <a:pt x="1701206" y="14483"/>
                  </a:lnTo>
                  <a:lnTo>
                    <a:pt x="1672887" y="12621"/>
                  </a:lnTo>
                  <a:lnTo>
                    <a:pt x="1645078" y="11380"/>
                  </a:lnTo>
                  <a:lnTo>
                    <a:pt x="1617609" y="10552"/>
                  </a:lnTo>
                  <a:lnTo>
                    <a:pt x="1590366" y="10000"/>
                  </a:lnTo>
                  <a:lnTo>
                    <a:pt x="1563275" y="9632"/>
                  </a:lnTo>
                  <a:lnTo>
                    <a:pt x="1536285" y="9387"/>
                  </a:lnTo>
                  <a:lnTo>
                    <a:pt x="1509361" y="8231"/>
                  </a:lnTo>
                  <a:lnTo>
                    <a:pt x="1482483" y="6469"/>
                  </a:lnTo>
                  <a:lnTo>
                    <a:pt x="1455634" y="4302"/>
                  </a:lnTo>
                  <a:lnTo>
                    <a:pt x="1428805" y="2857"/>
                  </a:lnTo>
                  <a:lnTo>
                    <a:pt x="1401990" y="1894"/>
                  </a:lnTo>
                  <a:lnTo>
                    <a:pt x="1375183" y="1251"/>
                  </a:lnTo>
                  <a:lnTo>
                    <a:pt x="1349374" y="823"/>
                  </a:lnTo>
                  <a:lnTo>
                    <a:pt x="1324231" y="538"/>
                  </a:lnTo>
                  <a:lnTo>
                    <a:pt x="1299531" y="348"/>
                  </a:lnTo>
                  <a:lnTo>
                    <a:pt x="1274135" y="221"/>
                  </a:lnTo>
                  <a:lnTo>
                    <a:pt x="1248275" y="136"/>
                  </a:lnTo>
                  <a:lnTo>
                    <a:pt x="1222105" y="80"/>
                  </a:lnTo>
                  <a:lnTo>
                    <a:pt x="1196720" y="42"/>
                  </a:lnTo>
                  <a:lnTo>
                    <a:pt x="1171861" y="17"/>
                  </a:lnTo>
                  <a:lnTo>
                    <a:pt x="1147349" y="0"/>
                  </a:lnTo>
                  <a:lnTo>
                    <a:pt x="1123071" y="982"/>
                  </a:lnTo>
                  <a:lnTo>
                    <a:pt x="1098948" y="2628"/>
                  </a:lnTo>
                  <a:lnTo>
                    <a:pt x="1074929" y="4717"/>
                  </a:lnTo>
                  <a:lnTo>
                    <a:pt x="1051970" y="6110"/>
                  </a:lnTo>
                  <a:lnTo>
                    <a:pt x="1007940" y="7658"/>
                  </a:lnTo>
                  <a:lnTo>
                    <a:pt x="985483" y="8071"/>
                  </a:lnTo>
                  <a:lnTo>
                    <a:pt x="962574" y="8346"/>
                  </a:lnTo>
                  <a:lnTo>
                    <a:pt x="939364" y="8530"/>
                  </a:lnTo>
                  <a:lnTo>
                    <a:pt x="895055" y="11380"/>
                  </a:lnTo>
                  <a:lnTo>
                    <a:pt x="852210" y="14961"/>
                  </a:lnTo>
                  <a:lnTo>
                    <a:pt x="810017" y="16553"/>
                  </a:lnTo>
                  <a:lnTo>
                    <a:pt x="770760" y="19906"/>
                  </a:lnTo>
                  <a:lnTo>
                    <a:pt x="733468" y="23712"/>
                  </a:lnTo>
                  <a:lnTo>
                    <a:pt x="697050" y="25403"/>
                  </a:lnTo>
                  <a:lnTo>
                    <a:pt x="661021" y="28801"/>
                  </a:lnTo>
                  <a:lnTo>
                    <a:pt x="625164" y="33618"/>
                  </a:lnTo>
                  <a:lnTo>
                    <a:pt x="589384" y="39066"/>
                  </a:lnTo>
                  <a:lnTo>
                    <a:pt x="556284" y="44795"/>
                  </a:lnTo>
                  <a:lnTo>
                    <a:pt x="525036" y="50648"/>
                  </a:lnTo>
                  <a:lnTo>
                    <a:pt x="480545" y="59522"/>
                  </a:lnTo>
                  <a:lnTo>
                    <a:pt x="440795" y="68435"/>
                  </a:lnTo>
                  <a:lnTo>
                    <a:pt x="399031" y="77360"/>
                  </a:lnTo>
                  <a:lnTo>
                    <a:pt x="361079" y="86288"/>
                  </a:lnTo>
                  <a:lnTo>
                    <a:pt x="324699" y="96209"/>
                  </a:lnTo>
                  <a:lnTo>
                    <a:pt x="288785" y="110284"/>
                  </a:lnTo>
                  <a:lnTo>
                    <a:pt x="254000" y="121179"/>
                  </a:lnTo>
                  <a:lnTo>
                    <a:pt x="215077" y="136395"/>
                  </a:lnTo>
                  <a:lnTo>
                    <a:pt x="173985" y="153475"/>
                  </a:lnTo>
                  <a:lnTo>
                    <a:pt x="135771" y="172540"/>
                  </a:lnTo>
                  <a:lnTo>
                    <a:pt x="94657" y="199313"/>
                  </a:lnTo>
                  <a:lnTo>
                    <a:pt x="72347" y="211388"/>
                  </a:lnTo>
                  <a:lnTo>
                    <a:pt x="34228" y="248383"/>
                  </a:lnTo>
                  <a:lnTo>
                    <a:pt x="12962" y="282636"/>
                  </a:lnTo>
                  <a:lnTo>
                    <a:pt x="909" y="327280"/>
                  </a:lnTo>
                  <a:lnTo>
                    <a:pt x="0" y="368971"/>
                  </a:lnTo>
                  <a:lnTo>
                    <a:pt x="968" y="407841"/>
                  </a:lnTo>
                  <a:lnTo>
                    <a:pt x="7105" y="422554"/>
                  </a:lnTo>
                  <a:lnTo>
                    <a:pt x="12405" y="430208"/>
                  </a:lnTo>
                  <a:lnTo>
                    <a:pt x="31020" y="443206"/>
                  </a:lnTo>
                  <a:lnTo>
                    <a:pt x="74134" y="466941"/>
                  </a:lnTo>
                  <a:lnTo>
                    <a:pt x="91474" y="475402"/>
                  </a:lnTo>
                  <a:lnTo>
                    <a:pt x="132298" y="483479"/>
                  </a:lnTo>
                  <a:lnTo>
                    <a:pt x="165521" y="491488"/>
                  </a:lnTo>
                  <a:lnTo>
                    <a:pt x="204138" y="497499"/>
                  </a:lnTo>
                  <a:lnTo>
                    <a:pt x="243361" y="501925"/>
                  </a:lnTo>
                  <a:lnTo>
                    <a:pt x="286402" y="506875"/>
                  </a:lnTo>
                  <a:lnTo>
                    <a:pt x="330575" y="510988"/>
                  </a:lnTo>
                  <a:lnTo>
                    <a:pt x="375082" y="515844"/>
                  </a:lnTo>
                  <a:lnTo>
                    <a:pt x="419689" y="519929"/>
                  </a:lnTo>
                  <a:lnTo>
                    <a:pt x="464325" y="524777"/>
                  </a:lnTo>
                  <a:lnTo>
                    <a:pt x="506323" y="526214"/>
                  </a:lnTo>
                  <a:lnTo>
                    <a:pt x="543903" y="529285"/>
                  </a:lnTo>
                  <a:lnTo>
                    <a:pt x="587416" y="534472"/>
                  </a:lnTo>
                  <a:lnTo>
                    <a:pt x="624675" y="535496"/>
                  </a:lnTo>
                  <a:lnTo>
                    <a:pt x="664912" y="535715"/>
                  </a:lnTo>
                  <a:lnTo>
                    <a:pt x="703856" y="535748"/>
                  </a:lnTo>
                  <a:lnTo>
                    <a:pt x="704378" y="534756"/>
                  </a:lnTo>
                  <a:lnTo>
                    <a:pt x="705421" y="5268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79"/>
            <p:cNvSpPr/>
            <p:nvPr/>
          </p:nvSpPr>
          <p:spPr>
            <a:xfrm>
              <a:off x="1687712" y="2482490"/>
              <a:ext cx="1437680" cy="240539"/>
            </a:xfrm>
            <a:custGeom>
              <a:avLst/>
              <a:gdLst/>
              <a:ahLst/>
              <a:cxnLst/>
              <a:rect l="0" t="0" r="0" b="0"/>
              <a:pathLst>
                <a:path w="1437680" h="240539">
                  <a:moveTo>
                    <a:pt x="1437679" y="223205"/>
                  </a:moveTo>
                  <a:lnTo>
                    <a:pt x="1432938" y="223205"/>
                  </a:lnTo>
                  <a:lnTo>
                    <a:pt x="1431542" y="222213"/>
                  </a:lnTo>
                  <a:lnTo>
                    <a:pt x="1430611" y="220560"/>
                  </a:lnTo>
                  <a:lnTo>
                    <a:pt x="1429990" y="218465"/>
                  </a:lnTo>
                  <a:lnTo>
                    <a:pt x="1424376" y="210776"/>
                  </a:lnTo>
                  <a:lnTo>
                    <a:pt x="1383814" y="187466"/>
                  </a:lnTo>
                  <a:lnTo>
                    <a:pt x="1347168" y="172601"/>
                  </a:lnTo>
                  <a:lnTo>
                    <a:pt x="1303573" y="152980"/>
                  </a:lnTo>
                  <a:lnTo>
                    <a:pt x="1260854" y="137712"/>
                  </a:lnTo>
                  <a:lnTo>
                    <a:pt x="1225985" y="127208"/>
                  </a:lnTo>
                  <a:lnTo>
                    <a:pt x="1189526" y="112961"/>
                  </a:lnTo>
                  <a:lnTo>
                    <a:pt x="1148737" y="101023"/>
                  </a:lnTo>
                  <a:lnTo>
                    <a:pt x="1110083" y="86351"/>
                  </a:lnTo>
                  <a:lnTo>
                    <a:pt x="1067652" y="74287"/>
                  </a:lnTo>
                  <a:lnTo>
                    <a:pt x="1023660" y="59578"/>
                  </a:lnTo>
                  <a:lnTo>
                    <a:pt x="979206" y="48495"/>
                  </a:lnTo>
                  <a:lnTo>
                    <a:pt x="934615" y="38927"/>
                  </a:lnTo>
                  <a:lnTo>
                    <a:pt x="889984" y="29808"/>
                  </a:lnTo>
                  <a:lnTo>
                    <a:pt x="845341" y="20823"/>
                  </a:lnTo>
                  <a:lnTo>
                    <a:pt x="815576" y="14856"/>
                  </a:lnTo>
                  <a:lnTo>
                    <a:pt x="783165" y="11543"/>
                  </a:lnTo>
                  <a:lnTo>
                    <a:pt x="749909" y="9078"/>
                  </a:lnTo>
                  <a:lnTo>
                    <a:pt x="718592" y="4676"/>
                  </a:lnTo>
                  <a:lnTo>
                    <a:pt x="688136" y="2058"/>
                  </a:lnTo>
                  <a:lnTo>
                    <a:pt x="658064" y="894"/>
                  </a:lnTo>
                  <a:lnTo>
                    <a:pt x="628163" y="377"/>
                  </a:lnTo>
                  <a:lnTo>
                    <a:pt x="598336" y="147"/>
                  </a:lnTo>
                  <a:lnTo>
                    <a:pt x="568544" y="45"/>
                  </a:lnTo>
                  <a:lnTo>
                    <a:pt x="538766" y="0"/>
                  </a:lnTo>
                  <a:lnTo>
                    <a:pt x="508995" y="2625"/>
                  </a:lnTo>
                  <a:lnTo>
                    <a:pt x="466990" y="7036"/>
                  </a:lnTo>
                  <a:lnTo>
                    <a:pt x="426762" y="13634"/>
                  </a:lnTo>
                  <a:lnTo>
                    <a:pt x="386070" y="25511"/>
                  </a:lnTo>
                  <a:lnTo>
                    <a:pt x="348877" y="35314"/>
                  </a:lnTo>
                  <a:lnTo>
                    <a:pt x="312722" y="47149"/>
                  </a:lnTo>
                  <a:lnTo>
                    <a:pt x="269690" y="64185"/>
                  </a:lnTo>
                  <a:lnTo>
                    <a:pt x="226389" y="84233"/>
                  </a:lnTo>
                  <a:lnTo>
                    <a:pt x="188144" y="107303"/>
                  </a:lnTo>
                  <a:lnTo>
                    <a:pt x="149093" y="136909"/>
                  </a:lnTo>
                  <a:lnTo>
                    <a:pt x="105117" y="166469"/>
                  </a:lnTo>
                  <a:lnTo>
                    <a:pt x="87589" y="182362"/>
                  </a:lnTo>
                  <a:lnTo>
                    <a:pt x="69629" y="202864"/>
                  </a:lnTo>
                  <a:lnTo>
                    <a:pt x="33827" y="229062"/>
                  </a:lnTo>
                  <a:lnTo>
                    <a:pt x="27882" y="237067"/>
                  </a:lnTo>
                  <a:lnTo>
                    <a:pt x="19374" y="240538"/>
                  </a:lnTo>
                  <a:lnTo>
                    <a:pt x="13567" y="236168"/>
                  </a:lnTo>
                  <a:lnTo>
                    <a:pt x="10990" y="231282"/>
                  </a:lnTo>
                  <a:lnTo>
                    <a:pt x="9110" y="214201"/>
                  </a:lnTo>
                  <a:lnTo>
                    <a:pt x="8932" y="171207"/>
                  </a:lnTo>
                  <a:lnTo>
                    <a:pt x="8929" y="127570"/>
                  </a:lnTo>
                  <a:lnTo>
                    <a:pt x="7936" y="104300"/>
                  </a:lnTo>
                  <a:lnTo>
                    <a:pt x="1240" y="86696"/>
                  </a:lnTo>
                  <a:lnTo>
                    <a:pt x="2" y="62627"/>
                  </a:lnTo>
                  <a:lnTo>
                    <a:pt x="0" y="67257"/>
                  </a:lnTo>
                  <a:lnTo>
                    <a:pt x="2645" y="72205"/>
                  </a:lnTo>
                  <a:lnTo>
                    <a:pt x="4740" y="74914"/>
                  </a:lnTo>
                  <a:lnTo>
                    <a:pt x="7067" y="83214"/>
                  </a:lnTo>
                  <a:lnTo>
                    <a:pt x="9676" y="109484"/>
                  </a:lnTo>
                  <a:lnTo>
                    <a:pt x="15948" y="126915"/>
                  </a:lnTo>
                  <a:lnTo>
                    <a:pt x="17746" y="166764"/>
                  </a:lnTo>
                  <a:lnTo>
                    <a:pt x="18844" y="199235"/>
                  </a:lnTo>
                  <a:lnTo>
                    <a:pt x="28882" y="223022"/>
                  </a:lnTo>
                  <a:lnTo>
                    <a:pt x="32680" y="229077"/>
                  </a:lnTo>
                  <a:lnTo>
                    <a:pt x="34367" y="235076"/>
                  </a:lnTo>
                  <a:lnTo>
                    <a:pt x="35810" y="237072"/>
                  </a:lnTo>
                  <a:lnTo>
                    <a:pt x="37763" y="238403"/>
                  </a:lnTo>
                  <a:lnTo>
                    <a:pt x="40058" y="239290"/>
                  </a:lnTo>
                  <a:lnTo>
                    <a:pt x="47899" y="237630"/>
                  </a:lnTo>
                  <a:lnTo>
                    <a:pt x="63470" y="233763"/>
                  </a:lnTo>
                  <a:lnTo>
                    <a:pt x="80652" y="229972"/>
                  </a:lnTo>
                  <a:lnTo>
                    <a:pt x="117298" y="216967"/>
                  </a:lnTo>
                  <a:lnTo>
                    <a:pt x="160893" y="202332"/>
                  </a:lnTo>
                  <a:lnTo>
                    <a:pt x="202620" y="184319"/>
                  </a:lnTo>
                  <a:lnTo>
                    <a:pt x="243201" y="170177"/>
                  </a:lnTo>
                  <a:lnTo>
                    <a:pt x="284400" y="157830"/>
                  </a:lnTo>
                  <a:lnTo>
                    <a:pt x="327574" y="145498"/>
                  </a:lnTo>
                  <a:lnTo>
                    <a:pt x="347420" y="140980"/>
                  </a:lnTo>
                  <a:lnTo>
                    <a:pt x="366116" y="133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43"/>
          <p:cNvGrpSpPr/>
          <p:nvPr/>
        </p:nvGrpSpPr>
        <p:grpSpPr>
          <a:xfrm>
            <a:off x="5796235" y="2500421"/>
            <a:ext cx="1802930" cy="781889"/>
            <a:chOff x="5796235" y="2500421"/>
            <a:chExt cx="1802930" cy="781889"/>
          </a:xfrm>
        </p:grpSpPr>
        <p:sp>
          <p:nvSpPr>
            <p:cNvPr id="7" name="SMARTInkShape-180"/>
            <p:cNvSpPr/>
            <p:nvPr/>
          </p:nvSpPr>
          <p:spPr>
            <a:xfrm>
              <a:off x="5796235" y="2500421"/>
              <a:ext cx="1285008" cy="741057"/>
            </a:xfrm>
            <a:custGeom>
              <a:avLst/>
              <a:gdLst/>
              <a:ahLst/>
              <a:cxnLst/>
              <a:rect l="0" t="0" r="0" b="0"/>
              <a:pathLst>
                <a:path w="1285008" h="741057">
                  <a:moveTo>
                    <a:pt x="1285007" y="8821"/>
                  </a:moveTo>
                  <a:lnTo>
                    <a:pt x="1242197" y="8821"/>
                  </a:lnTo>
                  <a:lnTo>
                    <a:pt x="1214387" y="7829"/>
                  </a:lnTo>
                  <a:lnTo>
                    <a:pt x="1178876" y="4081"/>
                  </a:lnTo>
                  <a:lnTo>
                    <a:pt x="1137297" y="1753"/>
                  </a:lnTo>
                  <a:lnTo>
                    <a:pt x="1115095" y="1133"/>
                  </a:lnTo>
                  <a:lnTo>
                    <a:pt x="1090374" y="719"/>
                  </a:lnTo>
                  <a:lnTo>
                    <a:pt x="1063970" y="443"/>
                  </a:lnTo>
                  <a:lnTo>
                    <a:pt x="1036446" y="259"/>
                  </a:lnTo>
                  <a:lnTo>
                    <a:pt x="1010160" y="136"/>
                  </a:lnTo>
                  <a:lnTo>
                    <a:pt x="984697" y="55"/>
                  </a:lnTo>
                  <a:lnTo>
                    <a:pt x="959784" y="0"/>
                  </a:lnTo>
                  <a:lnTo>
                    <a:pt x="933255" y="956"/>
                  </a:lnTo>
                  <a:lnTo>
                    <a:pt x="905647" y="2586"/>
                  </a:lnTo>
                  <a:lnTo>
                    <a:pt x="877319" y="4664"/>
                  </a:lnTo>
                  <a:lnTo>
                    <a:pt x="848511" y="7042"/>
                  </a:lnTo>
                  <a:lnTo>
                    <a:pt x="819386" y="9620"/>
                  </a:lnTo>
                  <a:lnTo>
                    <a:pt x="790045" y="12330"/>
                  </a:lnTo>
                  <a:lnTo>
                    <a:pt x="761557" y="14137"/>
                  </a:lnTo>
                  <a:lnTo>
                    <a:pt x="733634" y="15342"/>
                  </a:lnTo>
                  <a:lnTo>
                    <a:pt x="706089" y="16145"/>
                  </a:lnTo>
                  <a:lnTo>
                    <a:pt x="677804" y="17672"/>
                  </a:lnTo>
                  <a:lnTo>
                    <a:pt x="649025" y="19683"/>
                  </a:lnTo>
                  <a:lnTo>
                    <a:pt x="619918" y="22015"/>
                  </a:lnTo>
                  <a:lnTo>
                    <a:pt x="590591" y="24563"/>
                  </a:lnTo>
                  <a:lnTo>
                    <a:pt x="561118" y="27253"/>
                  </a:lnTo>
                  <a:lnTo>
                    <a:pt x="531547" y="30039"/>
                  </a:lnTo>
                  <a:lnTo>
                    <a:pt x="501912" y="32888"/>
                  </a:lnTo>
                  <a:lnTo>
                    <a:pt x="472232" y="35780"/>
                  </a:lnTo>
                  <a:lnTo>
                    <a:pt x="442525" y="38700"/>
                  </a:lnTo>
                  <a:lnTo>
                    <a:pt x="413789" y="41639"/>
                  </a:lnTo>
                  <a:lnTo>
                    <a:pt x="385703" y="44590"/>
                  </a:lnTo>
                  <a:lnTo>
                    <a:pt x="358049" y="47550"/>
                  </a:lnTo>
                  <a:lnTo>
                    <a:pt x="331676" y="50516"/>
                  </a:lnTo>
                  <a:lnTo>
                    <a:pt x="306156" y="53484"/>
                  </a:lnTo>
                  <a:lnTo>
                    <a:pt x="281206" y="56456"/>
                  </a:lnTo>
                  <a:lnTo>
                    <a:pt x="257626" y="59429"/>
                  </a:lnTo>
                  <a:lnTo>
                    <a:pt x="234962" y="62404"/>
                  </a:lnTo>
                  <a:lnTo>
                    <a:pt x="191258" y="67362"/>
                  </a:lnTo>
                  <a:lnTo>
                    <a:pt x="148683" y="69566"/>
                  </a:lnTo>
                  <a:lnTo>
                    <a:pt x="111901" y="73191"/>
                  </a:lnTo>
                  <a:lnTo>
                    <a:pt x="68594" y="78165"/>
                  </a:lnTo>
                  <a:lnTo>
                    <a:pt x="27295" y="84586"/>
                  </a:lnTo>
                  <a:lnTo>
                    <a:pt x="2061" y="88784"/>
                  </a:lnTo>
                  <a:lnTo>
                    <a:pt x="1086" y="89911"/>
                  </a:lnTo>
                  <a:lnTo>
                    <a:pt x="0" y="93809"/>
                  </a:lnTo>
                  <a:lnTo>
                    <a:pt x="703" y="96238"/>
                  </a:lnTo>
                  <a:lnTo>
                    <a:pt x="4130" y="101582"/>
                  </a:lnTo>
                  <a:lnTo>
                    <a:pt x="32574" y="118997"/>
                  </a:lnTo>
                  <a:lnTo>
                    <a:pt x="68800" y="136488"/>
                  </a:lnTo>
                  <a:lnTo>
                    <a:pt x="112138" y="175664"/>
                  </a:lnTo>
                  <a:lnTo>
                    <a:pt x="135041" y="200344"/>
                  </a:lnTo>
                  <a:lnTo>
                    <a:pt x="153389" y="241520"/>
                  </a:lnTo>
                  <a:lnTo>
                    <a:pt x="161659" y="285711"/>
                  </a:lnTo>
                  <a:lnTo>
                    <a:pt x="167856" y="330299"/>
                  </a:lnTo>
                  <a:lnTo>
                    <a:pt x="168672" y="374940"/>
                  </a:lnTo>
                  <a:lnTo>
                    <a:pt x="174909" y="416794"/>
                  </a:lnTo>
                  <a:lnTo>
                    <a:pt x="179815" y="454754"/>
                  </a:lnTo>
                  <a:lnTo>
                    <a:pt x="185755" y="493744"/>
                  </a:lnTo>
                  <a:lnTo>
                    <a:pt x="189124" y="524635"/>
                  </a:lnTo>
                  <a:lnTo>
                    <a:pt x="194734" y="550094"/>
                  </a:lnTo>
                  <a:lnTo>
                    <a:pt x="196326" y="565191"/>
                  </a:lnTo>
                  <a:lnTo>
                    <a:pt x="202603" y="582330"/>
                  </a:lnTo>
                  <a:lnTo>
                    <a:pt x="204138" y="599790"/>
                  </a:lnTo>
                  <a:lnTo>
                    <a:pt x="205256" y="602230"/>
                  </a:lnTo>
                  <a:lnTo>
                    <a:pt x="206993" y="603857"/>
                  </a:lnTo>
                  <a:lnTo>
                    <a:pt x="214179" y="608792"/>
                  </a:lnTo>
                  <a:lnTo>
                    <a:pt x="230237" y="619349"/>
                  </a:lnTo>
                  <a:lnTo>
                    <a:pt x="259646" y="629996"/>
                  </a:lnTo>
                  <a:lnTo>
                    <a:pt x="299410" y="635774"/>
                  </a:lnTo>
                  <a:lnTo>
                    <a:pt x="337473" y="640739"/>
                  </a:lnTo>
                  <a:lnTo>
                    <a:pt x="379178" y="644856"/>
                  </a:lnTo>
                  <a:lnTo>
                    <a:pt x="411127" y="649683"/>
                  </a:lnTo>
                  <a:lnTo>
                    <a:pt x="441863" y="655136"/>
                  </a:lnTo>
                  <a:lnTo>
                    <a:pt x="477352" y="658221"/>
                  </a:lnTo>
                  <a:lnTo>
                    <a:pt x="515284" y="660584"/>
                  </a:lnTo>
                  <a:lnTo>
                    <a:pt x="551986" y="664941"/>
                  </a:lnTo>
                  <a:lnTo>
                    <a:pt x="590788" y="672831"/>
                  </a:lnTo>
                  <a:lnTo>
                    <a:pt x="631184" y="681960"/>
                  </a:lnTo>
                  <a:lnTo>
                    <a:pt x="672289" y="689325"/>
                  </a:lnTo>
                  <a:lnTo>
                    <a:pt x="713709" y="695905"/>
                  </a:lnTo>
                  <a:lnTo>
                    <a:pt x="756261" y="703129"/>
                  </a:lnTo>
                  <a:lnTo>
                    <a:pt x="778720" y="707834"/>
                  </a:lnTo>
                  <a:lnTo>
                    <a:pt x="801631" y="712955"/>
                  </a:lnTo>
                  <a:lnTo>
                    <a:pt x="826827" y="718353"/>
                  </a:lnTo>
                  <a:lnTo>
                    <a:pt x="853547" y="723936"/>
                  </a:lnTo>
                  <a:lnTo>
                    <a:pt x="881281" y="729643"/>
                  </a:lnTo>
                  <a:lnTo>
                    <a:pt x="925793" y="738801"/>
                  </a:lnTo>
                  <a:lnTo>
                    <a:pt x="936749" y="741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81"/>
            <p:cNvSpPr/>
            <p:nvPr/>
          </p:nvSpPr>
          <p:spPr>
            <a:xfrm>
              <a:off x="7224117" y="2562820"/>
              <a:ext cx="375048" cy="719490"/>
            </a:xfrm>
            <a:custGeom>
              <a:avLst/>
              <a:gdLst/>
              <a:ahLst/>
              <a:cxnLst/>
              <a:rect l="0" t="0" r="0" b="0"/>
              <a:pathLst>
                <a:path w="375048" h="719490">
                  <a:moveTo>
                    <a:pt x="375047" y="0"/>
                  </a:moveTo>
                  <a:lnTo>
                    <a:pt x="370306" y="0"/>
                  </a:lnTo>
                  <a:lnTo>
                    <a:pt x="368910" y="993"/>
                  </a:lnTo>
                  <a:lnTo>
                    <a:pt x="367979" y="2646"/>
                  </a:lnTo>
                  <a:lnTo>
                    <a:pt x="366485" y="7689"/>
                  </a:lnTo>
                  <a:lnTo>
                    <a:pt x="363635" y="8378"/>
                  </a:lnTo>
                  <a:lnTo>
                    <a:pt x="361486" y="8562"/>
                  </a:lnTo>
                  <a:lnTo>
                    <a:pt x="360053" y="9677"/>
                  </a:lnTo>
                  <a:lnTo>
                    <a:pt x="352825" y="21327"/>
                  </a:lnTo>
                  <a:lnTo>
                    <a:pt x="347642" y="24362"/>
                  </a:lnTo>
                  <a:lnTo>
                    <a:pt x="344871" y="25171"/>
                  </a:lnTo>
                  <a:lnTo>
                    <a:pt x="343023" y="26703"/>
                  </a:lnTo>
                  <a:lnTo>
                    <a:pt x="340970" y="31050"/>
                  </a:lnTo>
                  <a:lnTo>
                    <a:pt x="339431" y="32606"/>
                  </a:lnTo>
                  <a:lnTo>
                    <a:pt x="327044" y="40050"/>
                  </a:lnTo>
                  <a:lnTo>
                    <a:pt x="315441" y="49877"/>
                  </a:lnTo>
                  <a:lnTo>
                    <a:pt x="303595" y="55493"/>
                  </a:lnTo>
                  <a:lnTo>
                    <a:pt x="297650" y="59390"/>
                  </a:lnTo>
                  <a:lnTo>
                    <a:pt x="259512" y="73478"/>
                  </a:lnTo>
                  <a:lnTo>
                    <a:pt x="256352" y="75774"/>
                  </a:lnTo>
                  <a:lnTo>
                    <a:pt x="247549" y="78326"/>
                  </a:lnTo>
                  <a:lnTo>
                    <a:pt x="231436" y="82409"/>
                  </a:lnTo>
                  <a:lnTo>
                    <a:pt x="206102" y="91338"/>
                  </a:lnTo>
                  <a:lnTo>
                    <a:pt x="184458" y="103456"/>
                  </a:lnTo>
                  <a:lnTo>
                    <a:pt x="173497" y="107052"/>
                  </a:lnTo>
                  <a:lnTo>
                    <a:pt x="148720" y="121299"/>
                  </a:lnTo>
                  <a:lnTo>
                    <a:pt x="137772" y="124907"/>
                  </a:lnTo>
                  <a:lnTo>
                    <a:pt x="131347" y="129267"/>
                  </a:lnTo>
                  <a:lnTo>
                    <a:pt x="127830" y="134512"/>
                  </a:lnTo>
                  <a:lnTo>
                    <a:pt x="126892" y="137300"/>
                  </a:lnTo>
                  <a:lnTo>
                    <a:pt x="125274" y="139158"/>
                  </a:lnTo>
                  <a:lnTo>
                    <a:pt x="112751" y="147126"/>
                  </a:lnTo>
                  <a:lnTo>
                    <a:pt x="109643" y="155017"/>
                  </a:lnTo>
                  <a:lnTo>
                    <a:pt x="104729" y="180738"/>
                  </a:lnTo>
                  <a:lnTo>
                    <a:pt x="99511" y="198090"/>
                  </a:lnTo>
                  <a:lnTo>
                    <a:pt x="98261" y="239486"/>
                  </a:lnTo>
                  <a:lnTo>
                    <a:pt x="91105" y="262207"/>
                  </a:lnTo>
                  <a:lnTo>
                    <a:pt x="82782" y="285803"/>
                  </a:lnTo>
                  <a:lnTo>
                    <a:pt x="75768" y="327425"/>
                  </a:lnTo>
                  <a:lnTo>
                    <a:pt x="71818" y="367882"/>
                  </a:lnTo>
                  <a:lnTo>
                    <a:pt x="63782" y="407422"/>
                  </a:lnTo>
                  <a:lnTo>
                    <a:pt x="54932" y="451164"/>
                  </a:lnTo>
                  <a:lnTo>
                    <a:pt x="41269" y="492785"/>
                  </a:lnTo>
                  <a:lnTo>
                    <a:pt x="31465" y="537168"/>
                  </a:lnTo>
                  <a:lnTo>
                    <a:pt x="20337" y="573545"/>
                  </a:lnTo>
                  <a:lnTo>
                    <a:pt x="15431" y="615545"/>
                  </a:lnTo>
                  <a:lnTo>
                    <a:pt x="10856" y="633829"/>
                  </a:lnTo>
                  <a:lnTo>
                    <a:pt x="6854" y="651815"/>
                  </a:lnTo>
                  <a:lnTo>
                    <a:pt x="2031" y="669711"/>
                  </a:lnTo>
                  <a:lnTo>
                    <a:pt x="1" y="714216"/>
                  </a:lnTo>
                  <a:lnTo>
                    <a:pt x="0" y="719069"/>
                  </a:lnTo>
                  <a:lnTo>
                    <a:pt x="992" y="719489"/>
                  </a:lnTo>
                  <a:lnTo>
                    <a:pt x="8562" y="714633"/>
                  </a:lnTo>
                  <a:lnTo>
                    <a:pt x="13561" y="709711"/>
                  </a:lnTo>
                  <a:lnTo>
                    <a:pt x="18595" y="707342"/>
                  </a:lnTo>
                  <a:lnTo>
                    <a:pt x="42851" y="702966"/>
                  </a:lnTo>
                  <a:lnTo>
                    <a:pt x="46427" y="700816"/>
                  </a:lnTo>
                  <a:lnTo>
                    <a:pt x="60940" y="697790"/>
                  </a:lnTo>
                  <a:lnTo>
                    <a:pt x="89482" y="694038"/>
                  </a:lnTo>
                  <a:lnTo>
                    <a:pt x="107211" y="689498"/>
                  </a:lnTo>
                  <a:lnTo>
                    <a:pt x="148831" y="687698"/>
                  </a:lnTo>
                  <a:lnTo>
                    <a:pt x="193187" y="687587"/>
                  </a:lnTo>
                  <a:lnTo>
                    <a:pt x="194275" y="687587"/>
                  </a:lnTo>
                  <a:lnTo>
                    <a:pt x="205383" y="696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44"/>
          <p:cNvGrpSpPr/>
          <p:nvPr/>
        </p:nvGrpSpPr>
        <p:grpSpPr>
          <a:xfrm>
            <a:off x="7518797" y="1794909"/>
            <a:ext cx="250032" cy="248472"/>
            <a:chOff x="7518797" y="1794909"/>
            <a:chExt cx="250032" cy="248472"/>
          </a:xfrm>
        </p:grpSpPr>
        <p:sp>
          <p:nvSpPr>
            <p:cNvPr id="10" name="SMARTInkShape-182"/>
            <p:cNvSpPr/>
            <p:nvPr/>
          </p:nvSpPr>
          <p:spPr>
            <a:xfrm>
              <a:off x="7518797" y="1794909"/>
              <a:ext cx="98227" cy="223201"/>
            </a:xfrm>
            <a:custGeom>
              <a:avLst/>
              <a:gdLst/>
              <a:ahLst/>
              <a:cxnLst/>
              <a:rect l="0" t="0" r="0" b="0"/>
              <a:pathLst>
                <a:path w="98227" h="223201">
                  <a:moveTo>
                    <a:pt x="98226" y="17818"/>
                  </a:moveTo>
                  <a:lnTo>
                    <a:pt x="93486" y="17818"/>
                  </a:lnTo>
                  <a:lnTo>
                    <a:pt x="92090" y="16825"/>
                  </a:lnTo>
                  <a:lnTo>
                    <a:pt x="91159" y="15172"/>
                  </a:lnTo>
                  <a:lnTo>
                    <a:pt x="89664" y="5389"/>
                  </a:lnTo>
                  <a:lnTo>
                    <a:pt x="88550" y="3579"/>
                  </a:lnTo>
                  <a:lnTo>
                    <a:pt x="86815" y="2372"/>
                  </a:lnTo>
                  <a:lnTo>
                    <a:pt x="80745" y="99"/>
                  </a:lnTo>
                  <a:lnTo>
                    <a:pt x="75738" y="0"/>
                  </a:lnTo>
                  <a:lnTo>
                    <a:pt x="74305" y="978"/>
                  </a:lnTo>
                  <a:lnTo>
                    <a:pt x="73349" y="2623"/>
                  </a:lnTo>
                  <a:lnTo>
                    <a:pt x="72004" y="9677"/>
                  </a:lnTo>
                  <a:lnTo>
                    <a:pt x="70520" y="31004"/>
                  </a:lnTo>
                  <a:lnTo>
                    <a:pt x="53350" y="71470"/>
                  </a:lnTo>
                  <a:lnTo>
                    <a:pt x="35698" y="109767"/>
                  </a:lnTo>
                  <a:lnTo>
                    <a:pt x="17858" y="151212"/>
                  </a:lnTo>
                  <a:lnTo>
                    <a:pt x="11574" y="166813"/>
                  </a:lnTo>
                  <a:lnTo>
                    <a:pt x="184" y="211440"/>
                  </a:lnTo>
                  <a:lnTo>
                    <a:pt x="0" y="223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83"/>
            <p:cNvSpPr/>
            <p:nvPr/>
          </p:nvSpPr>
          <p:spPr>
            <a:xfrm>
              <a:off x="7617023" y="1919883"/>
              <a:ext cx="151806" cy="123498"/>
            </a:xfrm>
            <a:custGeom>
              <a:avLst/>
              <a:gdLst/>
              <a:ahLst/>
              <a:cxnLst/>
              <a:rect l="0" t="0" r="0" b="0"/>
              <a:pathLst>
                <a:path w="151806" h="123498">
                  <a:moveTo>
                    <a:pt x="151805" y="0"/>
                  </a:moveTo>
                  <a:lnTo>
                    <a:pt x="143683" y="7129"/>
                  </a:lnTo>
                  <a:lnTo>
                    <a:pt x="101002" y="42240"/>
                  </a:lnTo>
                  <a:lnTo>
                    <a:pt x="57778" y="77440"/>
                  </a:lnTo>
                  <a:lnTo>
                    <a:pt x="20002" y="111348"/>
                  </a:lnTo>
                  <a:lnTo>
                    <a:pt x="9565" y="117328"/>
                  </a:lnTo>
                  <a:lnTo>
                    <a:pt x="1890" y="123497"/>
                  </a:lnTo>
                  <a:lnTo>
                    <a:pt x="1260" y="123011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MARTInkShape-184"/>
          <p:cNvSpPr/>
          <p:nvPr/>
        </p:nvSpPr>
        <p:spPr>
          <a:xfrm>
            <a:off x="5341508" y="3848808"/>
            <a:ext cx="1015903" cy="580318"/>
          </a:xfrm>
          <a:custGeom>
            <a:avLst/>
            <a:gdLst/>
            <a:ahLst/>
            <a:cxnLst/>
            <a:rect l="0" t="0" r="0" b="0"/>
            <a:pathLst>
              <a:path w="1015903" h="580318">
                <a:moveTo>
                  <a:pt x="730680" y="80255"/>
                </a:moveTo>
                <a:lnTo>
                  <a:pt x="730680" y="87943"/>
                </a:lnTo>
                <a:lnTo>
                  <a:pt x="729687" y="88357"/>
                </a:lnTo>
                <a:lnTo>
                  <a:pt x="725939" y="88816"/>
                </a:lnTo>
                <a:lnTo>
                  <a:pt x="724543" y="89931"/>
                </a:lnTo>
                <a:lnTo>
                  <a:pt x="717377" y="101581"/>
                </a:lnTo>
                <a:lnTo>
                  <a:pt x="696864" y="121955"/>
                </a:lnTo>
                <a:lnTo>
                  <a:pt x="653367" y="148716"/>
                </a:lnTo>
                <a:lnTo>
                  <a:pt x="611778" y="176619"/>
                </a:lnTo>
                <a:lnTo>
                  <a:pt x="589616" y="189505"/>
                </a:lnTo>
                <a:lnTo>
                  <a:pt x="551149" y="217452"/>
                </a:lnTo>
                <a:lnTo>
                  <a:pt x="512054" y="242238"/>
                </a:lnTo>
                <a:lnTo>
                  <a:pt x="480789" y="263651"/>
                </a:lnTo>
                <a:lnTo>
                  <a:pt x="443576" y="299389"/>
                </a:lnTo>
                <a:lnTo>
                  <a:pt x="400103" y="330137"/>
                </a:lnTo>
                <a:lnTo>
                  <a:pt x="356601" y="360032"/>
                </a:lnTo>
                <a:lnTo>
                  <a:pt x="317284" y="395769"/>
                </a:lnTo>
                <a:lnTo>
                  <a:pt x="274066" y="438654"/>
                </a:lnTo>
                <a:lnTo>
                  <a:pt x="260734" y="450984"/>
                </a:lnTo>
                <a:lnTo>
                  <a:pt x="254585" y="453382"/>
                </a:lnTo>
                <a:lnTo>
                  <a:pt x="252549" y="455015"/>
                </a:lnTo>
                <a:lnTo>
                  <a:pt x="248635" y="463813"/>
                </a:lnTo>
                <a:lnTo>
                  <a:pt x="248524" y="459367"/>
                </a:lnTo>
                <a:lnTo>
                  <a:pt x="249500" y="458012"/>
                </a:lnTo>
                <a:lnTo>
                  <a:pt x="253231" y="456506"/>
                </a:lnTo>
                <a:lnTo>
                  <a:pt x="254623" y="455112"/>
                </a:lnTo>
                <a:lnTo>
                  <a:pt x="259502" y="445746"/>
                </a:lnTo>
                <a:lnTo>
                  <a:pt x="299267" y="404528"/>
                </a:lnTo>
                <a:lnTo>
                  <a:pt x="342633" y="362118"/>
                </a:lnTo>
                <a:lnTo>
                  <a:pt x="360497" y="327229"/>
                </a:lnTo>
                <a:lnTo>
                  <a:pt x="364457" y="282823"/>
                </a:lnTo>
                <a:lnTo>
                  <a:pt x="364515" y="275126"/>
                </a:lnTo>
                <a:lnTo>
                  <a:pt x="355465" y="244875"/>
                </a:lnTo>
                <a:lnTo>
                  <a:pt x="343312" y="229202"/>
                </a:lnTo>
                <a:lnTo>
                  <a:pt x="334943" y="225829"/>
                </a:lnTo>
                <a:lnTo>
                  <a:pt x="295935" y="215599"/>
                </a:lnTo>
                <a:lnTo>
                  <a:pt x="255628" y="214323"/>
                </a:lnTo>
                <a:lnTo>
                  <a:pt x="211360" y="221899"/>
                </a:lnTo>
                <a:lnTo>
                  <a:pt x="167925" y="222967"/>
                </a:lnTo>
                <a:lnTo>
                  <a:pt x="141265" y="225727"/>
                </a:lnTo>
                <a:lnTo>
                  <a:pt x="96665" y="231225"/>
                </a:lnTo>
                <a:lnTo>
                  <a:pt x="63597" y="234540"/>
                </a:lnTo>
                <a:lnTo>
                  <a:pt x="37662" y="239715"/>
                </a:lnTo>
                <a:lnTo>
                  <a:pt x="10948" y="240877"/>
                </a:lnTo>
                <a:lnTo>
                  <a:pt x="6318" y="238293"/>
                </a:lnTo>
                <a:lnTo>
                  <a:pt x="0" y="233291"/>
                </a:lnTo>
                <a:lnTo>
                  <a:pt x="474" y="231888"/>
                </a:lnTo>
                <a:lnTo>
                  <a:pt x="4889" y="225173"/>
                </a:lnTo>
                <a:lnTo>
                  <a:pt x="6270" y="219738"/>
                </a:lnTo>
                <a:lnTo>
                  <a:pt x="12176" y="214015"/>
                </a:lnTo>
                <a:lnTo>
                  <a:pt x="46161" y="196324"/>
                </a:lnTo>
                <a:lnTo>
                  <a:pt x="89138" y="181456"/>
                </a:lnTo>
                <a:lnTo>
                  <a:pt x="130608" y="166905"/>
                </a:lnTo>
                <a:lnTo>
                  <a:pt x="172497" y="149956"/>
                </a:lnTo>
                <a:lnTo>
                  <a:pt x="207222" y="135413"/>
                </a:lnTo>
                <a:lnTo>
                  <a:pt x="248375" y="118858"/>
                </a:lnTo>
                <a:lnTo>
                  <a:pt x="282071" y="103158"/>
                </a:lnTo>
                <a:lnTo>
                  <a:pt x="326366" y="82721"/>
                </a:lnTo>
                <a:lnTo>
                  <a:pt x="368813" y="68835"/>
                </a:lnTo>
                <a:lnTo>
                  <a:pt x="409279" y="55546"/>
                </a:lnTo>
                <a:lnTo>
                  <a:pt x="442855" y="41404"/>
                </a:lnTo>
                <a:lnTo>
                  <a:pt x="477939" y="30489"/>
                </a:lnTo>
                <a:lnTo>
                  <a:pt x="512478" y="20971"/>
                </a:lnTo>
                <a:lnTo>
                  <a:pt x="553964" y="11512"/>
                </a:lnTo>
                <a:lnTo>
                  <a:pt x="588361" y="9615"/>
                </a:lnTo>
                <a:lnTo>
                  <a:pt x="623688" y="6408"/>
                </a:lnTo>
                <a:lnTo>
                  <a:pt x="659291" y="1819"/>
                </a:lnTo>
                <a:lnTo>
                  <a:pt x="702136" y="269"/>
                </a:lnTo>
                <a:lnTo>
                  <a:pt x="739641" y="0"/>
                </a:lnTo>
                <a:lnTo>
                  <a:pt x="783492" y="902"/>
                </a:lnTo>
                <a:lnTo>
                  <a:pt x="826697" y="6960"/>
                </a:lnTo>
                <a:lnTo>
                  <a:pt x="864188" y="13190"/>
                </a:lnTo>
                <a:lnTo>
                  <a:pt x="905402" y="23976"/>
                </a:lnTo>
                <a:lnTo>
                  <a:pt x="945854" y="38619"/>
                </a:lnTo>
                <a:lnTo>
                  <a:pt x="967296" y="47523"/>
                </a:lnTo>
                <a:lnTo>
                  <a:pt x="977395" y="56116"/>
                </a:lnTo>
                <a:lnTo>
                  <a:pt x="1007414" y="98734"/>
                </a:lnTo>
                <a:lnTo>
                  <a:pt x="1012422" y="110296"/>
                </a:lnTo>
                <a:lnTo>
                  <a:pt x="1015902" y="139822"/>
                </a:lnTo>
                <a:lnTo>
                  <a:pt x="1008695" y="180248"/>
                </a:lnTo>
                <a:lnTo>
                  <a:pt x="1002864" y="224526"/>
                </a:lnTo>
                <a:lnTo>
                  <a:pt x="989422" y="267962"/>
                </a:lnTo>
                <a:lnTo>
                  <a:pt x="980866" y="311458"/>
                </a:lnTo>
                <a:lnTo>
                  <a:pt x="973173" y="349390"/>
                </a:lnTo>
                <a:lnTo>
                  <a:pt x="962251" y="392957"/>
                </a:lnTo>
                <a:lnTo>
                  <a:pt x="954026" y="431327"/>
                </a:lnTo>
                <a:lnTo>
                  <a:pt x="946377" y="473532"/>
                </a:lnTo>
                <a:lnTo>
                  <a:pt x="938107" y="510790"/>
                </a:lnTo>
                <a:lnTo>
                  <a:pt x="934022" y="533589"/>
                </a:lnTo>
                <a:lnTo>
                  <a:pt x="918203" y="5803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6705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Grammar misunderstanding</a:t>
            </a:r>
            <a:endParaRPr lang="en-US" sz="35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Spanish creates plurals and how English creates plurals differs due to the gender use in Spanish.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It is acceptable to say </a:t>
            </a:r>
            <a:r>
              <a:rPr lang="en-US" sz="2000" i="1" dirty="0" err="1" smtClean="0"/>
              <a:t>Siete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Hijos</a:t>
            </a:r>
            <a:r>
              <a:rPr lang="en-US" sz="2000" dirty="0" smtClean="0"/>
              <a:t> in Spanish and mean both boys and girls – a Spanish speaker would understand you mean seven children.</a:t>
            </a:r>
          </a:p>
          <a:p>
            <a:endParaRPr lang="en-US" sz="2000" dirty="0"/>
          </a:p>
          <a:p>
            <a:r>
              <a:rPr lang="en-US" sz="2000" dirty="0" smtClean="0"/>
              <a:t>In English though, seven sons means seven boys. No girls. Someone who is learning English by it. </a:t>
            </a:r>
            <a:r>
              <a:rPr lang="en-US" sz="2000" dirty="0"/>
              <a:t>as a second language could make this mistake and not mean anything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1" name="Ink 90"/>
              <p14:cNvContentPartPr/>
              <p14:nvPr/>
            </p14:nvContentPartPr>
            <p14:xfrm>
              <a:off x="2253053" y="2282558"/>
              <a:ext cx="219600" cy="497520"/>
            </p14:xfrm>
          </p:contentPart>
        </mc:Choice>
        <mc:Fallback xmlns="">
          <p:pic>
            <p:nvPicPr>
              <p:cNvPr id="91" name="Ink 9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1173" y="2270678"/>
                <a:ext cx="243360" cy="52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2" name="Ink 91"/>
              <p14:cNvContentPartPr/>
              <p14:nvPr/>
            </p14:nvContentPartPr>
            <p14:xfrm>
              <a:off x="4008600" y="2318918"/>
              <a:ext cx="15120" cy="59040"/>
            </p14:xfrm>
          </p:contentPart>
        </mc:Choice>
        <mc:Fallback xmlns="">
          <p:pic>
            <p:nvPicPr>
              <p:cNvPr id="92" name="Ink 9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96720" y="2307038"/>
                <a:ext cx="38880" cy="8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14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Have out your novels.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 the attendance form, indicate in the margin by your number whether you have “PAPER” or “ELECTRONIC” for your copy of the book.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Know that the page numbers could differ between the paperback and the electronic book. That would only be confusing during our discussions.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TASK AND DUE DATES.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Moving 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will you plan to meet each of the weekly deadlines with your notes and your reading?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(PSST – waiting until the night before is silly and NO, I’m not sending out a remind for each week. You have to take the responsibility to plan accordingly.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Exit Ticket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485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Bellringer Oct. 27 Complete the handout. It will be a grade. </vt:lpstr>
      <vt:lpstr>We are picking up reading “Only Daughter” today.  </vt:lpstr>
      <vt:lpstr>Grammar check </vt:lpstr>
      <vt:lpstr>Grammar check</vt:lpstr>
      <vt:lpstr>PowerPoint Presentation</vt:lpstr>
      <vt:lpstr>Moving On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Oct. 17 Complete the handout. It will be a grade.</dc:title>
  <dc:creator>Windows User</dc:creator>
  <cp:lastModifiedBy>Windows User</cp:lastModifiedBy>
  <cp:revision>13</cp:revision>
  <dcterms:created xsi:type="dcterms:W3CDTF">2015-10-27T10:34:19Z</dcterms:created>
  <dcterms:modified xsi:type="dcterms:W3CDTF">2015-10-28T10:35:24Z</dcterms:modified>
</cp:coreProperties>
</file>