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256" r:id="rId3"/>
    <p:sldId id="276" r:id="rId4"/>
    <p:sldId id="279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283" r:id="rId14"/>
    <p:sldId id="317" r:id="rId15"/>
    <p:sldId id="31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0EA54-9670-D148-8101-84CE43E97841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F537CC-0C0D-7E4E-B15C-56F40C94C84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Predict</a:t>
          </a:r>
          <a:endParaRPr lang="en-US" dirty="0">
            <a:solidFill>
              <a:schemeClr val="tx1"/>
            </a:solidFill>
          </a:endParaRPr>
        </a:p>
      </dgm:t>
    </dgm:pt>
    <dgm:pt modelId="{AA708046-7C39-2C48-A9FC-114CFDBC9080}" type="parTrans" cxnId="{58858455-47DA-F24E-BD0A-E9F3889059A6}">
      <dgm:prSet/>
      <dgm:spPr/>
      <dgm:t>
        <a:bodyPr/>
        <a:lstStyle/>
        <a:p>
          <a:endParaRPr lang="en-US"/>
        </a:p>
      </dgm:t>
    </dgm:pt>
    <dgm:pt modelId="{97FF6164-15D8-884C-B2C6-22DC037DC3DE}" type="sibTrans" cxnId="{58858455-47DA-F24E-BD0A-E9F3889059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C7869E-082C-2044-A2D6-16ACDA76C40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Read Silently</a:t>
          </a:r>
          <a:endParaRPr lang="en-US" dirty="0">
            <a:solidFill>
              <a:schemeClr val="tx1"/>
            </a:solidFill>
          </a:endParaRPr>
        </a:p>
      </dgm:t>
    </dgm:pt>
    <dgm:pt modelId="{DB85ACCB-6405-BA45-BAC6-645B36B2F2D2}" type="parTrans" cxnId="{D8021C68-6E42-C847-BF7B-55F87C49757A}">
      <dgm:prSet/>
      <dgm:spPr/>
      <dgm:t>
        <a:bodyPr/>
        <a:lstStyle/>
        <a:p>
          <a:endParaRPr lang="en-US"/>
        </a:p>
      </dgm:t>
    </dgm:pt>
    <dgm:pt modelId="{67D51156-43A4-F44B-804D-28C3B305C173}" type="sibTrans" cxnId="{D8021C68-6E42-C847-BF7B-55F87C4975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63BBA3-539C-2443-9405-87C77B559B5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Question</a:t>
          </a:r>
          <a:endParaRPr lang="en-US" dirty="0">
            <a:solidFill>
              <a:schemeClr val="tx1"/>
            </a:solidFill>
          </a:endParaRPr>
        </a:p>
      </dgm:t>
    </dgm:pt>
    <dgm:pt modelId="{71510B5B-DBEE-6149-A59E-B441353977F9}" type="parTrans" cxnId="{3540BA7C-74F3-E14D-8170-7DC7E1B93978}">
      <dgm:prSet/>
      <dgm:spPr/>
      <dgm:t>
        <a:bodyPr/>
        <a:lstStyle/>
        <a:p>
          <a:endParaRPr lang="en-US"/>
        </a:p>
      </dgm:t>
    </dgm:pt>
    <dgm:pt modelId="{8E6C73FD-8076-B144-A01F-664C6CE46DDF}" type="sibTrans" cxnId="{3540BA7C-74F3-E14D-8170-7DC7E1B939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E8B91D-D329-FB40-BDAD-9197686C908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Clarify</a:t>
          </a:r>
          <a:endParaRPr lang="en-US" dirty="0">
            <a:solidFill>
              <a:schemeClr val="tx1"/>
            </a:solidFill>
          </a:endParaRPr>
        </a:p>
      </dgm:t>
    </dgm:pt>
    <dgm:pt modelId="{9F905611-90C3-2A43-932A-17EBD80C5CFB}" type="parTrans" cxnId="{9E4F8F2D-497C-6A46-85B8-DCDD4E6FBCF9}">
      <dgm:prSet/>
      <dgm:spPr/>
      <dgm:t>
        <a:bodyPr/>
        <a:lstStyle/>
        <a:p>
          <a:endParaRPr lang="en-US"/>
        </a:p>
      </dgm:t>
    </dgm:pt>
    <dgm:pt modelId="{0D8242E0-9A5D-C244-8FAE-F46C1BFC3C1A}" type="sibTrans" cxnId="{9E4F8F2D-497C-6A46-85B8-DCDD4E6FBC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517773-EED8-C14D-A708-D2C63322668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Summarize</a:t>
          </a:r>
          <a:endParaRPr lang="en-US" dirty="0">
            <a:solidFill>
              <a:schemeClr val="tx1"/>
            </a:solidFill>
          </a:endParaRPr>
        </a:p>
      </dgm:t>
    </dgm:pt>
    <dgm:pt modelId="{F84BAC27-F1B3-784A-86C9-89D21144A9CE}" type="parTrans" cxnId="{D974C30A-AAE6-4F4D-8709-E926A9FBD43C}">
      <dgm:prSet/>
      <dgm:spPr/>
      <dgm:t>
        <a:bodyPr/>
        <a:lstStyle/>
        <a:p>
          <a:endParaRPr lang="en-US"/>
        </a:p>
      </dgm:t>
    </dgm:pt>
    <dgm:pt modelId="{AD847692-CADB-504A-806C-9CCF31A41EEA}" type="sibTrans" cxnId="{D974C30A-AAE6-4F4D-8709-E926A9FBD4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871469-2EC3-F148-81F8-827444FA2BC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Switch Teachers</a:t>
          </a:r>
          <a:endParaRPr lang="en-US" dirty="0">
            <a:solidFill>
              <a:schemeClr val="tx1"/>
            </a:solidFill>
          </a:endParaRPr>
        </a:p>
      </dgm:t>
    </dgm:pt>
    <dgm:pt modelId="{61B08837-02AD-0A4B-9A53-D16C96DE73C7}" type="parTrans" cxnId="{05AC90DD-4721-AA4B-B6D4-6C583E39C4EE}">
      <dgm:prSet/>
      <dgm:spPr/>
      <dgm:t>
        <a:bodyPr/>
        <a:lstStyle/>
        <a:p>
          <a:endParaRPr lang="en-US"/>
        </a:p>
      </dgm:t>
    </dgm:pt>
    <dgm:pt modelId="{D41F7FF7-7BB3-A249-935B-45859465E69E}" type="sibTrans" cxnId="{05AC90DD-4721-AA4B-B6D4-6C583E39C4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C402EB-2942-4EFB-8382-FEABD558EB6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Evaluate the Prediction</a:t>
          </a:r>
          <a:endParaRPr lang="en-US" dirty="0">
            <a:solidFill>
              <a:schemeClr val="tx1"/>
            </a:solidFill>
          </a:endParaRPr>
        </a:p>
      </dgm:t>
    </dgm:pt>
    <dgm:pt modelId="{81D3366A-0D11-4404-BC37-0116BE90402B}" type="parTrans" cxnId="{051721AF-8A97-4A19-A9FA-E91E220D4B73}">
      <dgm:prSet/>
      <dgm:spPr/>
      <dgm:t>
        <a:bodyPr/>
        <a:lstStyle/>
        <a:p>
          <a:endParaRPr lang="en-US"/>
        </a:p>
      </dgm:t>
    </dgm:pt>
    <dgm:pt modelId="{C15C2514-9345-448B-860A-AF8AAEB44828}" type="sibTrans" cxnId="{051721AF-8A97-4A19-A9FA-E91E220D4B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D5C246-E2AB-794A-A795-AB0949B4A9C1}" type="pres">
      <dgm:prSet presAssocID="{8DC0EA54-9670-D148-8101-84CE43E978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E4BA5B-4573-7747-AE55-CA4EFBE925FD}" type="pres">
      <dgm:prSet presAssocID="{04F537CC-0C0D-7E4E-B15C-56F40C94C842}" presName="node" presStyleLbl="node1" presStyleIdx="0" presStyleCnt="7" custRadScaleRad="82665" custRadScaleInc="2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71A5E-377C-1D45-A741-85636376524D}" type="pres">
      <dgm:prSet presAssocID="{97FF6164-15D8-884C-B2C6-22DC037DC3DE}" presName="sibTrans" presStyleLbl="sibTrans2D1" presStyleIdx="0" presStyleCnt="7"/>
      <dgm:spPr/>
      <dgm:t>
        <a:bodyPr/>
        <a:lstStyle/>
        <a:p>
          <a:endParaRPr lang="en-US"/>
        </a:p>
      </dgm:t>
    </dgm:pt>
    <dgm:pt modelId="{FAB7E2DF-7572-274D-A42D-08065642BE82}" type="pres">
      <dgm:prSet presAssocID="{97FF6164-15D8-884C-B2C6-22DC037DC3DE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11705DF-ABA1-BD46-8BA1-5A5CB27B0CF6}" type="pres">
      <dgm:prSet presAssocID="{DFC7869E-082C-2044-A2D6-16ACDA76C40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DBA28-FC1B-844A-B753-CEDB2EA86AA8}" type="pres">
      <dgm:prSet presAssocID="{67D51156-43A4-F44B-804D-28C3B305C173}" presName="sibTrans" presStyleLbl="sibTrans2D1" presStyleIdx="1" presStyleCnt="7"/>
      <dgm:spPr/>
      <dgm:t>
        <a:bodyPr/>
        <a:lstStyle/>
        <a:p>
          <a:endParaRPr lang="en-US"/>
        </a:p>
      </dgm:t>
    </dgm:pt>
    <dgm:pt modelId="{C3C0E8BC-4EB1-4249-9E6C-3898E07F2B6A}" type="pres">
      <dgm:prSet presAssocID="{67D51156-43A4-F44B-804D-28C3B305C173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2D588D5-0FDF-4DD8-95E1-85F509D35D71}" type="pres">
      <dgm:prSet presAssocID="{D1C402EB-2942-4EFB-8382-FEABD558EB6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0180C-7602-4288-8BDD-58D94A5118B0}" type="pres">
      <dgm:prSet presAssocID="{C15C2514-9345-448B-860A-AF8AAEB44828}" presName="sibTrans" presStyleLbl="sibTrans2D1" presStyleIdx="2" presStyleCnt="7"/>
      <dgm:spPr/>
      <dgm:t>
        <a:bodyPr/>
        <a:lstStyle/>
        <a:p>
          <a:endParaRPr lang="en-US"/>
        </a:p>
      </dgm:t>
    </dgm:pt>
    <dgm:pt modelId="{A3D05347-AA3C-4A76-8459-814CC923163A}" type="pres">
      <dgm:prSet presAssocID="{C15C2514-9345-448B-860A-AF8AAEB4482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67491937-4E38-F34D-8C03-2B8D6A30B26F}" type="pres">
      <dgm:prSet presAssocID="{0563BBA3-539C-2443-9405-87C77B559B5A}" presName="node" presStyleLbl="node1" presStyleIdx="3" presStyleCnt="7" custRadScaleRad="94701" custRadScaleInc="-7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603B2-C052-684A-91F4-1EDC44F36B65}" type="pres">
      <dgm:prSet presAssocID="{8E6C73FD-8076-B144-A01F-664C6CE46DDF}" presName="sibTrans" presStyleLbl="sibTrans2D1" presStyleIdx="3" presStyleCnt="7"/>
      <dgm:spPr/>
      <dgm:t>
        <a:bodyPr/>
        <a:lstStyle/>
        <a:p>
          <a:endParaRPr lang="en-US"/>
        </a:p>
      </dgm:t>
    </dgm:pt>
    <dgm:pt modelId="{4A08554F-D6A7-D04D-AEBE-EEA4DE296EE4}" type="pres">
      <dgm:prSet presAssocID="{8E6C73FD-8076-B144-A01F-664C6CE46DD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6F84023F-C021-494C-9A93-D20563F9027E}" type="pres">
      <dgm:prSet presAssocID="{3DE8B91D-D329-FB40-BDAD-9197686C908B}" presName="node" presStyleLbl="node1" presStyleIdx="4" presStyleCnt="7" custRadScaleRad="94287" custRadScaleInc="5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6E807-900C-C249-ABB9-E19885D82978}" type="pres">
      <dgm:prSet presAssocID="{0D8242E0-9A5D-C244-8FAE-F46C1BFC3C1A}" presName="sibTrans" presStyleLbl="sibTrans2D1" presStyleIdx="4" presStyleCnt="7"/>
      <dgm:spPr/>
      <dgm:t>
        <a:bodyPr/>
        <a:lstStyle/>
        <a:p>
          <a:endParaRPr lang="en-US"/>
        </a:p>
      </dgm:t>
    </dgm:pt>
    <dgm:pt modelId="{DA9E2B00-F3AA-AE4F-8DCB-C7D3C5D7DE5E}" type="pres">
      <dgm:prSet presAssocID="{0D8242E0-9A5D-C244-8FAE-F46C1BFC3C1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6CE402DA-696E-3942-8A11-F689B070993A}" type="pres">
      <dgm:prSet presAssocID="{7C517773-EED8-C14D-A708-D2C63322668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2105C-7406-914D-9DEC-51BBF81A43DC}" type="pres">
      <dgm:prSet presAssocID="{AD847692-CADB-504A-806C-9CCF31A41EEA}" presName="sibTrans" presStyleLbl="sibTrans2D1" presStyleIdx="5" presStyleCnt="7"/>
      <dgm:spPr/>
      <dgm:t>
        <a:bodyPr/>
        <a:lstStyle/>
        <a:p>
          <a:endParaRPr lang="en-US"/>
        </a:p>
      </dgm:t>
    </dgm:pt>
    <dgm:pt modelId="{6284485F-B3AA-164A-B92B-7B72A1FC4E9E}" type="pres">
      <dgm:prSet presAssocID="{AD847692-CADB-504A-806C-9CCF31A41EEA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F58CC37A-D26D-E545-9DF2-3D4EB5C5FDFE}" type="pres">
      <dgm:prSet presAssocID="{F9871469-2EC3-F148-81F8-827444FA2BC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60674-B02D-F645-899A-CEBB204AD3DD}" type="pres">
      <dgm:prSet presAssocID="{D41F7FF7-7BB3-A249-935B-45859465E69E}" presName="sibTrans" presStyleLbl="sibTrans2D1" presStyleIdx="6" presStyleCnt="7"/>
      <dgm:spPr/>
      <dgm:t>
        <a:bodyPr/>
        <a:lstStyle/>
        <a:p>
          <a:endParaRPr lang="en-US"/>
        </a:p>
      </dgm:t>
    </dgm:pt>
    <dgm:pt modelId="{308634C8-89AD-5243-BD70-FE66A81855C8}" type="pres">
      <dgm:prSet presAssocID="{D41F7FF7-7BB3-A249-935B-45859465E69E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0158DCA2-16FB-46B5-9962-C2AB5AF1BE7C}" type="presOf" srcId="{0D8242E0-9A5D-C244-8FAE-F46C1BFC3C1A}" destId="{B956E807-900C-C249-ABB9-E19885D82978}" srcOrd="0" destOrd="0" presId="urn:microsoft.com/office/officeart/2005/8/layout/cycle2"/>
    <dgm:cxn modelId="{70495EB8-2701-4F6A-B757-F88199F7FEB4}" type="presOf" srcId="{C15C2514-9345-448B-860A-AF8AAEB44828}" destId="{A3D05347-AA3C-4A76-8459-814CC923163A}" srcOrd="1" destOrd="0" presId="urn:microsoft.com/office/officeart/2005/8/layout/cycle2"/>
    <dgm:cxn modelId="{00EC4F18-6863-4272-87FE-105A0BCDFCC8}" type="presOf" srcId="{7C517773-EED8-C14D-A708-D2C633226684}" destId="{6CE402DA-696E-3942-8A11-F689B070993A}" srcOrd="0" destOrd="0" presId="urn:microsoft.com/office/officeart/2005/8/layout/cycle2"/>
    <dgm:cxn modelId="{42F64A0C-2ABA-419C-94A8-C27559B507E0}" type="presOf" srcId="{AD847692-CADB-504A-806C-9CCF31A41EEA}" destId="{6284485F-B3AA-164A-B92B-7B72A1FC4E9E}" srcOrd="1" destOrd="0" presId="urn:microsoft.com/office/officeart/2005/8/layout/cycle2"/>
    <dgm:cxn modelId="{DE817E55-8FA8-48CA-AD01-F8710517354D}" type="presOf" srcId="{D1C402EB-2942-4EFB-8382-FEABD558EB6D}" destId="{32D588D5-0FDF-4DD8-95E1-85F509D35D71}" srcOrd="0" destOrd="0" presId="urn:microsoft.com/office/officeart/2005/8/layout/cycle2"/>
    <dgm:cxn modelId="{D4038CE6-DE4F-4D38-9DA8-B1FA95B9532E}" type="presOf" srcId="{8E6C73FD-8076-B144-A01F-664C6CE46DDF}" destId="{144603B2-C052-684A-91F4-1EDC44F36B65}" srcOrd="0" destOrd="0" presId="urn:microsoft.com/office/officeart/2005/8/layout/cycle2"/>
    <dgm:cxn modelId="{B09E5CE1-175E-4612-AE1F-A95E0E1267D6}" type="presOf" srcId="{AD847692-CADB-504A-806C-9CCF31A41EEA}" destId="{7132105C-7406-914D-9DEC-51BBF81A43DC}" srcOrd="0" destOrd="0" presId="urn:microsoft.com/office/officeart/2005/8/layout/cycle2"/>
    <dgm:cxn modelId="{3540BA7C-74F3-E14D-8170-7DC7E1B93978}" srcId="{8DC0EA54-9670-D148-8101-84CE43E97841}" destId="{0563BBA3-539C-2443-9405-87C77B559B5A}" srcOrd="3" destOrd="0" parTransId="{71510B5B-DBEE-6149-A59E-B441353977F9}" sibTransId="{8E6C73FD-8076-B144-A01F-664C6CE46DDF}"/>
    <dgm:cxn modelId="{D974C30A-AAE6-4F4D-8709-E926A9FBD43C}" srcId="{8DC0EA54-9670-D148-8101-84CE43E97841}" destId="{7C517773-EED8-C14D-A708-D2C633226684}" srcOrd="5" destOrd="0" parTransId="{F84BAC27-F1B3-784A-86C9-89D21144A9CE}" sibTransId="{AD847692-CADB-504A-806C-9CCF31A41EEA}"/>
    <dgm:cxn modelId="{4BB45D56-07B0-49A2-A3D0-9CF70A9FA44A}" type="presOf" srcId="{DFC7869E-082C-2044-A2D6-16ACDA76C405}" destId="{611705DF-ABA1-BD46-8BA1-5A5CB27B0CF6}" srcOrd="0" destOrd="0" presId="urn:microsoft.com/office/officeart/2005/8/layout/cycle2"/>
    <dgm:cxn modelId="{72999571-E605-49E8-AB22-BE673D02C540}" type="presOf" srcId="{67D51156-43A4-F44B-804D-28C3B305C173}" destId="{C3C0E8BC-4EB1-4249-9E6C-3898E07F2B6A}" srcOrd="1" destOrd="0" presId="urn:microsoft.com/office/officeart/2005/8/layout/cycle2"/>
    <dgm:cxn modelId="{051721AF-8A97-4A19-A9FA-E91E220D4B73}" srcId="{8DC0EA54-9670-D148-8101-84CE43E97841}" destId="{D1C402EB-2942-4EFB-8382-FEABD558EB6D}" srcOrd="2" destOrd="0" parTransId="{81D3366A-0D11-4404-BC37-0116BE90402B}" sibTransId="{C15C2514-9345-448B-860A-AF8AAEB44828}"/>
    <dgm:cxn modelId="{7568E047-F457-4FF5-8D16-BE34D6E4F93B}" type="presOf" srcId="{D41F7FF7-7BB3-A249-935B-45859465E69E}" destId="{308634C8-89AD-5243-BD70-FE66A81855C8}" srcOrd="1" destOrd="0" presId="urn:microsoft.com/office/officeart/2005/8/layout/cycle2"/>
    <dgm:cxn modelId="{9178ADED-1795-4B65-8463-9260423F3842}" type="presOf" srcId="{D41F7FF7-7BB3-A249-935B-45859465E69E}" destId="{F4860674-B02D-F645-899A-CEBB204AD3DD}" srcOrd="0" destOrd="0" presId="urn:microsoft.com/office/officeart/2005/8/layout/cycle2"/>
    <dgm:cxn modelId="{9E4F8F2D-497C-6A46-85B8-DCDD4E6FBCF9}" srcId="{8DC0EA54-9670-D148-8101-84CE43E97841}" destId="{3DE8B91D-D329-FB40-BDAD-9197686C908B}" srcOrd="4" destOrd="0" parTransId="{9F905611-90C3-2A43-932A-17EBD80C5CFB}" sibTransId="{0D8242E0-9A5D-C244-8FAE-F46C1BFC3C1A}"/>
    <dgm:cxn modelId="{58858455-47DA-F24E-BD0A-E9F3889059A6}" srcId="{8DC0EA54-9670-D148-8101-84CE43E97841}" destId="{04F537CC-0C0D-7E4E-B15C-56F40C94C842}" srcOrd="0" destOrd="0" parTransId="{AA708046-7C39-2C48-A9FC-114CFDBC9080}" sibTransId="{97FF6164-15D8-884C-B2C6-22DC037DC3DE}"/>
    <dgm:cxn modelId="{1557135F-FFB4-4A92-9759-C0BCB85C5994}" type="presOf" srcId="{0D8242E0-9A5D-C244-8FAE-F46C1BFC3C1A}" destId="{DA9E2B00-F3AA-AE4F-8DCB-C7D3C5D7DE5E}" srcOrd="1" destOrd="0" presId="urn:microsoft.com/office/officeart/2005/8/layout/cycle2"/>
    <dgm:cxn modelId="{05AC90DD-4721-AA4B-B6D4-6C583E39C4EE}" srcId="{8DC0EA54-9670-D148-8101-84CE43E97841}" destId="{F9871469-2EC3-F148-81F8-827444FA2BCE}" srcOrd="6" destOrd="0" parTransId="{61B08837-02AD-0A4B-9A53-D16C96DE73C7}" sibTransId="{D41F7FF7-7BB3-A249-935B-45859465E69E}"/>
    <dgm:cxn modelId="{2ABBE7B7-8851-4F3E-A3BA-E5D517032C25}" type="presOf" srcId="{F9871469-2EC3-F148-81F8-827444FA2BCE}" destId="{F58CC37A-D26D-E545-9DF2-3D4EB5C5FDFE}" srcOrd="0" destOrd="0" presId="urn:microsoft.com/office/officeart/2005/8/layout/cycle2"/>
    <dgm:cxn modelId="{30A43214-646F-4C74-8B61-24E5D52E9E0A}" type="presOf" srcId="{67D51156-43A4-F44B-804D-28C3B305C173}" destId="{BD1DBA28-FC1B-844A-B753-CEDB2EA86AA8}" srcOrd="0" destOrd="0" presId="urn:microsoft.com/office/officeart/2005/8/layout/cycle2"/>
    <dgm:cxn modelId="{177E375F-0C59-4264-9329-C307864555B4}" type="presOf" srcId="{04F537CC-0C0D-7E4E-B15C-56F40C94C842}" destId="{F5E4BA5B-4573-7747-AE55-CA4EFBE925FD}" srcOrd="0" destOrd="0" presId="urn:microsoft.com/office/officeart/2005/8/layout/cycle2"/>
    <dgm:cxn modelId="{6F29211A-ED10-498E-897F-1357E403E967}" type="presOf" srcId="{97FF6164-15D8-884C-B2C6-22DC037DC3DE}" destId="{3E471A5E-377C-1D45-A741-85636376524D}" srcOrd="0" destOrd="0" presId="urn:microsoft.com/office/officeart/2005/8/layout/cycle2"/>
    <dgm:cxn modelId="{3EE31086-7116-4D5F-B819-97F558A367FA}" type="presOf" srcId="{C15C2514-9345-448B-860A-AF8AAEB44828}" destId="{4510180C-7602-4288-8BDD-58D94A5118B0}" srcOrd="0" destOrd="0" presId="urn:microsoft.com/office/officeart/2005/8/layout/cycle2"/>
    <dgm:cxn modelId="{19CAC90A-B741-4EC1-AF48-D27B7AFAB8E7}" type="presOf" srcId="{97FF6164-15D8-884C-B2C6-22DC037DC3DE}" destId="{FAB7E2DF-7572-274D-A42D-08065642BE82}" srcOrd="1" destOrd="0" presId="urn:microsoft.com/office/officeart/2005/8/layout/cycle2"/>
    <dgm:cxn modelId="{22D068A3-10CB-4336-B87D-F1388549DF4F}" type="presOf" srcId="{0563BBA3-539C-2443-9405-87C77B559B5A}" destId="{67491937-4E38-F34D-8C03-2B8D6A30B26F}" srcOrd="0" destOrd="0" presId="urn:microsoft.com/office/officeart/2005/8/layout/cycle2"/>
    <dgm:cxn modelId="{B769DEB0-0A6A-4089-985F-87B5E3D40AF8}" type="presOf" srcId="{8DC0EA54-9670-D148-8101-84CE43E97841}" destId="{AFD5C246-E2AB-794A-A795-AB0949B4A9C1}" srcOrd="0" destOrd="0" presId="urn:microsoft.com/office/officeart/2005/8/layout/cycle2"/>
    <dgm:cxn modelId="{870FF454-8A2B-4087-B817-B0A1498790DB}" type="presOf" srcId="{3DE8B91D-D329-FB40-BDAD-9197686C908B}" destId="{6F84023F-C021-494C-9A93-D20563F9027E}" srcOrd="0" destOrd="0" presId="urn:microsoft.com/office/officeart/2005/8/layout/cycle2"/>
    <dgm:cxn modelId="{D8021C68-6E42-C847-BF7B-55F87C49757A}" srcId="{8DC0EA54-9670-D148-8101-84CE43E97841}" destId="{DFC7869E-082C-2044-A2D6-16ACDA76C405}" srcOrd="1" destOrd="0" parTransId="{DB85ACCB-6405-BA45-BAC6-645B36B2F2D2}" sibTransId="{67D51156-43A4-F44B-804D-28C3B305C173}"/>
    <dgm:cxn modelId="{0BC44E69-FB48-4E84-B4AF-BA51AB7FDBCB}" type="presOf" srcId="{8E6C73FD-8076-B144-A01F-664C6CE46DDF}" destId="{4A08554F-D6A7-D04D-AEBE-EEA4DE296EE4}" srcOrd="1" destOrd="0" presId="urn:microsoft.com/office/officeart/2005/8/layout/cycle2"/>
    <dgm:cxn modelId="{4D1CD987-62F8-4E53-8542-793ACC5C441C}" type="presParOf" srcId="{AFD5C246-E2AB-794A-A795-AB0949B4A9C1}" destId="{F5E4BA5B-4573-7747-AE55-CA4EFBE925FD}" srcOrd="0" destOrd="0" presId="urn:microsoft.com/office/officeart/2005/8/layout/cycle2"/>
    <dgm:cxn modelId="{0A7D6157-87D3-4EC1-BD84-E53D5EA0AA76}" type="presParOf" srcId="{AFD5C246-E2AB-794A-A795-AB0949B4A9C1}" destId="{3E471A5E-377C-1D45-A741-85636376524D}" srcOrd="1" destOrd="0" presId="urn:microsoft.com/office/officeart/2005/8/layout/cycle2"/>
    <dgm:cxn modelId="{8E1F2DE9-D303-4927-BF4F-B1BD37D2A4A9}" type="presParOf" srcId="{3E471A5E-377C-1D45-A741-85636376524D}" destId="{FAB7E2DF-7572-274D-A42D-08065642BE82}" srcOrd="0" destOrd="0" presId="urn:microsoft.com/office/officeart/2005/8/layout/cycle2"/>
    <dgm:cxn modelId="{1AF148B9-DCAE-4823-AA91-AEFDD92F7104}" type="presParOf" srcId="{AFD5C246-E2AB-794A-A795-AB0949B4A9C1}" destId="{611705DF-ABA1-BD46-8BA1-5A5CB27B0CF6}" srcOrd="2" destOrd="0" presId="urn:microsoft.com/office/officeart/2005/8/layout/cycle2"/>
    <dgm:cxn modelId="{FBC75C57-ABA4-402B-B00E-1D8D5569626C}" type="presParOf" srcId="{AFD5C246-E2AB-794A-A795-AB0949B4A9C1}" destId="{BD1DBA28-FC1B-844A-B753-CEDB2EA86AA8}" srcOrd="3" destOrd="0" presId="urn:microsoft.com/office/officeart/2005/8/layout/cycle2"/>
    <dgm:cxn modelId="{7BF1E19F-B584-4EE0-A6CD-D79BB30277B1}" type="presParOf" srcId="{BD1DBA28-FC1B-844A-B753-CEDB2EA86AA8}" destId="{C3C0E8BC-4EB1-4249-9E6C-3898E07F2B6A}" srcOrd="0" destOrd="0" presId="urn:microsoft.com/office/officeart/2005/8/layout/cycle2"/>
    <dgm:cxn modelId="{69CE69C4-BD49-4065-851F-79B02AE7DA5F}" type="presParOf" srcId="{AFD5C246-E2AB-794A-A795-AB0949B4A9C1}" destId="{32D588D5-0FDF-4DD8-95E1-85F509D35D71}" srcOrd="4" destOrd="0" presId="urn:microsoft.com/office/officeart/2005/8/layout/cycle2"/>
    <dgm:cxn modelId="{62C15FEB-E086-4513-9C5C-2FD19AE3A2F1}" type="presParOf" srcId="{AFD5C246-E2AB-794A-A795-AB0949B4A9C1}" destId="{4510180C-7602-4288-8BDD-58D94A5118B0}" srcOrd="5" destOrd="0" presId="urn:microsoft.com/office/officeart/2005/8/layout/cycle2"/>
    <dgm:cxn modelId="{3738A91B-536B-45A4-9934-3A0EBDE539B3}" type="presParOf" srcId="{4510180C-7602-4288-8BDD-58D94A5118B0}" destId="{A3D05347-AA3C-4A76-8459-814CC923163A}" srcOrd="0" destOrd="0" presId="urn:microsoft.com/office/officeart/2005/8/layout/cycle2"/>
    <dgm:cxn modelId="{232509C4-1E41-4FCD-B28C-DA2A3AE2F893}" type="presParOf" srcId="{AFD5C246-E2AB-794A-A795-AB0949B4A9C1}" destId="{67491937-4E38-F34D-8C03-2B8D6A30B26F}" srcOrd="6" destOrd="0" presId="urn:microsoft.com/office/officeart/2005/8/layout/cycle2"/>
    <dgm:cxn modelId="{B556F51E-6D6B-4BF9-99CD-6FC4974F4D74}" type="presParOf" srcId="{AFD5C246-E2AB-794A-A795-AB0949B4A9C1}" destId="{144603B2-C052-684A-91F4-1EDC44F36B65}" srcOrd="7" destOrd="0" presId="urn:microsoft.com/office/officeart/2005/8/layout/cycle2"/>
    <dgm:cxn modelId="{41577115-A979-427E-8150-087AA3AEB3B6}" type="presParOf" srcId="{144603B2-C052-684A-91F4-1EDC44F36B65}" destId="{4A08554F-D6A7-D04D-AEBE-EEA4DE296EE4}" srcOrd="0" destOrd="0" presId="urn:microsoft.com/office/officeart/2005/8/layout/cycle2"/>
    <dgm:cxn modelId="{A5BCA3DE-BFAE-4A15-B5D4-2B30FA1897F5}" type="presParOf" srcId="{AFD5C246-E2AB-794A-A795-AB0949B4A9C1}" destId="{6F84023F-C021-494C-9A93-D20563F9027E}" srcOrd="8" destOrd="0" presId="urn:microsoft.com/office/officeart/2005/8/layout/cycle2"/>
    <dgm:cxn modelId="{A4B2A16E-3264-4802-BF55-E33D9B21E193}" type="presParOf" srcId="{AFD5C246-E2AB-794A-A795-AB0949B4A9C1}" destId="{B956E807-900C-C249-ABB9-E19885D82978}" srcOrd="9" destOrd="0" presId="urn:microsoft.com/office/officeart/2005/8/layout/cycle2"/>
    <dgm:cxn modelId="{C96BF9E1-810B-4A09-AAA2-CD8C97D6BA04}" type="presParOf" srcId="{B956E807-900C-C249-ABB9-E19885D82978}" destId="{DA9E2B00-F3AA-AE4F-8DCB-C7D3C5D7DE5E}" srcOrd="0" destOrd="0" presId="urn:microsoft.com/office/officeart/2005/8/layout/cycle2"/>
    <dgm:cxn modelId="{700A0CA2-F505-404C-8FE4-895BD5F0FE45}" type="presParOf" srcId="{AFD5C246-E2AB-794A-A795-AB0949B4A9C1}" destId="{6CE402DA-696E-3942-8A11-F689B070993A}" srcOrd="10" destOrd="0" presId="urn:microsoft.com/office/officeart/2005/8/layout/cycle2"/>
    <dgm:cxn modelId="{CBC60E30-5AB0-4264-95FF-25F892F1564F}" type="presParOf" srcId="{AFD5C246-E2AB-794A-A795-AB0949B4A9C1}" destId="{7132105C-7406-914D-9DEC-51BBF81A43DC}" srcOrd="11" destOrd="0" presId="urn:microsoft.com/office/officeart/2005/8/layout/cycle2"/>
    <dgm:cxn modelId="{C4E4C0ED-211D-4BAC-B9CB-BD463B3BC691}" type="presParOf" srcId="{7132105C-7406-914D-9DEC-51BBF81A43DC}" destId="{6284485F-B3AA-164A-B92B-7B72A1FC4E9E}" srcOrd="0" destOrd="0" presId="urn:microsoft.com/office/officeart/2005/8/layout/cycle2"/>
    <dgm:cxn modelId="{AD6C7512-B589-42B2-BC29-96A59F663064}" type="presParOf" srcId="{AFD5C246-E2AB-794A-A795-AB0949B4A9C1}" destId="{F58CC37A-D26D-E545-9DF2-3D4EB5C5FDFE}" srcOrd="12" destOrd="0" presId="urn:microsoft.com/office/officeart/2005/8/layout/cycle2"/>
    <dgm:cxn modelId="{23E68C7B-B93B-4AB4-8454-4F11B8E5E674}" type="presParOf" srcId="{AFD5C246-E2AB-794A-A795-AB0949B4A9C1}" destId="{F4860674-B02D-F645-899A-CEBB204AD3DD}" srcOrd="13" destOrd="0" presId="urn:microsoft.com/office/officeart/2005/8/layout/cycle2"/>
    <dgm:cxn modelId="{57CADD67-347C-4799-ADAE-EED8AE67B93C}" type="presParOf" srcId="{F4860674-B02D-F645-899A-CEBB204AD3DD}" destId="{308634C8-89AD-5243-BD70-FE66A81855C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4BA5B-4573-7747-AE55-CA4EFBE925FD}">
      <dsp:nvSpPr>
        <dsp:cNvPr id="0" name=""/>
        <dsp:cNvSpPr/>
      </dsp:nvSpPr>
      <dsp:spPr>
        <a:xfrm>
          <a:off x="3403023" y="442928"/>
          <a:ext cx="1470719" cy="1470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Predict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618405" y="658310"/>
        <a:ext cx="1039955" cy="1039955"/>
      </dsp:txXfrm>
    </dsp:sp>
    <dsp:sp modelId="{3E471A5E-377C-1D45-A741-85636376524D}">
      <dsp:nvSpPr>
        <dsp:cNvPr id="0" name=""/>
        <dsp:cNvSpPr/>
      </dsp:nvSpPr>
      <dsp:spPr>
        <a:xfrm rot="883797">
          <a:off x="4963941" y="1186193"/>
          <a:ext cx="297038" cy="496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4965405" y="1274137"/>
        <a:ext cx="207927" cy="297821"/>
      </dsp:txXfrm>
    </dsp:sp>
    <dsp:sp modelId="{611705DF-ABA1-BD46-8BA1-5A5CB27B0CF6}">
      <dsp:nvSpPr>
        <dsp:cNvPr id="0" name=""/>
        <dsp:cNvSpPr/>
      </dsp:nvSpPr>
      <dsp:spPr>
        <a:xfrm>
          <a:off x="5367438" y="959380"/>
          <a:ext cx="1470719" cy="1470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Read Silently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582820" y="1174762"/>
        <a:ext cx="1039955" cy="1039955"/>
      </dsp:txXfrm>
    </dsp:sp>
    <dsp:sp modelId="{BD1DBA28-FC1B-844A-B753-CEDB2EA86AA8}">
      <dsp:nvSpPr>
        <dsp:cNvPr id="0" name=""/>
        <dsp:cNvSpPr/>
      </dsp:nvSpPr>
      <dsp:spPr>
        <a:xfrm rot="4628571">
          <a:off x="6150855" y="2511391"/>
          <a:ext cx="389969" cy="496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6196334" y="2553635"/>
        <a:ext cx="272978" cy="297821"/>
      </dsp:txXfrm>
    </dsp:sp>
    <dsp:sp modelId="{32D588D5-0FDF-4DD8-95E1-85F509D35D71}">
      <dsp:nvSpPr>
        <dsp:cNvPr id="0" name=""/>
        <dsp:cNvSpPr/>
      </dsp:nvSpPr>
      <dsp:spPr>
        <a:xfrm>
          <a:off x="5858433" y="3110570"/>
          <a:ext cx="1470719" cy="1470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Evaluate the Prediction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6073815" y="3325952"/>
        <a:ext cx="1039955" cy="1039955"/>
      </dsp:txXfrm>
    </dsp:sp>
    <dsp:sp modelId="{4510180C-7602-4288-8BDD-58D94A5118B0}">
      <dsp:nvSpPr>
        <dsp:cNvPr id="0" name=""/>
        <dsp:cNvSpPr/>
      </dsp:nvSpPr>
      <dsp:spPr>
        <a:xfrm rot="7859732">
          <a:off x="5757725" y="4374772"/>
          <a:ext cx="321431" cy="496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 rot="10800000">
        <a:off x="5837568" y="4437655"/>
        <a:ext cx="225002" cy="297821"/>
      </dsp:txXfrm>
    </dsp:sp>
    <dsp:sp modelId="{67491937-4E38-F34D-8C03-2B8D6A30B26F}">
      <dsp:nvSpPr>
        <dsp:cNvPr id="0" name=""/>
        <dsp:cNvSpPr/>
      </dsp:nvSpPr>
      <dsp:spPr>
        <a:xfrm>
          <a:off x="4495793" y="4678355"/>
          <a:ext cx="1470719" cy="1470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Question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711175" y="4893737"/>
        <a:ext cx="1039955" cy="1039955"/>
      </dsp:txXfrm>
    </dsp:sp>
    <dsp:sp modelId="{144603B2-C052-684A-91F4-1EDC44F36B65}">
      <dsp:nvSpPr>
        <dsp:cNvPr id="0" name=""/>
        <dsp:cNvSpPr/>
      </dsp:nvSpPr>
      <dsp:spPr>
        <a:xfrm rot="10799986">
          <a:off x="3941485" y="5165536"/>
          <a:ext cx="391711" cy="496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 rot="10800000">
        <a:off x="4058998" y="5264809"/>
        <a:ext cx="274198" cy="297821"/>
      </dsp:txXfrm>
    </dsp:sp>
    <dsp:sp modelId="{6F84023F-C021-494C-9A93-D20563F9027E}">
      <dsp:nvSpPr>
        <dsp:cNvPr id="0" name=""/>
        <dsp:cNvSpPr/>
      </dsp:nvSpPr>
      <dsp:spPr>
        <a:xfrm>
          <a:off x="2285996" y="4678364"/>
          <a:ext cx="1470719" cy="1470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Clarify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501378" y="4893746"/>
        <a:ext cx="1039955" cy="1039955"/>
      </dsp:txXfrm>
    </dsp:sp>
    <dsp:sp modelId="{B956E807-900C-C249-ABB9-E19885D82978}">
      <dsp:nvSpPr>
        <dsp:cNvPr id="0" name=""/>
        <dsp:cNvSpPr/>
      </dsp:nvSpPr>
      <dsp:spPr>
        <a:xfrm rot="13711867">
          <a:off x="2170036" y="4388630"/>
          <a:ext cx="329438" cy="496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 rot="10800000">
        <a:off x="2252175" y="4524931"/>
        <a:ext cx="230607" cy="297821"/>
      </dsp:txXfrm>
    </dsp:sp>
    <dsp:sp modelId="{6CE402DA-696E-3942-8A11-F689B070993A}">
      <dsp:nvSpPr>
        <dsp:cNvPr id="0" name=""/>
        <dsp:cNvSpPr/>
      </dsp:nvSpPr>
      <dsp:spPr>
        <a:xfrm>
          <a:off x="900446" y="3110570"/>
          <a:ext cx="1470719" cy="1470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Summarize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115828" y="3325952"/>
        <a:ext cx="1039955" cy="1039955"/>
      </dsp:txXfrm>
    </dsp:sp>
    <dsp:sp modelId="{7132105C-7406-914D-9DEC-51BBF81A43DC}">
      <dsp:nvSpPr>
        <dsp:cNvPr id="0" name=""/>
        <dsp:cNvSpPr/>
      </dsp:nvSpPr>
      <dsp:spPr>
        <a:xfrm rot="16971429">
          <a:off x="1683863" y="2532911"/>
          <a:ext cx="389969" cy="496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1729342" y="2689213"/>
        <a:ext cx="272978" cy="297821"/>
      </dsp:txXfrm>
    </dsp:sp>
    <dsp:sp modelId="{F58CC37A-D26D-E545-9DF2-3D4EB5C5FDFE}">
      <dsp:nvSpPr>
        <dsp:cNvPr id="0" name=""/>
        <dsp:cNvSpPr/>
      </dsp:nvSpPr>
      <dsp:spPr>
        <a:xfrm>
          <a:off x="1391441" y="959380"/>
          <a:ext cx="1470719" cy="1470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Switch Teachers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606823" y="1174762"/>
        <a:ext cx="1039955" cy="1039955"/>
      </dsp:txXfrm>
    </dsp:sp>
    <dsp:sp modelId="{F4860674-B02D-F645-899A-CEBB204AD3DD}">
      <dsp:nvSpPr>
        <dsp:cNvPr id="0" name=""/>
        <dsp:cNvSpPr/>
      </dsp:nvSpPr>
      <dsp:spPr>
        <a:xfrm rot="20736055">
          <a:off x="2963169" y="1190591"/>
          <a:ext cx="321233" cy="496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2964683" y="1301846"/>
        <a:ext cx="224863" cy="297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08C9D-E9A1-43C8-B6F2-A9CE3D68EBB1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15113-5909-41CD-9C74-A683B11A6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little differences – leading into subtle details and implications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7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this a handout.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0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= more</a:t>
            </a:r>
            <a:r>
              <a:rPr lang="en-US" baseline="0" dirty="0" smtClean="0"/>
              <a:t> advanced readers. B = more reluctant readers. </a:t>
            </a:r>
          </a:p>
          <a:p>
            <a:r>
              <a:rPr lang="en-US" baseline="0" dirty="0" smtClean="0"/>
              <a:t>Both texts are included in the resources. Text A has been excerpted.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9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do this with</a:t>
            </a:r>
            <a:r>
              <a:rPr lang="en-US" baseline="0" dirty="0" smtClean="0"/>
              <a:t> kids who needs these words explained specifically – put up as groups get to these words.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8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Cah</a:t>
            </a:r>
            <a:r>
              <a:rPr lang="en-US" dirty="0" smtClean="0"/>
              <a:t>-BALL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8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5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 </a:t>
            </a:r>
            <a:r>
              <a:rPr lang="en-US" dirty="0" err="1" smtClean="0"/>
              <a:t>ppt</a:t>
            </a:r>
            <a:r>
              <a:rPr lang="en-US" dirty="0" smtClean="0"/>
              <a:t> for teaching how to do</a:t>
            </a:r>
            <a:r>
              <a:rPr lang="en-US" baseline="0" dirty="0" smtClean="0"/>
              <a:t> reciprocal teaching.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3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5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7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0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9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9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9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1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5D50A-651D-413A-81F1-0E7AE88B030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2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southernhistory.net/Articles/Culture/manners%20morals%20custom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ttlerock.about.com/od/arkansashistory/a/How-To-Be-A-Southerner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 Dec. </a:t>
            </a: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your notes, explain why Miss Emily didn’t have to pay property taxes when everyone else in the entire country has to or they will lose their home?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the reason true?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Inextricable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3595688" cy="35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96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43361"/>
            <a:ext cx="4495800" cy="537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6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162800" cy="494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5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Reciprocal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directions for Reciprocal Teaching.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Write your group’s summaries in your notes.</a:t>
            </a:r>
          </a:p>
          <a:p>
            <a:endParaRPr lang="en-US" dirty="0"/>
          </a:p>
          <a:p>
            <a:r>
              <a:rPr lang="en-US" dirty="0" smtClean="0"/>
              <a:t>Be ready for the class discussion.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112493"/>
              </p:ext>
            </p:extLst>
          </p:nvPr>
        </p:nvGraphicFramePr>
        <p:xfrm>
          <a:off x="457200" y="274638"/>
          <a:ext cx="8229600" cy="630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00600" y="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Reciprocal Teaching Cycle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for </a:t>
            </a:r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reading the story and doing your summaries.</a:t>
            </a:r>
          </a:p>
          <a:p>
            <a:r>
              <a:rPr lang="en-US" dirty="0" smtClean="0"/>
              <a:t>You will talk about the sections when we have class </a:t>
            </a:r>
            <a:r>
              <a:rPr lang="en-US" smtClean="0"/>
              <a:t>on </a:t>
            </a:r>
            <a:r>
              <a:rPr lang="en-US" smtClean="0"/>
              <a:t>Friday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Faulkner use subtle details and characterization to comment on the difference between perceptions and reality?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“A Rose for Emily”</a:t>
            </a:r>
          </a:p>
          <a:p>
            <a:r>
              <a:rPr lang="en-US" dirty="0" smtClean="0"/>
              <a:t>By William Faulkner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Sketch the woman described below.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“They </a:t>
            </a:r>
            <a:r>
              <a:rPr lang="en-US" dirty="0"/>
              <a:t>rose when she entered--a small, fat woman in black, with a thin gold chain descending to her waist and vanishing into her belt, leaning on an ebony cane with a tarnished gold head. Her skeleton was small and spare; perhaps that was why what would have been merely plumpness in another was obesity in her. </a:t>
            </a:r>
            <a:r>
              <a:rPr lang="en-US" dirty="0">
                <a:solidFill>
                  <a:srgbClr val="FF0000"/>
                </a:solidFill>
              </a:rPr>
              <a:t>She looked bloated, like a body long submerged in motionless water, and of that pallid hue. Her eyes, lost in the fatty ridges of her face, looked like two small pieces of coal pressed into a lump of dough</a:t>
            </a:r>
            <a:r>
              <a:rPr lang="en-US" dirty="0"/>
              <a:t> as they moved from one face to another while the visitors stated their errand</a:t>
            </a:r>
            <a:r>
              <a:rPr lang="en-US" dirty="0" smtClean="0"/>
              <a:t>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customs?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south during the setting of this story, there were social customs which “normal polite” society observed.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A. Read the excerpt from Judge Till’s essay, </a:t>
            </a:r>
            <a:r>
              <a:rPr lang="en-US" dirty="0" smtClean="0">
                <a:hlinkClick r:id="rId3"/>
              </a:rPr>
              <a:t>“Manners, Morals, Customs, and Public Perception”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Read the excerpt from </a:t>
            </a:r>
            <a:r>
              <a:rPr lang="en-US" dirty="0" smtClean="0">
                <a:hlinkClick r:id="rId4"/>
              </a:rPr>
              <a:t>“How to be a Southerner”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8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dirty="0" smtClean="0"/>
              <a:t>STORY VOCABULARY!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623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400800" cy="431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7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239000" cy="49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8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0476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7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568241" cy="501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0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4797</TotalTime>
  <Words>396</Words>
  <Application>Microsoft Office PowerPoint</Application>
  <PresentationFormat>On-screen Show (4:3)</PresentationFormat>
  <Paragraphs>54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Bellringer Dec. 16</vt:lpstr>
      <vt:lpstr>How does Faulkner use subtle details and characterization to comment on the difference between perceptions and reality? </vt:lpstr>
      <vt:lpstr>Sketch the woman described below. </vt:lpstr>
      <vt:lpstr>Social customs? </vt:lpstr>
      <vt:lpstr>PowerPoint Presentation</vt:lpstr>
      <vt:lpstr>Encroach</vt:lpstr>
      <vt:lpstr>Temerity</vt:lpstr>
      <vt:lpstr>Cabal</vt:lpstr>
      <vt:lpstr>Circumvent</vt:lpstr>
      <vt:lpstr>Inextricable</vt:lpstr>
      <vt:lpstr>Tableau</vt:lpstr>
      <vt:lpstr>Virulent</vt:lpstr>
      <vt:lpstr>Reciprocal Teaching</vt:lpstr>
      <vt:lpstr>PowerPoint Presentation</vt:lpstr>
      <vt:lpstr>Homework for Friday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little details and subtle implications show us about the world and others</dc:title>
  <dc:creator>Windows User</dc:creator>
  <cp:lastModifiedBy>Windows User</cp:lastModifiedBy>
  <cp:revision>35</cp:revision>
  <dcterms:created xsi:type="dcterms:W3CDTF">2013-10-30T12:59:47Z</dcterms:created>
  <dcterms:modified xsi:type="dcterms:W3CDTF">2015-12-16T19:23:31Z</dcterms:modified>
</cp:coreProperties>
</file>