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9" r:id="rId3"/>
    <p:sldId id="268" r:id="rId4"/>
    <p:sldId id="267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873C8-E66B-4D13-BA65-04DA02D74353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D111C-82C4-4482-B61C-42E2C64E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4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594113-244B-4E84-A853-88AF6292B4C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BBA748-D39F-41B0-AC1F-732C3E09EC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6800"/>
            <a:ext cx="6400800" cy="12954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Bellringer: Dec </a:t>
            </a:r>
            <a:r>
              <a:rPr lang="en-US" dirty="0" smtClean="0"/>
              <a:t>18</a:t>
            </a:r>
            <a:br>
              <a:rPr lang="en-US" dirty="0" smtClean="0"/>
            </a:br>
            <a:r>
              <a:rPr lang="en-US" sz="2200" dirty="0" smtClean="0"/>
              <a:t>Write in your notebook with your lesson notes</a:t>
            </a:r>
            <a:r>
              <a:rPr lang="en-US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7467600" cy="19050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rgbClr val="FF0000"/>
                </a:solidFill>
              </a:rPr>
              <a:t>The film begins comparing and contrasting Diane and Michael. Why would Sarah begin her text doing that? Explain. </a:t>
            </a:r>
            <a:endParaRPr lang="en-US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let’s write our responses.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by identifying what the message or “truth” is from the film.</a:t>
            </a:r>
          </a:p>
          <a:p>
            <a:r>
              <a:rPr lang="en-US" dirty="0" smtClean="0"/>
              <a:t>Now state that Polley manipulates the information, the sequence, and the mode of her story in order to create this truth. </a:t>
            </a:r>
          </a:p>
          <a:p>
            <a:r>
              <a:rPr lang="en-US" dirty="0" smtClean="0"/>
              <a:t>Now go through each of the categories. Give examples of each and explain how the manipulation of each helps us to see the truth. Connect the dots like I can’t read your mind. See the rubric to help.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</a:t>
            </a:r>
            <a:r>
              <a:rPr lang="en-US" dirty="0" smtClean="0"/>
              <a:t>finally finish </a:t>
            </a:r>
            <a:r>
              <a:rPr lang="en-US" dirty="0" smtClean="0"/>
              <a:t>READING the film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Don’t zone out – I can’t help </a:t>
            </a:r>
            <a:r>
              <a:rPr lang="en-US" dirty="0" smtClean="0"/>
              <a:t>you if you don’t do the work.</a:t>
            </a:r>
            <a:endParaRPr lang="en-US" dirty="0" smtClean="0"/>
          </a:p>
          <a:p>
            <a:r>
              <a:rPr lang="en-US" dirty="0" smtClean="0"/>
              <a:t>Put your phones away. I will not respond kindly to your disregarding the OBVIOUSLY POSTED zone notice.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not have homework. You will finish today’s assignment in class today. </a:t>
            </a:r>
          </a:p>
          <a:p>
            <a:r>
              <a:rPr lang="en-US" dirty="0" smtClean="0"/>
              <a:t>If you don’t finish, you will hand in what you have done.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6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our lesson and text, explain why perceptions people have and create of themselves really are important? </a:t>
            </a:r>
          </a:p>
          <a:p>
            <a:endParaRPr lang="en-US" dirty="0"/>
          </a:p>
          <a:p>
            <a:r>
              <a:rPr lang="en-US" dirty="0" smtClean="0"/>
              <a:t>Do this ticket out on the paper provided.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248400" cy="1456373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</a:pPr>
            <a:r>
              <a:rPr lang="en-US" sz="2000" b="1" dirty="0"/>
              <a:t>How can we determine the truth when storytellers </a:t>
            </a:r>
            <a:br>
              <a:rPr lang="en-US" sz="2000" b="1" dirty="0"/>
            </a:br>
            <a:r>
              <a:rPr lang="en-US" sz="2000" b="1" dirty="0"/>
              <a:t>manipulate the way the story is told</a:t>
            </a:r>
            <a:r>
              <a:rPr lang="en-US" sz="2000" b="1" dirty="0" smtClean="0"/>
              <a:t>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6800" y="3429000"/>
            <a:ext cx="7239000" cy="2286000"/>
          </a:xfrm>
        </p:spPr>
        <p:txBody>
          <a:bodyPr anchor="t">
            <a:normAutofit fontScale="85000" lnSpcReduction="10000"/>
          </a:bodyPr>
          <a:lstStyle/>
          <a:p>
            <a:pPr algn="l"/>
            <a:r>
              <a:rPr lang="en-US" dirty="0" smtClean="0"/>
              <a:t>A: Information Given –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What information did you find the most valid?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Who seemed to have his or her own agenda in telling the story?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Who seemed to have the most to gain in the telling of the story?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What kinds of relationships did the storyteller seem to have with each source?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248400" cy="1456373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</a:pPr>
            <a:r>
              <a:rPr lang="en-US" sz="2000" b="1" dirty="0"/>
              <a:t>How can we determine the truth when storytellers </a:t>
            </a:r>
            <a:br>
              <a:rPr lang="en-US" sz="2000" b="1" dirty="0"/>
            </a:br>
            <a:r>
              <a:rPr lang="en-US" sz="2000" b="1" dirty="0"/>
              <a:t>manipulate the way the story is told</a:t>
            </a:r>
            <a:r>
              <a:rPr lang="en-US" sz="2000" b="1" dirty="0" smtClean="0"/>
              <a:t>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6800" y="3429000"/>
            <a:ext cx="7239000" cy="2286000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US" dirty="0" smtClean="0"/>
              <a:t>B – Sequence of the Story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Create a timeline of Diane Polley’s life.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Why did the storyteller jump around with certain events?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What was a surprise in the story?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What was a connection she made between events that were not sequential?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248400" cy="1456373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</a:pPr>
            <a:r>
              <a:rPr lang="en-US" sz="2000" b="1" dirty="0"/>
              <a:t>How can we determine the truth when storytellers </a:t>
            </a:r>
            <a:br>
              <a:rPr lang="en-US" sz="2000" b="1" dirty="0"/>
            </a:br>
            <a:r>
              <a:rPr lang="en-US" sz="2000" b="1" dirty="0"/>
              <a:t>manipulate the way the story is told</a:t>
            </a:r>
            <a:r>
              <a:rPr lang="en-US" sz="2000" b="1" dirty="0" smtClean="0"/>
              <a:t>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6800" y="3276600"/>
            <a:ext cx="7467600" cy="2514600"/>
          </a:xfrm>
        </p:spPr>
        <p:txBody>
          <a:bodyPr anchor="t">
            <a:normAutofit fontScale="85000" lnSpcReduction="10000"/>
          </a:bodyPr>
          <a:lstStyle/>
          <a:p>
            <a:pPr algn="l"/>
            <a:r>
              <a:rPr lang="en-US" dirty="0" smtClean="0"/>
              <a:t>C: Mode of Storytelling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What types of evidence did the storyteller use?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How did she organize the evidence?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Was this only a narrative? Was it a description without a plot?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Was this an exposition (one side of an issue)? </a:t>
            </a:r>
            <a:br>
              <a:rPr lang="en-US" dirty="0" smtClean="0"/>
            </a:br>
            <a:r>
              <a:rPr lang="en-US" dirty="0" smtClean="0"/>
              <a:t>	Was this an argument (two sides of an issue)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248400" cy="14563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Message that Polley is making in her film?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3352800"/>
            <a:ext cx="6248400" cy="2209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Think in terms of a THEME.</a:t>
            </a:r>
          </a:p>
          <a:p>
            <a:r>
              <a:rPr lang="en-US" dirty="0" smtClean="0"/>
              <a:t>Let’s start with possible topics: Love, Truth, Parenting, Life, Family… </a:t>
            </a:r>
          </a:p>
          <a:p>
            <a:r>
              <a:rPr lang="en-US" dirty="0" smtClean="0"/>
              <a:t>Now think about what she’s saying about ONE. Use universal terms, not specific to this one film and this one situation.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let’s brainstorm.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by stating what her “truth” is – look at what you wrote for the previous slide.</a:t>
            </a:r>
          </a:p>
          <a:p>
            <a:r>
              <a:rPr lang="en-US" dirty="0" smtClean="0"/>
              <a:t>Now, how does the type of information and the validity of her sources help us to see this truth? </a:t>
            </a:r>
          </a:p>
          <a:p>
            <a:r>
              <a:rPr lang="en-US" dirty="0" smtClean="0"/>
              <a:t>How does the sequence of her film help us to see this truth?</a:t>
            </a:r>
          </a:p>
          <a:p>
            <a:r>
              <a:rPr lang="en-US" dirty="0" smtClean="0"/>
              <a:t>How does the mode of her film help us to see this truth?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629</TotalTime>
  <Words>390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Bellringer: Dec 18 Write in your notebook with your lesson notes.  </vt:lpstr>
      <vt:lpstr>Today</vt:lpstr>
      <vt:lpstr>Homework</vt:lpstr>
      <vt:lpstr>Ticket Out</vt:lpstr>
      <vt:lpstr>How can we determine the truth when storytellers  manipulate the way the story is told?</vt:lpstr>
      <vt:lpstr>How can we determine the truth when storytellers  manipulate the way the story is told?</vt:lpstr>
      <vt:lpstr>How can we determine the truth when storytellers  manipulate the way the story is told?</vt:lpstr>
      <vt:lpstr>What is the Message that Polley is making in her film? </vt:lpstr>
      <vt:lpstr>Now, let’s brainstorm. </vt:lpstr>
      <vt:lpstr>Now, let’s write our responses.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Bellringer: Dec 16</dc:title>
  <dc:creator>Windows User</dc:creator>
  <cp:lastModifiedBy>Windows User</cp:lastModifiedBy>
  <cp:revision>11</cp:revision>
  <cp:lastPrinted>2014-12-18T11:49:26Z</cp:lastPrinted>
  <dcterms:created xsi:type="dcterms:W3CDTF">2014-12-16T11:45:54Z</dcterms:created>
  <dcterms:modified xsi:type="dcterms:W3CDTF">2014-12-18T12:55:26Z</dcterms:modified>
</cp:coreProperties>
</file>