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50430E-AB3B-41A1-9526-66862C559E6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50430E-AB3B-41A1-9526-66862C559E6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50430E-AB3B-41A1-9526-66862C559E6E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Bellringer: Dec. </a:t>
            </a:r>
            <a:r>
              <a:rPr lang="en-US" dirty="0" smtClean="0"/>
              <a:t>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Complete the inference activity. Be prepared to share out and to submit </a:t>
            </a:r>
            <a:r>
              <a:rPr lang="en-US" smtClean="0"/>
              <a:t>the Bellringer.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an inference? </a:t>
            </a:r>
          </a:p>
          <a:p>
            <a:pPr marL="109728" indent="0" algn="ctr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It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is a logical guess using evidence from a text, your own knowledge, and common sense.</a:t>
            </a:r>
          </a:p>
          <a:p>
            <a:pPr algn="ctr"/>
            <a:endParaRPr lang="en-US" dirty="0"/>
          </a:p>
          <a:p>
            <a:pPr marL="109728" indent="0" algn="ctr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i="1" dirty="0">
                <a:latin typeface="Aharoni" panose="02010803020104030203" pitchFamily="2" charset="-79"/>
                <a:cs typeface="Aharoni" panose="02010803020104030203" pitchFamily="2" charset="-79"/>
              </a:rPr>
              <a:t>When you use inference about the future, it is 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prediction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inferences (review)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476" y="1447800"/>
            <a:ext cx="3700847" cy="4564380"/>
          </a:xfrm>
        </p:spPr>
      </p:pic>
      <p:sp>
        <p:nvSpPr>
          <p:cNvPr id="6" name="TextBox 5"/>
          <p:cNvSpPr txBox="1"/>
          <p:nvPr/>
        </p:nvSpPr>
        <p:spPr>
          <a:xfrm>
            <a:off x="152400" y="3810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Observation vs. 	Inference</a:t>
            </a:r>
            <a:endParaRPr lang="en-US" sz="48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8955" y="2516647"/>
            <a:ext cx="1828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w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hat you figure out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918" y="2762869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w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hat you</a:t>
            </a:r>
          </a:p>
          <a:p>
            <a:pPr algn="ctr"/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see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993" y="1335596"/>
            <a:ext cx="450850" cy="118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930" y="1351217"/>
            <a:ext cx="450850" cy="114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3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Strategies for Making Inferences: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3164"/>
            <a:ext cx="8382000" cy="5410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Look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for details that reveal important aspects of setting, plot, and character. </a:t>
            </a: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Use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common sense and prior knowledge to make connections. </a:t>
            </a: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Analyze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a character's actions and words to determine his or her values. </a:t>
            </a: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Pay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attention to how the narrator or characters make inferences. </a:t>
            </a: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Analyze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your thought process and determine whether or not you are using faulty logic or jumping to conclusions. </a:t>
            </a:r>
          </a:p>
        </p:txBody>
      </p:sp>
    </p:spTree>
    <p:extLst>
      <p:ext uri="{BB962C8B-B14F-4D97-AF65-F5344CB8AC3E}">
        <p14:creationId xmlns:p14="http://schemas.microsoft.com/office/powerpoint/2010/main" val="157527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are finished reading and answering the questions, complete the character and tone charts. </a:t>
            </a:r>
          </a:p>
          <a:p>
            <a:endParaRPr lang="en-US" dirty="0"/>
          </a:p>
          <a:p>
            <a:r>
              <a:rPr lang="en-US" dirty="0" smtClean="0"/>
              <a:t>The charts will be the notes you may use on the quiz we will take next class on “The Possibility of Evil” </a:t>
            </a:r>
            <a:endParaRPr lang="en-US" dirty="0" smtClean="0"/>
          </a:p>
          <a:p>
            <a:endParaRPr lang="en-US" dirty="0"/>
          </a:p>
          <a:p>
            <a:r>
              <a:rPr lang="en-US" sz="2500" dirty="0" smtClean="0"/>
              <a:t>You do have an exit ticket. 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and tone charts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How would you characterize Miss </a:t>
            </a:r>
            <a:r>
              <a:rPr lang="en-US" dirty="0" err="1" smtClean="0"/>
              <a:t>Strangeworth</a:t>
            </a:r>
            <a:r>
              <a:rPr lang="en-US" dirty="0" smtClean="0"/>
              <a:t> now?  </a:t>
            </a:r>
          </a:p>
          <a:p>
            <a:pPr marL="109728" indent="0">
              <a:buNone/>
            </a:pPr>
            <a:r>
              <a:rPr lang="en-US" dirty="0" smtClean="0"/>
              <a:t>What in the text showed you that inference?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436</TotalTime>
  <Words>217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Bellringer: Dec. 3 </vt:lpstr>
      <vt:lpstr>Making inferences (review) </vt:lpstr>
      <vt:lpstr>PowerPoint Presentation</vt:lpstr>
      <vt:lpstr>Strategies for Making Inferences:</vt:lpstr>
      <vt:lpstr>Character and tone charts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Dec. 2</dc:title>
  <dc:creator>Windows User</dc:creator>
  <cp:lastModifiedBy>Windows User</cp:lastModifiedBy>
  <cp:revision>9</cp:revision>
  <dcterms:created xsi:type="dcterms:W3CDTF">2015-12-02T12:00:11Z</dcterms:created>
  <dcterms:modified xsi:type="dcterms:W3CDTF">2015-12-03T14:55:02Z</dcterms:modified>
</cp:coreProperties>
</file>