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EFDB-D4F4-46C1-BC5A-70056CDC3EB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52A-016C-4929-9E40-9288B55A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6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EFDB-D4F4-46C1-BC5A-70056CDC3EB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52A-016C-4929-9E40-9288B55A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00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EFDB-D4F4-46C1-BC5A-70056CDC3EB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52A-016C-4929-9E40-9288B55A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1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EFDB-D4F4-46C1-BC5A-70056CDC3EB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52A-016C-4929-9E40-9288B55A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8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EFDB-D4F4-46C1-BC5A-70056CDC3EB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52A-016C-4929-9E40-9288B55A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0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EFDB-D4F4-46C1-BC5A-70056CDC3EB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52A-016C-4929-9E40-9288B55A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1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EFDB-D4F4-46C1-BC5A-70056CDC3EB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52A-016C-4929-9E40-9288B55A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5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EFDB-D4F4-46C1-BC5A-70056CDC3EB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52A-016C-4929-9E40-9288B55A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EFDB-D4F4-46C1-BC5A-70056CDC3EB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52A-016C-4929-9E40-9288B55A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7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EFDB-D4F4-46C1-BC5A-70056CDC3EB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52A-016C-4929-9E40-9288B55A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9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EFDB-D4F4-46C1-BC5A-70056CDC3EB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52A-016C-4929-9E40-9288B55A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6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EEFDB-D4F4-46C1-BC5A-70056CDC3EBB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B552A-016C-4929-9E40-9288B55A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8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68vm-y1IzY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smtClean="0"/>
              <a:t>Bellringer: Dec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600" y="1828800"/>
            <a:ext cx="388620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Write on the paper provided – you will be turning in this bellringer.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do the two stories we just read support Einstein’s statement?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xQSEhQUExQVFRUXFxwaGBgXFyAcHxwcGB8XGhocFx4YHCggGBonHxoYITEiJSkrLi4uGCAzODMtNygtLisBCgoKBQUFDgUFDisZExkrKysrKysrKysrKysrKysrKysrKysrKysrKysrKysrKysrKysrKysrKysrKysrKysrK//AABEIAPIAvAMBIgACEQEDEQH/xAAbAAACAwEBAQAAAAAAAAAAAAAABgQFBwMCAf/EAEEQAAIBAwIDBQMLAwIGAgMAAAECAwAEERIhBQYxEyJBUWEHMnEUI0JScoGRobHB0RUz8GLhFlOCkrLxdYMXJDT/xAAUAQEAAAAAAAAAAAAAAAAAAAAA/8QAFBEBAAAAAAAAAAAAAAAAAAAAAP/aAAwDAQACEQMRAD8Aw6iiigk2NqZG0ggHGd/TFSm4Ow+mv5/xXzl/+6fsn9qupVoKleBMfpr+f8V7Xl5/rp+f8VdWwqdHHmgW/wDhp/rp+B/ivScryH6afn/FNQgOPhUq0s8kDI/GgTxyhJ9dPz/iuc3K0i9XT8/4rXbDlxXAy4B8utWj8jxMPfJoMMPLMn10/A/xX0csP9dPz/itnl5AyO64zkdRS9xvlqW2I14xnAbw/wBjQZ2OVZD9NPz/AIoPKsg+mn5/xTjFHXu4TA8aBH/4bf66fn/FfBy4/wBdPzpk09fjXxVoF/8A4Yf66fn/ABXluW3H00/P+KZY3x40SEYoFccvP9dfz/ivo5df66fn/FMcIyK+oMmgXm5ZcAnWmwJ8fD7qozWi3PuN9lv0NZzQFFFFAUUUUFny9/d/6T+1Xkoqk5cHzp+wf2pgZKDvbR5FW1tbbdQB4k1z4fbZAqRZQG5mEa7op3PhQdNUQUvI2EHjjr8B4114dxsMe5CVT63jjzO2KtOI8tRY1PIGKjZCQqj+PzNHAWUK4YAqozt0JHQD09TQWNpxdMqB9++DTVY3yN0Iz5Z/asls5tU/xP8AnStG4XGGxnw+/wD9UDKlwKkHQ66XAIIwQfWq5LcYqTEMUC5xnkaMgtbnSR9A9D8D4Gke7tsZB8M/jWzQrt/mxrOOarNkmbUPe3FAkMgy1cXFSp9mNcZaCOUrmx2NSHGRUV6D5DstdYzXKE7b0a6CVK/cf7LfoazunxzlXz9Vv0pDoCiiigKKKKC35Y/vH7DftTIik0t8rj54/Yb9qbIqCXcMUhAHvMdIHjvjp61ccLZLePs9WH6uV3O/go/c1QLcBCsrDVgNpXwzjC/nXA3ZBOTuT328x5D/ADxoGG6uVZe4jKvgW3J8z5CrTgUKshHUnw9T5/AUqXl4dIGllyMjPjUrgXEjGWJyW8P0FBISDROSR9LB+7H4U+8JxgDfPkP5rPb2dlZGbfvZ/f8ALz9KvprovCuh3VidhGMsxA8ceA2zQaTC23iKCvwrOuXOOvA7CVpSNQ1GRSCur0Ph6itAS6VlDZ2xQT7UkAjH7j/alrnjou2CucHzB8P3qZwrmSCWZ4VYB16evmPWrLmG0EkLZGdv0/egxS/HeNV7GrHio+cOMn41AJ60HwnaoEpqTMdqhvmg9Qt3aGGOteIwa+NQdjJ3W+yf0NI1OZHdb7J/Q0mUBRRRQFFFFBdcpj54/Yb9qao+hx1pV5THz5+w37U5WsNBF4k69kAOu34b1HvbMrAr+Bx+J1fxReRZm0jw6fjV3xQj+kwHxEn/AIl+v3GgVlmZdsnH6VOsuIhcZG+ckn0rhOocmQDAJAI8iR1HmMio6jY0D7w2OO47/wBUYwMHfptvnoemK83/AAQykajKE2C9mMgAHfUh6/jXD2fSntNPQHf8OlaJHYoWBYBgfMD8d9+tArx8IhA+ZMmnSFeNgO9jdmb6p21beJq6vrB3sYxC2ANiCcZB6DPgM195lu1t0AHdTB2AyTk52/DrUzlrFxbkD3ZF2PqN1/OgR+WuXpFubdnR4izkqQSwIUEnVkkA7EgjqMnHStgaUY0noRVJwyDs1xIFV4yTlds5BUk+B2P5elVvEOMkBsEZA7p9aBT55sljnOkYyM/7eVLCvmrDjd+ZWGrqM7+earol8snxPj8aD7InSoki1aWdi8zhIxlvwH3mvfMHL89oVEq7OCQVOobdfDbGfGgo1xivjYr4GBrwSKD3J7rfZP6GkenSR+632T+hpLoCiiigKKKKC95NXNwfsN+1PdpFv/n70k8iDNz/APW37U53F2Icsx+AxuT5Cg5cQt0j1TMcHYL6n4en71WpxFDDLAxIQsHjI8GAA39COvrUK4Z521OcAbAeQqS3AxggN3gM77A/CgiRXQEbIR5YPqK8htqilcHFelageuX4xHAZQe9sBv8A5tT3wq+JjByCxH4eprMbe6MaR4PdLDI+P71Zycz9lM8ZBCEDceGwI2+OennQW3M8F1FcGdE7aPs8HJz1znI8Dv4V85D5gnx2McDMFJOQNlHU6idtvLrUeDn9NhIh829cLjb76ZeXeZoGRdOkMTvjb4ffvQW/FrwSwCRdi+AfuO/wNJHFp8DAPqfjmnDjrgqunG+dqR+KrmgW+JTgMSfhXDhvGJY9ckewGB0yPgfMnfb1qXxsILRAR8876h6D/wBY/CmDk7hUE1rJDMNjhsg4OeowfOg+ctcWS1tu1JRnlPdGR3cefw3q64ZfzEGaW40RuMqSclh/pH0EpY4jyNI2n5PjSScknfbz/iqWThs0aOJHLRxE6Y/AkHHTyoNHNrbX8HZiIIxx2c4TGOmTtjUOvpSxzrwC3s4Ywpfty494nvJg6jjp1xuPOlbhvHroO3Zl2dhpAXOQBsMY6AZ6U9SSyvaY4myaUIkRCO/tkYznxBxigzst3T9k/oaUaceIyo0khiGmM50rknAx6/fSdQFFFFAUUUUF3yledlOXxk9mwA9TjGattbSuWc5P6D0pd4KcSH7J/ar6EjbrvQXNrABuAcfCrLsgw2wG8M/5vvXK2cDbfA+/NSQhJ2H49f8AbrQJ3E2PaHIx6etRA9NvHOE9outRllGPUgefr60qTQFevjQSUvDo0/Aj7qdLOCG5IbIBOAfuArPwa7WtyyHKkg+lBrb8iI4HfAA6f55VVT8nESxxI2Bq1Mw8FHj8STgfGo3DZeJNEhJWFX9wykqWwPAfziq235mmHa6jmQFWHroOGXf0J2oNEuIwFwOg2FK3GIiVkA66Tj8KuOEcWW4TY97Gceh8ai3Ue52oM1kvDK6lvAAD7q0TldxoLHoxx8BgAVnnyQrO6Y91j+Hh+WK0Hl5QsBPmSMenU/fj9KC8iudCOFPj4eG37/zStx8xtb4eRUfVg7748DjxB23+NTuOXDQwkxj41lt27FizZz60Gn8v8Mjt9Wi4hAIAOkhic+OTgfdvS3z7ahHRhdfKNWcqcZQjHgCdjvv6Un4JxuT8TXULjag6A7H4H9DS3TEOh+B/Q0u0BRRRQFFFFBO4P75+yf2q6hcqwI8DVLwj3z9k/tV7a9RQM1rcgnqoHiSf4q6jMZxkjJ22PTPnSrYgeGCc+O3T4+lX9hLk4OnHTp+tBLZMnIO49R+1LvMdgpyyDGB3h+4pjuYFYbrpOPeX9x0NVsxZCNQDgYPTukDwI8M9KBNh4dK4JSNmUdSBmm3kDh7Rs0rKdWQoyvT/AFDI/SvjRtazLJET2EhDJ5YP0T6jcfdTjbTrJGH2z/FBD5vnZ7d8HvxnWufTqPjjP4CspluCzlvEnJ++ta4qgZc+m/37ffWRtHgkeRI/CgtuCcYMMsLZPcbB9VY7itSlCyDWjBlIyCD+vlWKkVZcPu5NPZKzAOQGAPUDc/pQNEVsGvZCQCmlRnPVgATjzppt7MBFVQcD/Pw3NKFjw4qEbf3Xc+mo7foRU23upYdGGbOnU2/U+uaC543bjsiOuOgO2fT4/wAVld84LHTnA/zanXmq/nmhwNOV/uafEYycD08cUkQWzkjSDnIx8etB4VcfGvQFTOLgds2DnoSf9RA1dPXNRgKAC7H4H9DS1TOOh+B/Q0sUBRRRQFFFFBN4T75+yf2q2jfFVXCB3z9k/tVqqHyoLOynxuPy8KvrTfceP60rQgirrh9xgYIODQNVq2ob/wCYqLfIdJIAPmPSi0uSB09R6ZqcJNQ6b4/zrQReC9nPamDO65I8wSSfw8K4cG4hozG3WvqERSF0HVdx9/h67VC4qAXEijGeu3jQXXELz5s/DzrNbn32+NMfFrg6FA9aW5FOT1oOYqx4LC7OdABOCNzgbjH471z4ZaK7gOxVfE4zTNZcCj1ZjnVvEAjB86CbbCXDAqhOUUhW3BXG2CPvO/nUpmV2ZejalGDsdI8QD1Gx3GRvXEWciyR75wfA9c+Jq947w1ZG723u4PiNWCSp89qBT47L2cWsAZPT/rzj79IFK6XjkYUBfDIG/wBxNWnM0z/2XOoxse99YEDQTt4A1X28XXbxB/AGghyrv4mvIU+RqdMcYyMV8WQD/wBUHAR907eB/Q0q06mcaG+yf0NJVAUUUUHaC1d9WlWbSMthScAeJwNh61Jj4NcMSFgmJABIEbHAbcE93ocHFSOBcwy2guBEEPbwmF9QJwrdSuCMN8c/Cmbl/nW7uOJ2ZL9kHltYXWIsqusbBRrBY5OGOfjQKi8KukYDsZ1Zs4HZuCcbnG2+1RTdSfXb8a17lris0vMckcssjpHJcBFLEhRuO6D02FVtnylY38NhJbJLbCa7a3kzJ2hZVRn1jIwrkL4DALHY4oMz+VyfXb8a9C/l/wCY/wD3GtH5w5d4altcNA0cU8D4VVujMZBnS3aKyjs32zgevwrzyfyvZ3drbXLoVSGSYX+HbdI4zKjDfu5GB3cZ3xQZ7/U5/wDmyf8Aca9Di9x/zpP+41qqezi1EqQSag9xdydk4c5FrEgc6RnDFj3dRBxkHwqmfgthd213LbW81s9o651yM4kRmCEOGHck67DpQI8F7dSnSjzO2M4UsxwOuw3xXOK8uHYIryuSdlUkkn0A3JrZ+EcPsrTjSW1pC6SJBI0kjSM2dcWoIoYnGM9ag8p8IsbS64RG0Mz3NxGk/bhzpUkMQoTGllGkgnqAQc0GRS3cwJDO+QcEEnY+uehrn8rk+u340wqITxZluF1QtdusgyR3WkYHcHIxkHbyp9l9mEIieMBjdG6zGNR3tRMkJIGcHZ9Weu1BlMPygrqXtSuoLqAYjUei5Axk+Ve3NygZj2yhG0sSGGlvqsSNj6GtO/p9uiTNba1ij4vbxRr2rlcKFDEgtgksGOTuM4r7z1//AB8Y/wDlV/8AGgy5ONXI6TSj/rNe34/dHrcTH/rP80y8gcKtZbbiE93E8gto43RVkKElmYEEjwbABODgZxTN/wAEWMk8cypMtqeH/LGgD6nz3QI1YgnB1b+O22M7Blr30znJkdifMknyoe5mB0l3BBxgk5B6Yx1zWo8t8KspfkV/b28kIF6sDwvKzqSwZldHYZJBAyOnUUn87Txvxacxxdni6ZW75fU4lYNJv7uo76RsPCgX7mWZGKuZFYdQ2QRnfcHcVx+Vv9dvxrbea+D2N5xO+t3gmW5EHbfKA505SNNtHu6MaRk5yciob8jcLhEdvO6JI1uHadrrS4dhqGmHTpMeds56fjQY98rk+u341xr1KME/t/n+ZrxQFFFFAVJ4ZetBLHMmzxuroSMgMhDDIPXcVc8ocrtftL84kMcKGSWV+iqNug3P+1N/FeQVkg4XDaNDLLO1wWuFyA6IUKs2dxpBIxjOaBLseap4btr1GUTsWJJUEZf3u70rnb8zXEcEUEb6Eim7eMgAMsmMZ1eI9KZbz2ZyYia2uI7hHnEDNpePQ7dCwcZKn6w/OvHGeRI7SaFJLxG1zLHIvZSIVBOCwDL3l9R91BXcc5/vbuJoZXTQ5BfREqFyOhcqMmqzhnMc8EE9vG+IrgASjGc48j4eVPvHPZzBLf3kVvcxQxW8aySBlbEQ6FWJ94gDXncd7FU9t7O10xtNfQQCdyttrVj2qg4D7e4jbYz4EUFFfc43cstvK0xElsoWJlAUqF+HUnoc9RtUrjPP15dR9nI6BCwdljiVNbDGC+kd7pneu957P54oZHZh2kV0LaSIDJBcLocHxVtQxtVq3stKPN2l3EkUUixGTs3bMpVWZAqZOF1DLdOvlQL451uheNe6l+UMmgtoGNOkJ7vT3RUrhPtHvraKOKKVdMW0ZaNWZVznSGIyF8MeW1Tz7MpI2uTc3MNvDblAZmBYOZAGTQF3OQRUf2p8FitJ7WOJUGbOJ3KdGctIC+/XOBQKF5ctJI8je87FmIGN2OTgeG9Mq+0K+Fwtz2o7VYOwB0DHZ+WOmc7567Cmu55Et7m24Xont7WWeAYDAlppD8OngMnqWxS1J7PZwtudSl5bprV0A/tyISO8fEEd7w2NBUWXM88UPYqw0dus+6gntE90knw8xXTifNlxPHPG7KVnmE8mEAzIBgEHwGPCu0PAI04mtm8ytGJxE0gBAO4BwBkjfu0+T8mWRk4zGrwqsKxMkjK2Lb5xw677u2hRuM5LCgzLhvHZYIbiGMgJcKqygrkkKSRg+G5qwh52vEkt5El0tbxCGPCjHZjA0uOjjYdfKriT2aS/KlhWeJomtxcm53CCE/SIO/wHjnPnjw/s6ZzbG1uYbmK4l7ESqCoV8FsOG3GykjzxQVvE+erydoWaRV7B9caxxqih/raVGCfj51X8e5hmvJxcTaO023VAo2JOSBsTk7nxpg4z7PjFNDBDcJPNLIY+z7OSMgjPePaDdNuo+7NeuYPZ21vBNNHcR3HYMFnVUZCmTjI14Drq2ytBw4h7TL+ZJEeVPnAVZliVW0n6AYDIX0rzbe0m/jhWJZVwqdmrtEhdV6YDkZ6bVH4Nyc91bRzxOGLXSW7R6TlO0912Piv81bSezp4JbjtpU7O2kgUHScT9uRhU8tuvWgQi2a+VqXPfs+jWa/ltpoALcK72yg5jQgb56ZO50+o86rYfZixMcL3cEd5LHrS1bOrBGQpYd0MR4eh8qDP6K63MRRmUgqVJBB6gjYg+oNcqBn5J5ljszcJPEZYLmIxSqp0sB1BQnbINMye0a3t2sPkltIsdoZgVlcEukwTJyo2fKk9Mfjtn/C+Fy3EgjgjeVzvpRSTgdTgeHrV5x7k+S2trORhJ21w8qGEoQymIqAAOpJ1UF7xfnqzk7NUivpVEod+3u391dwsfZtsQdwx3GOtduZ/aRDPbCCJLl/nkl1XTqxQIQQkZUZ0nH0iTv1pJ4ty1dWqhri3mhVtgXQgE+WfOvHCOX7m61fJ4JZtPvdmhbHlnG1A6cZ58tZH4i8UM6tfQKjaipAkDdRjomnSPE5zUey5wspYLRL62lkksxpiaF1UOgIKrKG36gdP3IpSm4FcIjyPDIqRv2cjMhAR9u62eh3G3rVja8rSCOdp0njKQCaMCIkMrEgM5+ghwe96UGickcymWXiHEbzsVt2Ifsy4DdtBokhEaE5Y9BnxP5L3LvtFVIZ4roXHzk5nEltIEcM+AynPVcAf5ilvnbl0WE0cYcya4I5ckYx2gJx92K+cm8u/LpJ01MpjtpJlCrqLGPGFx6k42oGV+fLOUXMFxb3DWszo6YnLyq0YCgl5c5BA6b4ztVFz9zJFfzQvDE0SRW6QhGIPuNIdiPDDDr61X3HKt5HJHFJbTJJL/AG0ZCC/2c9T6V4tOXriT3YnIEqwk6dlkY4CHH0vSgdrLnqw7Ph/b2s7y2KARlXUKzDOzg7lMhWHjkeXW65Q5lMdrf390YcSSme3j1jX8o78eyZ1Y7w3x0BNZ3zrytJw64MMmojA0OVKh+6pYrnwDHH3VZcxez+4gKGCOa4jNvHK8ixHClwSVyM9AM+e9As2F+Y7hJm7xWRZD/qIYMfx/enPjXO1rIOJ9jDMpv0izrKnTIkjO52+gQVAG5zmlH+g3GYV7GTM4zCNP9wHxT63WpXL3LUt1epZ4KSM5Vsj3NOdRYDyANA02/tEiVoFaBnhFglncISAWCjdoyOm48fAn0ri/OlnFHb21vbTfJY5+3l1zaZXfDKNLxY0aQ2RjHQVxb2dT9jdMFlaaG4WFIRHu6sNQfzA07+WKWU5euWnNuLeUzjrEEOoeOSPAYI39RQaBxX2qIRbiBJ5DDcifVdurEABl7NCgB04YjJydvGq/mznq2uYJkiS91zNk9tckxxgnURGinDLnoG6fcBShPy3dJMsDW8yzP7sZjOpvsjG4+FHEOW7uB0SW3mR5PcVoyC32R4mgvfZ7zqOHG41IZFlj7oGO7Kmezffyy35VJ4vz929nY25Rg0Do0z7fOdl3Y8fBS3XxxSxxbl65tQpuLeaEN7pkQqD6Anqa8R8DnZI5FikKSv2cbBch3+qpHVvSgbr7nuKSbi0gjkAvogiA4yhAUZffpt4Zqf8A/kOzaeK+ltZWv44wo0uBCzqMK7L7w6nYef30ncO5VuJJuzaKVQkscUzaP7RkYKNeeh36VL5t5LuLOSb5qZreOQoJzGQreAOenXbyoF6+uTLI8jHLOxZj03Ykn8zXCrgcrXhh7f5LP2OM9p2baceecdPWqjFA+ey7iccfy2J51tnuLfs4pm2CtnOC30QfP0pzi5itbVuDie8jujb/AChZZUPadm0gi0N5lRuNWPon1rEMmjUfWg1PiF6lrw+/hn4hFfSXLL2KxuZNJUktK2f7ZOfdB8Pw+8g8WgPDHtTLbwzC57Ui4lkhV1IUAiSF1JYYOxJ6dKyzept3w2WKOKSRGVJQWjJ+mFOCR6ZPXxoNUXmG3ur68tbq5t/k9xFGO3jDLGJIcEEGRiSSMjVnfAqHLzTFcPxtzIiI9qIrZWYDUsZ0qI8nvbDOB51mFjavNJHFGNTyOqIuQMs5CqMk4GSR1r7f2rwyPE40ujFWGc4I2IyNj91BofP9kl9JJcQTxOtrYW5YK2rJyUZRp6MCRnPnVf7Ib+K3u52lnW3U2kqLIzAYZimnSOpYYyBjwpY4dDcGC4aPX2A0duRsvXuBvPfoK8cX4RNasqToUZ0WRRqByj+6e6T1wdutBq1lxyC0XhkNxfR3Ukd40zyoxkWONgygF8eZyR1GT4AVD4tJbW1lcot7bzSS8RjuAsL6iI9ROdurDGSBnG1ZLqPrQWPmaB39rkyS3zTxXMU8coDII31aAFRSGH0CSCcVoa8bgF1Y3X9UhWC2tVWaASEszaDsqLtJnUAeukp+GCEmgE0G2cq8Wjawe9kBU8OkuGg1D3hchhEoPo77fd5VnPInFBHxS2nmk0KJtUjnp3s5Jx4b1Xz8w3Mlulq0zm3QjTHsBkdOgyep616uuW7mJpg8RBgVXlIZSEWTGgllJXfUMAHPXyoH3jHFxb2PE4472N5Zb1HQwzZZo2AbukHJC7KcdMY6VecT5jtpbm/iS8jie5tYFjudXcDIMujSL7hOcH7/ABArHuJ8JmtxEZVKiaMSx7g6kbdW2JxnyO/pUAk0G0WfMMdu3DoPl9vJcQdsZLh9UkQEgwIS4IOME4bO2N/KpUvH+HQXtjO8sQkDyiRYLh7iGMOpVHGoYQ6sbKBjf41huT61L4Zw6W4LCJGcojO2PBF95iScADI/EUGj8+cSRbF4Bc2Muu4EgSCSaZ9s/Oa5ZWEWR1XH0jXD2X8ft47eaO6dV+TSC7t9RxqkCOhQZ6k6lIA9fKs0Y18zQbDx3mu3eOwaORO1urm3uL3DDuGARoQ/1AWBfBx7ufGvPFuZo5Dx9WuUdJOy+TqZAVcKWB7EE4O2M4rINVGo0G7Hj9v/AFBeIjiUS2ghx8l1HtNlx2XY46Z3z6eVYZO4LMVGASSB5AnYV4LV8oHX2aWqXLXdmyIZLi3bsWYDKyx5ZdJO4yM1ofGuGWMSTXsUcRS0gltGUqpBuEKKjMCN27xP3Vh9lePC6yROyOpyrKcEHpsa6vxSYxvGZXKSPrddWzP9ZvM+tBuvDuXI1ja2ntrcgWRc9nbNgNoJDG5du8+d8AfpXPh9ut2nBo57eJ4TaM/9sAGSMdyPV0Cn3ivjpz0zWNx82XqhVW6nAQYUazgDGMfhXBOO3KxpEs8ojjOpFDnCkZwV8vH8aDSrQzyy2Es/DIbUrxKFBMgEJ/uITGYj3pAMnv8A+9e+bpYrm04sxtoY3tbtVjdFwx1swYuc5Ykgk/arNLzmO6leOSS4ld4yDGzOSVIOQV8jmuDcXnKyqZXKzMGlGdnYbgt5nc0Ggcg3ki8G4oI4kkYPEQDHrzq2bI8cAZHkcmnO5aKe9is5baF0fhSu0jLmTKq+nS2e6B4YAOSTmsM4dxee319jK8esYbQxGoeR866jmC5Egk7eTWI+zDatwnTTn6tBsXAeF20Vpw7FqJ1uItU+LQ3DuxHeUSKw7EqOgI8PjUTgsNvBBaBbSKTtuJyW5NxHl1iLe7vuGGAMnOMVlNhzFdQRmKG4ljjOcqrkDfr06Vzi4xOAiiVwscnaINR7sh+mP9XrQaZzrDA1hfdnawQm0vlhiaNcNoI31n6RJz/gqp9mXDYr+G4s2VO1EkM6OQAdCuizDPXGgk4+FJE3F52WRGldlkfW4J2Zx0ZvNq52HEJYG1wyNG2CuVODhtiPgaDXObLWzjtbviEEUYS6SO3hXSO5IryRTMg+idEYII8TnxqyvM2547HbW8R0xWbrGIgwJdEDd0dQMFseByaxB+IymJYTIxiRiypnYMepA86lpzJdCR5RcSiR1Cuwc5ZVAADeYAGKDZbGaKWThVnLbQyrNwtSzumXGiIsoRvogFT0+t6VS2Nl8ms+HtaWEV2biRhcO8XbEEOVEWR/bwM7n6tZlHxy5DRuJpA0SdnG2rdUwV0qfAYJGK9cO5gurdWEM8sYbdgjkAnxPxoNN5h5XhW34zFaQ9o0dxB2YRdboGEbOiEZOkEkYHl6Ve2sPybiN1FFBGD/AEdXKiIHLoVBGB1DFjkeOlfKsQ4dxu4gZnhmkjZ/fZXILb573nvvn1rpHzDcrKswuJRKqBBJrOrSOi58qCFfMxkcsulixJUDGCScgDwwcjHhXCuk8hZizElmJJJ8SdyfzrnQFFFfQKD5RRRQNXIvLcN2bmS5keOC2i7SQoMsd8ALmni95Vhvrfg9vayERO10xkkUBwqmMsGA95gSVGNqz3lPmeSweQokcqSoY5YpBlXU+Bx+3mauLv2kTl7RoYorf5IX7JYgdOmQICjhveB0/HfzwaDrccsWM1tPccPmnJtWQyLMoGpHOA6Y9QdjTFzFylbvc8TmvJ5yLXsSSiRhn1q22lFCg7DcClLi3PbSQvBDbW9qkrh5uxBzIV3AJYnC5ycD+cnF+f5bgXwaJB8s7PXgnu9lnGnPnnxoL249nNqlxKWuJfkkVml2TpHaFZCwCDwzlfzqi5w5btYLS0urWWWRLlpNpAAVCYGDjxB1b1d8uc+LJclrpo4IjZrbMrRtLHIE1YEgTvjOo7io/tO5itbi3s7e1ZHEHaajFE8ca6saVQS94kAbnx++g78kez6C8hhaQXgaViNaqiRJ4LvKQZc/6c9elcuHck2KwGW7nnH/AO89oBEF3KlQrd7p4k1D4V7SJIY7VTa20r2u0MrqdSrkEjY4ztjV1HXrVdf86PJF2XZIo+WNd7Ek62xld/o7fnQW/EOQI1HEo4pHeezlj0g4AeJ9IJO3vAn8qY05bsLODisTmaRoYbcSuNBKs7KWWIkbb6QfQGqzlDnCH5fdcSupliaRWBtljd+1yowAcFVwyjrvS3w7neSN7xpYY51vDmVJM9QxZcEeRx+AoHu/5as71uGwSyyR3MnDUMYjUaPm1dyZCdyThv8At671T8F5aF1acLikmfs5rudCqqg06Q/eVtOo5x0YkeVL1tz3IlxZ3HZIWtLb5OoJOGGh01N5Nhyfur7wnn2S3SzRYkItZ5JlyT3jJnIbyAz4UFzdchWksStZzyswvFtJO1UAFmz31x4bHaut5yPw4pxAQT3DS2MbFw6qFdl8VxvpyGGPhS9w3nF0QxYEYe8W6Mi7shB6KOjDfxp95h50sPkt/wBlLBJNdx6SIbaSN2Y7apWk7oAGdh4knfNBmfKnE4bdrgyqza7aSKMrjKu+kBhnptqGf9Vfec+KQ3Nz2lurJH2cahGAGns1C4UAe7t8dzULjnEVndWWCODTGqFYxgMVzlz/AKj4/Cq2gsuJcBubdVeaCSNX90uuAds7Hx2rRvZ3wdo7VGNu0q30pjlYRluzt1V01Zx3SZGDZHhHWWSXDtszM3xJP61acY5gknaPHzaRRJEiIxwFQY89ySSSfM0D/wAncKMHZQyKNcfFzG2Rn3YHB+7bNUkXKVre6vkMsodJ445O2C4KzMyCSMLuMMPdO+CKjj2hS6oXMUZeOSOVmyfnHii7EM/qVwTjxFRZ+dHCgW0MNqTKs0jRaiZJIySudbHTGCSezG29Aw8R9nUShCguYwLiKJu2MfzqSuI9UXZklWGQdLeDCvEthw6Kz4okYuXMMkUZduz3YPMqmPAyEJXf0xVFLziupHis7aFxMk0jIGJdo2DgDWx7JCRkqnp98O15lKi8V4UkW7YMwJZdDKzsrIVIOxc7HY0FA1fK+mvlA08g8NS4lnEkBuezt3kSIMy6mBUAZjIPias7vhgMtrH/AEk2hluI0zJNNh9TAGMlidIOd2XcY2qn5J4lFbvP2zyRrLA8YeJdTKWKkEDI8vOrWHiFlFPbTLeXk5iuIpCkse2lHVmI7572Bt50ESw5GlmSF+2to/lDukKSSEM7oxQovcO+QACSB3lGc1zs+R5pI0cyQRNLq7KKWQq8hTIIU6SikspA1MMkV2g5hiEnC2OvFrKXl28DcGbu77nT+dX3L3O9vFHpeS5VRI7PB2ccsUyuxYD53PYEg6Tp+PWgpLjlBXisfk80TyTRO75ZlChXl1SMXQKkaKmG3zlTgHIrxByi6hpFa3uYuxuCJI5X0q8MZdge6GEigBgrDS22+M1ZcG5utofksgEqvGk8DxoBhYpnmcNE5O7rrXYjfTUq/wCdICrIJ7u4DQXK6pVRQHmhaKMBE9Tu5PTwoKG45FlWMv21sX+Tm4EXaHtDEFDlgNGMgatiQTpOMilGnO45hia5Mo16f6e1v037Q2zQjbPu6j18t6TKAooooCiiigKKKKAooooCiiigKKKKAooooCiiig9UKaKKD6f3r43U/fX2igH8PhXjNFFB6/ivhoooPlFFFAUUUUBRRRQFFFFAUUUUBRRRQFFFFAUUUUH/2Q==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86" y="1524000"/>
            <a:ext cx="3974050" cy="5115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422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“The Possibility of Evil” lesson question response.</a:t>
            </a:r>
          </a:p>
          <a:p>
            <a:r>
              <a:rPr lang="en-US" dirty="0" smtClean="0"/>
              <a:t>Socratic Seminar – OMG! You’ll have to talk!</a:t>
            </a:r>
          </a:p>
          <a:p>
            <a:r>
              <a:rPr lang="en-US" dirty="0" smtClean="0"/>
              <a:t>Essay assignment! OMG! You’ll have to write based on what we talk about in the Socratic Seminar!</a:t>
            </a:r>
          </a:p>
          <a:p>
            <a:r>
              <a:rPr lang="en-US" dirty="0" smtClean="0"/>
              <a:t>Using quotes in your text – video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58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Socratic Seminar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move into two circles – an inner and an outer. Do not fight with me about your seat.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get out our notes and our copies of the texts for both stories.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receive the first question and then write our thoughts down for 5 minutes. You have to find specific quotes or examples from the text to support your thoughts.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Inner circle – discusses for 5 minutes</a:t>
            </a:r>
            <a:r>
              <a:rPr lang="en-US" dirty="0"/>
              <a:t> </a:t>
            </a:r>
            <a:r>
              <a:rPr lang="en-US" dirty="0" smtClean="0"/>
              <a:t>while the outer circle doesn’t talk.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With your circle partner – coach for 2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Inner circle discusses for 3 more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switch seats.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New Inner circle discusses same question for 3 more minutes.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address a NEW question and repeat the process. </a:t>
            </a:r>
          </a:p>
        </p:txBody>
      </p:sp>
    </p:spTree>
    <p:extLst>
      <p:ext uri="{BB962C8B-B14F-4D97-AF65-F5344CB8AC3E}">
        <p14:creationId xmlns:p14="http://schemas.microsoft.com/office/powerpoint/2010/main" val="14702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“Many </a:t>
            </a:r>
            <a:r>
              <a:rPr lang="en-US" dirty="0"/>
              <a:t>realities </a:t>
            </a:r>
            <a:r>
              <a:rPr lang="en-US" dirty="0" smtClean="0"/>
              <a:t>[are] hidden </a:t>
            </a:r>
            <a:r>
              <a:rPr lang="en-US" dirty="0"/>
              <a:t>behind </a:t>
            </a:r>
            <a:r>
              <a:rPr lang="en-US" dirty="0" smtClean="0"/>
              <a:t>walls </a:t>
            </a:r>
            <a:r>
              <a:rPr lang="en-US" dirty="0"/>
              <a:t>of perception</a:t>
            </a:r>
            <a:r>
              <a:rPr lang="en-US" dirty="0" smtClean="0"/>
              <a:t>.” - </a:t>
            </a:r>
            <a:r>
              <a:rPr lang="en-US" dirty="0"/>
              <a:t>Toba Beta, </a:t>
            </a:r>
            <a:r>
              <a:rPr lang="en-US" i="1" dirty="0"/>
              <a:t>Betelgeuse Incident: </a:t>
            </a:r>
            <a:r>
              <a:rPr lang="en-US" i="1" dirty="0" err="1"/>
              <a:t>Insiden</a:t>
            </a:r>
            <a:r>
              <a:rPr lang="en-US" i="1" dirty="0"/>
              <a:t> Bait </a:t>
            </a:r>
            <a:r>
              <a:rPr lang="en-US" i="1" dirty="0" smtClean="0"/>
              <a:t>Al-</a:t>
            </a:r>
            <a:r>
              <a:rPr lang="en-US" i="1" dirty="0" err="1" smtClean="0"/>
              <a:t>Jauza</a:t>
            </a:r>
            <a:endParaRPr lang="en-US" i="1" dirty="0" smtClean="0"/>
          </a:p>
          <a:p>
            <a:pPr marL="0" indent="0">
              <a:buNone/>
            </a:pPr>
            <a:endParaRPr lang="en-US" i="1" u="sng" dirty="0"/>
          </a:p>
          <a:p>
            <a:pPr marL="0" indent="0">
              <a:buNone/>
            </a:pPr>
            <a:r>
              <a:rPr lang="en-US" dirty="0" smtClean="0"/>
              <a:t>Do you agree with Toba Beta’s statement? Support your response with examples from both of the stories we have read in unit 2.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“All </a:t>
            </a:r>
            <a:r>
              <a:rPr lang="en-US" dirty="0"/>
              <a:t>concerns of men go wrong when they wish to cure evil with </a:t>
            </a:r>
            <a:r>
              <a:rPr lang="en-US" dirty="0" smtClean="0"/>
              <a:t>evil.” - SOPHOCLES</a:t>
            </a:r>
            <a:r>
              <a:rPr lang="en-US" dirty="0"/>
              <a:t>, </a:t>
            </a:r>
            <a:r>
              <a:rPr lang="en-US" i="1" dirty="0"/>
              <a:t>The Sons of </a:t>
            </a:r>
            <a:r>
              <a:rPr lang="en-US" i="1" dirty="0" err="1"/>
              <a:t>Aleus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Why do people still attempt to “cure evil with evil”? Explain using examples from both the stories we have read in unit 2.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2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Rough draft is due Dec. </a:t>
            </a: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– NEXT CLASS!</a:t>
            </a:r>
          </a:p>
          <a:p>
            <a:r>
              <a:rPr lang="en-US" dirty="0" smtClean="0"/>
              <a:t>Final draft is due Dec. </a:t>
            </a:r>
            <a:r>
              <a:rPr lang="en-US" dirty="0" smtClean="0"/>
              <a:t>17. </a:t>
            </a:r>
            <a:r>
              <a:rPr lang="en-US" dirty="0" smtClean="0"/>
              <a:t>– it will not be accepted after winter break begins. </a:t>
            </a:r>
          </a:p>
          <a:p>
            <a:endParaRPr lang="en-US" dirty="0"/>
          </a:p>
          <a:p>
            <a:r>
              <a:rPr lang="en-US" dirty="0" smtClean="0"/>
              <a:t>Using quotes in writing video - </a:t>
            </a:r>
            <a:r>
              <a:rPr lang="en-US" dirty="0" smtClean="0">
                <a:hlinkClick r:id="rId2"/>
              </a:rPr>
              <a:t>Integrating Quotes in Plain English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5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both Emily Grierson and Adela Strangeworth believe they could get away with their “evil” deeds? Explain.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Rough draft of essay DUE: Dec. 9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42" name="SMARTInkShape-Group27"/>
          <p:cNvGrpSpPr/>
          <p:nvPr/>
        </p:nvGrpSpPr>
        <p:grpSpPr>
          <a:xfrm>
            <a:off x="178684" y="4100513"/>
            <a:ext cx="2261374" cy="1828801"/>
            <a:chOff x="178684" y="4100513"/>
            <a:chExt cx="2261374" cy="1828801"/>
          </a:xfrm>
        </p:grpSpPr>
        <p:sp>
          <p:nvSpPr>
            <p:cNvPr id="112" name="SMARTInkShape-95"/>
            <p:cNvSpPr/>
            <p:nvPr/>
          </p:nvSpPr>
          <p:spPr>
            <a:xfrm>
              <a:off x="753027" y="4164930"/>
              <a:ext cx="261005" cy="328490"/>
            </a:xfrm>
            <a:custGeom>
              <a:avLst/>
              <a:gdLst/>
              <a:ahLst/>
              <a:cxnLst/>
              <a:rect l="0" t="0" r="0" b="0"/>
              <a:pathLst>
                <a:path w="261005" h="328490">
                  <a:moveTo>
                    <a:pt x="247098" y="35595"/>
                  </a:moveTo>
                  <a:lnTo>
                    <a:pt x="247098" y="31803"/>
                  </a:lnTo>
                  <a:lnTo>
                    <a:pt x="249215" y="27824"/>
                  </a:lnTo>
                  <a:lnTo>
                    <a:pt x="258489" y="16462"/>
                  </a:lnTo>
                  <a:lnTo>
                    <a:pt x="260527" y="9377"/>
                  </a:lnTo>
                  <a:lnTo>
                    <a:pt x="261004" y="4628"/>
                  </a:lnTo>
                  <a:lnTo>
                    <a:pt x="260338" y="3044"/>
                  </a:lnTo>
                  <a:lnTo>
                    <a:pt x="259099" y="1988"/>
                  </a:lnTo>
                  <a:lnTo>
                    <a:pt x="255607" y="815"/>
                  </a:lnTo>
                  <a:lnTo>
                    <a:pt x="236998" y="0"/>
                  </a:lnTo>
                  <a:lnTo>
                    <a:pt x="201730" y="7663"/>
                  </a:lnTo>
                  <a:lnTo>
                    <a:pt x="172801" y="16471"/>
                  </a:lnTo>
                  <a:lnTo>
                    <a:pt x="139095" y="31251"/>
                  </a:lnTo>
                  <a:lnTo>
                    <a:pt x="106089" y="50712"/>
                  </a:lnTo>
                  <a:lnTo>
                    <a:pt x="74084" y="73676"/>
                  </a:lnTo>
                  <a:lnTo>
                    <a:pt x="43699" y="102706"/>
                  </a:lnTo>
                  <a:lnTo>
                    <a:pt x="21732" y="134325"/>
                  </a:lnTo>
                  <a:lnTo>
                    <a:pt x="7285" y="165919"/>
                  </a:lnTo>
                  <a:lnTo>
                    <a:pt x="94" y="198299"/>
                  </a:lnTo>
                  <a:lnTo>
                    <a:pt x="0" y="218239"/>
                  </a:lnTo>
                  <a:lnTo>
                    <a:pt x="9666" y="247315"/>
                  </a:lnTo>
                  <a:lnTo>
                    <a:pt x="20923" y="266482"/>
                  </a:lnTo>
                  <a:lnTo>
                    <a:pt x="48232" y="291331"/>
                  </a:lnTo>
                  <a:lnTo>
                    <a:pt x="81460" y="309983"/>
                  </a:lnTo>
                  <a:lnTo>
                    <a:pt x="106806" y="318412"/>
                  </a:lnTo>
                  <a:lnTo>
                    <a:pt x="133152" y="324010"/>
                  </a:lnTo>
                  <a:lnTo>
                    <a:pt x="168710" y="327162"/>
                  </a:lnTo>
                  <a:lnTo>
                    <a:pt x="204236" y="3284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96"/>
            <p:cNvSpPr/>
            <p:nvPr/>
          </p:nvSpPr>
          <p:spPr>
            <a:xfrm>
              <a:off x="1057667" y="4100513"/>
              <a:ext cx="160773" cy="492919"/>
            </a:xfrm>
            <a:custGeom>
              <a:avLst/>
              <a:gdLst/>
              <a:ahLst/>
              <a:cxnLst/>
              <a:rect l="0" t="0" r="0" b="0"/>
              <a:pathLst>
                <a:path w="160773" h="492919">
                  <a:moveTo>
                    <a:pt x="71046" y="0"/>
                  </a:moveTo>
                  <a:lnTo>
                    <a:pt x="71046" y="3792"/>
                  </a:lnTo>
                  <a:lnTo>
                    <a:pt x="77196" y="34320"/>
                  </a:lnTo>
                  <a:lnTo>
                    <a:pt x="74103" y="64320"/>
                  </a:lnTo>
                  <a:lnTo>
                    <a:pt x="68159" y="98344"/>
                  </a:lnTo>
                  <a:lnTo>
                    <a:pt x="63677" y="123877"/>
                  </a:lnTo>
                  <a:lnTo>
                    <a:pt x="59039" y="151894"/>
                  </a:lnTo>
                  <a:lnTo>
                    <a:pt x="54332" y="182866"/>
                  </a:lnTo>
                  <a:lnTo>
                    <a:pt x="49594" y="213036"/>
                  </a:lnTo>
                  <a:lnTo>
                    <a:pt x="44843" y="243114"/>
                  </a:lnTo>
                  <a:lnTo>
                    <a:pt x="40085" y="275002"/>
                  </a:lnTo>
                  <a:lnTo>
                    <a:pt x="35325" y="305579"/>
                  </a:lnTo>
                  <a:lnTo>
                    <a:pt x="30563" y="334250"/>
                  </a:lnTo>
                  <a:lnTo>
                    <a:pt x="25801" y="360222"/>
                  </a:lnTo>
                  <a:lnTo>
                    <a:pt x="18658" y="393364"/>
                  </a:lnTo>
                  <a:lnTo>
                    <a:pt x="14042" y="426510"/>
                  </a:lnTo>
                  <a:lnTo>
                    <a:pt x="8471" y="443167"/>
                  </a:lnTo>
                  <a:lnTo>
                    <a:pt x="932" y="455195"/>
                  </a:lnTo>
                  <a:lnTo>
                    <a:pt x="491" y="455069"/>
                  </a:lnTo>
                  <a:lnTo>
                    <a:pt x="0" y="452813"/>
                  </a:lnTo>
                  <a:lnTo>
                    <a:pt x="425" y="426626"/>
                  </a:lnTo>
                  <a:lnTo>
                    <a:pt x="7383" y="397538"/>
                  </a:lnTo>
                  <a:lnTo>
                    <a:pt x="11966" y="370730"/>
                  </a:lnTo>
                  <a:lnTo>
                    <a:pt x="14625" y="352094"/>
                  </a:lnTo>
                  <a:lnTo>
                    <a:pt x="29268" y="316376"/>
                  </a:lnTo>
                  <a:lnTo>
                    <a:pt x="47447" y="286155"/>
                  </a:lnTo>
                  <a:lnTo>
                    <a:pt x="58970" y="275875"/>
                  </a:lnTo>
                  <a:lnTo>
                    <a:pt x="81978" y="262809"/>
                  </a:lnTo>
                  <a:lnTo>
                    <a:pt x="100743" y="258844"/>
                  </a:lnTo>
                  <a:lnTo>
                    <a:pt x="121384" y="261461"/>
                  </a:lnTo>
                  <a:lnTo>
                    <a:pt x="138789" y="267264"/>
                  </a:lnTo>
                  <a:lnTo>
                    <a:pt x="146927" y="275946"/>
                  </a:lnTo>
                  <a:lnTo>
                    <a:pt x="152395" y="287742"/>
                  </a:lnTo>
                  <a:lnTo>
                    <a:pt x="156194" y="321731"/>
                  </a:lnTo>
                  <a:lnTo>
                    <a:pt x="160772" y="355798"/>
                  </a:lnTo>
                  <a:lnTo>
                    <a:pt x="158309" y="383675"/>
                  </a:lnTo>
                  <a:lnTo>
                    <a:pt x="157226" y="411249"/>
                  </a:lnTo>
                  <a:lnTo>
                    <a:pt x="154744" y="442302"/>
                  </a:lnTo>
                  <a:lnTo>
                    <a:pt x="150076" y="475833"/>
                  </a:lnTo>
                  <a:lnTo>
                    <a:pt x="149926" y="479147"/>
                  </a:lnTo>
                  <a:lnTo>
                    <a:pt x="151877" y="484945"/>
                  </a:lnTo>
                  <a:lnTo>
                    <a:pt x="156771" y="4929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97"/>
            <p:cNvSpPr/>
            <p:nvPr/>
          </p:nvSpPr>
          <p:spPr>
            <a:xfrm>
              <a:off x="1311557" y="4330426"/>
              <a:ext cx="402944" cy="215652"/>
            </a:xfrm>
            <a:custGeom>
              <a:avLst/>
              <a:gdLst/>
              <a:ahLst/>
              <a:cxnLst/>
              <a:rect l="0" t="0" r="0" b="0"/>
              <a:pathLst>
                <a:path w="402944" h="215652">
                  <a:moveTo>
                    <a:pt x="95762" y="20118"/>
                  </a:moveTo>
                  <a:lnTo>
                    <a:pt x="95762" y="3118"/>
                  </a:lnTo>
                  <a:lnTo>
                    <a:pt x="94968" y="1641"/>
                  </a:lnTo>
                  <a:lnTo>
                    <a:pt x="93645" y="656"/>
                  </a:lnTo>
                  <a:lnTo>
                    <a:pt x="91969" y="0"/>
                  </a:lnTo>
                  <a:lnTo>
                    <a:pt x="90058" y="355"/>
                  </a:lnTo>
                  <a:lnTo>
                    <a:pt x="85819" y="2868"/>
                  </a:lnTo>
                  <a:lnTo>
                    <a:pt x="58931" y="35730"/>
                  </a:lnTo>
                  <a:lnTo>
                    <a:pt x="34016" y="70298"/>
                  </a:lnTo>
                  <a:lnTo>
                    <a:pt x="15626" y="104437"/>
                  </a:lnTo>
                  <a:lnTo>
                    <a:pt x="6225" y="132326"/>
                  </a:lnTo>
                  <a:lnTo>
                    <a:pt x="0" y="159110"/>
                  </a:lnTo>
                  <a:lnTo>
                    <a:pt x="2477" y="178599"/>
                  </a:lnTo>
                  <a:lnTo>
                    <a:pt x="10425" y="201883"/>
                  </a:lnTo>
                  <a:lnTo>
                    <a:pt x="15765" y="208852"/>
                  </a:lnTo>
                  <a:lnTo>
                    <a:pt x="23431" y="214595"/>
                  </a:lnTo>
                  <a:lnTo>
                    <a:pt x="27697" y="215651"/>
                  </a:lnTo>
                  <a:lnTo>
                    <a:pt x="36671" y="214707"/>
                  </a:lnTo>
                  <a:lnTo>
                    <a:pt x="54441" y="209712"/>
                  </a:lnTo>
                  <a:lnTo>
                    <a:pt x="65755" y="201219"/>
                  </a:lnTo>
                  <a:lnTo>
                    <a:pt x="95720" y="169526"/>
                  </a:lnTo>
                  <a:lnTo>
                    <a:pt x="114598" y="141441"/>
                  </a:lnTo>
                  <a:lnTo>
                    <a:pt x="120008" y="127221"/>
                  </a:lnTo>
                  <a:lnTo>
                    <a:pt x="123767" y="91548"/>
                  </a:lnTo>
                  <a:lnTo>
                    <a:pt x="123430" y="64567"/>
                  </a:lnTo>
                  <a:lnTo>
                    <a:pt x="117051" y="44488"/>
                  </a:lnTo>
                  <a:lnTo>
                    <a:pt x="113691" y="39415"/>
                  </a:lnTo>
                  <a:lnTo>
                    <a:pt x="112477" y="38539"/>
                  </a:lnTo>
                  <a:lnTo>
                    <a:pt x="111668" y="38749"/>
                  </a:lnTo>
                  <a:lnTo>
                    <a:pt x="108412" y="42836"/>
                  </a:lnTo>
                  <a:lnTo>
                    <a:pt x="106576" y="44788"/>
                  </a:lnTo>
                  <a:lnTo>
                    <a:pt x="104537" y="51191"/>
                  </a:lnTo>
                  <a:lnTo>
                    <a:pt x="97394" y="85258"/>
                  </a:lnTo>
                  <a:lnTo>
                    <a:pt x="96084" y="116946"/>
                  </a:lnTo>
                  <a:lnTo>
                    <a:pt x="101529" y="148076"/>
                  </a:lnTo>
                  <a:lnTo>
                    <a:pt x="112563" y="180549"/>
                  </a:lnTo>
                  <a:lnTo>
                    <a:pt x="119613" y="195888"/>
                  </a:lnTo>
                  <a:lnTo>
                    <a:pt x="126471" y="203542"/>
                  </a:lnTo>
                  <a:lnTo>
                    <a:pt x="134017" y="208796"/>
                  </a:lnTo>
                  <a:lnTo>
                    <a:pt x="142727" y="211754"/>
                  </a:lnTo>
                  <a:lnTo>
                    <a:pt x="147856" y="212446"/>
                  </a:lnTo>
                  <a:lnTo>
                    <a:pt x="150335" y="209455"/>
                  </a:lnTo>
                  <a:lnTo>
                    <a:pt x="156823" y="190871"/>
                  </a:lnTo>
                  <a:lnTo>
                    <a:pt x="161534" y="160738"/>
                  </a:lnTo>
                  <a:lnTo>
                    <a:pt x="169754" y="133750"/>
                  </a:lnTo>
                  <a:lnTo>
                    <a:pt x="180127" y="105645"/>
                  </a:lnTo>
                  <a:lnTo>
                    <a:pt x="194536" y="71496"/>
                  </a:lnTo>
                  <a:lnTo>
                    <a:pt x="223010" y="36702"/>
                  </a:lnTo>
                  <a:lnTo>
                    <a:pt x="234073" y="26695"/>
                  </a:lnTo>
                  <a:lnTo>
                    <a:pt x="267552" y="11145"/>
                  </a:lnTo>
                  <a:lnTo>
                    <a:pt x="302975" y="6530"/>
                  </a:lnTo>
                  <a:lnTo>
                    <a:pt x="315650" y="6935"/>
                  </a:lnTo>
                  <a:lnTo>
                    <a:pt x="336845" y="15815"/>
                  </a:lnTo>
                  <a:lnTo>
                    <a:pt x="343933" y="22439"/>
                  </a:lnTo>
                  <a:lnTo>
                    <a:pt x="348935" y="29881"/>
                  </a:lnTo>
                  <a:lnTo>
                    <a:pt x="351158" y="35834"/>
                  </a:lnTo>
                  <a:lnTo>
                    <a:pt x="352410" y="47441"/>
                  </a:lnTo>
                  <a:lnTo>
                    <a:pt x="350998" y="51033"/>
                  </a:lnTo>
                  <a:lnTo>
                    <a:pt x="327507" y="77753"/>
                  </a:lnTo>
                  <a:lnTo>
                    <a:pt x="311006" y="93816"/>
                  </a:lnTo>
                  <a:lnTo>
                    <a:pt x="275927" y="128962"/>
                  </a:lnTo>
                  <a:lnTo>
                    <a:pt x="253689" y="162514"/>
                  </a:lnTo>
                  <a:lnTo>
                    <a:pt x="248124" y="175021"/>
                  </a:lnTo>
                  <a:lnTo>
                    <a:pt x="247343" y="178156"/>
                  </a:lnTo>
                  <a:lnTo>
                    <a:pt x="248410" y="181039"/>
                  </a:lnTo>
                  <a:lnTo>
                    <a:pt x="253828" y="186359"/>
                  </a:lnTo>
                  <a:lnTo>
                    <a:pt x="261528" y="189253"/>
                  </a:lnTo>
                  <a:lnTo>
                    <a:pt x="265804" y="190024"/>
                  </a:lnTo>
                  <a:lnTo>
                    <a:pt x="270242" y="188951"/>
                  </a:lnTo>
                  <a:lnTo>
                    <a:pt x="303134" y="167107"/>
                  </a:lnTo>
                  <a:lnTo>
                    <a:pt x="318160" y="152482"/>
                  </a:lnTo>
                  <a:lnTo>
                    <a:pt x="337176" y="119687"/>
                  </a:lnTo>
                  <a:lnTo>
                    <a:pt x="343240" y="102360"/>
                  </a:lnTo>
                  <a:lnTo>
                    <a:pt x="345644" y="67039"/>
                  </a:lnTo>
                  <a:lnTo>
                    <a:pt x="345773" y="57468"/>
                  </a:lnTo>
                  <a:lnTo>
                    <a:pt x="344986" y="57718"/>
                  </a:lnTo>
                  <a:lnTo>
                    <a:pt x="341995" y="60112"/>
                  </a:lnTo>
                  <a:lnTo>
                    <a:pt x="340136" y="63822"/>
                  </a:lnTo>
                  <a:lnTo>
                    <a:pt x="331986" y="98907"/>
                  </a:lnTo>
                  <a:lnTo>
                    <a:pt x="332362" y="128242"/>
                  </a:lnTo>
                  <a:lnTo>
                    <a:pt x="341457" y="159328"/>
                  </a:lnTo>
                  <a:lnTo>
                    <a:pt x="352093" y="174519"/>
                  </a:lnTo>
                  <a:lnTo>
                    <a:pt x="369091" y="185281"/>
                  </a:lnTo>
                  <a:lnTo>
                    <a:pt x="402943" y="1987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98"/>
            <p:cNvSpPr/>
            <p:nvPr/>
          </p:nvSpPr>
          <p:spPr>
            <a:xfrm>
              <a:off x="1743530" y="4365937"/>
              <a:ext cx="120990" cy="234639"/>
            </a:xfrm>
            <a:custGeom>
              <a:avLst/>
              <a:gdLst/>
              <a:ahLst/>
              <a:cxnLst/>
              <a:rect l="0" t="0" r="0" b="0"/>
              <a:pathLst>
                <a:path w="120990" h="234639">
                  <a:moveTo>
                    <a:pt x="106701" y="20326"/>
                  </a:moveTo>
                  <a:lnTo>
                    <a:pt x="106701" y="16533"/>
                  </a:lnTo>
                  <a:lnTo>
                    <a:pt x="104585" y="12555"/>
                  </a:lnTo>
                  <a:lnTo>
                    <a:pt x="102909" y="10383"/>
                  </a:lnTo>
                  <a:lnTo>
                    <a:pt x="98930" y="7969"/>
                  </a:lnTo>
                  <a:lnTo>
                    <a:pt x="94516" y="6102"/>
                  </a:lnTo>
                  <a:lnTo>
                    <a:pt x="89909" y="2627"/>
                  </a:lnTo>
                  <a:lnTo>
                    <a:pt x="83098" y="553"/>
                  </a:lnTo>
                  <a:lnTo>
                    <a:pt x="79060" y="0"/>
                  </a:lnTo>
                  <a:lnTo>
                    <a:pt x="65791" y="3014"/>
                  </a:lnTo>
                  <a:lnTo>
                    <a:pt x="47085" y="16847"/>
                  </a:lnTo>
                  <a:lnTo>
                    <a:pt x="23346" y="43337"/>
                  </a:lnTo>
                  <a:lnTo>
                    <a:pt x="10009" y="71437"/>
                  </a:lnTo>
                  <a:lnTo>
                    <a:pt x="1847" y="104623"/>
                  </a:lnTo>
                  <a:lnTo>
                    <a:pt x="0" y="138136"/>
                  </a:lnTo>
                  <a:lnTo>
                    <a:pt x="3980" y="154442"/>
                  </a:lnTo>
                  <a:lnTo>
                    <a:pt x="19471" y="184312"/>
                  </a:lnTo>
                  <a:lnTo>
                    <a:pt x="36934" y="205968"/>
                  </a:lnTo>
                  <a:lnTo>
                    <a:pt x="52410" y="216075"/>
                  </a:lnTo>
                  <a:lnTo>
                    <a:pt x="84424" y="229031"/>
                  </a:lnTo>
                  <a:lnTo>
                    <a:pt x="120989" y="2346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99"/>
            <p:cNvSpPr/>
            <p:nvPr/>
          </p:nvSpPr>
          <p:spPr>
            <a:xfrm>
              <a:off x="1964531" y="4229100"/>
              <a:ext cx="92870" cy="400051"/>
            </a:xfrm>
            <a:custGeom>
              <a:avLst/>
              <a:gdLst/>
              <a:ahLst/>
              <a:cxnLst/>
              <a:rect l="0" t="0" r="0" b="0"/>
              <a:pathLst>
                <a:path w="92870" h="400051">
                  <a:moveTo>
                    <a:pt x="92869" y="0"/>
                  </a:moveTo>
                  <a:lnTo>
                    <a:pt x="92869" y="3792"/>
                  </a:lnTo>
                  <a:lnTo>
                    <a:pt x="92075" y="4909"/>
                  </a:lnTo>
                  <a:lnTo>
                    <a:pt x="90752" y="5654"/>
                  </a:lnTo>
                  <a:lnTo>
                    <a:pt x="89077" y="6151"/>
                  </a:lnTo>
                  <a:lnTo>
                    <a:pt x="87959" y="8069"/>
                  </a:lnTo>
                  <a:lnTo>
                    <a:pt x="78085" y="38168"/>
                  </a:lnTo>
                  <a:lnTo>
                    <a:pt x="68958" y="72362"/>
                  </a:lnTo>
                  <a:lnTo>
                    <a:pt x="61884" y="101962"/>
                  </a:lnTo>
                  <a:lnTo>
                    <a:pt x="55021" y="125485"/>
                  </a:lnTo>
                  <a:lnTo>
                    <a:pt x="47473" y="151021"/>
                  </a:lnTo>
                  <a:lnTo>
                    <a:pt x="41472" y="175600"/>
                  </a:lnTo>
                  <a:lnTo>
                    <a:pt x="34043" y="201869"/>
                  </a:lnTo>
                  <a:lnTo>
                    <a:pt x="26243" y="228626"/>
                  </a:lnTo>
                  <a:lnTo>
                    <a:pt x="20130" y="253747"/>
                  </a:lnTo>
                  <a:lnTo>
                    <a:pt x="14768" y="280258"/>
                  </a:lnTo>
                  <a:lnTo>
                    <a:pt x="10532" y="306328"/>
                  </a:lnTo>
                  <a:lnTo>
                    <a:pt x="7354" y="338855"/>
                  </a:lnTo>
                  <a:lnTo>
                    <a:pt x="1688" y="374057"/>
                  </a:lnTo>
                  <a:lnTo>
                    <a:pt x="0" y="400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00"/>
            <p:cNvSpPr/>
            <p:nvPr/>
          </p:nvSpPr>
          <p:spPr>
            <a:xfrm>
              <a:off x="1829094" y="4344099"/>
              <a:ext cx="610964" cy="248691"/>
            </a:xfrm>
            <a:custGeom>
              <a:avLst/>
              <a:gdLst/>
              <a:ahLst/>
              <a:cxnLst/>
              <a:rect l="0" t="0" r="0" b="0"/>
              <a:pathLst>
                <a:path w="610964" h="248691">
                  <a:moveTo>
                    <a:pt x="6850" y="127889"/>
                  </a:moveTo>
                  <a:lnTo>
                    <a:pt x="0" y="127889"/>
                  </a:lnTo>
                  <a:lnTo>
                    <a:pt x="34034" y="127889"/>
                  </a:lnTo>
                  <a:lnTo>
                    <a:pt x="60236" y="131681"/>
                  </a:lnTo>
                  <a:lnTo>
                    <a:pt x="91901" y="134039"/>
                  </a:lnTo>
                  <a:lnTo>
                    <a:pt x="126418" y="134738"/>
                  </a:lnTo>
                  <a:lnTo>
                    <a:pt x="152066" y="132785"/>
                  </a:lnTo>
                  <a:lnTo>
                    <a:pt x="178547" y="129271"/>
                  </a:lnTo>
                  <a:lnTo>
                    <a:pt x="203545" y="125063"/>
                  </a:lnTo>
                  <a:lnTo>
                    <a:pt x="236139" y="118232"/>
                  </a:lnTo>
                  <a:lnTo>
                    <a:pt x="265904" y="111181"/>
                  </a:lnTo>
                  <a:lnTo>
                    <a:pt x="287248" y="100272"/>
                  </a:lnTo>
                  <a:lnTo>
                    <a:pt x="299833" y="90778"/>
                  </a:lnTo>
                  <a:lnTo>
                    <a:pt x="303752" y="83349"/>
                  </a:lnTo>
                  <a:lnTo>
                    <a:pt x="306268" y="69437"/>
                  </a:lnTo>
                  <a:lnTo>
                    <a:pt x="304495" y="64075"/>
                  </a:lnTo>
                  <a:lnTo>
                    <a:pt x="302911" y="61533"/>
                  </a:lnTo>
                  <a:lnTo>
                    <a:pt x="300268" y="59839"/>
                  </a:lnTo>
                  <a:lnTo>
                    <a:pt x="288963" y="57455"/>
                  </a:lnTo>
                  <a:lnTo>
                    <a:pt x="274765" y="57542"/>
                  </a:lnTo>
                  <a:lnTo>
                    <a:pt x="262448" y="60376"/>
                  </a:lnTo>
                  <a:lnTo>
                    <a:pt x="245919" y="70226"/>
                  </a:lnTo>
                  <a:lnTo>
                    <a:pt x="221286" y="94532"/>
                  </a:lnTo>
                  <a:lnTo>
                    <a:pt x="198954" y="128199"/>
                  </a:lnTo>
                  <a:lnTo>
                    <a:pt x="195417" y="142314"/>
                  </a:lnTo>
                  <a:lnTo>
                    <a:pt x="198849" y="175688"/>
                  </a:lnTo>
                  <a:lnTo>
                    <a:pt x="202779" y="191202"/>
                  </a:lnTo>
                  <a:lnTo>
                    <a:pt x="211404" y="203917"/>
                  </a:lnTo>
                  <a:lnTo>
                    <a:pt x="239074" y="234062"/>
                  </a:lnTo>
                  <a:lnTo>
                    <a:pt x="261836" y="244455"/>
                  </a:lnTo>
                  <a:lnTo>
                    <a:pt x="289617" y="248690"/>
                  </a:lnTo>
                  <a:lnTo>
                    <a:pt x="293786" y="247316"/>
                  </a:lnTo>
                  <a:lnTo>
                    <a:pt x="300535" y="241557"/>
                  </a:lnTo>
                  <a:lnTo>
                    <a:pt x="308798" y="229390"/>
                  </a:lnTo>
                  <a:lnTo>
                    <a:pt x="312480" y="211938"/>
                  </a:lnTo>
                  <a:lnTo>
                    <a:pt x="314519" y="179798"/>
                  </a:lnTo>
                  <a:lnTo>
                    <a:pt x="319625" y="147579"/>
                  </a:lnTo>
                  <a:lnTo>
                    <a:pt x="320715" y="120229"/>
                  </a:lnTo>
                  <a:lnTo>
                    <a:pt x="324876" y="86335"/>
                  </a:lnTo>
                  <a:lnTo>
                    <a:pt x="333342" y="56710"/>
                  </a:lnTo>
                  <a:lnTo>
                    <a:pt x="341096" y="35890"/>
                  </a:lnTo>
                  <a:lnTo>
                    <a:pt x="353095" y="20108"/>
                  </a:lnTo>
                  <a:lnTo>
                    <a:pt x="367498" y="10052"/>
                  </a:lnTo>
                  <a:lnTo>
                    <a:pt x="387288" y="2839"/>
                  </a:lnTo>
                  <a:lnTo>
                    <a:pt x="422017" y="0"/>
                  </a:lnTo>
                  <a:lnTo>
                    <a:pt x="452125" y="1625"/>
                  </a:lnTo>
                  <a:lnTo>
                    <a:pt x="486181" y="7133"/>
                  </a:lnTo>
                  <a:lnTo>
                    <a:pt x="521407" y="11676"/>
                  </a:lnTo>
                  <a:lnTo>
                    <a:pt x="554863" y="15138"/>
                  </a:lnTo>
                  <a:lnTo>
                    <a:pt x="587028" y="19627"/>
                  </a:lnTo>
                  <a:lnTo>
                    <a:pt x="610963" y="20635"/>
                  </a:lnTo>
                  <a:lnTo>
                    <a:pt x="605564" y="20704"/>
                  </a:lnTo>
                  <a:lnTo>
                    <a:pt x="600234" y="18603"/>
                  </a:lnTo>
                  <a:lnTo>
                    <a:pt x="597702" y="16931"/>
                  </a:lnTo>
                  <a:lnTo>
                    <a:pt x="582761" y="14579"/>
                  </a:lnTo>
                  <a:lnTo>
                    <a:pt x="551469" y="18694"/>
                  </a:lnTo>
                  <a:lnTo>
                    <a:pt x="529639" y="21716"/>
                  </a:lnTo>
                  <a:lnTo>
                    <a:pt x="518071" y="28049"/>
                  </a:lnTo>
                  <a:lnTo>
                    <a:pt x="506426" y="40539"/>
                  </a:lnTo>
                  <a:lnTo>
                    <a:pt x="502728" y="49644"/>
                  </a:lnTo>
                  <a:lnTo>
                    <a:pt x="501741" y="54294"/>
                  </a:lnTo>
                  <a:lnTo>
                    <a:pt x="504145" y="72216"/>
                  </a:lnTo>
                  <a:lnTo>
                    <a:pt x="517772" y="98812"/>
                  </a:lnTo>
                  <a:lnTo>
                    <a:pt x="543542" y="130017"/>
                  </a:lnTo>
                  <a:lnTo>
                    <a:pt x="547928" y="143689"/>
                  </a:lnTo>
                  <a:lnTo>
                    <a:pt x="548954" y="150257"/>
                  </a:lnTo>
                  <a:lnTo>
                    <a:pt x="546846" y="153119"/>
                  </a:lnTo>
                  <a:lnTo>
                    <a:pt x="538155" y="158417"/>
                  </a:lnTo>
                  <a:lnTo>
                    <a:pt x="513172" y="162582"/>
                  </a:lnTo>
                  <a:lnTo>
                    <a:pt x="483190" y="165521"/>
                  </a:lnTo>
                  <a:lnTo>
                    <a:pt x="450721" y="173510"/>
                  </a:lnTo>
                  <a:lnTo>
                    <a:pt x="416927" y="181302"/>
                  </a:lnTo>
                  <a:lnTo>
                    <a:pt x="406900" y="1850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01"/>
            <p:cNvSpPr/>
            <p:nvPr/>
          </p:nvSpPr>
          <p:spPr>
            <a:xfrm>
              <a:off x="592931" y="4800786"/>
              <a:ext cx="371476" cy="285172"/>
            </a:xfrm>
            <a:custGeom>
              <a:avLst/>
              <a:gdLst/>
              <a:ahLst/>
              <a:cxnLst/>
              <a:rect l="0" t="0" r="0" b="0"/>
              <a:pathLst>
                <a:path w="371476" h="285172">
                  <a:moveTo>
                    <a:pt x="371475" y="35533"/>
                  </a:moveTo>
                  <a:lnTo>
                    <a:pt x="354683" y="18740"/>
                  </a:lnTo>
                  <a:lnTo>
                    <a:pt x="333057" y="9315"/>
                  </a:lnTo>
                  <a:lnTo>
                    <a:pt x="299034" y="1926"/>
                  </a:lnTo>
                  <a:lnTo>
                    <a:pt x="271165" y="440"/>
                  </a:lnTo>
                  <a:lnTo>
                    <a:pt x="242800" y="0"/>
                  </a:lnTo>
                  <a:lnTo>
                    <a:pt x="208563" y="3643"/>
                  </a:lnTo>
                  <a:lnTo>
                    <a:pt x="186151" y="13560"/>
                  </a:lnTo>
                  <a:lnTo>
                    <a:pt x="168221" y="30345"/>
                  </a:lnTo>
                  <a:lnTo>
                    <a:pt x="162078" y="41429"/>
                  </a:lnTo>
                  <a:lnTo>
                    <a:pt x="158619" y="60828"/>
                  </a:lnTo>
                  <a:lnTo>
                    <a:pt x="159397" y="76937"/>
                  </a:lnTo>
                  <a:lnTo>
                    <a:pt x="165035" y="92035"/>
                  </a:lnTo>
                  <a:lnTo>
                    <a:pt x="187293" y="121924"/>
                  </a:lnTo>
                  <a:lnTo>
                    <a:pt x="214620" y="157578"/>
                  </a:lnTo>
                  <a:lnTo>
                    <a:pt x="235835" y="185730"/>
                  </a:lnTo>
                  <a:lnTo>
                    <a:pt x="252969" y="214179"/>
                  </a:lnTo>
                  <a:lnTo>
                    <a:pt x="265869" y="248445"/>
                  </a:lnTo>
                  <a:lnTo>
                    <a:pt x="269805" y="267069"/>
                  </a:lnTo>
                  <a:lnTo>
                    <a:pt x="268610" y="275492"/>
                  </a:lnTo>
                  <a:lnTo>
                    <a:pt x="267179" y="278849"/>
                  </a:lnTo>
                  <a:lnTo>
                    <a:pt x="263845" y="281088"/>
                  </a:lnTo>
                  <a:lnTo>
                    <a:pt x="246981" y="284238"/>
                  </a:lnTo>
                  <a:lnTo>
                    <a:pt x="221435" y="285171"/>
                  </a:lnTo>
                  <a:lnTo>
                    <a:pt x="188289" y="284654"/>
                  </a:lnTo>
                  <a:lnTo>
                    <a:pt x="162265" y="281720"/>
                  </a:lnTo>
                  <a:lnTo>
                    <a:pt x="136941" y="277770"/>
                  </a:lnTo>
                  <a:lnTo>
                    <a:pt x="111663" y="272575"/>
                  </a:lnTo>
                  <a:lnTo>
                    <a:pt x="84553" y="264975"/>
                  </a:lnTo>
                  <a:lnTo>
                    <a:pt x="53893" y="247978"/>
                  </a:lnTo>
                  <a:lnTo>
                    <a:pt x="22993" y="231514"/>
                  </a:lnTo>
                  <a:lnTo>
                    <a:pt x="0" y="2141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02"/>
            <p:cNvSpPr/>
            <p:nvPr/>
          </p:nvSpPr>
          <p:spPr>
            <a:xfrm>
              <a:off x="883130" y="4786313"/>
              <a:ext cx="124140" cy="450057"/>
            </a:xfrm>
            <a:custGeom>
              <a:avLst/>
              <a:gdLst/>
              <a:ahLst/>
              <a:cxnLst/>
              <a:rect l="0" t="0" r="0" b="0"/>
              <a:pathLst>
                <a:path w="124140" h="450057">
                  <a:moveTo>
                    <a:pt x="124139" y="0"/>
                  </a:moveTo>
                  <a:lnTo>
                    <a:pt x="124139" y="32111"/>
                  </a:lnTo>
                  <a:lnTo>
                    <a:pt x="122022" y="59965"/>
                  </a:lnTo>
                  <a:lnTo>
                    <a:pt x="116368" y="88675"/>
                  </a:lnTo>
                  <a:lnTo>
                    <a:pt x="107549" y="122318"/>
                  </a:lnTo>
                  <a:lnTo>
                    <a:pt x="94882" y="157421"/>
                  </a:lnTo>
                  <a:lnTo>
                    <a:pt x="84942" y="181883"/>
                  </a:lnTo>
                  <a:lnTo>
                    <a:pt x="72587" y="208630"/>
                  </a:lnTo>
                  <a:lnTo>
                    <a:pt x="61275" y="234277"/>
                  </a:lnTo>
                  <a:lnTo>
                    <a:pt x="50955" y="259698"/>
                  </a:lnTo>
                  <a:lnTo>
                    <a:pt x="41077" y="286871"/>
                  </a:lnTo>
                  <a:lnTo>
                    <a:pt x="29279" y="312707"/>
                  </a:lnTo>
                  <a:lnTo>
                    <a:pt x="17685" y="337418"/>
                  </a:lnTo>
                  <a:lnTo>
                    <a:pt x="6696" y="372849"/>
                  </a:lnTo>
                  <a:lnTo>
                    <a:pt x="0" y="403014"/>
                  </a:lnTo>
                  <a:lnTo>
                    <a:pt x="2354" y="438283"/>
                  </a:lnTo>
                  <a:lnTo>
                    <a:pt x="2695" y="4500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03"/>
            <p:cNvSpPr/>
            <p:nvPr/>
          </p:nvSpPr>
          <p:spPr>
            <a:xfrm>
              <a:off x="878681" y="4908138"/>
              <a:ext cx="464345" cy="263422"/>
            </a:xfrm>
            <a:custGeom>
              <a:avLst/>
              <a:gdLst/>
              <a:ahLst/>
              <a:cxnLst/>
              <a:rect l="0" t="0" r="0" b="0"/>
              <a:pathLst>
                <a:path w="464345" h="263422">
                  <a:moveTo>
                    <a:pt x="0" y="13906"/>
                  </a:moveTo>
                  <a:lnTo>
                    <a:pt x="0" y="10114"/>
                  </a:lnTo>
                  <a:lnTo>
                    <a:pt x="2117" y="6135"/>
                  </a:lnTo>
                  <a:lnTo>
                    <a:pt x="3793" y="3963"/>
                  </a:lnTo>
                  <a:lnTo>
                    <a:pt x="7771" y="1549"/>
                  </a:lnTo>
                  <a:lnTo>
                    <a:pt x="16793" y="0"/>
                  </a:lnTo>
                  <a:lnTo>
                    <a:pt x="36831" y="487"/>
                  </a:lnTo>
                  <a:lnTo>
                    <a:pt x="65538" y="9571"/>
                  </a:lnTo>
                  <a:lnTo>
                    <a:pt x="82301" y="20206"/>
                  </a:lnTo>
                  <a:lnTo>
                    <a:pt x="117978" y="53529"/>
                  </a:lnTo>
                  <a:lnTo>
                    <a:pt x="129237" y="72213"/>
                  </a:lnTo>
                  <a:lnTo>
                    <a:pt x="134449" y="99859"/>
                  </a:lnTo>
                  <a:lnTo>
                    <a:pt x="135563" y="135380"/>
                  </a:lnTo>
                  <a:lnTo>
                    <a:pt x="129995" y="163137"/>
                  </a:lnTo>
                  <a:lnTo>
                    <a:pt x="118934" y="189701"/>
                  </a:lnTo>
                  <a:lnTo>
                    <a:pt x="100814" y="216934"/>
                  </a:lnTo>
                  <a:lnTo>
                    <a:pt x="93226" y="220913"/>
                  </a:lnTo>
                  <a:lnTo>
                    <a:pt x="92975" y="213442"/>
                  </a:lnTo>
                  <a:lnTo>
                    <a:pt x="94527" y="210430"/>
                  </a:lnTo>
                  <a:lnTo>
                    <a:pt x="125448" y="175585"/>
                  </a:lnTo>
                  <a:lnTo>
                    <a:pt x="157690" y="151986"/>
                  </a:lnTo>
                  <a:lnTo>
                    <a:pt x="186636" y="133755"/>
                  </a:lnTo>
                  <a:lnTo>
                    <a:pt x="222104" y="121688"/>
                  </a:lnTo>
                  <a:lnTo>
                    <a:pt x="255892" y="115453"/>
                  </a:lnTo>
                  <a:lnTo>
                    <a:pt x="284703" y="115015"/>
                  </a:lnTo>
                  <a:lnTo>
                    <a:pt x="300609" y="119712"/>
                  </a:lnTo>
                  <a:lnTo>
                    <a:pt x="307700" y="123901"/>
                  </a:lnTo>
                  <a:lnTo>
                    <a:pt x="311381" y="128409"/>
                  </a:lnTo>
                  <a:lnTo>
                    <a:pt x="312362" y="130723"/>
                  </a:lnTo>
                  <a:lnTo>
                    <a:pt x="311336" y="137527"/>
                  </a:lnTo>
                  <a:lnTo>
                    <a:pt x="297482" y="168814"/>
                  </a:lnTo>
                  <a:lnTo>
                    <a:pt x="273410" y="197273"/>
                  </a:lnTo>
                  <a:lnTo>
                    <a:pt x="239080" y="225838"/>
                  </a:lnTo>
                  <a:lnTo>
                    <a:pt x="222209" y="243996"/>
                  </a:lnTo>
                  <a:lnTo>
                    <a:pt x="219577" y="248261"/>
                  </a:lnTo>
                  <a:lnTo>
                    <a:pt x="218616" y="251899"/>
                  </a:lnTo>
                  <a:lnTo>
                    <a:pt x="218769" y="255118"/>
                  </a:lnTo>
                  <a:lnTo>
                    <a:pt x="219665" y="258058"/>
                  </a:lnTo>
                  <a:lnTo>
                    <a:pt x="221056" y="260017"/>
                  </a:lnTo>
                  <a:lnTo>
                    <a:pt x="222777" y="261324"/>
                  </a:lnTo>
                  <a:lnTo>
                    <a:pt x="226806" y="262775"/>
                  </a:lnTo>
                  <a:lnTo>
                    <a:pt x="231242" y="263421"/>
                  </a:lnTo>
                  <a:lnTo>
                    <a:pt x="259027" y="253948"/>
                  </a:lnTo>
                  <a:lnTo>
                    <a:pt x="279155" y="243338"/>
                  </a:lnTo>
                  <a:lnTo>
                    <a:pt x="311574" y="210025"/>
                  </a:lnTo>
                  <a:lnTo>
                    <a:pt x="336694" y="180668"/>
                  </a:lnTo>
                  <a:lnTo>
                    <a:pt x="347737" y="158907"/>
                  </a:lnTo>
                  <a:lnTo>
                    <a:pt x="348506" y="155817"/>
                  </a:lnTo>
                  <a:lnTo>
                    <a:pt x="348225" y="152964"/>
                  </a:lnTo>
                  <a:lnTo>
                    <a:pt x="343758" y="144029"/>
                  </a:lnTo>
                  <a:lnTo>
                    <a:pt x="341165" y="143176"/>
                  </a:lnTo>
                  <a:lnTo>
                    <a:pt x="339362" y="142948"/>
                  </a:lnTo>
                  <a:lnTo>
                    <a:pt x="338160" y="144384"/>
                  </a:lnTo>
                  <a:lnTo>
                    <a:pt x="334115" y="155978"/>
                  </a:lnTo>
                  <a:lnTo>
                    <a:pt x="328126" y="167920"/>
                  </a:lnTo>
                  <a:lnTo>
                    <a:pt x="314283" y="199367"/>
                  </a:lnTo>
                  <a:lnTo>
                    <a:pt x="310338" y="209839"/>
                  </a:lnTo>
                  <a:lnTo>
                    <a:pt x="307597" y="235323"/>
                  </a:lnTo>
                  <a:lnTo>
                    <a:pt x="309483" y="241430"/>
                  </a:lnTo>
                  <a:lnTo>
                    <a:pt x="317161" y="251818"/>
                  </a:lnTo>
                  <a:lnTo>
                    <a:pt x="321671" y="254583"/>
                  </a:lnTo>
                  <a:lnTo>
                    <a:pt x="331034" y="256357"/>
                  </a:lnTo>
                  <a:lnTo>
                    <a:pt x="337891" y="252366"/>
                  </a:lnTo>
                  <a:lnTo>
                    <a:pt x="359056" y="236514"/>
                  </a:lnTo>
                  <a:lnTo>
                    <a:pt x="373475" y="205998"/>
                  </a:lnTo>
                  <a:lnTo>
                    <a:pt x="391367" y="173081"/>
                  </a:lnTo>
                  <a:lnTo>
                    <a:pt x="405920" y="152416"/>
                  </a:lnTo>
                  <a:lnTo>
                    <a:pt x="430911" y="125959"/>
                  </a:lnTo>
                  <a:lnTo>
                    <a:pt x="432531" y="125120"/>
                  </a:lnTo>
                  <a:lnTo>
                    <a:pt x="433610" y="125355"/>
                  </a:lnTo>
                  <a:lnTo>
                    <a:pt x="435343" y="127642"/>
                  </a:lnTo>
                  <a:lnTo>
                    <a:pt x="435762" y="160307"/>
                  </a:lnTo>
                  <a:lnTo>
                    <a:pt x="435768" y="194249"/>
                  </a:lnTo>
                  <a:lnTo>
                    <a:pt x="436563" y="208188"/>
                  </a:lnTo>
                  <a:lnTo>
                    <a:pt x="439561" y="214818"/>
                  </a:lnTo>
                  <a:lnTo>
                    <a:pt x="448769" y="226676"/>
                  </a:lnTo>
                  <a:lnTo>
                    <a:pt x="451601" y="227533"/>
                  </a:lnTo>
                  <a:lnTo>
                    <a:pt x="464344" y="2282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04"/>
            <p:cNvSpPr/>
            <p:nvPr/>
          </p:nvSpPr>
          <p:spPr>
            <a:xfrm>
              <a:off x="1400296" y="4987737"/>
              <a:ext cx="185152" cy="303906"/>
            </a:xfrm>
            <a:custGeom>
              <a:avLst/>
              <a:gdLst/>
              <a:ahLst/>
              <a:cxnLst/>
              <a:rect l="0" t="0" r="0" b="0"/>
              <a:pathLst>
                <a:path w="185152" h="303906">
                  <a:moveTo>
                    <a:pt x="28454" y="27176"/>
                  </a:moveTo>
                  <a:lnTo>
                    <a:pt x="28454" y="17233"/>
                  </a:lnTo>
                  <a:lnTo>
                    <a:pt x="26337" y="12703"/>
                  </a:lnTo>
                  <a:lnTo>
                    <a:pt x="23545" y="8043"/>
                  </a:lnTo>
                  <a:lnTo>
                    <a:pt x="21604" y="0"/>
                  </a:lnTo>
                  <a:lnTo>
                    <a:pt x="20713" y="328"/>
                  </a:lnTo>
                  <a:lnTo>
                    <a:pt x="11393" y="8667"/>
                  </a:lnTo>
                  <a:lnTo>
                    <a:pt x="2976" y="22667"/>
                  </a:lnTo>
                  <a:lnTo>
                    <a:pt x="797" y="32102"/>
                  </a:lnTo>
                  <a:lnTo>
                    <a:pt x="0" y="53704"/>
                  </a:lnTo>
                  <a:lnTo>
                    <a:pt x="2049" y="60926"/>
                  </a:lnTo>
                  <a:lnTo>
                    <a:pt x="3707" y="63964"/>
                  </a:lnTo>
                  <a:lnTo>
                    <a:pt x="13625" y="72031"/>
                  </a:lnTo>
                  <a:lnTo>
                    <a:pt x="22826" y="75655"/>
                  </a:lnTo>
                  <a:lnTo>
                    <a:pt x="44054" y="77048"/>
                  </a:lnTo>
                  <a:lnTo>
                    <a:pt x="49410" y="75006"/>
                  </a:lnTo>
                  <a:lnTo>
                    <a:pt x="54437" y="72246"/>
                  </a:lnTo>
                  <a:lnTo>
                    <a:pt x="64007" y="70232"/>
                  </a:lnTo>
                  <a:lnTo>
                    <a:pt x="67539" y="70124"/>
                  </a:lnTo>
                  <a:lnTo>
                    <a:pt x="68004" y="70889"/>
                  </a:lnTo>
                  <a:lnTo>
                    <a:pt x="67521" y="72193"/>
                  </a:lnTo>
                  <a:lnTo>
                    <a:pt x="65661" y="75758"/>
                  </a:lnTo>
                  <a:lnTo>
                    <a:pt x="60438" y="107623"/>
                  </a:lnTo>
                  <a:lnTo>
                    <a:pt x="55361" y="141721"/>
                  </a:lnTo>
                  <a:lnTo>
                    <a:pt x="47175" y="173891"/>
                  </a:lnTo>
                  <a:lnTo>
                    <a:pt x="44055" y="201439"/>
                  </a:lnTo>
                  <a:lnTo>
                    <a:pt x="39338" y="229710"/>
                  </a:lnTo>
                  <a:lnTo>
                    <a:pt x="35543" y="261210"/>
                  </a:lnTo>
                  <a:lnTo>
                    <a:pt x="28939" y="296282"/>
                  </a:lnTo>
                  <a:lnTo>
                    <a:pt x="28777" y="299448"/>
                  </a:lnTo>
                  <a:lnTo>
                    <a:pt x="27876" y="301560"/>
                  </a:lnTo>
                  <a:lnTo>
                    <a:pt x="26481" y="302967"/>
                  </a:lnTo>
                  <a:lnTo>
                    <a:pt x="24757" y="303905"/>
                  </a:lnTo>
                  <a:lnTo>
                    <a:pt x="22815" y="303737"/>
                  </a:lnTo>
                  <a:lnTo>
                    <a:pt x="18539" y="301433"/>
                  </a:lnTo>
                  <a:lnTo>
                    <a:pt x="9327" y="287784"/>
                  </a:lnTo>
                  <a:lnTo>
                    <a:pt x="3031" y="274431"/>
                  </a:lnTo>
                  <a:lnTo>
                    <a:pt x="156" y="241307"/>
                  </a:lnTo>
                  <a:lnTo>
                    <a:pt x="2050" y="218375"/>
                  </a:lnTo>
                  <a:lnTo>
                    <a:pt x="12865" y="184910"/>
                  </a:lnTo>
                  <a:lnTo>
                    <a:pt x="37465" y="154741"/>
                  </a:lnTo>
                  <a:lnTo>
                    <a:pt x="71562" y="122026"/>
                  </a:lnTo>
                  <a:lnTo>
                    <a:pt x="107068" y="96493"/>
                  </a:lnTo>
                  <a:lnTo>
                    <a:pt x="142758" y="72453"/>
                  </a:lnTo>
                  <a:lnTo>
                    <a:pt x="177660" y="42092"/>
                  </a:lnTo>
                  <a:lnTo>
                    <a:pt x="182080" y="36980"/>
                  </a:lnTo>
                  <a:lnTo>
                    <a:pt x="185151" y="28623"/>
                  </a:lnTo>
                  <a:lnTo>
                    <a:pt x="184512" y="28141"/>
                  </a:lnTo>
                  <a:lnTo>
                    <a:pt x="181686" y="27605"/>
                  </a:lnTo>
                  <a:lnTo>
                    <a:pt x="149651" y="41666"/>
                  </a:lnTo>
                  <a:lnTo>
                    <a:pt x="135537" y="50783"/>
                  </a:lnTo>
                  <a:lnTo>
                    <a:pt x="123418" y="63539"/>
                  </a:lnTo>
                  <a:lnTo>
                    <a:pt x="107219" y="97180"/>
                  </a:lnTo>
                  <a:lnTo>
                    <a:pt x="104777" y="102421"/>
                  </a:lnTo>
                  <a:lnTo>
                    <a:pt x="104179" y="114593"/>
                  </a:lnTo>
                  <a:lnTo>
                    <a:pt x="110264" y="138018"/>
                  </a:lnTo>
                  <a:lnTo>
                    <a:pt x="116811" y="149270"/>
                  </a:lnTo>
                  <a:lnTo>
                    <a:pt x="135610" y="1629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05"/>
            <p:cNvSpPr/>
            <p:nvPr/>
          </p:nvSpPr>
          <p:spPr>
            <a:xfrm>
              <a:off x="1621726" y="4986338"/>
              <a:ext cx="221363" cy="162862"/>
            </a:xfrm>
            <a:custGeom>
              <a:avLst/>
              <a:gdLst/>
              <a:ahLst/>
              <a:cxnLst/>
              <a:rect l="0" t="0" r="0" b="0"/>
              <a:pathLst>
                <a:path w="221363" h="162862">
                  <a:moveTo>
                    <a:pt x="14193" y="157162"/>
                  </a:moveTo>
                  <a:lnTo>
                    <a:pt x="3551" y="146520"/>
                  </a:lnTo>
                  <a:lnTo>
                    <a:pt x="1525" y="142378"/>
                  </a:lnTo>
                  <a:lnTo>
                    <a:pt x="0" y="126177"/>
                  </a:lnTo>
                  <a:lnTo>
                    <a:pt x="705" y="97351"/>
                  </a:lnTo>
                  <a:lnTo>
                    <a:pt x="12091" y="64915"/>
                  </a:lnTo>
                  <a:lnTo>
                    <a:pt x="33250" y="30964"/>
                  </a:lnTo>
                  <a:lnTo>
                    <a:pt x="48795" y="8356"/>
                  </a:lnTo>
                  <a:lnTo>
                    <a:pt x="49167" y="8746"/>
                  </a:lnTo>
                  <a:lnTo>
                    <a:pt x="49581" y="11295"/>
                  </a:lnTo>
                  <a:lnTo>
                    <a:pt x="53606" y="17193"/>
                  </a:lnTo>
                  <a:lnTo>
                    <a:pt x="53962" y="19399"/>
                  </a:lnTo>
                  <a:lnTo>
                    <a:pt x="53405" y="21664"/>
                  </a:lnTo>
                  <a:lnTo>
                    <a:pt x="51464" y="26297"/>
                  </a:lnTo>
                  <a:lnTo>
                    <a:pt x="49130" y="59678"/>
                  </a:lnTo>
                  <a:lnTo>
                    <a:pt x="43762" y="73524"/>
                  </a:lnTo>
                  <a:lnTo>
                    <a:pt x="42170" y="83285"/>
                  </a:lnTo>
                  <a:lnTo>
                    <a:pt x="23401" y="112809"/>
                  </a:lnTo>
                  <a:lnTo>
                    <a:pt x="21461" y="118399"/>
                  </a:lnTo>
                  <a:lnTo>
                    <a:pt x="16699" y="126009"/>
                  </a:lnTo>
                  <a:lnTo>
                    <a:pt x="14935" y="133291"/>
                  </a:lnTo>
                  <a:lnTo>
                    <a:pt x="14523" y="138086"/>
                  </a:lnTo>
                  <a:lnTo>
                    <a:pt x="15206" y="139682"/>
                  </a:lnTo>
                  <a:lnTo>
                    <a:pt x="16456" y="140746"/>
                  </a:lnTo>
                  <a:lnTo>
                    <a:pt x="19961" y="141929"/>
                  </a:lnTo>
                  <a:lnTo>
                    <a:pt x="24165" y="142454"/>
                  </a:lnTo>
                  <a:lnTo>
                    <a:pt x="28679" y="140571"/>
                  </a:lnTo>
                  <a:lnTo>
                    <a:pt x="64390" y="119267"/>
                  </a:lnTo>
                  <a:lnTo>
                    <a:pt x="90121" y="96237"/>
                  </a:lnTo>
                  <a:lnTo>
                    <a:pt x="99791" y="92907"/>
                  </a:lnTo>
                  <a:lnTo>
                    <a:pt x="99880" y="96672"/>
                  </a:lnTo>
                  <a:lnTo>
                    <a:pt x="97784" y="100644"/>
                  </a:lnTo>
                  <a:lnTo>
                    <a:pt x="95001" y="105055"/>
                  </a:lnTo>
                  <a:lnTo>
                    <a:pt x="93434" y="112795"/>
                  </a:lnTo>
                  <a:lnTo>
                    <a:pt x="92861" y="133779"/>
                  </a:lnTo>
                  <a:lnTo>
                    <a:pt x="94929" y="140948"/>
                  </a:lnTo>
                  <a:lnTo>
                    <a:pt x="102725" y="152019"/>
                  </a:lnTo>
                  <a:lnTo>
                    <a:pt x="109569" y="159430"/>
                  </a:lnTo>
                  <a:lnTo>
                    <a:pt x="116378" y="162139"/>
                  </a:lnTo>
                  <a:lnTo>
                    <a:pt x="120416" y="162861"/>
                  </a:lnTo>
                  <a:lnTo>
                    <a:pt x="129137" y="161547"/>
                  </a:lnTo>
                  <a:lnTo>
                    <a:pt x="147670" y="154236"/>
                  </a:lnTo>
                  <a:lnTo>
                    <a:pt x="161868" y="143683"/>
                  </a:lnTo>
                  <a:lnTo>
                    <a:pt x="186616" y="110392"/>
                  </a:lnTo>
                  <a:lnTo>
                    <a:pt x="199745" y="78066"/>
                  </a:lnTo>
                  <a:lnTo>
                    <a:pt x="211018" y="42795"/>
                  </a:lnTo>
                  <a:lnTo>
                    <a:pt x="215702" y="18507"/>
                  </a:lnTo>
                  <a:lnTo>
                    <a:pt x="219685" y="8394"/>
                  </a:lnTo>
                  <a:lnTo>
                    <a:pt x="22136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06"/>
            <p:cNvSpPr/>
            <p:nvPr/>
          </p:nvSpPr>
          <p:spPr>
            <a:xfrm>
              <a:off x="1864849" y="4972050"/>
              <a:ext cx="41417" cy="174340"/>
            </a:xfrm>
            <a:custGeom>
              <a:avLst/>
              <a:gdLst/>
              <a:ahLst/>
              <a:cxnLst/>
              <a:rect l="0" t="0" r="0" b="0"/>
              <a:pathLst>
                <a:path w="41417" h="174340">
                  <a:moveTo>
                    <a:pt x="35389" y="0"/>
                  </a:moveTo>
                  <a:lnTo>
                    <a:pt x="35389" y="9943"/>
                  </a:lnTo>
                  <a:lnTo>
                    <a:pt x="20915" y="45182"/>
                  </a:lnTo>
                  <a:lnTo>
                    <a:pt x="8914" y="80274"/>
                  </a:lnTo>
                  <a:lnTo>
                    <a:pt x="2181" y="113729"/>
                  </a:lnTo>
                  <a:lnTo>
                    <a:pt x="0" y="140105"/>
                  </a:lnTo>
                  <a:lnTo>
                    <a:pt x="3560" y="154666"/>
                  </a:lnTo>
                  <a:lnTo>
                    <a:pt x="11874" y="168105"/>
                  </a:lnTo>
                  <a:lnTo>
                    <a:pt x="16471" y="173403"/>
                  </a:lnTo>
                  <a:lnTo>
                    <a:pt x="18808" y="174339"/>
                  </a:lnTo>
                  <a:lnTo>
                    <a:pt x="21160" y="174170"/>
                  </a:lnTo>
                  <a:lnTo>
                    <a:pt x="25890" y="171865"/>
                  </a:lnTo>
                  <a:lnTo>
                    <a:pt x="30638" y="168195"/>
                  </a:lnTo>
                  <a:lnTo>
                    <a:pt x="33277" y="163918"/>
                  </a:lnTo>
                  <a:lnTo>
                    <a:pt x="41416" y="131521"/>
                  </a:lnTo>
                  <a:lnTo>
                    <a:pt x="36731" y="99458"/>
                  </a:lnTo>
                  <a:lnTo>
                    <a:pt x="33670" y="80533"/>
                  </a:lnTo>
                  <a:lnTo>
                    <a:pt x="24770" y="45358"/>
                  </a:lnTo>
                  <a:lnTo>
                    <a:pt x="21101" y="214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07"/>
            <p:cNvSpPr/>
            <p:nvPr/>
          </p:nvSpPr>
          <p:spPr>
            <a:xfrm>
              <a:off x="1921669" y="5022056"/>
              <a:ext cx="150020" cy="75195"/>
            </a:xfrm>
            <a:custGeom>
              <a:avLst/>
              <a:gdLst/>
              <a:ahLst/>
              <a:cxnLst/>
              <a:rect l="0" t="0" r="0" b="0"/>
              <a:pathLst>
                <a:path w="150020" h="75195">
                  <a:moveTo>
                    <a:pt x="0" y="0"/>
                  </a:moveTo>
                  <a:lnTo>
                    <a:pt x="3792" y="0"/>
                  </a:lnTo>
                  <a:lnTo>
                    <a:pt x="4909" y="1588"/>
                  </a:lnTo>
                  <a:lnTo>
                    <a:pt x="7275" y="10613"/>
                  </a:lnTo>
                  <a:lnTo>
                    <a:pt x="25465" y="45489"/>
                  </a:lnTo>
                  <a:lnTo>
                    <a:pt x="28447" y="58811"/>
                  </a:lnTo>
                  <a:lnTo>
                    <a:pt x="34976" y="71018"/>
                  </a:lnTo>
                  <a:lnTo>
                    <a:pt x="35498" y="75194"/>
                  </a:lnTo>
                  <a:lnTo>
                    <a:pt x="36511" y="59291"/>
                  </a:lnTo>
                  <a:lnTo>
                    <a:pt x="45661" y="47593"/>
                  </a:lnTo>
                  <a:lnTo>
                    <a:pt x="62730" y="30955"/>
                  </a:lnTo>
                  <a:lnTo>
                    <a:pt x="95172" y="14288"/>
                  </a:lnTo>
                  <a:lnTo>
                    <a:pt x="114982" y="9261"/>
                  </a:lnTo>
                  <a:lnTo>
                    <a:pt x="150019" y="71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08"/>
            <p:cNvSpPr/>
            <p:nvPr/>
          </p:nvSpPr>
          <p:spPr>
            <a:xfrm>
              <a:off x="2121694" y="4886325"/>
              <a:ext cx="85726" cy="235745"/>
            </a:xfrm>
            <a:custGeom>
              <a:avLst/>
              <a:gdLst/>
              <a:ahLst/>
              <a:cxnLst/>
              <a:rect l="0" t="0" r="0" b="0"/>
              <a:pathLst>
                <a:path w="85726" h="235745">
                  <a:moveTo>
                    <a:pt x="85725" y="0"/>
                  </a:moveTo>
                  <a:lnTo>
                    <a:pt x="85725" y="3792"/>
                  </a:lnTo>
                  <a:lnTo>
                    <a:pt x="84931" y="4910"/>
                  </a:lnTo>
                  <a:lnTo>
                    <a:pt x="83608" y="5654"/>
                  </a:lnTo>
                  <a:lnTo>
                    <a:pt x="81932" y="6151"/>
                  </a:lnTo>
                  <a:lnTo>
                    <a:pt x="80815" y="8069"/>
                  </a:lnTo>
                  <a:lnTo>
                    <a:pt x="70941" y="38168"/>
                  </a:lnTo>
                  <a:lnTo>
                    <a:pt x="59466" y="71760"/>
                  </a:lnTo>
                  <a:lnTo>
                    <a:pt x="47876" y="102193"/>
                  </a:lnTo>
                  <a:lnTo>
                    <a:pt x="34328" y="134751"/>
                  </a:lnTo>
                  <a:lnTo>
                    <a:pt x="24008" y="164112"/>
                  </a:lnTo>
                  <a:lnTo>
                    <a:pt x="14326" y="192843"/>
                  </a:lnTo>
                  <a:lnTo>
                    <a:pt x="5657" y="225853"/>
                  </a:lnTo>
                  <a:lnTo>
                    <a:pt x="0" y="2357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09"/>
            <p:cNvSpPr/>
            <p:nvPr/>
          </p:nvSpPr>
          <p:spPr>
            <a:xfrm>
              <a:off x="2050256" y="4915450"/>
              <a:ext cx="264320" cy="235031"/>
            </a:xfrm>
            <a:custGeom>
              <a:avLst/>
              <a:gdLst/>
              <a:ahLst/>
              <a:cxnLst/>
              <a:rect l="0" t="0" r="0" b="0"/>
              <a:pathLst>
                <a:path w="264320" h="235031">
                  <a:moveTo>
                    <a:pt x="0" y="135181"/>
                  </a:moveTo>
                  <a:lnTo>
                    <a:pt x="3793" y="135181"/>
                  </a:lnTo>
                  <a:lnTo>
                    <a:pt x="30528" y="129030"/>
                  </a:lnTo>
                  <a:lnTo>
                    <a:pt x="58170" y="128332"/>
                  </a:lnTo>
                  <a:lnTo>
                    <a:pt x="87703" y="128125"/>
                  </a:lnTo>
                  <a:lnTo>
                    <a:pt x="116562" y="124271"/>
                  </a:lnTo>
                  <a:lnTo>
                    <a:pt x="145221" y="118102"/>
                  </a:lnTo>
                  <a:lnTo>
                    <a:pt x="173821" y="107455"/>
                  </a:lnTo>
                  <a:lnTo>
                    <a:pt x="205432" y="89634"/>
                  </a:lnTo>
                  <a:lnTo>
                    <a:pt x="221824" y="75560"/>
                  </a:lnTo>
                  <a:lnTo>
                    <a:pt x="232061" y="60542"/>
                  </a:lnTo>
                  <a:lnTo>
                    <a:pt x="246742" y="26303"/>
                  </a:lnTo>
                  <a:lnTo>
                    <a:pt x="249598" y="5711"/>
                  </a:lnTo>
                  <a:lnTo>
                    <a:pt x="248949" y="3623"/>
                  </a:lnTo>
                  <a:lnTo>
                    <a:pt x="247722" y="2232"/>
                  </a:lnTo>
                  <a:lnTo>
                    <a:pt x="244243" y="686"/>
                  </a:lnTo>
                  <a:lnTo>
                    <a:pt x="240050" y="0"/>
                  </a:lnTo>
                  <a:lnTo>
                    <a:pt x="235541" y="1811"/>
                  </a:lnTo>
                  <a:lnTo>
                    <a:pt x="222386" y="13234"/>
                  </a:lnTo>
                  <a:lnTo>
                    <a:pt x="201286" y="43888"/>
                  </a:lnTo>
                  <a:lnTo>
                    <a:pt x="188838" y="71993"/>
                  </a:lnTo>
                  <a:lnTo>
                    <a:pt x="176620" y="105178"/>
                  </a:lnTo>
                  <a:lnTo>
                    <a:pt x="162947" y="138692"/>
                  </a:lnTo>
                  <a:lnTo>
                    <a:pt x="153396" y="170182"/>
                  </a:lnTo>
                  <a:lnTo>
                    <a:pt x="146671" y="202732"/>
                  </a:lnTo>
                  <a:lnTo>
                    <a:pt x="142974" y="233325"/>
                  </a:lnTo>
                  <a:lnTo>
                    <a:pt x="143735" y="233948"/>
                  </a:lnTo>
                  <a:lnTo>
                    <a:pt x="149035" y="235030"/>
                  </a:lnTo>
                  <a:lnTo>
                    <a:pt x="169928" y="203407"/>
                  </a:lnTo>
                  <a:lnTo>
                    <a:pt x="181935" y="190498"/>
                  </a:lnTo>
                  <a:lnTo>
                    <a:pt x="204914" y="176049"/>
                  </a:lnTo>
                  <a:lnTo>
                    <a:pt x="227223" y="167560"/>
                  </a:lnTo>
                  <a:lnTo>
                    <a:pt x="230857" y="167879"/>
                  </a:lnTo>
                  <a:lnTo>
                    <a:pt x="234074" y="169680"/>
                  </a:lnTo>
                  <a:lnTo>
                    <a:pt x="247430" y="183440"/>
                  </a:lnTo>
                  <a:lnTo>
                    <a:pt x="261125" y="208471"/>
                  </a:lnTo>
                  <a:lnTo>
                    <a:pt x="264319" y="220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10"/>
            <p:cNvSpPr/>
            <p:nvPr/>
          </p:nvSpPr>
          <p:spPr>
            <a:xfrm>
              <a:off x="980523" y="5439480"/>
              <a:ext cx="312066" cy="289648"/>
            </a:xfrm>
            <a:custGeom>
              <a:avLst/>
              <a:gdLst/>
              <a:ahLst/>
              <a:cxnLst/>
              <a:rect l="0" t="0" r="0" b="0"/>
              <a:pathLst>
                <a:path w="312066" h="289648">
                  <a:moveTo>
                    <a:pt x="191052" y="11201"/>
                  </a:moveTo>
                  <a:lnTo>
                    <a:pt x="187260" y="7409"/>
                  </a:lnTo>
                  <a:lnTo>
                    <a:pt x="183281" y="5547"/>
                  </a:lnTo>
                  <a:lnTo>
                    <a:pt x="147739" y="0"/>
                  </a:lnTo>
                  <a:lnTo>
                    <a:pt x="112493" y="4391"/>
                  </a:lnTo>
                  <a:lnTo>
                    <a:pt x="101633" y="7645"/>
                  </a:lnTo>
                  <a:lnTo>
                    <a:pt x="81726" y="21905"/>
                  </a:lnTo>
                  <a:lnTo>
                    <a:pt x="50306" y="54133"/>
                  </a:lnTo>
                  <a:lnTo>
                    <a:pt x="45155" y="63620"/>
                  </a:lnTo>
                  <a:lnTo>
                    <a:pt x="41576" y="83613"/>
                  </a:lnTo>
                  <a:lnTo>
                    <a:pt x="43391" y="89157"/>
                  </a:lnTo>
                  <a:lnTo>
                    <a:pt x="44986" y="91747"/>
                  </a:lnTo>
                  <a:lnTo>
                    <a:pt x="54816" y="99184"/>
                  </a:lnTo>
                  <a:lnTo>
                    <a:pt x="85593" y="115175"/>
                  </a:lnTo>
                  <a:lnTo>
                    <a:pt x="100161" y="117938"/>
                  </a:lnTo>
                  <a:lnTo>
                    <a:pt x="105148" y="116055"/>
                  </a:lnTo>
                  <a:lnTo>
                    <a:pt x="111024" y="112170"/>
                  </a:lnTo>
                  <a:lnTo>
                    <a:pt x="110713" y="111852"/>
                  </a:lnTo>
                  <a:lnTo>
                    <a:pt x="95641" y="111239"/>
                  </a:lnTo>
                  <a:lnTo>
                    <a:pt x="71557" y="121159"/>
                  </a:lnTo>
                  <a:lnTo>
                    <a:pt x="43377" y="145006"/>
                  </a:lnTo>
                  <a:lnTo>
                    <a:pt x="19597" y="176195"/>
                  </a:lnTo>
                  <a:lnTo>
                    <a:pt x="4343" y="204218"/>
                  </a:lnTo>
                  <a:lnTo>
                    <a:pt x="0" y="221762"/>
                  </a:lnTo>
                  <a:lnTo>
                    <a:pt x="1100" y="232048"/>
                  </a:lnTo>
                  <a:lnTo>
                    <a:pt x="8274" y="251587"/>
                  </a:lnTo>
                  <a:lnTo>
                    <a:pt x="12715" y="256946"/>
                  </a:lnTo>
                  <a:lnTo>
                    <a:pt x="15011" y="258375"/>
                  </a:lnTo>
                  <a:lnTo>
                    <a:pt x="49028" y="260981"/>
                  </a:lnTo>
                  <a:lnTo>
                    <a:pt x="76126" y="260389"/>
                  </a:lnTo>
                  <a:lnTo>
                    <a:pt x="111560" y="249043"/>
                  </a:lnTo>
                  <a:lnTo>
                    <a:pt x="125638" y="241862"/>
                  </a:lnTo>
                  <a:lnTo>
                    <a:pt x="131023" y="239923"/>
                  </a:lnTo>
                  <a:lnTo>
                    <a:pt x="140916" y="232755"/>
                  </a:lnTo>
                  <a:lnTo>
                    <a:pt x="134884" y="232666"/>
                  </a:lnTo>
                  <a:lnTo>
                    <a:pt x="134556" y="231869"/>
                  </a:lnTo>
                  <a:lnTo>
                    <a:pt x="134193" y="228868"/>
                  </a:lnTo>
                  <a:lnTo>
                    <a:pt x="134890" y="227750"/>
                  </a:lnTo>
                  <a:lnTo>
                    <a:pt x="136148" y="227004"/>
                  </a:lnTo>
                  <a:lnTo>
                    <a:pt x="137781" y="226507"/>
                  </a:lnTo>
                  <a:lnTo>
                    <a:pt x="138869" y="225382"/>
                  </a:lnTo>
                  <a:lnTo>
                    <a:pt x="142732" y="217874"/>
                  </a:lnTo>
                  <a:lnTo>
                    <a:pt x="160955" y="192819"/>
                  </a:lnTo>
                  <a:lnTo>
                    <a:pt x="185780" y="178739"/>
                  </a:lnTo>
                  <a:lnTo>
                    <a:pt x="197625" y="176146"/>
                  </a:lnTo>
                  <a:lnTo>
                    <a:pt x="200196" y="175933"/>
                  </a:lnTo>
                  <a:lnTo>
                    <a:pt x="205170" y="177813"/>
                  </a:lnTo>
                  <a:lnTo>
                    <a:pt x="214831" y="185488"/>
                  </a:lnTo>
                  <a:lnTo>
                    <a:pt x="217495" y="189997"/>
                  </a:lnTo>
                  <a:lnTo>
                    <a:pt x="218206" y="192311"/>
                  </a:lnTo>
                  <a:lnTo>
                    <a:pt x="216879" y="199115"/>
                  </a:lnTo>
                  <a:lnTo>
                    <a:pt x="213786" y="211871"/>
                  </a:lnTo>
                  <a:lnTo>
                    <a:pt x="210752" y="225705"/>
                  </a:lnTo>
                  <a:lnTo>
                    <a:pt x="195713" y="258862"/>
                  </a:lnTo>
                  <a:lnTo>
                    <a:pt x="186012" y="280549"/>
                  </a:lnTo>
                  <a:lnTo>
                    <a:pt x="183945" y="289647"/>
                  </a:lnTo>
                  <a:lnTo>
                    <a:pt x="189619" y="283279"/>
                  </a:lnTo>
                  <a:lnTo>
                    <a:pt x="213166" y="251729"/>
                  </a:lnTo>
                  <a:lnTo>
                    <a:pt x="241118" y="218790"/>
                  </a:lnTo>
                  <a:lnTo>
                    <a:pt x="269788" y="195406"/>
                  </a:lnTo>
                  <a:lnTo>
                    <a:pt x="297451" y="177813"/>
                  </a:lnTo>
                  <a:lnTo>
                    <a:pt x="307584" y="175963"/>
                  </a:lnTo>
                  <a:lnTo>
                    <a:pt x="309221" y="176605"/>
                  </a:lnTo>
                  <a:lnTo>
                    <a:pt x="310313" y="177827"/>
                  </a:lnTo>
                  <a:lnTo>
                    <a:pt x="311525" y="181301"/>
                  </a:lnTo>
                  <a:lnTo>
                    <a:pt x="312065" y="185491"/>
                  </a:lnTo>
                  <a:lnTo>
                    <a:pt x="305635" y="219476"/>
                  </a:lnTo>
                  <a:lnTo>
                    <a:pt x="301644" y="231310"/>
                  </a:lnTo>
                  <a:lnTo>
                    <a:pt x="283921" y="2612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11"/>
            <p:cNvSpPr/>
            <p:nvPr/>
          </p:nvSpPr>
          <p:spPr>
            <a:xfrm>
              <a:off x="1350169" y="5636419"/>
              <a:ext cx="21432" cy="107157"/>
            </a:xfrm>
            <a:custGeom>
              <a:avLst/>
              <a:gdLst/>
              <a:ahLst/>
              <a:cxnLst/>
              <a:rect l="0" t="0" r="0" b="0"/>
              <a:pathLst>
                <a:path w="21432" h="107157">
                  <a:moveTo>
                    <a:pt x="21431" y="0"/>
                  </a:moveTo>
                  <a:lnTo>
                    <a:pt x="21431" y="3792"/>
                  </a:lnTo>
                  <a:lnTo>
                    <a:pt x="19314" y="7771"/>
                  </a:lnTo>
                  <a:lnTo>
                    <a:pt x="17639" y="9943"/>
                  </a:lnTo>
                  <a:lnTo>
                    <a:pt x="15777" y="16590"/>
                  </a:lnTo>
                  <a:lnTo>
                    <a:pt x="12612" y="29257"/>
                  </a:lnTo>
                  <a:lnTo>
                    <a:pt x="8764" y="43064"/>
                  </a:lnTo>
                  <a:lnTo>
                    <a:pt x="7286" y="77110"/>
                  </a:lnTo>
                  <a:lnTo>
                    <a:pt x="6413" y="86658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12"/>
            <p:cNvSpPr/>
            <p:nvPr/>
          </p:nvSpPr>
          <p:spPr>
            <a:xfrm>
              <a:off x="1421606" y="5414963"/>
              <a:ext cx="7145" cy="28576"/>
            </a:xfrm>
            <a:custGeom>
              <a:avLst/>
              <a:gdLst/>
              <a:ahLst/>
              <a:cxnLst/>
              <a:rect l="0" t="0" r="0" b="0"/>
              <a:pathLst>
                <a:path w="7145" h="28576">
                  <a:moveTo>
                    <a:pt x="7144" y="28575"/>
                  </a:moveTo>
                  <a:lnTo>
                    <a:pt x="7144" y="18632"/>
                  </a:lnTo>
                  <a:lnTo>
                    <a:pt x="5027" y="14102"/>
                  </a:lnTo>
                  <a:lnTo>
                    <a:pt x="2235" y="944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13"/>
            <p:cNvSpPr/>
            <p:nvPr/>
          </p:nvSpPr>
          <p:spPr>
            <a:xfrm>
              <a:off x="1458862" y="5572125"/>
              <a:ext cx="34183" cy="192882"/>
            </a:xfrm>
            <a:custGeom>
              <a:avLst/>
              <a:gdLst/>
              <a:ahLst/>
              <a:cxnLst/>
              <a:rect l="0" t="0" r="0" b="0"/>
              <a:pathLst>
                <a:path w="34183" h="192882">
                  <a:moveTo>
                    <a:pt x="34182" y="0"/>
                  </a:moveTo>
                  <a:lnTo>
                    <a:pt x="30389" y="3792"/>
                  </a:lnTo>
                  <a:lnTo>
                    <a:pt x="28528" y="9887"/>
                  </a:lnTo>
                  <a:lnTo>
                    <a:pt x="21531" y="37815"/>
                  </a:lnTo>
                  <a:lnTo>
                    <a:pt x="12603" y="70205"/>
                  </a:lnTo>
                  <a:lnTo>
                    <a:pt x="6989" y="103561"/>
                  </a:lnTo>
                  <a:lnTo>
                    <a:pt x="970" y="136609"/>
                  </a:lnTo>
                  <a:lnTo>
                    <a:pt x="0" y="165184"/>
                  </a:lnTo>
                  <a:lnTo>
                    <a:pt x="5607" y="1928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14"/>
            <p:cNvSpPr/>
            <p:nvPr/>
          </p:nvSpPr>
          <p:spPr>
            <a:xfrm>
              <a:off x="1557338" y="5686425"/>
              <a:ext cx="75195" cy="242889"/>
            </a:xfrm>
            <a:custGeom>
              <a:avLst/>
              <a:gdLst/>
              <a:ahLst/>
              <a:cxnLst/>
              <a:rect l="0" t="0" r="0" b="0"/>
              <a:pathLst>
                <a:path w="75195" h="242889">
                  <a:moveTo>
                    <a:pt x="28575" y="0"/>
                  </a:moveTo>
                  <a:lnTo>
                    <a:pt x="24782" y="3792"/>
                  </a:lnTo>
                  <a:lnTo>
                    <a:pt x="22920" y="9887"/>
                  </a:lnTo>
                  <a:lnTo>
                    <a:pt x="19755" y="22244"/>
                  </a:lnTo>
                  <a:lnTo>
                    <a:pt x="4664" y="54816"/>
                  </a:lnTo>
                  <a:lnTo>
                    <a:pt x="921" y="73828"/>
                  </a:lnTo>
                  <a:lnTo>
                    <a:pt x="409" y="83348"/>
                  </a:lnTo>
                  <a:lnTo>
                    <a:pt x="2298" y="90754"/>
                  </a:lnTo>
                  <a:lnTo>
                    <a:pt x="3913" y="93840"/>
                  </a:lnTo>
                  <a:lnTo>
                    <a:pt x="5784" y="95898"/>
                  </a:lnTo>
                  <a:lnTo>
                    <a:pt x="9979" y="98184"/>
                  </a:lnTo>
                  <a:lnTo>
                    <a:pt x="19933" y="99651"/>
                  </a:lnTo>
                  <a:lnTo>
                    <a:pt x="31923" y="99112"/>
                  </a:lnTo>
                  <a:lnTo>
                    <a:pt x="65301" y="87008"/>
                  </a:lnTo>
                  <a:lnTo>
                    <a:pt x="67346" y="85787"/>
                  </a:lnTo>
                  <a:lnTo>
                    <a:pt x="68710" y="84179"/>
                  </a:lnTo>
                  <a:lnTo>
                    <a:pt x="69619" y="82313"/>
                  </a:lnTo>
                  <a:lnTo>
                    <a:pt x="71019" y="81862"/>
                  </a:lnTo>
                  <a:lnTo>
                    <a:pt x="72746" y="82356"/>
                  </a:lnTo>
                  <a:lnTo>
                    <a:pt x="74691" y="83479"/>
                  </a:lnTo>
                  <a:lnTo>
                    <a:pt x="75194" y="84228"/>
                  </a:lnTo>
                  <a:lnTo>
                    <a:pt x="74735" y="84727"/>
                  </a:lnTo>
                  <a:lnTo>
                    <a:pt x="73636" y="85060"/>
                  </a:lnTo>
                  <a:lnTo>
                    <a:pt x="72903" y="86075"/>
                  </a:lnTo>
                  <a:lnTo>
                    <a:pt x="61551" y="116236"/>
                  </a:lnTo>
                  <a:lnTo>
                    <a:pt x="42187" y="150274"/>
                  </a:lnTo>
                  <a:lnTo>
                    <a:pt x="23679" y="182437"/>
                  </a:lnTo>
                  <a:lnTo>
                    <a:pt x="9485" y="217568"/>
                  </a:lnTo>
                  <a:lnTo>
                    <a:pt x="0" y="2428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15"/>
            <p:cNvSpPr/>
            <p:nvPr/>
          </p:nvSpPr>
          <p:spPr>
            <a:xfrm>
              <a:off x="486069" y="5372889"/>
              <a:ext cx="169717" cy="234956"/>
            </a:xfrm>
            <a:custGeom>
              <a:avLst/>
              <a:gdLst/>
              <a:ahLst/>
              <a:cxnLst/>
              <a:rect l="0" t="0" r="0" b="0"/>
              <a:pathLst>
                <a:path w="169717" h="234956">
                  <a:moveTo>
                    <a:pt x="6850" y="234955"/>
                  </a:moveTo>
                  <a:lnTo>
                    <a:pt x="3057" y="234955"/>
                  </a:lnTo>
                  <a:lnTo>
                    <a:pt x="1940" y="234161"/>
                  </a:lnTo>
                  <a:lnTo>
                    <a:pt x="1195" y="232838"/>
                  </a:lnTo>
                  <a:lnTo>
                    <a:pt x="0" y="225012"/>
                  </a:lnTo>
                  <a:lnTo>
                    <a:pt x="1953" y="220482"/>
                  </a:lnTo>
                  <a:lnTo>
                    <a:pt x="3586" y="218162"/>
                  </a:lnTo>
                  <a:lnTo>
                    <a:pt x="10356" y="184101"/>
                  </a:lnTo>
                  <a:lnTo>
                    <a:pt x="14069" y="151296"/>
                  </a:lnTo>
                  <a:lnTo>
                    <a:pt x="23739" y="118946"/>
                  </a:lnTo>
                  <a:lnTo>
                    <a:pt x="34079" y="91574"/>
                  </a:lnTo>
                  <a:lnTo>
                    <a:pt x="48476" y="57672"/>
                  </a:lnTo>
                  <a:lnTo>
                    <a:pt x="66607" y="29632"/>
                  </a:lnTo>
                  <a:lnTo>
                    <a:pt x="94182" y="5201"/>
                  </a:lnTo>
                  <a:lnTo>
                    <a:pt x="100697" y="1873"/>
                  </a:lnTo>
                  <a:lnTo>
                    <a:pt x="108828" y="0"/>
                  </a:lnTo>
                  <a:lnTo>
                    <a:pt x="111348" y="531"/>
                  </a:lnTo>
                  <a:lnTo>
                    <a:pt x="118686" y="5070"/>
                  </a:lnTo>
                  <a:lnTo>
                    <a:pt x="123495" y="9223"/>
                  </a:lnTo>
                  <a:lnTo>
                    <a:pt x="126161" y="15832"/>
                  </a:lnTo>
                  <a:lnTo>
                    <a:pt x="126872" y="19817"/>
                  </a:lnTo>
                  <a:lnTo>
                    <a:pt x="122018" y="53123"/>
                  </a:lnTo>
                  <a:lnTo>
                    <a:pt x="111283" y="88630"/>
                  </a:lnTo>
                  <a:lnTo>
                    <a:pt x="97307" y="120538"/>
                  </a:lnTo>
                  <a:lnTo>
                    <a:pt x="88600" y="132067"/>
                  </a:lnTo>
                  <a:lnTo>
                    <a:pt x="86370" y="137971"/>
                  </a:lnTo>
                  <a:lnTo>
                    <a:pt x="86057" y="137755"/>
                  </a:lnTo>
                  <a:lnTo>
                    <a:pt x="85468" y="131315"/>
                  </a:lnTo>
                  <a:lnTo>
                    <a:pt x="98412" y="98725"/>
                  </a:lnTo>
                  <a:lnTo>
                    <a:pt x="126379" y="63615"/>
                  </a:lnTo>
                  <a:lnTo>
                    <a:pt x="132999" y="54822"/>
                  </a:lnTo>
                  <a:lnTo>
                    <a:pt x="153751" y="38388"/>
                  </a:lnTo>
                  <a:lnTo>
                    <a:pt x="161413" y="35954"/>
                  </a:lnTo>
                  <a:lnTo>
                    <a:pt x="166297" y="35385"/>
                  </a:lnTo>
                  <a:lnTo>
                    <a:pt x="167916" y="36027"/>
                  </a:lnTo>
                  <a:lnTo>
                    <a:pt x="168996" y="37249"/>
                  </a:lnTo>
                  <a:lnTo>
                    <a:pt x="169716" y="38857"/>
                  </a:lnTo>
                  <a:lnTo>
                    <a:pt x="168399" y="44877"/>
                  </a:lnTo>
                  <a:lnTo>
                    <a:pt x="165312" y="57192"/>
                  </a:lnTo>
                  <a:lnTo>
                    <a:pt x="158472" y="92780"/>
                  </a:lnTo>
                  <a:lnTo>
                    <a:pt x="153393" y="124586"/>
                  </a:lnTo>
                  <a:lnTo>
                    <a:pt x="144746" y="155739"/>
                  </a:lnTo>
                  <a:lnTo>
                    <a:pt x="135395" y="184823"/>
                  </a:lnTo>
                  <a:lnTo>
                    <a:pt x="123263" y="220029"/>
                  </a:lnTo>
                  <a:lnTo>
                    <a:pt x="121150" y="2349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16"/>
            <p:cNvSpPr/>
            <p:nvPr/>
          </p:nvSpPr>
          <p:spPr>
            <a:xfrm>
              <a:off x="635794" y="5514975"/>
              <a:ext cx="14288" cy="57151"/>
            </a:xfrm>
            <a:custGeom>
              <a:avLst/>
              <a:gdLst/>
              <a:ahLst/>
              <a:cxnLst/>
              <a:rect l="0" t="0" r="0" b="0"/>
              <a:pathLst>
                <a:path w="14288" h="57151">
                  <a:moveTo>
                    <a:pt x="14287" y="0"/>
                  </a:moveTo>
                  <a:lnTo>
                    <a:pt x="14287" y="3792"/>
                  </a:lnTo>
                  <a:lnTo>
                    <a:pt x="7585" y="33843"/>
                  </a:lnTo>
                  <a:lnTo>
                    <a:pt x="6546" y="40441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17"/>
            <p:cNvSpPr/>
            <p:nvPr/>
          </p:nvSpPr>
          <p:spPr>
            <a:xfrm>
              <a:off x="671513" y="5414963"/>
              <a:ext cx="7144" cy="1"/>
            </a:xfrm>
            <a:custGeom>
              <a:avLst/>
              <a:gdLst/>
              <a:ahLst/>
              <a:cxnLst/>
              <a:rect l="0" t="0" r="0" b="0"/>
              <a:pathLst>
                <a:path w="7144" h="1">
                  <a:moveTo>
                    <a:pt x="7143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18"/>
            <p:cNvSpPr/>
            <p:nvPr/>
          </p:nvSpPr>
          <p:spPr>
            <a:xfrm>
              <a:off x="714375" y="5436394"/>
              <a:ext cx="100014" cy="163878"/>
            </a:xfrm>
            <a:custGeom>
              <a:avLst/>
              <a:gdLst/>
              <a:ahLst/>
              <a:cxnLst/>
              <a:rect l="0" t="0" r="0" b="0"/>
              <a:pathLst>
                <a:path w="100014" h="163878">
                  <a:moveTo>
                    <a:pt x="100013" y="0"/>
                  </a:moveTo>
                  <a:lnTo>
                    <a:pt x="96220" y="0"/>
                  </a:lnTo>
                  <a:lnTo>
                    <a:pt x="95103" y="794"/>
                  </a:lnTo>
                  <a:lnTo>
                    <a:pt x="94358" y="2117"/>
                  </a:lnTo>
                  <a:lnTo>
                    <a:pt x="93862" y="3792"/>
                  </a:lnTo>
                  <a:lnTo>
                    <a:pt x="91943" y="4910"/>
                  </a:lnTo>
                  <a:lnTo>
                    <a:pt x="61844" y="9129"/>
                  </a:lnTo>
                  <a:lnTo>
                    <a:pt x="28987" y="15951"/>
                  </a:lnTo>
                  <a:lnTo>
                    <a:pt x="9606" y="24141"/>
                  </a:lnTo>
                  <a:lnTo>
                    <a:pt x="4270" y="28720"/>
                  </a:lnTo>
                  <a:lnTo>
                    <a:pt x="2846" y="31054"/>
                  </a:lnTo>
                  <a:lnTo>
                    <a:pt x="843" y="41921"/>
                  </a:lnTo>
                  <a:lnTo>
                    <a:pt x="4042" y="55195"/>
                  </a:lnTo>
                  <a:lnTo>
                    <a:pt x="17938" y="73903"/>
                  </a:lnTo>
                  <a:lnTo>
                    <a:pt x="45355" y="107310"/>
                  </a:lnTo>
                  <a:lnTo>
                    <a:pt x="70817" y="140628"/>
                  </a:lnTo>
                  <a:lnTo>
                    <a:pt x="75130" y="146638"/>
                  </a:lnTo>
                  <a:lnTo>
                    <a:pt x="77559" y="154485"/>
                  </a:lnTo>
                  <a:lnTo>
                    <a:pt x="78127" y="159412"/>
                  </a:lnTo>
                  <a:lnTo>
                    <a:pt x="77485" y="161043"/>
                  </a:lnTo>
                  <a:lnTo>
                    <a:pt x="76263" y="162131"/>
                  </a:lnTo>
                  <a:lnTo>
                    <a:pt x="74654" y="162856"/>
                  </a:lnTo>
                  <a:lnTo>
                    <a:pt x="64806" y="163877"/>
                  </a:lnTo>
                  <a:lnTo>
                    <a:pt x="51834" y="160386"/>
                  </a:lnTo>
                  <a:lnTo>
                    <a:pt x="32434" y="152890"/>
                  </a:lnTo>
                  <a:lnTo>
                    <a:pt x="10728" y="148469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19"/>
            <p:cNvSpPr/>
            <p:nvPr/>
          </p:nvSpPr>
          <p:spPr>
            <a:xfrm>
              <a:off x="800100" y="5514975"/>
              <a:ext cx="92870" cy="120990"/>
            </a:xfrm>
            <a:custGeom>
              <a:avLst/>
              <a:gdLst/>
              <a:ahLst/>
              <a:cxnLst/>
              <a:rect l="0" t="0" r="0" b="0"/>
              <a:pathLst>
                <a:path w="92870" h="120990">
                  <a:moveTo>
                    <a:pt x="92869" y="0"/>
                  </a:moveTo>
                  <a:lnTo>
                    <a:pt x="82926" y="0"/>
                  </a:lnTo>
                  <a:lnTo>
                    <a:pt x="72284" y="3792"/>
                  </a:lnTo>
                  <a:lnTo>
                    <a:pt x="37766" y="27641"/>
                  </a:lnTo>
                  <a:lnTo>
                    <a:pt x="27506" y="40910"/>
                  </a:lnTo>
                  <a:lnTo>
                    <a:pt x="23231" y="54896"/>
                  </a:lnTo>
                  <a:lnTo>
                    <a:pt x="21537" y="88114"/>
                  </a:lnTo>
                  <a:lnTo>
                    <a:pt x="20669" y="101602"/>
                  </a:lnTo>
                  <a:lnTo>
                    <a:pt x="14159" y="117990"/>
                  </a:lnTo>
                  <a:lnTo>
                    <a:pt x="12614" y="119142"/>
                  </a:lnTo>
                  <a:lnTo>
                    <a:pt x="8781" y="120421"/>
                  </a:lnTo>
                  <a:lnTo>
                    <a:pt x="4432" y="120989"/>
                  </a:lnTo>
                  <a:lnTo>
                    <a:pt x="2955" y="120347"/>
                  </a:lnTo>
                  <a:lnTo>
                    <a:pt x="1970" y="119125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120"/>
            <p:cNvSpPr/>
            <p:nvPr/>
          </p:nvSpPr>
          <p:spPr>
            <a:xfrm>
              <a:off x="178684" y="4586868"/>
              <a:ext cx="234105" cy="313746"/>
            </a:xfrm>
            <a:custGeom>
              <a:avLst/>
              <a:gdLst/>
              <a:ahLst/>
              <a:cxnLst/>
              <a:rect l="0" t="0" r="0" b="0"/>
              <a:pathLst>
                <a:path w="234105" h="313746">
                  <a:moveTo>
                    <a:pt x="28485" y="163726"/>
                  </a:moveTo>
                  <a:lnTo>
                    <a:pt x="28485" y="167518"/>
                  </a:lnTo>
                  <a:lnTo>
                    <a:pt x="26368" y="171497"/>
                  </a:lnTo>
                  <a:lnTo>
                    <a:pt x="11692" y="197518"/>
                  </a:lnTo>
                  <a:lnTo>
                    <a:pt x="7970" y="215409"/>
                  </a:lnTo>
                  <a:lnTo>
                    <a:pt x="7461" y="221886"/>
                  </a:lnTo>
                  <a:lnTo>
                    <a:pt x="6531" y="223930"/>
                  </a:lnTo>
                  <a:lnTo>
                    <a:pt x="5118" y="225293"/>
                  </a:lnTo>
                  <a:lnTo>
                    <a:pt x="939" y="227481"/>
                  </a:lnTo>
                  <a:lnTo>
                    <a:pt x="596" y="226867"/>
                  </a:lnTo>
                  <a:lnTo>
                    <a:pt x="0" y="218029"/>
                  </a:lnTo>
                  <a:lnTo>
                    <a:pt x="9861" y="184280"/>
                  </a:lnTo>
                  <a:lnTo>
                    <a:pt x="19044" y="150706"/>
                  </a:lnTo>
                  <a:lnTo>
                    <a:pt x="30618" y="115616"/>
                  </a:lnTo>
                  <a:lnTo>
                    <a:pt x="44164" y="81727"/>
                  </a:lnTo>
                  <a:lnTo>
                    <a:pt x="65096" y="50162"/>
                  </a:lnTo>
                  <a:lnTo>
                    <a:pt x="87457" y="23113"/>
                  </a:lnTo>
                  <a:lnTo>
                    <a:pt x="110981" y="3833"/>
                  </a:lnTo>
                  <a:lnTo>
                    <a:pt x="126684" y="291"/>
                  </a:lnTo>
                  <a:lnTo>
                    <a:pt x="129669" y="0"/>
                  </a:lnTo>
                  <a:lnTo>
                    <a:pt x="135104" y="1795"/>
                  </a:lnTo>
                  <a:lnTo>
                    <a:pt x="137664" y="3384"/>
                  </a:lnTo>
                  <a:lnTo>
                    <a:pt x="140509" y="11500"/>
                  </a:lnTo>
                  <a:lnTo>
                    <a:pt x="142335" y="36113"/>
                  </a:lnTo>
                  <a:lnTo>
                    <a:pt x="137071" y="70985"/>
                  </a:lnTo>
                  <a:lnTo>
                    <a:pt x="132131" y="99457"/>
                  </a:lnTo>
                  <a:lnTo>
                    <a:pt x="118873" y="132354"/>
                  </a:lnTo>
                  <a:lnTo>
                    <a:pt x="114824" y="154410"/>
                  </a:lnTo>
                  <a:lnTo>
                    <a:pt x="114331" y="161886"/>
                  </a:lnTo>
                  <a:lnTo>
                    <a:pt x="114246" y="155596"/>
                  </a:lnTo>
                  <a:lnTo>
                    <a:pt x="118013" y="143678"/>
                  </a:lnTo>
                  <a:lnTo>
                    <a:pt x="124102" y="136824"/>
                  </a:lnTo>
                  <a:lnTo>
                    <a:pt x="131306" y="130338"/>
                  </a:lnTo>
                  <a:lnTo>
                    <a:pt x="157585" y="99290"/>
                  </a:lnTo>
                  <a:lnTo>
                    <a:pt x="180159" y="77188"/>
                  </a:lnTo>
                  <a:lnTo>
                    <a:pt x="186647" y="73671"/>
                  </a:lnTo>
                  <a:lnTo>
                    <a:pt x="214496" y="71104"/>
                  </a:lnTo>
                  <a:lnTo>
                    <a:pt x="217580" y="72609"/>
                  </a:lnTo>
                  <a:lnTo>
                    <a:pt x="223123" y="78515"/>
                  </a:lnTo>
                  <a:lnTo>
                    <a:pt x="226116" y="86431"/>
                  </a:lnTo>
                  <a:lnTo>
                    <a:pt x="233954" y="121604"/>
                  </a:lnTo>
                  <a:lnTo>
                    <a:pt x="234104" y="135480"/>
                  </a:lnTo>
                  <a:lnTo>
                    <a:pt x="227733" y="165907"/>
                  </a:lnTo>
                  <a:lnTo>
                    <a:pt x="223253" y="192947"/>
                  </a:lnTo>
                  <a:lnTo>
                    <a:pt x="217946" y="226736"/>
                  </a:lnTo>
                  <a:lnTo>
                    <a:pt x="214958" y="256341"/>
                  </a:lnTo>
                  <a:lnTo>
                    <a:pt x="214319" y="288487"/>
                  </a:lnTo>
                  <a:lnTo>
                    <a:pt x="214222" y="3137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21"/>
            <p:cNvSpPr/>
            <p:nvPr/>
          </p:nvSpPr>
          <p:spPr>
            <a:xfrm>
              <a:off x="435769" y="4893469"/>
              <a:ext cx="21432" cy="57151"/>
            </a:xfrm>
            <a:custGeom>
              <a:avLst/>
              <a:gdLst/>
              <a:ahLst/>
              <a:cxnLst/>
              <a:rect l="0" t="0" r="0" b="0"/>
              <a:pathLst>
                <a:path w="21432" h="57151">
                  <a:moveTo>
                    <a:pt x="21431" y="0"/>
                  </a:moveTo>
                  <a:lnTo>
                    <a:pt x="17639" y="3792"/>
                  </a:lnTo>
                  <a:lnTo>
                    <a:pt x="15777" y="7771"/>
                  </a:lnTo>
                  <a:lnTo>
                    <a:pt x="13511" y="39826"/>
                  </a:lnTo>
                  <a:lnTo>
                    <a:pt x="8589" y="47431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22"/>
            <p:cNvSpPr/>
            <p:nvPr/>
          </p:nvSpPr>
          <p:spPr>
            <a:xfrm>
              <a:off x="464664" y="4764881"/>
              <a:ext cx="13968" cy="35720"/>
            </a:xfrm>
            <a:custGeom>
              <a:avLst/>
              <a:gdLst/>
              <a:ahLst/>
              <a:cxnLst/>
              <a:rect l="0" t="0" r="0" b="0"/>
              <a:pathLst>
                <a:path w="13968" h="35720">
                  <a:moveTo>
                    <a:pt x="13967" y="35719"/>
                  </a:moveTo>
                  <a:lnTo>
                    <a:pt x="3325" y="25077"/>
                  </a:lnTo>
                  <a:lnTo>
                    <a:pt x="1300" y="18818"/>
                  </a:lnTo>
                  <a:lnTo>
                    <a:pt x="0" y="5658"/>
                  </a:lnTo>
                  <a:lnTo>
                    <a:pt x="687" y="3772"/>
                  </a:lnTo>
                  <a:lnTo>
                    <a:pt x="1939" y="2515"/>
                  </a:lnTo>
                  <a:lnTo>
                    <a:pt x="682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23"/>
            <p:cNvSpPr/>
            <p:nvPr/>
          </p:nvSpPr>
          <p:spPr>
            <a:xfrm>
              <a:off x="507206" y="4822031"/>
              <a:ext cx="106530" cy="128589"/>
            </a:xfrm>
            <a:custGeom>
              <a:avLst/>
              <a:gdLst/>
              <a:ahLst/>
              <a:cxnLst/>
              <a:rect l="0" t="0" r="0" b="0"/>
              <a:pathLst>
                <a:path w="106530" h="128589">
                  <a:moveTo>
                    <a:pt x="85725" y="0"/>
                  </a:moveTo>
                  <a:lnTo>
                    <a:pt x="81933" y="0"/>
                  </a:lnTo>
                  <a:lnTo>
                    <a:pt x="80816" y="794"/>
                  </a:lnTo>
                  <a:lnTo>
                    <a:pt x="80071" y="2117"/>
                  </a:lnTo>
                  <a:lnTo>
                    <a:pt x="79575" y="3792"/>
                  </a:lnTo>
                  <a:lnTo>
                    <a:pt x="77656" y="4910"/>
                  </a:lnTo>
                  <a:lnTo>
                    <a:pt x="68165" y="7276"/>
                  </a:lnTo>
                  <a:lnTo>
                    <a:pt x="38801" y="26259"/>
                  </a:lnTo>
                  <a:lnTo>
                    <a:pt x="31958" y="33357"/>
                  </a:lnTo>
                  <a:lnTo>
                    <a:pt x="30079" y="38109"/>
                  </a:lnTo>
                  <a:lnTo>
                    <a:pt x="30371" y="40487"/>
                  </a:lnTo>
                  <a:lnTo>
                    <a:pt x="32813" y="45247"/>
                  </a:lnTo>
                  <a:lnTo>
                    <a:pt x="46551" y="59679"/>
                  </a:lnTo>
                  <a:lnTo>
                    <a:pt x="80775" y="86222"/>
                  </a:lnTo>
                  <a:lnTo>
                    <a:pt x="96429" y="100160"/>
                  </a:lnTo>
                  <a:lnTo>
                    <a:pt x="103978" y="112227"/>
                  </a:lnTo>
                  <a:lnTo>
                    <a:pt x="106529" y="123416"/>
                  </a:lnTo>
                  <a:lnTo>
                    <a:pt x="105944" y="125140"/>
                  </a:lnTo>
                  <a:lnTo>
                    <a:pt x="104761" y="126289"/>
                  </a:lnTo>
                  <a:lnTo>
                    <a:pt x="103178" y="127055"/>
                  </a:lnTo>
                  <a:lnTo>
                    <a:pt x="68553" y="128498"/>
                  </a:lnTo>
                  <a:lnTo>
                    <a:pt x="34025" y="128580"/>
                  </a:lnTo>
                  <a:lnTo>
                    <a:pt x="0" y="1285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24"/>
            <p:cNvSpPr/>
            <p:nvPr/>
          </p:nvSpPr>
          <p:spPr>
            <a:xfrm>
              <a:off x="671850" y="4893556"/>
              <a:ext cx="35382" cy="107070"/>
            </a:xfrm>
            <a:custGeom>
              <a:avLst/>
              <a:gdLst/>
              <a:ahLst/>
              <a:cxnLst/>
              <a:rect l="0" t="0" r="0" b="0"/>
              <a:pathLst>
                <a:path w="35382" h="107070">
                  <a:moveTo>
                    <a:pt x="35381" y="7057"/>
                  </a:moveTo>
                  <a:lnTo>
                    <a:pt x="35381" y="906"/>
                  </a:lnTo>
                  <a:lnTo>
                    <a:pt x="34588" y="575"/>
                  </a:lnTo>
                  <a:lnTo>
                    <a:pt x="21646" y="0"/>
                  </a:lnTo>
                  <a:lnTo>
                    <a:pt x="15254" y="2068"/>
                  </a:lnTo>
                  <a:lnTo>
                    <a:pt x="8475" y="6071"/>
                  </a:lnTo>
                  <a:lnTo>
                    <a:pt x="3508" y="14349"/>
                  </a:lnTo>
                  <a:lnTo>
                    <a:pt x="422" y="30575"/>
                  </a:lnTo>
                  <a:lnTo>
                    <a:pt x="0" y="36824"/>
                  </a:lnTo>
                  <a:lnTo>
                    <a:pt x="5432" y="53006"/>
                  </a:lnTo>
                  <a:lnTo>
                    <a:pt x="14149" y="69373"/>
                  </a:lnTo>
                  <a:lnTo>
                    <a:pt x="29998" y="92815"/>
                  </a:lnTo>
                  <a:lnTo>
                    <a:pt x="32989" y="100205"/>
                  </a:lnTo>
                  <a:lnTo>
                    <a:pt x="32993" y="102493"/>
                  </a:lnTo>
                  <a:lnTo>
                    <a:pt x="32201" y="104019"/>
                  </a:lnTo>
                  <a:lnTo>
                    <a:pt x="29020" y="106467"/>
                  </a:lnTo>
                  <a:lnTo>
                    <a:pt x="6806" y="1070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SMARTInkShape-Group29"/>
          <p:cNvGrpSpPr/>
          <p:nvPr/>
        </p:nvGrpSpPr>
        <p:grpSpPr>
          <a:xfrm>
            <a:off x="2614613" y="5300688"/>
            <a:ext cx="1457326" cy="121391"/>
            <a:chOff x="2614613" y="5300688"/>
            <a:chExt cx="1457326" cy="121391"/>
          </a:xfrm>
        </p:grpSpPr>
        <p:sp>
          <p:nvSpPr>
            <p:cNvPr id="143" name="SMARTInkShape-125"/>
            <p:cNvSpPr/>
            <p:nvPr/>
          </p:nvSpPr>
          <p:spPr>
            <a:xfrm>
              <a:off x="2614613" y="5300688"/>
              <a:ext cx="252215" cy="15127"/>
            </a:xfrm>
            <a:custGeom>
              <a:avLst/>
              <a:gdLst/>
              <a:ahLst/>
              <a:cxnLst/>
              <a:rect l="0" t="0" r="0" b="0"/>
              <a:pathLst>
                <a:path w="252215" h="15127">
                  <a:moveTo>
                    <a:pt x="0" y="7118"/>
                  </a:moveTo>
                  <a:lnTo>
                    <a:pt x="3792" y="7118"/>
                  </a:lnTo>
                  <a:lnTo>
                    <a:pt x="7770" y="5001"/>
                  </a:lnTo>
                  <a:lnTo>
                    <a:pt x="9942" y="3326"/>
                  </a:lnTo>
                  <a:lnTo>
                    <a:pt x="16590" y="1464"/>
                  </a:lnTo>
                  <a:lnTo>
                    <a:pt x="50835" y="105"/>
                  </a:lnTo>
                  <a:lnTo>
                    <a:pt x="82537" y="0"/>
                  </a:lnTo>
                  <a:lnTo>
                    <a:pt x="113796" y="3774"/>
                  </a:lnTo>
                  <a:lnTo>
                    <a:pt x="148193" y="6128"/>
                  </a:lnTo>
                  <a:lnTo>
                    <a:pt x="183520" y="6824"/>
                  </a:lnTo>
                  <a:lnTo>
                    <a:pt x="209358" y="9105"/>
                  </a:lnTo>
                  <a:lnTo>
                    <a:pt x="236716" y="12764"/>
                  </a:lnTo>
                  <a:lnTo>
                    <a:pt x="252214" y="151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26"/>
            <p:cNvSpPr/>
            <p:nvPr/>
          </p:nvSpPr>
          <p:spPr>
            <a:xfrm>
              <a:off x="3245134" y="5369719"/>
              <a:ext cx="826805" cy="52360"/>
            </a:xfrm>
            <a:custGeom>
              <a:avLst/>
              <a:gdLst/>
              <a:ahLst/>
              <a:cxnLst/>
              <a:rect l="0" t="0" r="0" b="0"/>
              <a:pathLst>
                <a:path w="826805" h="52360">
                  <a:moveTo>
                    <a:pt x="0" y="0"/>
                  </a:moveTo>
                  <a:lnTo>
                    <a:pt x="34944" y="4762"/>
                  </a:lnTo>
                  <a:lnTo>
                    <a:pt x="52834" y="7144"/>
                  </a:lnTo>
                  <a:lnTo>
                    <a:pt x="71112" y="9525"/>
                  </a:lnTo>
                  <a:lnTo>
                    <a:pt x="89647" y="11906"/>
                  </a:lnTo>
                  <a:lnTo>
                    <a:pt x="108353" y="14287"/>
                  </a:lnTo>
                  <a:lnTo>
                    <a:pt x="127174" y="16669"/>
                  </a:lnTo>
                  <a:lnTo>
                    <a:pt x="146071" y="19050"/>
                  </a:lnTo>
                  <a:lnTo>
                    <a:pt x="164226" y="21431"/>
                  </a:lnTo>
                  <a:lnTo>
                    <a:pt x="199214" y="26194"/>
                  </a:lnTo>
                  <a:lnTo>
                    <a:pt x="217117" y="28575"/>
                  </a:lnTo>
                  <a:lnTo>
                    <a:pt x="235402" y="30956"/>
                  </a:lnTo>
                  <a:lnTo>
                    <a:pt x="253942" y="33337"/>
                  </a:lnTo>
                  <a:lnTo>
                    <a:pt x="289359" y="35983"/>
                  </a:lnTo>
                  <a:lnTo>
                    <a:pt x="324414" y="37952"/>
                  </a:lnTo>
                  <a:lnTo>
                    <a:pt x="342652" y="39589"/>
                  </a:lnTo>
                  <a:lnTo>
                    <a:pt x="361161" y="41474"/>
                  </a:lnTo>
                  <a:lnTo>
                    <a:pt x="396543" y="43568"/>
                  </a:lnTo>
                  <a:lnTo>
                    <a:pt x="430789" y="45292"/>
                  </a:lnTo>
                  <a:lnTo>
                    <a:pt x="464531" y="48705"/>
                  </a:lnTo>
                  <a:lnTo>
                    <a:pt x="498048" y="50751"/>
                  </a:lnTo>
                  <a:lnTo>
                    <a:pt x="530671" y="51660"/>
                  </a:lnTo>
                  <a:lnTo>
                    <a:pt x="561045" y="52064"/>
                  </a:lnTo>
                  <a:lnTo>
                    <a:pt x="590420" y="52244"/>
                  </a:lnTo>
                  <a:lnTo>
                    <a:pt x="619350" y="52323"/>
                  </a:lnTo>
                  <a:lnTo>
                    <a:pt x="648083" y="52359"/>
                  </a:lnTo>
                  <a:lnTo>
                    <a:pt x="674612" y="50258"/>
                  </a:lnTo>
                  <a:lnTo>
                    <a:pt x="699631" y="47472"/>
                  </a:lnTo>
                  <a:lnTo>
                    <a:pt x="735236" y="45904"/>
                  </a:lnTo>
                  <a:lnTo>
                    <a:pt x="764659" y="44645"/>
                  </a:lnTo>
                  <a:lnTo>
                    <a:pt x="798668" y="39118"/>
                  </a:lnTo>
                  <a:lnTo>
                    <a:pt x="808478" y="36436"/>
                  </a:lnTo>
                  <a:lnTo>
                    <a:pt x="818463" y="32580"/>
                  </a:lnTo>
                  <a:lnTo>
                    <a:pt x="826804" y="309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6" name="SMARTInkShape-127"/>
          <p:cNvSpPr/>
          <p:nvPr/>
        </p:nvSpPr>
        <p:spPr>
          <a:xfrm>
            <a:off x="2328863" y="6018267"/>
            <a:ext cx="1564482" cy="89640"/>
          </a:xfrm>
          <a:custGeom>
            <a:avLst/>
            <a:gdLst/>
            <a:ahLst/>
            <a:cxnLst/>
            <a:rect l="0" t="0" r="0" b="0"/>
            <a:pathLst>
              <a:path w="1564482" h="89640">
                <a:moveTo>
                  <a:pt x="0" y="89639"/>
                </a:moveTo>
                <a:lnTo>
                  <a:pt x="3792" y="89639"/>
                </a:lnTo>
                <a:lnTo>
                  <a:pt x="4909" y="88846"/>
                </a:lnTo>
                <a:lnTo>
                  <a:pt x="5654" y="87522"/>
                </a:lnTo>
                <a:lnTo>
                  <a:pt x="6150" y="85847"/>
                </a:lnTo>
                <a:lnTo>
                  <a:pt x="8069" y="84729"/>
                </a:lnTo>
                <a:lnTo>
                  <a:pt x="38168" y="80510"/>
                </a:lnTo>
                <a:lnTo>
                  <a:pt x="71759" y="76031"/>
                </a:lnTo>
                <a:lnTo>
                  <a:pt x="102192" y="75486"/>
                </a:lnTo>
                <a:lnTo>
                  <a:pt x="129233" y="75392"/>
                </a:lnTo>
                <a:lnTo>
                  <a:pt x="157353" y="75364"/>
                </a:lnTo>
                <a:lnTo>
                  <a:pt x="187911" y="75355"/>
                </a:lnTo>
                <a:lnTo>
                  <a:pt x="222100" y="73236"/>
                </a:lnTo>
                <a:lnTo>
                  <a:pt x="246348" y="70443"/>
                </a:lnTo>
                <a:lnTo>
                  <a:pt x="273000" y="69201"/>
                </a:lnTo>
                <a:lnTo>
                  <a:pt x="300721" y="68649"/>
                </a:lnTo>
                <a:lnTo>
                  <a:pt x="328916" y="68404"/>
                </a:lnTo>
                <a:lnTo>
                  <a:pt x="357322" y="68295"/>
                </a:lnTo>
                <a:lnTo>
                  <a:pt x="385822" y="66130"/>
                </a:lnTo>
                <a:lnTo>
                  <a:pt x="415157" y="63316"/>
                </a:lnTo>
                <a:lnTo>
                  <a:pt x="446716" y="62065"/>
                </a:lnTo>
                <a:lnTo>
                  <a:pt x="479263" y="61509"/>
                </a:lnTo>
                <a:lnTo>
                  <a:pt x="511455" y="60468"/>
                </a:lnTo>
                <a:lnTo>
                  <a:pt x="541638" y="57360"/>
                </a:lnTo>
                <a:lnTo>
                  <a:pt x="575161" y="55449"/>
                </a:lnTo>
                <a:lnTo>
                  <a:pt x="610433" y="53806"/>
                </a:lnTo>
                <a:lnTo>
                  <a:pt x="644631" y="50430"/>
                </a:lnTo>
                <a:lnTo>
                  <a:pt x="678350" y="48401"/>
                </a:lnTo>
                <a:lnTo>
                  <a:pt x="711858" y="46705"/>
                </a:lnTo>
                <a:lnTo>
                  <a:pt x="745270" y="43305"/>
                </a:lnTo>
                <a:lnTo>
                  <a:pt x="780758" y="41265"/>
                </a:lnTo>
                <a:lnTo>
                  <a:pt x="799112" y="40721"/>
                </a:lnTo>
                <a:lnTo>
                  <a:pt x="817697" y="39564"/>
                </a:lnTo>
                <a:lnTo>
                  <a:pt x="836437" y="38000"/>
                </a:lnTo>
                <a:lnTo>
                  <a:pt x="855281" y="36163"/>
                </a:lnTo>
                <a:lnTo>
                  <a:pt x="874193" y="34939"/>
                </a:lnTo>
                <a:lnTo>
                  <a:pt x="893152" y="34122"/>
                </a:lnTo>
                <a:lnTo>
                  <a:pt x="912141" y="33578"/>
                </a:lnTo>
                <a:lnTo>
                  <a:pt x="930356" y="32421"/>
                </a:lnTo>
                <a:lnTo>
                  <a:pt x="965412" y="29020"/>
                </a:lnTo>
                <a:lnTo>
                  <a:pt x="983333" y="27795"/>
                </a:lnTo>
                <a:lnTo>
                  <a:pt x="1001630" y="26979"/>
                </a:lnTo>
                <a:lnTo>
                  <a:pt x="1020178" y="26434"/>
                </a:lnTo>
                <a:lnTo>
                  <a:pt x="1038893" y="25277"/>
                </a:lnTo>
                <a:lnTo>
                  <a:pt x="1057721" y="23712"/>
                </a:lnTo>
                <a:lnTo>
                  <a:pt x="1076622" y="21876"/>
                </a:lnTo>
                <a:lnTo>
                  <a:pt x="1094779" y="20651"/>
                </a:lnTo>
                <a:lnTo>
                  <a:pt x="1129770" y="19290"/>
                </a:lnTo>
                <a:lnTo>
                  <a:pt x="1163843" y="18685"/>
                </a:lnTo>
                <a:lnTo>
                  <a:pt x="1197507" y="17623"/>
                </a:lnTo>
                <a:lnTo>
                  <a:pt x="1230990" y="14505"/>
                </a:lnTo>
                <a:lnTo>
                  <a:pt x="1264392" y="12590"/>
                </a:lnTo>
                <a:lnTo>
                  <a:pt x="1296964" y="11739"/>
                </a:lnTo>
                <a:lnTo>
                  <a:pt x="1327315" y="11360"/>
                </a:lnTo>
                <a:lnTo>
                  <a:pt x="1356680" y="9076"/>
                </a:lnTo>
                <a:lnTo>
                  <a:pt x="1384812" y="6208"/>
                </a:lnTo>
                <a:lnTo>
                  <a:pt x="1410545" y="4934"/>
                </a:lnTo>
                <a:lnTo>
                  <a:pt x="1437327" y="2251"/>
                </a:lnTo>
                <a:lnTo>
                  <a:pt x="1464312" y="0"/>
                </a:lnTo>
                <a:lnTo>
                  <a:pt x="1489534" y="1645"/>
                </a:lnTo>
                <a:lnTo>
                  <a:pt x="1522254" y="3242"/>
                </a:lnTo>
                <a:lnTo>
                  <a:pt x="1564481" y="391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0" name="SMARTInkShape-Group34"/>
          <p:cNvGrpSpPr/>
          <p:nvPr/>
        </p:nvGrpSpPr>
        <p:grpSpPr>
          <a:xfrm>
            <a:off x="3652683" y="5877393"/>
            <a:ext cx="369249" cy="86067"/>
            <a:chOff x="3652683" y="5877393"/>
            <a:chExt cx="369249" cy="86067"/>
          </a:xfrm>
        </p:grpSpPr>
        <p:sp>
          <p:nvSpPr>
            <p:cNvPr id="147" name="SMARTInkShape-128"/>
            <p:cNvSpPr/>
            <p:nvPr/>
          </p:nvSpPr>
          <p:spPr>
            <a:xfrm>
              <a:off x="3652683" y="5950744"/>
              <a:ext cx="29487" cy="12716"/>
            </a:xfrm>
            <a:custGeom>
              <a:avLst/>
              <a:gdLst/>
              <a:ahLst/>
              <a:cxnLst/>
              <a:rect l="0" t="0" r="0" b="0"/>
              <a:pathLst>
                <a:path w="29487" h="12716">
                  <a:moveTo>
                    <a:pt x="29486" y="1307"/>
                  </a:moveTo>
                  <a:lnTo>
                    <a:pt x="23877" y="8982"/>
                  </a:lnTo>
                  <a:lnTo>
                    <a:pt x="19165" y="11929"/>
                  </a:lnTo>
                  <a:lnTo>
                    <a:pt x="16797" y="12715"/>
                  </a:lnTo>
                  <a:lnTo>
                    <a:pt x="14424" y="12446"/>
                  </a:lnTo>
                  <a:lnTo>
                    <a:pt x="9671" y="10029"/>
                  </a:lnTo>
                  <a:lnTo>
                    <a:pt x="2533" y="420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29"/>
            <p:cNvSpPr/>
            <p:nvPr/>
          </p:nvSpPr>
          <p:spPr>
            <a:xfrm>
              <a:off x="3992292" y="5877393"/>
              <a:ext cx="29640" cy="73352"/>
            </a:xfrm>
            <a:custGeom>
              <a:avLst/>
              <a:gdLst/>
              <a:ahLst/>
              <a:cxnLst/>
              <a:rect l="0" t="0" r="0" b="0"/>
              <a:pathLst>
                <a:path w="29640" h="73352">
                  <a:moveTo>
                    <a:pt x="0" y="0"/>
                  </a:moveTo>
                  <a:lnTo>
                    <a:pt x="1478" y="15467"/>
                  </a:lnTo>
                  <a:lnTo>
                    <a:pt x="13216" y="46883"/>
                  </a:lnTo>
                  <a:lnTo>
                    <a:pt x="29639" y="733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30"/>
            <p:cNvSpPr/>
            <p:nvPr/>
          </p:nvSpPr>
          <p:spPr>
            <a:xfrm>
              <a:off x="3943350" y="5900169"/>
              <a:ext cx="7570" cy="29145"/>
            </a:xfrm>
            <a:custGeom>
              <a:avLst/>
              <a:gdLst/>
              <a:ahLst/>
              <a:cxnLst/>
              <a:rect l="0" t="0" r="0" b="0"/>
              <a:pathLst>
                <a:path w="7570" h="29145">
                  <a:moveTo>
                    <a:pt x="7569" y="0"/>
                  </a:moveTo>
                  <a:lnTo>
                    <a:pt x="6994" y="2901"/>
                  </a:lnTo>
                  <a:lnTo>
                    <a:pt x="0" y="291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SMARTInkShape-Group36"/>
          <p:cNvGrpSpPr/>
          <p:nvPr/>
        </p:nvGrpSpPr>
        <p:grpSpPr>
          <a:xfrm>
            <a:off x="3743638" y="4214813"/>
            <a:ext cx="771213" cy="1228726"/>
            <a:chOff x="3743638" y="4214813"/>
            <a:chExt cx="771213" cy="1228726"/>
          </a:xfrm>
        </p:grpSpPr>
        <p:sp>
          <p:nvSpPr>
            <p:cNvPr id="151" name="SMARTInkShape-131"/>
            <p:cNvSpPr/>
            <p:nvPr/>
          </p:nvSpPr>
          <p:spPr>
            <a:xfrm>
              <a:off x="3743638" y="4214813"/>
              <a:ext cx="371163" cy="480985"/>
            </a:xfrm>
            <a:custGeom>
              <a:avLst/>
              <a:gdLst/>
              <a:ahLst/>
              <a:cxnLst/>
              <a:rect l="0" t="0" r="0" b="0"/>
              <a:pathLst>
                <a:path w="371163" h="480985">
                  <a:moveTo>
                    <a:pt x="0" y="480984"/>
                  </a:moveTo>
                  <a:lnTo>
                    <a:pt x="3185" y="476125"/>
                  </a:lnTo>
                  <a:lnTo>
                    <a:pt x="33472" y="444872"/>
                  </a:lnTo>
                  <a:lnTo>
                    <a:pt x="51242" y="413654"/>
                  </a:lnTo>
                  <a:lnTo>
                    <a:pt x="74503" y="378528"/>
                  </a:lnTo>
                  <a:lnTo>
                    <a:pt x="100367" y="347909"/>
                  </a:lnTo>
                  <a:lnTo>
                    <a:pt x="128406" y="315314"/>
                  </a:lnTo>
                  <a:lnTo>
                    <a:pt x="156875" y="280242"/>
                  </a:lnTo>
                  <a:lnTo>
                    <a:pt x="178289" y="252191"/>
                  </a:lnTo>
                  <a:lnTo>
                    <a:pt x="199714" y="223772"/>
                  </a:lnTo>
                  <a:lnTo>
                    <a:pt x="221144" y="195243"/>
                  </a:lnTo>
                  <a:lnTo>
                    <a:pt x="242575" y="166681"/>
                  </a:lnTo>
                  <a:lnTo>
                    <a:pt x="264006" y="138110"/>
                  </a:lnTo>
                  <a:lnTo>
                    <a:pt x="284643" y="110330"/>
                  </a:lnTo>
                  <a:lnTo>
                    <a:pt x="308358" y="79208"/>
                  </a:lnTo>
                  <a:lnTo>
                    <a:pt x="324507" y="57335"/>
                  </a:lnTo>
                  <a:lnTo>
                    <a:pt x="340868" y="32403"/>
                  </a:lnTo>
                  <a:lnTo>
                    <a:pt x="3711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32"/>
            <p:cNvSpPr/>
            <p:nvPr/>
          </p:nvSpPr>
          <p:spPr>
            <a:xfrm>
              <a:off x="3921919" y="4450556"/>
              <a:ext cx="385763" cy="335758"/>
            </a:xfrm>
            <a:custGeom>
              <a:avLst/>
              <a:gdLst/>
              <a:ahLst/>
              <a:cxnLst/>
              <a:rect l="0" t="0" r="0" b="0"/>
              <a:pathLst>
                <a:path w="385763" h="335758">
                  <a:moveTo>
                    <a:pt x="0" y="335757"/>
                  </a:moveTo>
                  <a:lnTo>
                    <a:pt x="33792" y="301964"/>
                  </a:lnTo>
                  <a:lnTo>
                    <a:pt x="67097" y="276430"/>
                  </a:lnTo>
                  <a:lnTo>
                    <a:pt x="99155" y="253394"/>
                  </a:lnTo>
                  <a:lnTo>
                    <a:pt x="133327" y="227853"/>
                  </a:lnTo>
                  <a:lnTo>
                    <a:pt x="163831" y="197761"/>
                  </a:lnTo>
                  <a:lnTo>
                    <a:pt x="196580" y="165270"/>
                  </a:lnTo>
                  <a:lnTo>
                    <a:pt x="228713" y="131012"/>
                  </a:lnTo>
                  <a:lnTo>
                    <a:pt x="262695" y="100492"/>
                  </a:lnTo>
                  <a:lnTo>
                    <a:pt x="292573" y="71532"/>
                  </a:lnTo>
                  <a:lnTo>
                    <a:pt x="326453" y="43502"/>
                  </a:lnTo>
                  <a:lnTo>
                    <a:pt x="337971" y="34416"/>
                  </a:lnTo>
                  <a:lnTo>
                    <a:pt x="356256" y="24044"/>
                  </a:lnTo>
                  <a:lnTo>
                    <a:pt x="370350" y="10953"/>
                  </a:lnTo>
                  <a:lnTo>
                    <a:pt x="378285" y="6156"/>
                  </a:lnTo>
                  <a:lnTo>
                    <a:pt x="3857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33"/>
            <p:cNvSpPr/>
            <p:nvPr/>
          </p:nvSpPr>
          <p:spPr>
            <a:xfrm>
              <a:off x="3993356" y="4807744"/>
              <a:ext cx="521495" cy="128588"/>
            </a:xfrm>
            <a:custGeom>
              <a:avLst/>
              <a:gdLst/>
              <a:ahLst/>
              <a:cxnLst/>
              <a:rect l="0" t="0" r="0" b="0"/>
              <a:pathLst>
                <a:path w="521495" h="128588">
                  <a:moveTo>
                    <a:pt x="0" y="128587"/>
                  </a:moveTo>
                  <a:lnTo>
                    <a:pt x="3792" y="128587"/>
                  </a:lnTo>
                  <a:lnTo>
                    <a:pt x="4910" y="127794"/>
                  </a:lnTo>
                  <a:lnTo>
                    <a:pt x="5655" y="126470"/>
                  </a:lnTo>
                  <a:lnTo>
                    <a:pt x="6151" y="124795"/>
                  </a:lnTo>
                  <a:lnTo>
                    <a:pt x="7276" y="123677"/>
                  </a:lnTo>
                  <a:lnTo>
                    <a:pt x="38444" y="109316"/>
                  </a:lnTo>
                  <a:lnTo>
                    <a:pt x="72409" y="95230"/>
                  </a:lnTo>
                  <a:lnTo>
                    <a:pt x="107284" y="83341"/>
                  </a:lnTo>
                  <a:lnTo>
                    <a:pt x="136551" y="68909"/>
                  </a:lnTo>
                  <a:lnTo>
                    <a:pt x="172082" y="55474"/>
                  </a:lnTo>
                  <a:lnTo>
                    <a:pt x="200212" y="44482"/>
                  </a:lnTo>
                  <a:lnTo>
                    <a:pt x="230772" y="36199"/>
                  </a:lnTo>
                  <a:lnTo>
                    <a:pt x="264962" y="28717"/>
                  </a:lnTo>
                  <a:lnTo>
                    <a:pt x="298112" y="21473"/>
                  </a:lnTo>
                  <a:lnTo>
                    <a:pt x="330159" y="16417"/>
                  </a:lnTo>
                  <a:lnTo>
                    <a:pt x="364790" y="12802"/>
                  </a:lnTo>
                  <a:lnTo>
                    <a:pt x="398069" y="8820"/>
                  </a:lnTo>
                  <a:lnTo>
                    <a:pt x="425922" y="5523"/>
                  </a:lnTo>
                  <a:lnTo>
                    <a:pt x="460459" y="1091"/>
                  </a:lnTo>
                  <a:lnTo>
                    <a:pt x="492151" y="215"/>
                  </a:lnTo>
                  <a:lnTo>
                    <a:pt x="52149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134"/>
            <p:cNvSpPr/>
            <p:nvPr/>
          </p:nvSpPr>
          <p:spPr>
            <a:xfrm>
              <a:off x="4050506" y="5086350"/>
              <a:ext cx="464345" cy="64295"/>
            </a:xfrm>
            <a:custGeom>
              <a:avLst/>
              <a:gdLst/>
              <a:ahLst/>
              <a:cxnLst/>
              <a:rect l="0" t="0" r="0" b="0"/>
              <a:pathLst>
                <a:path w="464345" h="64295">
                  <a:moveTo>
                    <a:pt x="0" y="0"/>
                  </a:moveTo>
                  <a:lnTo>
                    <a:pt x="20254" y="794"/>
                  </a:lnTo>
                  <a:lnTo>
                    <a:pt x="54585" y="6151"/>
                  </a:lnTo>
                  <a:lnTo>
                    <a:pt x="81613" y="6850"/>
                  </a:lnTo>
                  <a:lnTo>
                    <a:pt x="109730" y="7057"/>
                  </a:lnTo>
                  <a:lnTo>
                    <a:pt x="138170" y="7118"/>
                  </a:lnTo>
                  <a:lnTo>
                    <a:pt x="170497" y="7136"/>
                  </a:lnTo>
                  <a:lnTo>
                    <a:pt x="201419" y="7141"/>
                  </a:lnTo>
                  <a:lnTo>
                    <a:pt x="230689" y="10935"/>
                  </a:lnTo>
                  <a:lnTo>
                    <a:pt x="259470" y="13295"/>
                  </a:lnTo>
                  <a:lnTo>
                    <a:pt x="288106" y="13993"/>
                  </a:lnTo>
                  <a:lnTo>
                    <a:pt x="316699" y="17993"/>
                  </a:lnTo>
                  <a:lnTo>
                    <a:pt x="345279" y="24205"/>
                  </a:lnTo>
                  <a:lnTo>
                    <a:pt x="378472" y="33415"/>
                  </a:lnTo>
                  <a:lnTo>
                    <a:pt x="412662" y="42878"/>
                  </a:lnTo>
                  <a:lnTo>
                    <a:pt x="444133" y="54771"/>
                  </a:lnTo>
                  <a:lnTo>
                    <a:pt x="464344" y="64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135"/>
            <p:cNvSpPr/>
            <p:nvPr/>
          </p:nvSpPr>
          <p:spPr>
            <a:xfrm>
              <a:off x="4043363" y="5272088"/>
              <a:ext cx="371476" cy="171451"/>
            </a:xfrm>
            <a:custGeom>
              <a:avLst/>
              <a:gdLst/>
              <a:ahLst/>
              <a:cxnLst/>
              <a:rect l="0" t="0" r="0" b="0"/>
              <a:pathLst>
                <a:path w="371476" h="171451">
                  <a:moveTo>
                    <a:pt x="0" y="0"/>
                  </a:moveTo>
                  <a:lnTo>
                    <a:pt x="17888" y="793"/>
                  </a:lnTo>
                  <a:lnTo>
                    <a:pt x="51054" y="12184"/>
                  </a:lnTo>
                  <a:lnTo>
                    <a:pt x="85862" y="23848"/>
                  </a:lnTo>
                  <a:lnTo>
                    <a:pt x="120030" y="34138"/>
                  </a:lnTo>
                  <a:lnTo>
                    <a:pt x="147924" y="46186"/>
                  </a:lnTo>
                  <a:lnTo>
                    <a:pt x="176297" y="59811"/>
                  </a:lnTo>
                  <a:lnTo>
                    <a:pt x="204812" y="73901"/>
                  </a:lnTo>
                  <a:lnTo>
                    <a:pt x="233369" y="88130"/>
                  </a:lnTo>
                  <a:lnTo>
                    <a:pt x="261939" y="102400"/>
                  </a:lnTo>
                  <a:lnTo>
                    <a:pt x="289719" y="116683"/>
                  </a:lnTo>
                  <a:lnTo>
                    <a:pt x="322958" y="135732"/>
                  </a:lnTo>
                  <a:lnTo>
                    <a:pt x="357089" y="158750"/>
                  </a:lnTo>
                  <a:lnTo>
                    <a:pt x="371475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SMARTInkShape-Group37"/>
          <p:cNvGrpSpPr/>
          <p:nvPr/>
        </p:nvGrpSpPr>
        <p:grpSpPr>
          <a:xfrm>
            <a:off x="4228681" y="4050725"/>
            <a:ext cx="557633" cy="1549976"/>
            <a:chOff x="4228681" y="4050725"/>
            <a:chExt cx="557633" cy="1549976"/>
          </a:xfrm>
        </p:grpSpPr>
        <p:sp>
          <p:nvSpPr>
            <p:cNvPr id="157" name="SMARTInkShape-136"/>
            <p:cNvSpPr/>
            <p:nvPr/>
          </p:nvSpPr>
          <p:spPr>
            <a:xfrm>
              <a:off x="4228681" y="4050725"/>
              <a:ext cx="221582" cy="227257"/>
            </a:xfrm>
            <a:custGeom>
              <a:avLst/>
              <a:gdLst/>
              <a:ahLst/>
              <a:cxnLst/>
              <a:rect l="0" t="0" r="0" b="0"/>
              <a:pathLst>
                <a:path w="221582" h="227257">
                  <a:moveTo>
                    <a:pt x="214732" y="28356"/>
                  </a:moveTo>
                  <a:lnTo>
                    <a:pt x="218524" y="28356"/>
                  </a:lnTo>
                  <a:lnTo>
                    <a:pt x="219641" y="27563"/>
                  </a:lnTo>
                  <a:lnTo>
                    <a:pt x="220386" y="26240"/>
                  </a:lnTo>
                  <a:lnTo>
                    <a:pt x="221581" y="22205"/>
                  </a:lnTo>
                  <a:lnTo>
                    <a:pt x="211906" y="11357"/>
                  </a:lnTo>
                  <a:lnTo>
                    <a:pt x="205274" y="8895"/>
                  </a:lnTo>
                  <a:lnTo>
                    <a:pt x="176974" y="2275"/>
                  </a:lnTo>
                  <a:lnTo>
                    <a:pt x="150715" y="520"/>
                  </a:lnTo>
                  <a:lnTo>
                    <a:pt x="118946" y="0"/>
                  </a:lnTo>
                  <a:lnTo>
                    <a:pt x="89073" y="640"/>
                  </a:lnTo>
                  <a:lnTo>
                    <a:pt x="60112" y="4710"/>
                  </a:lnTo>
                  <a:lnTo>
                    <a:pt x="26115" y="8604"/>
                  </a:lnTo>
                  <a:lnTo>
                    <a:pt x="14221" y="13228"/>
                  </a:lnTo>
                  <a:lnTo>
                    <a:pt x="3643" y="20574"/>
                  </a:lnTo>
                  <a:lnTo>
                    <a:pt x="981" y="23962"/>
                  </a:lnTo>
                  <a:lnTo>
                    <a:pt x="0" y="27014"/>
                  </a:lnTo>
                  <a:lnTo>
                    <a:pt x="139" y="29843"/>
                  </a:lnTo>
                  <a:lnTo>
                    <a:pt x="6645" y="37219"/>
                  </a:lnTo>
                  <a:lnTo>
                    <a:pt x="23695" y="48180"/>
                  </a:lnTo>
                  <a:lnTo>
                    <a:pt x="54582" y="62787"/>
                  </a:lnTo>
                  <a:lnTo>
                    <a:pt x="81908" y="76305"/>
                  </a:lnTo>
                  <a:lnTo>
                    <a:pt x="110112" y="90365"/>
                  </a:lnTo>
                  <a:lnTo>
                    <a:pt x="142370" y="108377"/>
                  </a:lnTo>
                  <a:lnTo>
                    <a:pt x="176625" y="130093"/>
                  </a:lnTo>
                  <a:lnTo>
                    <a:pt x="212336" y="161932"/>
                  </a:lnTo>
                  <a:lnTo>
                    <a:pt x="215516" y="165032"/>
                  </a:lnTo>
                  <a:lnTo>
                    <a:pt x="219049" y="172709"/>
                  </a:lnTo>
                  <a:lnTo>
                    <a:pt x="221317" y="186781"/>
                  </a:lnTo>
                  <a:lnTo>
                    <a:pt x="217394" y="194282"/>
                  </a:lnTo>
                  <a:lnTo>
                    <a:pt x="205732" y="208240"/>
                  </a:lnTo>
                  <a:lnTo>
                    <a:pt x="194427" y="216152"/>
                  </a:lnTo>
                  <a:lnTo>
                    <a:pt x="160846" y="224583"/>
                  </a:lnTo>
                  <a:lnTo>
                    <a:pt x="142144" y="227256"/>
                  </a:lnTo>
                  <a:lnTo>
                    <a:pt x="109541" y="222579"/>
                  </a:lnTo>
                  <a:lnTo>
                    <a:pt x="93870" y="219518"/>
                  </a:lnTo>
                  <a:lnTo>
                    <a:pt x="64713" y="2140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37"/>
            <p:cNvSpPr/>
            <p:nvPr/>
          </p:nvSpPr>
          <p:spPr>
            <a:xfrm>
              <a:off x="4507706" y="4393406"/>
              <a:ext cx="42864" cy="185739"/>
            </a:xfrm>
            <a:custGeom>
              <a:avLst/>
              <a:gdLst/>
              <a:ahLst/>
              <a:cxnLst/>
              <a:rect l="0" t="0" r="0" b="0"/>
              <a:pathLst>
                <a:path w="42864" h="185739">
                  <a:moveTo>
                    <a:pt x="42863" y="0"/>
                  </a:moveTo>
                  <a:lnTo>
                    <a:pt x="42863" y="30528"/>
                  </a:lnTo>
                  <a:lnTo>
                    <a:pt x="37208" y="62434"/>
                  </a:lnTo>
                  <a:lnTo>
                    <a:pt x="32221" y="86769"/>
                  </a:lnTo>
                  <a:lnTo>
                    <a:pt x="21284" y="115927"/>
                  </a:lnTo>
                  <a:lnTo>
                    <a:pt x="9506" y="149440"/>
                  </a:lnTo>
                  <a:lnTo>
                    <a:pt x="1409" y="172030"/>
                  </a:lnTo>
                  <a:lnTo>
                    <a:pt x="0" y="185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138"/>
            <p:cNvSpPr/>
            <p:nvPr/>
          </p:nvSpPr>
          <p:spPr>
            <a:xfrm>
              <a:off x="4407694" y="4315119"/>
              <a:ext cx="300038" cy="71145"/>
            </a:xfrm>
            <a:custGeom>
              <a:avLst/>
              <a:gdLst/>
              <a:ahLst/>
              <a:cxnLst/>
              <a:rect l="0" t="0" r="0" b="0"/>
              <a:pathLst>
                <a:path w="300038" h="71145">
                  <a:moveTo>
                    <a:pt x="0" y="6850"/>
                  </a:moveTo>
                  <a:lnTo>
                    <a:pt x="3792" y="6850"/>
                  </a:lnTo>
                  <a:lnTo>
                    <a:pt x="7771" y="4733"/>
                  </a:lnTo>
                  <a:lnTo>
                    <a:pt x="9943" y="3058"/>
                  </a:lnTo>
                  <a:lnTo>
                    <a:pt x="16590" y="1195"/>
                  </a:lnTo>
                  <a:lnTo>
                    <a:pt x="37585" y="0"/>
                  </a:lnTo>
                  <a:lnTo>
                    <a:pt x="65456" y="4674"/>
                  </a:lnTo>
                  <a:lnTo>
                    <a:pt x="92331" y="6999"/>
                  </a:lnTo>
                  <a:lnTo>
                    <a:pt x="125077" y="13949"/>
                  </a:lnTo>
                  <a:lnTo>
                    <a:pt x="159121" y="28797"/>
                  </a:lnTo>
                  <a:lnTo>
                    <a:pt x="189669" y="38929"/>
                  </a:lnTo>
                  <a:lnTo>
                    <a:pt x="219622" y="46958"/>
                  </a:lnTo>
                  <a:lnTo>
                    <a:pt x="250899" y="54364"/>
                  </a:lnTo>
                  <a:lnTo>
                    <a:pt x="300037" y="71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39"/>
            <p:cNvSpPr/>
            <p:nvPr/>
          </p:nvSpPr>
          <p:spPr>
            <a:xfrm>
              <a:off x="4601142" y="4700591"/>
              <a:ext cx="149453" cy="207166"/>
            </a:xfrm>
            <a:custGeom>
              <a:avLst/>
              <a:gdLst/>
              <a:ahLst/>
              <a:cxnLst/>
              <a:rect l="0" t="0" r="0" b="0"/>
              <a:pathLst>
                <a:path w="149453" h="207166">
                  <a:moveTo>
                    <a:pt x="149452" y="7140"/>
                  </a:moveTo>
                  <a:lnTo>
                    <a:pt x="145660" y="3348"/>
                  </a:lnTo>
                  <a:lnTo>
                    <a:pt x="141681" y="1486"/>
                  </a:lnTo>
                  <a:lnTo>
                    <a:pt x="106387" y="35"/>
                  </a:lnTo>
                  <a:lnTo>
                    <a:pt x="72342" y="0"/>
                  </a:lnTo>
                  <a:lnTo>
                    <a:pt x="40308" y="2113"/>
                  </a:lnTo>
                  <a:lnTo>
                    <a:pt x="33827" y="3789"/>
                  </a:lnTo>
                  <a:lnTo>
                    <a:pt x="24509" y="9884"/>
                  </a:lnTo>
                  <a:lnTo>
                    <a:pt x="10232" y="25611"/>
                  </a:lnTo>
                  <a:lnTo>
                    <a:pt x="8201" y="30695"/>
                  </a:lnTo>
                  <a:lnTo>
                    <a:pt x="9247" y="33956"/>
                  </a:lnTo>
                  <a:lnTo>
                    <a:pt x="14643" y="41813"/>
                  </a:lnTo>
                  <a:lnTo>
                    <a:pt x="40204" y="63019"/>
                  </a:lnTo>
                  <a:lnTo>
                    <a:pt x="61872" y="72733"/>
                  </a:lnTo>
                  <a:lnTo>
                    <a:pt x="97084" y="79925"/>
                  </a:lnTo>
                  <a:lnTo>
                    <a:pt x="118029" y="84577"/>
                  </a:lnTo>
                  <a:lnTo>
                    <a:pt x="128852" y="85382"/>
                  </a:lnTo>
                  <a:lnTo>
                    <a:pt x="130956" y="84701"/>
                  </a:lnTo>
                  <a:lnTo>
                    <a:pt x="132359" y="83454"/>
                  </a:lnTo>
                  <a:lnTo>
                    <a:pt x="133294" y="81829"/>
                  </a:lnTo>
                  <a:lnTo>
                    <a:pt x="133124" y="80745"/>
                  </a:lnTo>
                  <a:lnTo>
                    <a:pt x="132216" y="80023"/>
                  </a:lnTo>
                  <a:lnTo>
                    <a:pt x="130818" y="79541"/>
                  </a:lnTo>
                  <a:lnTo>
                    <a:pt x="122076" y="73859"/>
                  </a:lnTo>
                  <a:lnTo>
                    <a:pt x="89977" y="71576"/>
                  </a:lnTo>
                  <a:lnTo>
                    <a:pt x="75393" y="73084"/>
                  </a:lnTo>
                  <a:lnTo>
                    <a:pt x="40043" y="84872"/>
                  </a:lnTo>
                  <a:lnTo>
                    <a:pt x="17068" y="95078"/>
                  </a:lnTo>
                  <a:lnTo>
                    <a:pt x="9123" y="102051"/>
                  </a:lnTo>
                  <a:lnTo>
                    <a:pt x="3739" y="109648"/>
                  </a:lnTo>
                  <a:lnTo>
                    <a:pt x="1347" y="115670"/>
                  </a:lnTo>
                  <a:lnTo>
                    <a:pt x="0" y="127315"/>
                  </a:lnTo>
                  <a:lnTo>
                    <a:pt x="3394" y="140820"/>
                  </a:lnTo>
                  <a:lnTo>
                    <a:pt x="13218" y="154875"/>
                  </a:lnTo>
                  <a:lnTo>
                    <a:pt x="43170" y="178603"/>
                  </a:lnTo>
                  <a:lnTo>
                    <a:pt x="76542" y="196702"/>
                  </a:lnTo>
                  <a:lnTo>
                    <a:pt x="92302" y="2071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40"/>
            <p:cNvSpPr/>
            <p:nvPr/>
          </p:nvSpPr>
          <p:spPr>
            <a:xfrm>
              <a:off x="4593563" y="5043649"/>
              <a:ext cx="164077" cy="249871"/>
            </a:xfrm>
            <a:custGeom>
              <a:avLst/>
              <a:gdLst/>
              <a:ahLst/>
              <a:cxnLst/>
              <a:rect l="0" t="0" r="0" b="0"/>
              <a:pathLst>
                <a:path w="164077" h="249871">
                  <a:moveTo>
                    <a:pt x="99881" y="6982"/>
                  </a:moveTo>
                  <a:lnTo>
                    <a:pt x="99881" y="10774"/>
                  </a:lnTo>
                  <a:lnTo>
                    <a:pt x="97764" y="14753"/>
                  </a:lnTo>
                  <a:lnTo>
                    <a:pt x="79296" y="44567"/>
                  </a:lnTo>
                  <a:lnTo>
                    <a:pt x="58933" y="78665"/>
                  </a:lnTo>
                  <a:lnTo>
                    <a:pt x="40455" y="113377"/>
                  </a:lnTo>
                  <a:lnTo>
                    <a:pt x="18990" y="144819"/>
                  </a:lnTo>
                  <a:lnTo>
                    <a:pt x="315" y="170743"/>
                  </a:lnTo>
                  <a:lnTo>
                    <a:pt x="0" y="167334"/>
                  </a:lnTo>
                  <a:lnTo>
                    <a:pt x="2044" y="163446"/>
                  </a:lnTo>
                  <a:lnTo>
                    <a:pt x="24706" y="132089"/>
                  </a:lnTo>
                  <a:lnTo>
                    <a:pt x="47629" y="99393"/>
                  </a:lnTo>
                  <a:lnTo>
                    <a:pt x="71324" y="69726"/>
                  </a:lnTo>
                  <a:lnTo>
                    <a:pt x="99882" y="36049"/>
                  </a:lnTo>
                  <a:lnTo>
                    <a:pt x="128456" y="9142"/>
                  </a:lnTo>
                  <a:lnTo>
                    <a:pt x="140627" y="2595"/>
                  </a:lnTo>
                  <a:lnTo>
                    <a:pt x="155496" y="0"/>
                  </a:lnTo>
                  <a:lnTo>
                    <a:pt x="160369" y="3679"/>
                  </a:lnTo>
                  <a:lnTo>
                    <a:pt x="162483" y="9747"/>
                  </a:lnTo>
                  <a:lnTo>
                    <a:pt x="164076" y="40481"/>
                  </a:lnTo>
                  <a:lnTo>
                    <a:pt x="163361" y="64311"/>
                  </a:lnTo>
                  <a:lnTo>
                    <a:pt x="158021" y="93828"/>
                  </a:lnTo>
                  <a:lnTo>
                    <a:pt x="152317" y="125619"/>
                  </a:lnTo>
                  <a:lnTo>
                    <a:pt x="146414" y="157729"/>
                  </a:lnTo>
                  <a:lnTo>
                    <a:pt x="141110" y="192816"/>
                  </a:lnTo>
                  <a:lnTo>
                    <a:pt x="136083" y="227820"/>
                  </a:lnTo>
                  <a:lnTo>
                    <a:pt x="135600" y="2498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41"/>
            <p:cNvSpPr/>
            <p:nvPr/>
          </p:nvSpPr>
          <p:spPr>
            <a:xfrm>
              <a:off x="4643438" y="5180212"/>
              <a:ext cx="114301" cy="41870"/>
            </a:xfrm>
            <a:custGeom>
              <a:avLst/>
              <a:gdLst/>
              <a:ahLst/>
              <a:cxnLst/>
              <a:rect l="0" t="0" r="0" b="0"/>
              <a:pathLst>
                <a:path w="114301" h="41870">
                  <a:moveTo>
                    <a:pt x="0" y="6151"/>
                  </a:moveTo>
                  <a:lnTo>
                    <a:pt x="3792" y="2358"/>
                  </a:lnTo>
                  <a:lnTo>
                    <a:pt x="9887" y="496"/>
                  </a:lnTo>
                  <a:lnTo>
                    <a:pt x="13735" y="0"/>
                  </a:lnTo>
                  <a:lnTo>
                    <a:pt x="26735" y="3093"/>
                  </a:lnTo>
                  <a:lnTo>
                    <a:pt x="58608" y="15825"/>
                  </a:lnTo>
                  <a:lnTo>
                    <a:pt x="114300" y="41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142"/>
            <p:cNvSpPr/>
            <p:nvPr/>
          </p:nvSpPr>
          <p:spPr>
            <a:xfrm>
              <a:off x="4557837" y="5414963"/>
              <a:ext cx="228477" cy="185738"/>
            </a:xfrm>
            <a:custGeom>
              <a:avLst/>
              <a:gdLst/>
              <a:ahLst/>
              <a:cxnLst/>
              <a:rect l="0" t="0" r="0" b="0"/>
              <a:pathLst>
                <a:path w="228477" h="185738">
                  <a:moveTo>
                    <a:pt x="107032" y="0"/>
                  </a:moveTo>
                  <a:lnTo>
                    <a:pt x="96390" y="10641"/>
                  </a:lnTo>
                  <a:lnTo>
                    <a:pt x="94364" y="14783"/>
                  </a:lnTo>
                  <a:lnTo>
                    <a:pt x="93824" y="16999"/>
                  </a:lnTo>
                  <a:lnTo>
                    <a:pt x="89272" y="23910"/>
                  </a:lnTo>
                  <a:lnTo>
                    <a:pt x="79829" y="33356"/>
                  </a:lnTo>
                  <a:lnTo>
                    <a:pt x="45178" y="62045"/>
                  </a:lnTo>
                  <a:lnTo>
                    <a:pt x="16762" y="89480"/>
                  </a:lnTo>
                  <a:lnTo>
                    <a:pt x="7062" y="94316"/>
                  </a:lnTo>
                  <a:lnTo>
                    <a:pt x="4667" y="96215"/>
                  </a:lnTo>
                  <a:lnTo>
                    <a:pt x="2005" y="100441"/>
                  </a:lnTo>
                  <a:lnTo>
                    <a:pt x="0" y="106763"/>
                  </a:lnTo>
                  <a:lnTo>
                    <a:pt x="3705" y="107039"/>
                  </a:lnTo>
                  <a:lnTo>
                    <a:pt x="7663" y="111338"/>
                  </a:lnTo>
                  <a:lnTo>
                    <a:pt x="9830" y="114706"/>
                  </a:lnTo>
                  <a:lnTo>
                    <a:pt x="12862" y="116952"/>
                  </a:lnTo>
                  <a:lnTo>
                    <a:pt x="20464" y="119447"/>
                  </a:lnTo>
                  <a:lnTo>
                    <a:pt x="51428" y="125060"/>
                  </a:lnTo>
                  <a:lnTo>
                    <a:pt x="83687" y="130239"/>
                  </a:lnTo>
                  <a:lnTo>
                    <a:pt x="114865" y="140711"/>
                  </a:lnTo>
                  <a:lnTo>
                    <a:pt x="149985" y="152428"/>
                  </a:lnTo>
                  <a:lnTo>
                    <a:pt x="183508" y="164310"/>
                  </a:lnTo>
                  <a:lnTo>
                    <a:pt x="199277" y="173567"/>
                  </a:lnTo>
                  <a:lnTo>
                    <a:pt x="209148" y="180328"/>
                  </a:lnTo>
                  <a:lnTo>
                    <a:pt x="228476" y="1857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5" name="SMARTInkShape-143"/>
          <p:cNvSpPr/>
          <p:nvPr/>
        </p:nvSpPr>
        <p:spPr>
          <a:xfrm>
            <a:off x="1594184" y="3400880"/>
            <a:ext cx="470361" cy="821077"/>
          </a:xfrm>
          <a:custGeom>
            <a:avLst/>
            <a:gdLst/>
            <a:ahLst/>
            <a:cxnLst/>
            <a:rect l="0" t="0" r="0" b="0"/>
            <a:pathLst>
              <a:path w="470361" h="821077">
                <a:moveTo>
                  <a:pt x="70310" y="821076"/>
                </a:moveTo>
                <a:lnTo>
                  <a:pt x="70310" y="810434"/>
                </a:lnTo>
                <a:lnTo>
                  <a:pt x="72426" y="806292"/>
                </a:lnTo>
                <a:lnTo>
                  <a:pt x="81701" y="794023"/>
                </a:lnTo>
                <a:lnTo>
                  <a:pt x="88008" y="773025"/>
                </a:lnTo>
                <a:lnTo>
                  <a:pt x="95913" y="758433"/>
                </a:lnTo>
                <a:lnTo>
                  <a:pt x="104327" y="725491"/>
                </a:lnTo>
                <a:lnTo>
                  <a:pt x="115643" y="692131"/>
                </a:lnTo>
                <a:lnTo>
                  <a:pt x="120187" y="658933"/>
                </a:lnTo>
                <a:lnTo>
                  <a:pt x="127904" y="626506"/>
                </a:lnTo>
                <a:lnTo>
                  <a:pt x="134735" y="599119"/>
                </a:lnTo>
                <a:lnTo>
                  <a:pt x="141786" y="570897"/>
                </a:lnTo>
                <a:lnTo>
                  <a:pt x="148903" y="542426"/>
                </a:lnTo>
                <a:lnTo>
                  <a:pt x="153922" y="511765"/>
                </a:lnTo>
                <a:lnTo>
                  <a:pt x="157525" y="479662"/>
                </a:lnTo>
                <a:lnTo>
                  <a:pt x="163620" y="447925"/>
                </a:lnTo>
                <a:lnTo>
                  <a:pt x="170453" y="415503"/>
                </a:lnTo>
                <a:lnTo>
                  <a:pt x="175388" y="383671"/>
                </a:lnTo>
                <a:lnTo>
                  <a:pt x="178967" y="349104"/>
                </a:lnTo>
                <a:lnTo>
                  <a:pt x="182938" y="315843"/>
                </a:lnTo>
                <a:lnTo>
                  <a:pt x="186231" y="283763"/>
                </a:lnTo>
                <a:lnTo>
                  <a:pt x="192234" y="251239"/>
                </a:lnTo>
                <a:lnTo>
                  <a:pt x="201156" y="221494"/>
                </a:lnTo>
                <a:lnTo>
                  <a:pt x="211737" y="192572"/>
                </a:lnTo>
                <a:lnTo>
                  <a:pt x="219900" y="163895"/>
                </a:lnTo>
                <a:lnTo>
                  <a:pt x="227345" y="131056"/>
                </a:lnTo>
                <a:lnTo>
                  <a:pt x="234578" y="99630"/>
                </a:lnTo>
                <a:lnTo>
                  <a:pt x="245724" y="65436"/>
                </a:lnTo>
                <a:lnTo>
                  <a:pt x="248779" y="34124"/>
                </a:lnTo>
                <a:lnTo>
                  <a:pt x="246440" y="31329"/>
                </a:lnTo>
                <a:lnTo>
                  <a:pt x="227733" y="21110"/>
                </a:lnTo>
                <a:lnTo>
                  <a:pt x="235134" y="24808"/>
                </a:lnTo>
                <a:lnTo>
                  <a:pt x="236549" y="26706"/>
                </a:lnTo>
                <a:lnTo>
                  <a:pt x="236698" y="28765"/>
                </a:lnTo>
                <a:lnTo>
                  <a:pt x="234748" y="33169"/>
                </a:lnTo>
                <a:lnTo>
                  <a:pt x="221002" y="48619"/>
                </a:lnTo>
                <a:lnTo>
                  <a:pt x="187834" y="75872"/>
                </a:lnTo>
                <a:lnTo>
                  <a:pt x="155519" y="105228"/>
                </a:lnTo>
                <a:lnTo>
                  <a:pt x="136567" y="122669"/>
                </a:lnTo>
                <a:lnTo>
                  <a:pt x="106140" y="156135"/>
                </a:lnTo>
                <a:lnTo>
                  <a:pt x="76371" y="186305"/>
                </a:lnTo>
                <a:lnTo>
                  <a:pt x="49363" y="221136"/>
                </a:lnTo>
                <a:lnTo>
                  <a:pt x="22463" y="253988"/>
                </a:lnTo>
                <a:lnTo>
                  <a:pt x="9475" y="268267"/>
                </a:lnTo>
                <a:lnTo>
                  <a:pt x="7554" y="273229"/>
                </a:lnTo>
                <a:lnTo>
                  <a:pt x="6247" y="274870"/>
                </a:lnTo>
                <a:lnTo>
                  <a:pt x="2679" y="276692"/>
                </a:lnTo>
                <a:lnTo>
                  <a:pt x="1410" y="276385"/>
                </a:lnTo>
                <a:lnTo>
                  <a:pt x="564" y="275386"/>
                </a:lnTo>
                <a:lnTo>
                  <a:pt x="0" y="273927"/>
                </a:lnTo>
                <a:lnTo>
                  <a:pt x="418" y="272954"/>
                </a:lnTo>
                <a:lnTo>
                  <a:pt x="1490" y="272305"/>
                </a:lnTo>
                <a:lnTo>
                  <a:pt x="2999" y="271873"/>
                </a:lnTo>
                <a:lnTo>
                  <a:pt x="8914" y="263679"/>
                </a:lnTo>
                <a:lnTo>
                  <a:pt x="25890" y="231964"/>
                </a:lnTo>
                <a:lnTo>
                  <a:pt x="43127" y="199132"/>
                </a:lnTo>
                <a:lnTo>
                  <a:pt x="63663" y="163794"/>
                </a:lnTo>
                <a:lnTo>
                  <a:pt x="82314" y="135265"/>
                </a:lnTo>
                <a:lnTo>
                  <a:pt x="101285" y="102583"/>
                </a:lnTo>
                <a:lnTo>
                  <a:pt x="128873" y="70284"/>
                </a:lnTo>
                <a:lnTo>
                  <a:pt x="160503" y="38002"/>
                </a:lnTo>
                <a:lnTo>
                  <a:pt x="165958" y="28279"/>
                </a:lnTo>
                <a:lnTo>
                  <a:pt x="167413" y="23463"/>
                </a:lnTo>
                <a:lnTo>
                  <a:pt x="173263" y="15996"/>
                </a:lnTo>
                <a:lnTo>
                  <a:pt x="189953" y="4735"/>
                </a:lnTo>
                <a:lnTo>
                  <a:pt x="203832" y="1083"/>
                </a:lnTo>
                <a:lnTo>
                  <a:pt x="214206" y="0"/>
                </a:lnTo>
                <a:lnTo>
                  <a:pt x="230526" y="5338"/>
                </a:lnTo>
                <a:lnTo>
                  <a:pt x="261339" y="20142"/>
                </a:lnTo>
                <a:lnTo>
                  <a:pt x="280281" y="33341"/>
                </a:lnTo>
                <a:lnTo>
                  <a:pt x="305795" y="64526"/>
                </a:lnTo>
                <a:lnTo>
                  <a:pt x="325053" y="92550"/>
                </a:lnTo>
                <a:lnTo>
                  <a:pt x="340028" y="126719"/>
                </a:lnTo>
                <a:lnTo>
                  <a:pt x="357659" y="155407"/>
                </a:lnTo>
                <a:lnTo>
                  <a:pt x="377965" y="188689"/>
                </a:lnTo>
                <a:lnTo>
                  <a:pt x="398269" y="223686"/>
                </a:lnTo>
                <a:lnTo>
                  <a:pt x="416280" y="259191"/>
                </a:lnTo>
                <a:lnTo>
                  <a:pt x="432301" y="282954"/>
                </a:lnTo>
                <a:lnTo>
                  <a:pt x="447888" y="310978"/>
                </a:lnTo>
                <a:lnTo>
                  <a:pt x="470360" y="35673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1" name="SMARTInkShape-Group39"/>
          <p:cNvGrpSpPr/>
          <p:nvPr/>
        </p:nvGrpSpPr>
        <p:grpSpPr>
          <a:xfrm>
            <a:off x="329693" y="2236128"/>
            <a:ext cx="1177192" cy="571367"/>
            <a:chOff x="329693" y="2236128"/>
            <a:chExt cx="1177192" cy="571367"/>
          </a:xfrm>
        </p:grpSpPr>
        <p:sp>
          <p:nvSpPr>
            <p:cNvPr id="166" name="SMARTInkShape-144"/>
            <p:cNvSpPr/>
            <p:nvPr/>
          </p:nvSpPr>
          <p:spPr>
            <a:xfrm>
              <a:off x="657968" y="2307431"/>
              <a:ext cx="34758" cy="500064"/>
            </a:xfrm>
            <a:custGeom>
              <a:avLst/>
              <a:gdLst/>
              <a:ahLst/>
              <a:cxnLst/>
              <a:rect l="0" t="0" r="0" b="0"/>
              <a:pathLst>
                <a:path w="34758" h="500064">
                  <a:moveTo>
                    <a:pt x="13545" y="0"/>
                  </a:moveTo>
                  <a:lnTo>
                    <a:pt x="13545" y="6151"/>
                  </a:lnTo>
                  <a:lnTo>
                    <a:pt x="23488" y="20792"/>
                  </a:lnTo>
                  <a:lnTo>
                    <a:pt x="31243" y="51571"/>
                  </a:lnTo>
                  <a:lnTo>
                    <a:pt x="34238" y="84594"/>
                  </a:lnTo>
                  <a:lnTo>
                    <a:pt x="34757" y="112289"/>
                  </a:lnTo>
                  <a:lnTo>
                    <a:pt x="34117" y="142191"/>
                  </a:lnTo>
                  <a:lnTo>
                    <a:pt x="31155" y="167178"/>
                  </a:lnTo>
                  <a:lnTo>
                    <a:pt x="29309" y="192041"/>
                  </a:lnTo>
                  <a:lnTo>
                    <a:pt x="27695" y="217114"/>
                  </a:lnTo>
                  <a:lnTo>
                    <a:pt x="24331" y="244133"/>
                  </a:lnTo>
                  <a:lnTo>
                    <a:pt x="20191" y="272016"/>
                  </a:lnTo>
                  <a:lnTo>
                    <a:pt x="15705" y="299490"/>
                  </a:lnTo>
                  <a:lnTo>
                    <a:pt x="11065" y="324930"/>
                  </a:lnTo>
                  <a:lnTo>
                    <a:pt x="8474" y="351582"/>
                  </a:lnTo>
                  <a:lnTo>
                    <a:pt x="6528" y="377715"/>
                  </a:lnTo>
                  <a:lnTo>
                    <a:pt x="1764" y="410278"/>
                  </a:lnTo>
                  <a:lnTo>
                    <a:pt x="0" y="439240"/>
                  </a:lnTo>
                  <a:lnTo>
                    <a:pt x="1520" y="470763"/>
                  </a:lnTo>
                  <a:lnTo>
                    <a:pt x="6115" y="497773"/>
                  </a:lnTo>
                  <a:lnTo>
                    <a:pt x="7004" y="498536"/>
                  </a:lnTo>
                  <a:lnTo>
                    <a:pt x="13545" y="500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45"/>
            <p:cNvSpPr/>
            <p:nvPr/>
          </p:nvSpPr>
          <p:spPr>
            <a:xfrm>
              <a:off x="329693" y="2236128"/>
              <a:ext cx="684721" cy="549936"/>
            </a:xfrm>
            <a:custGeom>
              <a:avLst/>
              <a:gdLst/>
              <a:ahLst/>
              <a:cxnLst/>
              <a:rect l="0" t="0" r="0" b="0"/>
              <a:pathLst>
                <a:path w="684721" h="549936">
                  <a:moveTo>
                    <a:pt x="13207" y="178460"/>
                  </a:moveTo>
                  <a:lnTo>
                    <a:pt x="9415" y="178460"/>
                  </a:lnTo>
                  <a:lnTo>
                    <a:pt x="8298" y="177666"/>
                  </a:lnTo>
                  <a:lnTo>
                    <a:pt x="7553" y="176343"/>
                  </a:lnTo>
                  <a:lnTo>
                    <a:pt x="7056" y="174667"/>
                  </a:lnTo>
                  <a:lnTo>
                    <a:pt x="540" y="163986"/>
                  </a:lnTo>
                  <a:lnTo>
                    <a:pt x="0" y="161667"/>
                  </a:lnTo>
                  <a:lnTo>
                    <a:pt x="433" y="159327"/>
                  </a:lnTo>
                  <a:lnTo>
                    <a:pt x="3032" y="154610"/>
                  </a:lnTo>
                  <a:lnTo>
                    <a:pt x="16542" y="147492"/>
                  </a:lnTo>
                  <a:lnTo>
                    <a:pt x="48938" y="137182"/>
                  </a:lnTo>
                  <a:lnTo>
                    <a:pt x="82090" y="125924"/>
                  </a:lnTo>
                  <a:lnTo>
                    <a:pt x="108116" y="119921"/>
                  </a:lnTo>
                  <a:lnTo>
                    <a:pt x="137674" y="112490"/>
                  </a:lnTo>
                  <a:lnTo>
                    <a:pt x="169332" y="104690"/>
                  </a:lnTo>
                  <a:lnTo>
                    <a:pt x="201923" y="98577"/>
                  </a:lnTo>
                  <a:lnTo>
                    <a:pt x="237045" y="91098"/>
                  </a:lnTo>
                  <a:lnTo>
                    <a:pt x="255301" y="86881"/>
                  </a:lnTo>
                  <a:lnTo>
                    <a:pt x="290402" y="77962"/>
                  </a:lnTo>
                  <a:lnTo>
                    <a:pt x="324524" y="68707"/>
                  </a:lnTo>
                  <a:lnTo>
                    <a:pt x="358210" y="59301"/>
                  </a:lnTo>
                  <a:lnTo>
                    <a:pt x="389585" y="51946"/>
                  </a:lnTo>
                  <a:lnTo>
                    <a:pt x="417817" y="45238"/>
                  </a:lnTo>
                  <a:lnTo>
                    <a:pt x="451562" y="32536"/>
                  </a:lnTo>
                  <a:lnTo>
                    <a:pt x="480875" y="19512"/>
                  </a:lnTo>
                  <a:lnTo>
                    <a:pt x="516118" y="5020"/>
                  </a:lnTo>
                  <a:lnTo>
                    <a:pt x="539476" y="545"/>
                  </a:lnTo>
                  <a:lnTo>
                    <a:pt x="547109" y="0"/>
                  </a:lnTo>
                  <a:lnTo>
                    <a:pt x="547736" y="749"/>
                  </a:lnTo>
                  <a:lnTo>
                    <a:pt x="548432" y="3698"/>
                  </a:lnTo>
                  <a:lnTo>
                    <a:pt x="548967" y="37944"/>
                  </a:lnTo>
                  <a:lnTo>
                    <a:pt x="545192" y="68418"/>
                  </a:lnTo>
                  <a:lnTo>
                    <a:pt x="539044" y="99464"/>
                  </a:lnTo>
                  <a:lnTo>
                    <a:pt x="535988" y="133799"/>
                  </a:lnTo>
                  <a:lnTo>
                    <a:pt x="533156" y="159404"/>
                  </a:lnTo>
                  <a:lnTo>
                    <a:pt x="529252" y="185865"/>
                  </a:lnTo>
                  <a:lnTo>
                    <a:pt x="524871" y="210855"/>
                  </a:lnTo>
                  <a:lnTo>
                    <a:pt x="522394" y="237308"/>
                  </a:lnTo>
                  <a:lnTo>
                    <a:pt x="520500" y="264939"/>
                  </a:lnTo>
                  <a:lnTo>
                    <a:pt x="517012" y="293095"/>
                  </a:lnTo>
                  <a:lnTo>
                    <a:pt x="512816" y="319367"/>
                  </a:lnTo>
                  <a:lnTo>
                    <a:pt x="509099" y="344273"/>
                  </a:lnTo>
                  <a:lnTo>
                    <a:pt x="506213" y="379813"/>
                  </a:lnTo>
                  <a:lnTo>
                    <a:pt x="501477" y="410805"/>
                  </a:lnTo>
                  <a:lnTo>
                    <a:pt x="497358" y="445488"/>
                  </a:lnTo>
                  <a:lnTo>
                    <a:pt x="492323" y="475991"/>
                  </a:lnTo>
                  <a:lnTo>
                    <a:pt x="491934" y="483735"/>
                  </a:lnTo>
                  <a:lnTo>
                    <a:pt x="491867" y="481284"/>
                  </a:lnTo>
                  <a:lnTo>
                    <a:pt x="500658" y="447542"/>
                  </a:lnTo>
                  <a:lnTo>
                    <a:pt x="511109" y="413890"/>
                  </a:lnTo>
                  <a:lnTo>
                    <a:pt x="526616" y="378443"/>
                  </a:lnTo>
                  <a:lnTo>
                    <a:pt x="549178" y="344877"/>
                  </a:lnTo>
                  <a:lnTo>
                    <a:pt x="568076" y="324133"/>
                  </a:lnTo>
                  <a:lnTo>
                    <a:pt x="579697" y="318609"/>
                  </a:lnTo>
                  <a:lnTo>
                    <a:pt x="611601" y="314449"/>
                  </a:lnTo>
                  <a:lnTo>
                    <a:pt x="620737" y="318539"/>
                  </a:lnTo>
                  <a:lnTo>
                    <a:pt x="629295" y="325649"/>
                  </a:lnTo>
                  <a:lnTo>
                    <a:pt x="638576" y="339370"/>
                  </a:lnTo>
                  <a:lnTo>
                    <a:pt x="645559" y="358164"/>
                  </a:lnTo>
                  <a:lnTo>
                    <a:pt x="652340" y="392918"/>
                  </a:lnTo>
                  <a:lnTo>
                    <a:pt x="656187" y="422170"/>
                  </a:lnTo>
                  <a:lnTo>
                    <a:pt x="661650" y="455582"/>
                  </a:lnTo>
                  <a:lnTo>
                    <a:pt x="666757" y="485348"/>
                  </a:lnTo>
                  <a:lnTo>
                    <a:pt x="672065" y="515666"/>
                  </a:lnTo>
                  <a:lnTo>
                    <a:pt x="678060" y="531843"/>
                  </a:lnTo>
                  <a:lnTo>
                    <a:pt x="682746" y="541664"/>
                  </a:lnTo>
                  <a:lnTo>
                    <a:pt x="684720" y="5499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46"/>
            <p:cNvSpPr/>
            <p:nvPr/>
          </p:nvSpPr>
          <p:spPr>
            <a:xfrm>
              <a:off x="1043530" y="2558908"/>
              <a:ext cx="113631" cy="176692"/>
            </a:xfrm>
            <a:custGeom>
              <a:avLst/>
              <a:gdLst/>
              <a:ahLst/>
              <a:cxnLst/>
              <a:rect l="0" t="0" r="0" b="0"/>
              <a:pathLst>
                <a:path w="113631" h="176692">
                  <a:moveTo>
                    <a:pt x="28033" y="119998"/>
                  </a:moveTo>
                  <a:lnTo>
                    <a:pt x="42506" y="103408"/>
                  </a:lnTo>
                  <a:lnTo>
                    <a:pt x="47959" y="95956"/>
                  </a:lnTo>
                  <a:lnTo>
                    <a:pt x="82928" y="64895"/>
                  </a:lnTo>
                  <a:lnTo>
                    <a:pt x="98860" y="47028"/>
                  </a:lnTo>
                  <a:lnTo>
                    <a:pt x="110502" y="25340"/>
                  </a:lnTo>
                  <a:lnTo>
                    <a:pt x="113114" y="13430"/>
                  </a:lnTo>
                  <a:lnTo>
                    <a:pt x="113630" y="3433"/>
                  </a:lnTo>
                  <a:lnTo>
                    <a:pt x="112879" y="1807"/>
                  </a:lnTo>
                  <a:lnTo>
                    <a:pt x="111584" y="723"/>
                  </a:lnTo>
                  <a:lnTo>
                    <a:pt x="109928" y="0"/>
                  </a:lnTo>
                  <a:lnTo>
                    <a:pt x="103853" y="1314"/>
                  </a:lnTo>
                  <a:lnTo>
                    <a:pt x="91508" y="4399"/>
                  </a:lnTo>
                  <a:lnTo>
                    <a:pt x="87018" y="4832"/>
                  </a:lnTo>
                  <a:lnTo>
                    <a:pt x="77796" y="9546"/>
                  </a:lnTo>
                  <a:lnTo>
                    <a:pt x="54194" y="30811"/>
                  </a:lnTo>
                  <a:lnTo>
                    <a:pt x="30409" y="63333"/>
                  </a:lnTo>
                  <a:lnTo>
                    <a:pt x="8717" y="92977"/>
                  </a:lnTo>
                  <a:lnTo>
                    <a:pt x="3573" y="106401"/>
                  </a:lnTo>
                  <a:lnTo>
                    <a:pt x="0" y="137728"/>
                  </a:lnTo>
                  <a:lnTo>
                    <a:pt x="3932" y="147986"/>
                  </a:lnTo>
                  <a:lnTo>
                    <a:pt x="10971" y="157044"/>
                  </a:lnTo>
                  <a:lnTo>
                    <a:pt x="33057" y="171933"/>
                  </a:lnTo>
                  <a:lnTo>
                    <a:pt x="47160" y="175603"/>
                  </a:lnTo>
                  <a:lnTo>
                    <a:pt x="61393" y="176691"/>
                  </a:lnTo>
                  <a:lnTo>
                    <a:pt x="85183" y="1700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147"/>
            <p:cNvSpPr/>
            <p:nvPr/>
          </p:nvSpPr>
          <p:spPr>
            <a:xfrm>
              <a:off x="1185863" y="2594729"/>
              <a:ext cx="207169" cy="198478"/>
            </a:xfrm>
            <a:custGeom>
              <a:avLst/>
              <a:gdLst/>
              <a:ahLst/>
              <a:cxnLst/>
              <a:rect l="0" t="0" r="0" b="0"/>
              <a:pathLst>
                <a:path w="207169" h="198478">
                  <a:moveTo>
                    <a:pt x="21431" y="41315"/>
                  </a:moveTo>
                  <a:lnTo>
                    <a:pt x="21431" y="51258"/>
                  </a:lnTo>
                  <a:lnTo>
                    <a:pt x="19314" y="55788"/>
                  </a:lnTo>
                  <a:lnTo>
                    <a:pt x="17638" y="58107"/>
                  </a:lnTo>
                  <a:lnTo>
                    <a:pt x="15280" y="68956"/>
                  </a:lnTo>
                  <a:lnTo>
                    <a:pt x="10582" y="100003"/>
                  </a:lnTo>
                  <a:lnTo>
                    <a:pt x="1294" y="135312"/>
                  </a:lnTo>
                  <a:lnTo>
                    <a:pt x="113" y="167202"/>
                  </a:lnTo>
                  <a:lnTo>
                    <a:pt x="0" y="184027"/>
                  </a:lnTo>
                  <a:lnTo>
                    <a:pt x="793" y="152076"/>
                  </a:lnTo>
                  <a:lnTo>
                    <a:pt x="7770" y="119991"/>
                  </a:lnTo>
                  <a:lnTo>
                    <a:pt x="12356" y="88439"/>
                  </a:lnTo>
                  <a:lnTo>
                    <a:pt x="17698" y="56444"/>
                  </a:lnTo>
                  <a:lnTo>
                    <a:pt x="31046" y="22757"/>
                  </a:lnTo>
                  <a:lnTo>
                    <a:pt x="45251" y="3676"/>
                  </a:lnTo>
                  <a:lnTo>
                    <a:pt x="50009" y="774"/>
                  </a:lnTo>
                  <a:lnTo>
                    <a:pt x="52389" y="0"/>
                  </a:lnTo>
                  <a:lnTo>
                    <a:pt x="54770" y="278"/>
                  </a:lnTo>
                  <a:lnTo>
                    <a:pt x="59532" y="2703"/>
                  </a:lnTo>
                  <a:lnTo>
                    <a:pt x="61119" y="4461"/>
                  </a:lnTo>
                  <a:lnTo>
                    <a:pt x="67668" y="22870"/>
                  </a:lnTo>
                  <a:lnTo>
                    <a:pt x="70941" y="53879"/>
                  </a:lnTo>
                  <a:lnTo>
                    <a:pt x="71372" y="84891"/>
                  </a:lnTo>
                  <a:lnTo>
                    <a:pt x="71424" y="117127"/>
                  </a:lnTo>
                  <a:lnTo>
                    <a:pt x="71434" y="149864"/>
                  </a:lnTo>
                  <a:lnTo>
                    <a:pt x="73553" y="159144"/>
                  </a:lnTo>
                  <a:lnTo>
                    <a:pt x="77091" y="168831"/>
                  </a:lnTo>
                  <a:lnTo>
                    <a:pt x="78494" y="176565"/>
                  </a:lnTo>
                  <a:lnTo>
                    <a:pt x="78555" y="173111"/>
                  </a:lnTo>
                  <a:lnTo>
                    <a:pt x="89222" y="138759"/>
                  </a:lnTo>
                  <a:lnTo>
                    <a:pt x="96341" y="104390"/>
                  </a:lnTo>
                  <a:lnTo>
                    <a:pt x="107300" y="69729"/>
                  </a:lnTo>
                  <a:lnTo>
                    <a:pt x="121456" y="34784"/>
                  </a:lnTo>
                  <a:lnTo>
                    <a:pt x="130971" y="19034"/>
                  </a:lnTo>
                  <a:lnTo>
                    <a:pt x="135732" y="15538"/>
                  </a:lnTo>
                  <a:lnTo>
                    <a:pt x="141288" y="13983"/>
                  </a:lnTo>
                  <a:lnTo>
                    <a:pt x="149048" y="13292"/>
                  </a:lnTo>
                  <a:lnTo>
                    <a:pt x="162343" y="16696"/>
                  </a:lnTo>
                  <a:lnTo>
                    <a:pt x="165378" y="19346"/>
                  </a:lnTo>
                  <a:lnTo>
                    <a:pt x="174442" y="39490"/>
                  </a:lnTo>
                  <a:lnTo>
                    <a:pt x="180163" y="70590"/>
                  </a:lnTo>
                  <a:lnTo>
                    <a:pt x="182466" y="84488"/>
                  </a:lnTo>
                  <a:lnTo>
                    <a:pt x="181710" y="112813"/>
                  </a:lnTo>
                  <a:lnTo>
                    <a:pt x="186001" y="147685"/>
                  </a:lnTo>
                  <a:lnTo>
                    <a:pt x="189294" y="158970"/>
                  </a:lnTo>
                  <a:lnTo>
                    <a:pt x="204867" y="185036"/>
                  </a:lnTo>
                  <a:lnTo>
                    <a:pt x="207168" y="1984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48"/>
            <p:cNvSpPr/>
            <p:nvPr/>
          </p:nvSpPr>
          <p:spPr>
            <a:xfrm>
              <a:off x="1382288" y="2607887"/>
              <a:ext cx="124597" cy="192464"/>
            </a:xfrm>
            <a:custGeom>
              <a:avLst/>
              <a:gdLst/>
              <a:ahLst/>
              <a:cxnLst/>
              <a:rect l="0" t="0" r="0" b="0"/>
              <a:pathLst>
                <a:path w="124597" h="192464">
                  <a:moveTo>
                    <a:pt x="32175" y="85307"/>
                  </a:moveTo>
                  <a:lnTo>
                    <a:pt x="32175" y="81514"/>
                  </a:lnTo>
                  <a:lnTo>
                    <a:pt x="32968" y="80397"/>
                  </a:lnTo>
                  <a:lnTo>
                    <a:pt x="34291" y="79652"/>
                  </a:lnTo>
                  <a:lnTo>
                    <a:pt x="38325" y="78457"/>
                  </a:lnTo>
                  <a:lnTo>
                    <a:pt x="52967" y="68246"/>
                  </a:lnTo>
                  <a:lnTo>
                    <a:pt x="83870" y="58428"/>
                  </a:lnTo>
                  <a:lnTo>
                    <a:pt x="117405" y="28586"/>
                  </a:lnTo>
                  <a:lnTo>
                    <a:pt x="121648" y="23585"/>
                  </a:lnTo>
                  <a:lnTo>
                    <a:pt x="123534" y="18717"/>
                  </a:lnTo>
                  <a:lnTo>
                    <a:pt x="124596" y="11513"/>
                  </a:lnTo>
                  <a:lnTo>
                    <a:pt x="122728" y="6737"/>
                  </a:lnTo>
                  <a:lnTo>
                    <a:pt x="118853" y="995"/>
                  </a:lnTo>
                  <a:lnTo>
                    <a:pt x="110597" y="0"/>
                  </a:lnTo>
                  <a:lnTo>
                    <a:pt x="98097" y="3498"/>
                  </a:lnTo>
                  <a:lnTo>
                    <a:pt x="65468" y="19515"/>
                  </a:lnTo>
                  <a:lnTo>
                    <a:pt x="32817" y="45906"/>
                  </a:lnTo>
                  <a:lnTo>
                    <a:pt x="9483" y="80701"/>
                  </a:lnTo>
                  <a:lnTo>
                    <a:pt x="0" y="115545"/>
                  </a:lnTo>
                  <a:lnTo>
                    <a:pt x="2974" y="130338"/>
                  </a:lnTo>
                  <a:lnTo>
                    <a:pt x="13356" y="154335"/>
                  </a:lnTo>
                  <a:lnTo>
                    <a:pt x="20106" y="161759"/>
                  </a:lnTo>
                  <a:lnTo>
                    <a:pt x="42785" y="175514"/>
                  </a:lnTo>
                  <a:lnTo>
                    <a:pt x="75494" y="187664"/>
                  </a:lnTo>
                  <a:lnTo>
                    <a:pt x="110756" y="1924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SMARTInkShape-Group40"/>
          <p:cNvGrpSpPr/>
          <p:nvPr/>
        </p:nvGrpSpPr>
        <p:grpSpPr>
          <a:xfrm>
            <a:off x="1571625" y="1794532"/>
            <a:ext cx="1985964" cy="877232"/>
            <a:chOff x="1571625" y="1794532"/>
            <a:chExt cx="1985964" cy="877232"/>
          </a:xfrm>
        </p:grpSpPr>
        <p:sp>
          <p:nvSpPr>
            <p:cNvPr id="172" name="SMARTInkShape-149"/>
            <p:cNvSpPr/>
            <p:nvPr/>
          </p:nvSpPr>
          <p:spPr>
            <a:xfrm>
              <a:off x="1571625" y="1893102"/>
              <a:ext cx="978237" cy="778662"/>
            </a:xfrm>
            <a:custGeom>
              <a:avLst/>
              <a:gdLst/>
              <a:ahLst/>
              <a:cxnLst/>
              <a:rect l="0" t="0" r="0" b="0"/>
              <a:pathLst>
                <a:path w="978237" h="778662">
                  <a:moveTo>
                    <a:pt x="0" y="778661"/>
                  </a:moveTo>
                  <a:lnTo>
                    <a:pt x="3792" y="778661"/>
                  </a:lnTo>
                  <a:lnTo>
                    <a:pt x="7771" y="776544"/>
                  </a:lnTo>
                  <a:lnTo>
                    <a:pt x="9943" y="774868"/>
                  </a:lnTo>
                  <a:lnTo>
                    <a:pt x="16590" y="773006"/>
                  </a:lnTo>
                  <a:lnTo>
                    <a:pt x="37585" y="768019"/>
                  </a:lnTo>
                  <a:lnTo>
                    <a:pt x="72077" y="752401"/>
                  </a:lnTo>
                  <a:lnTo>
                    <a:pt x="87590" y="744510"/>
                  </a:lnTo>
                  <a:lnTo>
                    <a:pt x="121414" y="719834"/>
                  </a:lnTo>
                  <a:lnTo>
                    <a:pt x="133606" y="706726"/>
                  </a:lnTo>
                  <a:lnTo>
                    <a:pt x="141137" y="697477"/>
                  </a:lnTo>
                  <a:lnTo>
                    <a:pt x="176166" y="664347"/>
                  </a:lnTo>
                  <a:lnTo>
                    <a:pt x="200439" y="633668"/>
                  </a:lnTo>
                  <a:lnTo>
                    <a:pt x="223892" y="599788"/>
                  </a:lnTo>
                  <a:lnTo>
                    <a:pt x="247657" y="568104"/>
                  </a:lnTo>
                  <a:lnTo>
                    <a:pt x="266702" y="537338"/>
                  </a:lnTo>
                  <a:lnTo>
                    <a:pt x="283634" y="507507"/>
                  </a:lnTo>
                  <a:lnTo>
                    <a:pt x="298649" y="478684"/>
                  </a:lnTo>
                  <a:lnTo>
                    <a:pt x="316902" y="450060"/>
                  </a:lnTo>
                  <a:lnTo>
                    <a:pt x="335795" y="421475"/>
                  </a:lnTo>
                  <a:lnTo>
                    <a:pt x="347939" y="397926"/>
                  </a:lnTo>
                  <a:lnTo>
                    <a:pt x="362945" y="365316"/>
                  </a:lnTo>
                  <a:lnTo>
                    <a:pt x="381197" y="335944"/>
                  </a:lnTo>
                  <a:lnTo>
                    <a:pt x="400089" y="307212"/>
                  </a:lnTo>
                  <a:lnTo>
                    <a:pt x="419108" y="278606"/>
                  </a:lnTo>
                  <a:lnTo>
                    <a:pt x="442913" y="244997"/>
                  </a:lnTo>
                  <a:lnTo>
                    <a:pt x="466725" y="214436"/>
                  </a:lnTo>
                  <a:lnTo>
                    <a:pt x="500063" y="178733"/>
                  </a:lnTo>
                  <a:lnTo>
                    <a:pt x="533400" y="145257"/>
                  </a:lnTo>
                  <a:lnTo>
                    <a:pt x="561975" y="126617"/>
                  </a:lnTo>
                  <a:lnTo>
                    <a:pt x="593558" y="114347"/>
                  </a:lnTo>
                  <a:lnTo>
                    <a:pt x="614548" y="109281"/>
                  </a:lnTo>
                  <a:lnTo>
                    <a:pt x="650106" y="102519"/>
                  </a:lnTo>
                  <a:lnTo>
                    <a:pt x="685803" y="100335"/>
                  </a:lnTo>
                  <a:lnTo>
                    <a:pt x="715865" y="100048"/>
                  </a:lnTo>
                  <a:lnTo>
                    <a:pt x="736248" y="102134"/>
                  </a:lnTo>
                  <a:lnTo>
                    <a:pt x="770789" y="107281"/>
                  </a:lnTo>
                  <a:lnTo>
                    <a:pt x="801101" y="113212"/>
                  </a:lnTo>
                  <a:lnTo>
                    <a:pt x="832413" y="121921"/>
                  </a:lnTo>
                  <a:lnTo>
                    <a:pt x="865386" y="132612"/>
                  </a:lnTo>
                  <a:lnTo>
                    <a:pt x="879857" y="135595"/>
                  </a:lnTo>
                  <a:lnTo>
                    <a:pt x="892507" y="142124"/>
                  </a:lnTo>
                  <a:lnTo>
                    <a:pt x="900110" y="142866"/>
                  </a:lnTo>
                  <a:lnTo>
                    <a:pt x="900113" y="109309"/>
                  </a:lnTo>
                  <a:lnTo>
                    <a:pt x="900113" y="104669"/>
                  </a:lnTo>
                  <a:lnTo>
                    <a:pt x="899319" y="103114"/>
                  </a:lnTo>
                  <a:lnTo>
                    <a:pt x="897996" y="102077"/>
                  </a:lnTo>
                  <a:lnTo>
                    <a:pt x="896320" y="101386"/>
                  </a:lnTo>
                  <a:lnTo>
                    <a:pt x="895203" y="100132"/>
                  </a:lnTo>
                  <a:lnTo>
                    <a:pt x="891294" y="92415"/>
                  </a:lnTo>
                  <a:lnTo>
                    <a:pt x="888255" y="87900"/>
                  </a:lnTo>
                  <a:lnTo>
                    <a:pt x="880335" y="68884"/>
                  </a:lnTo>
                  <a:lnTo>
                    <a:pt x="854860" y="34348"/>
                  </a:lnTo>
                  <a:lnTo>
                    <a:pt x="830637" y="19131"/>
                  </a:lnTo>
                  <a:lnTo>
                    <a:pt x="811924" y="10328"/>
                  </a:lnTo>
                  <a:lnTo>
                    <a:pt x="777695" y="1110"/>
                  </a:lnTo>
                  <a:lnTo>
                    <a:pt x="751309" y="0"/>
                  </a:lnTo>
                  <a:lnTo>
                    <a:pt x="750904" y="791"/>
                  </a:lnTo>
                  <a:lnTo>
                    <a:pt x="750454" y="3787"/>
                  </a:lnTo>
                  <a:lnTo>
                    <a:pt x="751127" y="4903"/>
                  </a:lnTo>
                  <a:lnTo>
                    <a:pt x="752370" y="5647"/>
                  </a:lnTo>
                  <a:lnTo>
                    <a:pt x="753993" y="6143"/>
                  </a:lnTo>
                  <a:lnTo>
                    <a:pt x="764581" y="12659"/>
                  </a:lnTo>
                  <a:lnTo>
                    <a:pt x="786457" y="21908"/>
                  </a:lnTo>
                  <a:lnTo>
                    <a:pt x="796418" y="25607"/>
                  </a:lnTo>
                  <a:lnTo>
                    <a:pt x="831213" y="34010"/>
                  </a:lnTo>
                  <a:lnTo>
                    <a:pt x="864728" y="45325"/>
                  </a:lnTo>
                  <a:lnTo>
                    <a:pt x="898040" y="57154"/>
                  </a:lnTo>
                  <a:lnTo>
                    <a:pt x="928562" y="69843"/>
                  </a:lnTo>
                  <a:lnTo>
                    <a:pt x="962143" y="92419"/>
                  </a:lnTo>
                  <a:lnTo>
                    <a:pt x="973484" y="102298"/>
                  </a:lnTo>
                  <a:lnTo>
                    <a:pt x="976378" y="109226"/>
                  </a:lnTo>
                  <a:lnTo>
                    <a:pt x="978236" y="122816"/>
                  </a:lnTo>
                  <a:lnTo>
                    <a:pt x="976374" y="128135"/>
                  </a:lnTo>
                  <a:lnTo>
                    <a:pt x="958760" y="152521"/>
                  </a:lnTo>
                  <a:lnTo>
                    <a:pt x="945976" y="161250"/>
                  </a:lnTo>
                  <a:lnTo>
                    <a:pt x="911802" y="176939"/>
                  </a:lnTo>
                  <a:lnTo>
                    <a:pt x="878339" y="194254"/>
                  </a:lnTo>
                  <a:lnTo>
                    <a:pt x="848572" y="214800"/>
                  </a:lnTo>
                  <a:lnTo>
                    <a:pt x="816104" y="241520"/>
                  </a:lnTo>
                  <a:lnTo>
                    <a:pt x="804084" y="254047"/>
                  </a:lnTo>
                  <a:lnTo>
                    <a:pt x="792956" y="2714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50"/>
            <p:cNvSpPr/>
            <p:nvPr/>
          </p:nvSpPr>
          <p:spPr>
            <a:xfrm>
              <a:off x="2671923" y="1907504"/>
              <a:ext cx="128428" cy="207047"/>
            </a:xfrm>
            <a:custGeom>
              <a:avLst/>
              <a:gdLst/>
              <a:ahLst/>
              <a:cxnLst/>
              <a:rect l="0" t="0" r="0" b="0"/>
              <a:pathLst>
                <a:path w="128428" h="207047">
                  <a:moveTo>
                    <a:pt x="128427" y="28452"/>
                  </a:moveTo>
                  <a:lnTo>
                    <a:pt x="124635" y="28452"/>
                  </a:lnTo>
                  <a:lnTo>
                    <a:pt x="120656" y="26336"/>
                  </a:lnTo>
                  <a:lnTo>
                    <a:pt x="87517" y="4603"/>
                  </a:lnTo>
                  <a:lnTo>
                    <a:pt x="73531" y="1278"/>
                  </a:lnTo>
                  <a:lnTo>
                    <a:pt x="45072" y="0"/>
                  </a:lnTo>
                  <a:lnTo>
                    <a:pt x="12539" y="7160"/>
                  </a:lnTo>
                  <a:lnTo>
                    <a:pt x="6013" y="10522"/>
                  </a:lnTo>
                  <a:lnTo>
                    <a:pt x="3955" y="12530"/>
                  </a:lnTo>
                  <a:lnTo>
                    <a:pt x="1668" y="16878"/>
                  </a:lnTo>
                  <a:lnTo>
                    <a:pt x="81" y="28496"/>
                  </a:lnTo>
                  <a:lnTo>
                    <a:pt x="0" y="30863"/>
                  </a:lnTo>
                  <a:lnTo>
                    <a:pt x="2027" y="35609"/>
                  </a:lnTo>
                  <a:lnTo>
                    <a:pt x="3679" y="37986"/>
                  </a:lnTo>
                  <a:lnTo>
                    <a:pt x="37641" y="59556"/>
                  </a:lnTo>
                  <a:lnTo>
                    <a:pt x="67282" y="81584"/>
                  </a:lnTo>
                  <a:lnTo>
                    <a:pt x="100899" y="108567"/>
                  </a:lnTo>
                  <a:lnTo>
                    <a:pt x="108255" y="117240"/>
                  </a:lnTo>
                  <a:lnTo>
                    <a:pt x="112396" y="131048"/>
                  </a:lnTo>
                  <a:lnTo>
                    <a:pt x="114071" y="165162"/>
                  </a:lnTo>
                  <a:lnTo>
                    <a:pt x="110327" y="177085"/>
                  </a:lnTo>
                  <a:lnTo>
                    <a:pt x="104190" y="186880"/>
                  </a:lnTo>
                  <a:lnTo>
                    <a:pt x="93553" y="194809"/>
                  </a:lnTo>
                  <a:lnTo>
                    <a:pt x="62584" y="205358"/>
                  </a:lnTo>
                  <a:lnTo>
                    <a:pt x="35558" y="2070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51"/>
            <p:cNvSpPr/>
            <p:nvPr/>
          </p:nvSpPr>
          <p:spPr>
            <a:xfrm>
              <a:off x="2843213" y="1850231"/>
              <a:ext cx="92869" cy="242761"/>
            </a:xfrm>
            <a:custGeom>
              <a:avLst/>
              <a:gdLst/>
              <a:ahLst/>
              <a:cxnLst/>
              <a:rect l="0" t="0" r="0" b="0"/>
              <a:pathLst>
                <a:path w="92869" h="242761">
                  <a:moveTo>
                    <a:pt x="0" y="0"/>
                  </a:moveTo>
                  <a:lnTo>
                    <a:pt x="0" y="14435"/>
                  </a:lnTo>
                  <a:lnTo>
                    <a:pt x="2116" y="20438"/>
                  </a:lnTo>
                  <a:lnTo>
                    <a:pt x="3792" y="23151"/>
                  </a:lnTo>
                  <a:lnTo>
                    <a:pt x="6150" y="34553"/>
                  </a:lnTo>
                  <a:lnTo>
                    <a:pt x="9129" y="62964"/>
                  </a:lnTo>
                  <a:lnTo>
                    <a:pt x="12759" y="80304"/>
                  </a:lnTo>
                  <a:lnTo>
                    <a:pt x="14153" y="115941"/>
                  </a:lnTo>
                  <a:lnTo>
                    <a:pt x="12131" y="136218"/>
                  </a:lnTo>
                  <a:lnTo>
                    <a:pt x="7800" y="170720"/>
                  </a:lnTo>
                  <a:lnTo>
                    <a:pt x="7995" y="202133"/>
                  </a:lnTo>
                  <a:lnTo>
                    <a:pt x="14092" y="233077"/>
                  </a:lnTo>
                  <a:lnTo>
                    <a:pt x="14285" y="242760"/>
                  </a:lnTo>
                  <a:lnTo>
                    <a:pt x="14287" y="209393"/>
                  </a:lnTo>
                  <a:lnTo>
                    <a:pt x="15081" y="183134"/>
                  </a:lnTo>
                  <a:lnTo>
                    <a:pt x="24230" y="159515"/>
                  </a:lnTo>
                  <a:lnTo>
                    <a:pt x="35773" y="143498"/>
                  </a:lnTo>
                  <a:lnTo>
                    <a:pt x="40505" y="139183"/>
                  </a:lnTo>
                  <a:lnTo>
                    <a:pt x="62805" y="130279"/>
                  </a:lnTo>
                  <a:lnTo>
                    <a:pt x="77083" y="128687"/>
                  </a:lnTo>
                  <a:lnTo>
                    <a:pt x="81929" y="132409"/>
                  </a:lnTo>
                  <a:lnTo>
                    <a:pt x="84038" y="136372"/>
                  </a:lnTo>
                  <a:lnTo>
                    <a:pt x="85576" y="150075"/>
                  </a:lnTo>
                  <a:lnTo>
                    <a:pt x="85721" y="183808"/>
                  </a:lnTo>
                  <a:lnTo>
                    <a:pt x="85724" y="194882"/>
                  </a:lnTo>
                  <a:lnTo>
                    <a:pt x="92868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52"/>
            <p:cNvSpPr/>
            <p:nvPr/>
          </p:nvSpPr>
          <p:spPr>
            <a:xfrm>
              <a:off x="2966165" y="1936276"/>
              <a:ext cx="127080" cy="106838"/>
            </a:xfrm>
            <a:custGeom>
              <a:avLst/>
              <a:gdLst/>
              <a:ahLst/>
              <a:cxnLst/>
              <a:rect l="0" t="0" r="0" b="0"/>
              <a:pathLst>
                <a:path w="127080" h="106838">
                  <a:moveTo>
                    <a:pt x="105648" y="13968"/>
                  </a:moveTo>
                  <a:lnTo>
                    <a:pt x="105648" y="10175"/>
                  </a:lnTo>
                  <a:lnTo>
                    <a:pt x="104854" y="9058"/>
                  </a:lnTo>
                  <a:lnTo>
                    <a:pt x="103531" y="8313"/>
                  </a:lnTo>
                  <a:lnTo>
                    <a:pt x="101855" y="7817"/>
                  </a:lnTo>
                  <a:lnTo>
                    <a:pt x="92669" y="2111"/>
                  </a:lnTo>
                  <a:lnTo>
                    <a:pt x="75648" y="0"/>
                  </a:lnTo>
                  <a:lnTo>
                    <a:pt x="70354" y="1939"/>
                  </a:lnTo>
                  <a:lnTo>
                    <a:pt x="36152" y="21170"/>
                  </a:lnTo>
                  <a:lnTo>
                    <a:pt x="3582" y="51774"/>
                  </a:lnTo>
                  <a:lnTo>
                    <a:pt x="754" y="58817"/>
                  </a:lnTo>
                  <a:lnTo>
                    <a:pt x="0" y="62917"/>
                  </a:lnTo>
                  <a:lnTo>
                    <a:pt x="1278" y="69590"/>
                  </a:lnTo>
                  <a:lnTo>
                    <a:pt x="6461" y="77809"/>
                  </a:lnTo>
                  <a:lnTo>
                    <a:pt x="10765" y="82029"/>
                  </a:lnTo>
                  <a:lnTo>
                    <a:pt x="32742" y="90862"/>
                  </a:lnTo>
                  <a:lnTo>
                    <a:pt x="43445" y="92216"/>
                  </a:lnTo>
                  <a:lnTo>
                    <a:pt x="63374" y="84734"/>
                  </a:lnTo>
                  <a:lnTo>
                    <a:pt x="67940" y="82577"/>
                  </a:lnTo>
                  <a:lnTo>
                    <a:pt x="75130" y="75946"/>
                  </a:lnTo>
                  <a:lnTo>
                    <a:pt x="100851" y="43597"/>
                  </a:lnTo>
                  <a:lnTo>
                    <a:pt x="104226" y="34036"/>
                  </a:lnTo>
                  <a:lnTo>
                    <a:pt x="105636" y="15092"/>
                  </a:lnTo>
                  <a:lnTo>
                    <a:pt x="105644" y="18093"/>
                  </a:lnTo>
                  <a:lnTo>
                    <a:pt x="104852" y="19099"/>
                  </a:lnTo>
                  <a:lnTo>
                    <a:pt x="101854" y="20217"/>
                  </a:lnTo>
                  <a:lnTo>
                    <a:pt x="100737" y="21309"/>
                  </a:lnTo>
                  <a:lnTo>
                    <a:pt x="99496" y="24639"/>
                  </a:lnTo>
                  <a:lnTo>
                    <a:pt x="98530" y="51105"/>
                  </a:lnTo>
                  <a:lnTo>
                    <a:pt x="109146" y="84116"/>
                  </a:lnTo>
                  <a:lnTo>
                    <a:pt x="120082" y="99209"/>
                  </a:lnTo>
                  <a:lnTo>
                    <a:pt x="127079" y="1068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53"/>
            <p:cNvSpPr/>
            <p:nvPr/>
          </p:nvSpPr>
          <p:spPr>
            <a:xfrm>
              <a:off x="3143276" y="1946412"/>
              <a:ext cx="234976" cy="132420"/>
            </a:xfrm>
            <a:custGeom>
              <a:avLst/>
              <a:gdLst/>
              <a:ahLst/>
              <a:cxnLst/>
              <a:rect l="0" t="0" r="0" b="0"/>
              <a:pathLst>
                <a:path w="234976" h="132420">
                  <a:moveTo>
                    <a:pt x="7118" y="46694"/>
                  </a:moveTo>
                  <a:lnTo>
                    <a:pt x="3325" y="46694"/>
                  </a:lnTo>
                  <a:lnTo>
                    <a:pt x="2208" y="47488"/>
                  </a:lnTo>
                  <a:lnTo>
                    <a:pt x="1463" y="48811"/>
                  </a:lnTo>
                  <a:lnTo>
                    <a:pt x="170" y="53970"/>
                  </a:lnTo>
                  <a:lnTo>
                    <a:pt x="0" y="67486"/>
                  </a:lnTo>
                  <a:lnTo>
                    <a:pt x="2102" y="73927"/>
                  </a:lnTo>
                  <a:lnTo>
                    <a:pt x="4888" y="79435"/>
                  </a:lnTo>
                  <a:lnTo>
                    <a:pt x="6677" y="91556"/>
                  </a:lnTo>
                  <a:lnTo>
                    <a:pt x="7115" y="117687"/>
                  </a:lnTo>
                  <a:lnTo>
                    <a:pt x="13268" y="118093"/>
                  </a:lnTo>
                  <a:lnTo>
                    <a:pt x="13599" y="117312"/>
                  </a:lnTo>
                  <a:lnTo>
                    <a:pt x="18046" y="83640"/>
                  </a:lnTo>
                  <a:lnTo>
                    <a:pt x="21110" y="56118"/>
                  </a:lnTo>
                  <a:lnTo>
                    <a:pt x="21398" y="23996"/>
                  </a:lnTo>
                  <a:lnTo>
                    <a:pt x="23518" y="18615"/>
                  </a:lnTo>
                  <a:lnTo>
                    <a:pt x="26313" y="13577"/>
                  </a:lnTo>
                  <a:lnTo>
                    <a:pt x="28254" y="5272"/>
                  </a:lnTo>
                  <a:lnTo>
                    <a:pt x="32254" y="466"/>
                  </a:lnTo>
                  <a:lnTo>
                    <a:pt x="34194" y="0"/>
                  </a:lnTo>
                  <a:lnTo>
                    <a:pt x="36281" y="484"/>
                  </a:lnTo>
                  <a:lnTo>
                    <a:pt x="40717" y="2344"/>
                  </a:lnTo>
                  <a:lnTo>
                    <a:pt x="47677" y="4185"/>
                  </a:lnTo>
                  <a:lnTo>
                    <a:pt x="76595" y="20607"/>
                  </a:lnTo>
                  <a:lnTo>
                    <a:pt x="108578" y="32439"/>
                  </a:lnTo>
                  <a:lnTo>
                    <a:pt x="140177" y="42719"/>
                  </a:lnTo>
                  <a:lnTo>
                    <a:pt x="170867" y="50818"/>
                  </a:lnTo>
                  <a:lnTo>
                    <a:pt x="205530" y="53440"/>
                  </a:lnTo>
                  <a:lnTo>
                    <a:pt x="215485" y="53720"/>
                  </a:lnTo>
                  <a:lnTo>
                    <a:pt x="227254" y="50011"/>
                  </a:lnTo>
                  <a:lnTo>
                    <a:pt x="230075" y="48111"/>
                  </a:lnTo>
                  <a:lnTo>
                    <a:pt x="233210" y="43885"/>
                  </a:lnTo>
                  <a:lnTo>
                    <a:pt x="234975" y="37042"/>
                  </a:lnTo>
                  <a:lnTo>
                    <a:pt x="231705" y="26196"/>
                  </a:lnTo>
                  <a:lnTo>
                    <a:pt x="229868" y="23503"/>
                  </a:lnTo>
                  <a:lnTo>
                    <a:pt x="216572" y="13683"/>
                  </a:lnTo>
                  <a:lnTo>
                    <a:pt x="211863" y="12179"/>
                  </a:lnTo>
                  <a:lnTo>
                    <a:pt x="187671" y="11081"/>
                  </a:lnTo>
                  <a:lnTo>
                    <a:pt x="154730" y="18257"/>
                  </a:lnTo>
                  <a:lnTo>
                    <a:pt x="121416" y="32554"/>
                  </a:lnTo>
                  <a:lnTo>
                    <a:pt x="107130" y="41711"/>
                  </a:lnTo>
                  <a:lnTo>
                    <a:pt x="91872" y="55235"/>
                  </a:lnTo>
                  <a:lnTo>
                    <a:pt x="88443" y="62661"/>
                  </a:lnTo>
                  <a:lnTo>
                    <a:pt x="85747" y="95636"/>
                  </a:lnTo>
                  <a:lnTo>
                    <a:pt x="87318" y="99166"/>
                  </a:lnTo>
                  <a:lnTo>
                    <a:pt x="101797" y="113067"/>
                  </a:lnTo>
                  <a:lnTo>
                    <a:pt x="108993" y="115881"/>
                  </a:lnTo>
                  <a:lnTo>
                    <a:pt x="126548" y="121480"/>
                  </a:lnTo>
                  <a:lnTo>
                    <a:pt x="150041" y="130430"/>
                  </a:lnTo>
                  <a:lnTo>
                    <a:pt x="178568" y="1324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154"/>
            <p:cNvSpPr/>
            <p:nvPr/>
          </p:nvSpPr>
          <p:spPr>
            <a:xfrm>
              <a:off x="3396648" y="1794532"/>
              <a:ext cx="160941" cy="248073"/>
            </a:xfrm>
            <a:custGeom>
              <a:avLst/>
              <a:gdLst/>
              <a:ahLst/>
              <a:cxnLst/>
              <a:rect l="0" t="0" r="0" b="0"/>
              <a:pathLst>
                <a:path w="160941" h="248073">
                  <a:moveTo>
                    <a:pt x="75215" y="191431"/>
                  </a:moveTo>
                  <a:lnTo>
                    <a:pt x="79007" y="187638"/>
                  </a:lnTo>
                  <a:lnTo>
                    <a:pt x="80869" y="183660"/>
                  </a:lnTo>
                  <a:lnTo>
                    <a:pt x="89182" y="149822"/>
                  </a:lnTo>
                  <a:lnTo>
                    <a:pt x="89474" y="138369"/>
                  </a:lnTo>
                  <a:lnTo>
                    <a:pt x="88690" y="137006"/>
                  </a:lnTo>
                  <a:lnTo>
                    <a:pt x="87373" y="136098"/>
                  </a:lnTo>
                  <a:lnTo>
                    <a:pt x="81727" y="134819"/>
                  </a:lnTo>
                  <a:lnTo>
                    <a:pt x="72709" y="134387"/>
                  </a:lnTo>
                  <a:lnTo>
                    <a:pt x="41422" y="143104"/>
                  </a:lnTo>
                  <a:lnTo>
                    <a:pt x="38399" y="144925"/>
                  </a:lnTo>
                  <a:lnTo>
                    <a:pt x="9566" y="175908"/>
                  </a:lnTo>
                  <a:lnTo>
                    <a:pt x="6350" y="184796"/>
                  </a:lnTo>
                  <a:lnTo>
                    <a:pt x="0" y="207373"/>
                  </a:lnTo>
                  <a:lnTo>
                    <a:pt x="3123" y="221977"/>
                  </a:lnTo>
                  <a:lnTo>
                    <a:pt x="14260" y="236740"/>
                  </a:lnTo>
                  <a:lnTo>
                    <a:pt x="19814" y="242789"/>
                  </a:lnTo>
                  <a:lnTo>
                    <a:pt x="27044" y="246007"/>
                  </a:lnTo>
                  <a:lnTo>
                    <a:pt x="44621" y="248072"/>
                  </a:lnTo>
                  <a:lnTo>
                    <a:pt x="58653" y="244637"/>
                  </a:lnTo>
                  <a:lnTo>
                    <a:pt x="91889" y="222164"/>
                  </a:lnTo>
                  <a:lnTo>
                    <a:pt x="105379" y="209709"/>
                  </a:lnTo>
                  <a:lnTo>
                    <a:pt x="114755" y="195171"/>
                  </a:lnTo>
                  <a:lnTo>
                    <a:pt x="127478" y="162407"/>
                  </a:lnTo>
                  <a:lnTo>
                    <a:pt x="137375" y="127078"/>
                  </a:lnTo>
                  <a:lnTo>
                    <a:pt x="138434" y="92204"/>
                  </a:lnTo>
                  <a:lnTo>
                    <a:pt x="133321" y="61849"/>
                  </a:lnTo>
                  <a:lnTo>
                    <a:pt x="124720" y="34764"/>
                  </a:lnTo>
                  <a:lnTo>
                    <a:pt x="115597" y="19108"/>
                  </a:lnTo>
                  <a:lnTo>
                    <a:pt x="106945" y="8372"/>
                  </a:lnTo>
                  <a:lnTo>
                    <a:pt x="105192" y="3444"/>
                  </a:lnTo>
                  <a:lnTo>
                    <a:pt x="103931" y="1813"/>
                  </a:lnTo>
                  <a:lnTo>
                    <a:pt x="100413" y="0"/>
                  </a:lnTo>
                  <a:lnTo>
                    <a:pt x="98363" y="310"/>
                  </a:lnTo>
                  <a:lnTo>
                    <a:pt x="90826" y="4827"/>
                  </a:lnTo>
                  <a:lnTo>
                    <a:pt x="84854" y="16135"/>
                  </a:lnTo>
                  <a:lnTo>
                    <a:pt x="82687" y="29313"/>
                  </a:lnTo>
                  <a:lnTo>
                    <a:pt x="82371" y="63021"/>
                  </a:lnTo>
                  <a:lnTo>
                    <a:pt x="82367" y="67724"/>
                  </a:lnTo>
                  <a:lnTo>
                    <a:pt x="95785" y="99205"/>
                  </a:lnTo>
                  <a:lnTo>
                    <a:pt x="109233" y="129456"/>
                  </a:lnTo>
                  <a:lnTo>
                    <a:pt x="130386" y="163161"/>
                  </a:lnTo>
                  <a:lnTo>
                    <a:pt x="154802" y="195802"/>
                  </a:lnTo>
                  <a:lnTo>
                    <a:pt x="160940" y="20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SMARTInkShape-Group41"/>
          <p:cNvGrpSpPr/>
          <p:nvPr/>
        </p:nvGrpSpPr>
        <p:grpSpPr>
          <a:xfrm>
            <a:off x="1535906" y="2529221"/>
            <a:ext cx="2285993" cy="692611"/>
            <a:chOff x="1535906" y="2529221"/>
            <a:chExt cx="2285993" cy="692611"/>
          </a:xfrm>
        </p:grpSpPr>
        <p:sp>
          <p:nvSpPr>
            <p:cNvPr id="179" name="SMARTInkShape-155"/>
            <p:cNvSpPr/>
            <p:nvPr/>
          </p:nvSpPr>
          <p:spPr>
            <a:xfrm>
              <a:off x="1535906" y="2564609"/>
              <a:ext cx="1100110" cy="264317"/>
            </a:xfrm>
            <a:custGeom>
              <a:avLst/>
              <a:gdLst/>
              <a:ahLst/>
              <a:cxnLst/>
              <a:rect l="0" t="0" r="0" b="0"/>
              <a:pathLst>
                <a:path w="1100110" h="264317">
                  <a:moveTo>
                    <a:pt x="0" y="135729"/>
                  </a:moveTo>
                  <a:lnTo>
                    <a:pt x="3793" y="135729"/>
                  </a:lnTo>
                  <a:lnTo>
                    <a:pt x="7771" y="133612"/>
                  </a:lnTo>
                  <a:lnTo>
                    <a:pt x="19133" y="124337"/>
                  </a:lnTo>
                  <a:lnTo>
                    <a:pt x="52669" y="110125"/>
                  </a:lnTo>
                  <a:lnTo>
                    <a:pt x="87858" y="101673"/>
                  </a:lnTo>
                  <a:lnTo>
                    <a:pt x="121004" y="98039"/>
                  </a:lnTo>
                  <a:lnTo>
                    <a:pt x="135601" y="94399"/>
                  </a:lnTo>
                  <a:lnTo>
                    <a:pt x="164436" y="93862"/>
                  </a:lnTo>
                  <a:lnTo>
                    <a:pt x="195859" y="99365"/>
                  </a:lnTo>
                  <a:lnTo>
                    <a:pt x="219928" y="101999"/>
                  </a:lnTo>
                  <a:lnTo>
                    <a:pt x="254705" y="113003"/>
                  </a:lnTo>
                  <a:lnTo>
                    <a:pt x="287787" y="133206"/>
                  </a:lnTo>
                  <a:lnTo>
                    <a:pt x="319207" y="156042"/>
                  </a:lnTo>
                  <a:lnTo>
                    <a:pt x="353824" y="173521"/>
                  </a:lnTo>
                  <a:lnTo>
                    <a:pt x="388880" y="196961"/>
                  </a:lnTo>
                  <a:lnTo>
                    <a:pt x="423989" y="211869"/>
                  </a:lnTo>
                  <a:lnTo>
                    <a:pt x="459655" y="226211"/>
                  </a:lnTo>
                  <a:lnTo>
                    <a:pt x="493242" y="238122"/>
                  </a:lnTo>
                  <a:lnTo>
                    <a:pt x="528680" y="247912"/>
                  </a:lnTo>
                  <a:lnTo>
                    <a:pt x="564362" y="254659"/>
                  </a:lnTo>
                  <a:lnTo>
                    <a:pt x="600076" y="260634"/>
                  </a:lnTo>
                  <a:lnTo>
                    <a:pt x="633560" y="263589"/>
                  </a:lnTo>
                  <a:lnTo>
                    <a:pt x="663928" y="264172"/>
                  </a:lnTo>
                  <a:lnTo>
                    <a:pt x="696649" y="264288"/>
                  </a:lnTo>
                  <a:lnTo>
                    <a:pt x="724292" y="264307"/>
                  </a:lnTo>
                  <a:lnTo>
                    <a:pt x="756374" y="264314"/>
                  </a:lnTo>
                  <a:lnTo>
                    <a:pt x="785642" y="264316"/>
                  </a:lnTo>
                  <a:lnTo>
                    <a:pt x="807193" y="262199"/>
                  </a:lnTo>
                  <a:lnTo>
                    <a:pt x="842331" y="249843"/>
                  </a:lnTo>
                  <a:lnTo>
                    <a:pt x="876263" y="233349"/>
                  </a:lnTo>
                  <a:lnTo>
                    <a:pt x="888846" y="228742"/>
                  </a:lnTo>
                  <a:lnTo>
                    <a:pt x="890220" y="227106"/>
                  </a:lnTo>
                  <a:lnTo>
                    <a:pt x="891137" y="225222"/>
                  </a:lnTo>
                  <a:lnTo>
                    <a:pt x="892541" y="223966"/>
                  </a:lnTo>
                  <a:lnTo>
                    <a:pt x="896218" y="222570"/>
                  </a:lnTo>
                  <a:lnTo>
                    <a:pt x="897517" y="221404"/>
                  </a:lnTo>
                  <a:lnTo>
                    <a:pt x="900011" y="214633"/>
                  </a:lnTo>
                  <a:lnTo>
                    <a:pt x="907249" y="207174"/>
                  </a:lnTo>
                  <a:lnTo>
                    <a:pt x="907257" y="214310"/>
                  </a:lnTo>
                  <a:lnTo>
                    <a:pt x="907257" y="210194"/>
                  </a:lnTo>
                  <a:lnTo>
                    <a:pt x="907257" y="211951"/>
                  </a:lnTo>
                  <a:lnTo>
                    <a:pt x="907257" y="207235"/>
                  </a:lnTo>
                  <a:lnTo>
                    <a:pt x="907257" y="214017"/>
                  </a:lnTo>
                  <a:lnTo>
                    <a:pt x="907257" y="207174"/>
                  </a:lnTo>
                  <a:lnTo>
                    <a:pt x="911049" y="207168"/>
                  </a:lnTo>
                  <a:lnTo>
                    <a:pt x="912166" y="206374"/>
                  </a:lnTo>
                  <a:lnTo>
                    <a:pt x="912911" y="205050"/>
                  </a:lnTo>
                  <a:lnTo>
                    <a:pt x="913407" y="203374"/>
                  </a:lnTo>
                  <a:lnTo>
                    <a:pt x="914532" y="202257"/>
                  </a:lnTo>
                  <a:lnTo>
                    <a:pt x="921618" y="199425"/>
                  </a:lnTo>
                  <a:lnTo>
                    <a:pt x="947801" y="174557"/>
                  </a:lnTo>
                  <a:lnTo>
                    <a:pt x="957275" y="169945"/>
                  </a:lnTo>
                  <a:lnTo>
                    <a:pt x="980083" y="154691"/>
                  </a:lnTo>
                  <a:lnTo>
                    <a:pt x="987514" y="152093"/>
                  </a:lnTo>
                  <a:lnTo>
                    <a:pt x="995314" y="150146"/>
                  </a:lnTo>
                  <a:lnTo>
                    <a:pt x="1019925" y="137714"/>
                  </a:lnTo>
                  <a:lnTo>
                    <a:pt x="1025594" y="135817"/>
                  </a:lnTo>
                  <a:lnTo>
                    <a:pt x="1045452" y="124415"/>
                  </a:lnTo>
                  <a:lnTo>
                    <a:pt x="1072571" y="114790"/>
                  </a:lnTo>
                  <a:lnTo>
                    <a:pt x="1074616" y="114626"/>
                  </a:lnTo>
                  <a:lnTo>
                    <a:pt x="1079005" y="112327"/>
                  </a:lnTo>
                  <a:lnTo>
                    <a:pt x="1084498" y="108176"/>
                  </a:lnTo>
                  <a:lnTo>
                    <a:pt x="1085250" y="105491"/>
                  </a:lnTo>
                  <a:lnTo>
                    <a:pt x="1085450" y="103664"/>
                  </a:lnTo>
                  <a:lnTo>
                    <a:pt x="1086377" y="102446"/>
                  </a:lnTo>
                  <a:lnTo>
                    <a:pt x="1092689" y="100105"/>
                  </a:lnTo>
                  <a:lnTo>
                    <a:pt x="1089111" y="100038"/>
                  </a:lnTo>
                  <a:lnTo>
                    <a:pt x="1088024" y="99235"/>
                  </a:lnTo>
                  <a:lnTo>
                    <a:pt x="1086816" y="96226"/>
                  </a:lnTo>
                  <a:lnTo>
                    <a:pt x="1085701" y="95106"/>
                  </a:lnTo>
                  <a:lnTo>
                    <a:pt x="1078207" y="91192"/>
                  </a:lnTo>
                  <a:lnTo>
                    <a:pt x="1069083" y="83010"/>
                  </a:lnTo>
                  <a:lnTo>
                    <a:pt x="1062258" y="80548"/>
                  </a:lnTo>
                  <a:lnTo>
                    <a:pt x="1049491" y="77045"/>
                  </a:lnTo>
                  <a:lnTo>
                    <a:pt x="1037771" y="70981"/>
                  </a:lnTo>
                  <a:lnTo>
                    <a:pt x="1004763" y="51453"/>
                  </a:lnTo>
                  <a:lnTo>
                    <a:pt x="970243" y="26216"/>
                  </a:lnTo>
                  <a:lnTo>
                    <a:pt x="967000" y="21440"/>
                  </a:lnTo>
                  <a:lnTo>
                    <a:pt x="964765" y="16671"/>
                  </a:lnTo>
                  <a:lnTo>
                    <a:pt x="958407" y="8553"/>
                  </a:lnTo>
                  <a:lnTo>
                    <a:pt x="955655" y="7768"/>
                  </a:lnTo>
                  <a:lnTo>
                    <a:pt x="953809" y="7559"/>
                  </a:lnTo>
                  <a:lnTo>
                    <a:pt x="952579" y="6626"/>
                  </a:lnTo>
                  <a:lnTo>
                    <a:pt x="950215" y="302"/>
                  </a:lnTo>
                  <a:lnTo>
                    <a:pt x="967120" y="0"/>
                  </a:lnTo>
                  <a:lnTo>
                    <a:pt x="1000324" y="12354"/>
                  </a:lnTo>
                  <a:lnTo>
                    <a:pt x="1014472" y="15829"/>
                  </a:lnTo>
                  <a:lnTo>
                    <a:pt x="1042993" y="26591"/>
                  </a:lnTo>
                  <a:lnTo>
                    <a:pt x="1051721" y="28486"/>
                  </a:lnTo>
                  <a:lnTo>
                    <a:pt x="1077031" y="42994"/>
                  </a:lnTo>
                  <a:lnTo>
                    <a:pt x="1089126" y="53385"/>
                  </a:lnTo>
                  <a:lnTo>
                    <a:pt x="1091275" y="57592"/>
                  </a:lnTo>
                  <a:lnTo>
                    <a:pt x="1091848" y="59825"/>
                  </a:lnTo>
                  <a:lnTo>
                    <a:pt x="1093024" y="61314"/>
                  </a:lnTo>
                  <a:lnTo>
                    <a:pt x="1096447" y="62968"/>
                  </a:lnTo>
                  <a:lnTo>
                    <a:pt x="1097677" y="64203"/>
                  </a:lnTo>
                  <a:lnTo>
                    <a:pt x="1099044" y="67691"/>
                  </a:lnTo>
                  <a:lnTo>
                    <a:pt x="1100109" y="81979"/>
                  </a:lnTo>
                  <a:lnTo>
                    <a:pt x="1098008" y="86175"/>
                  </a:lnTo>
                  <a:lnTo>
                    <a:pt x="1095223" y="90686"/>
                  </a:lnTo>
                  <a:lnTo>
                    <a:pt x="1093434" y="100050"/>
                  </a:lnTo>
                  <a:lnTo>
                    <a:pt x="1093288" y="102417"/>
                  </a:lnTo>
                  <a:lnTo>
                    <a:pt x="1091008" y="107166"/>
                  </a:lnTo>
                  <a:lnTo>
                    <a:pt x="1088143" y="111921"/>
                  </a:lnTo>
                  <a:lnTo>
                    <a:pt x="1086869" y="116681"/>
                  </a:lnTo>
                  <a:lnTo>
                    <a:pt x="1085736" y="118268"/>
                  </a:lnTo>
                  <a:lnTo>
                    <a:pt x="1084186" y="119325"/>
                  </a:lnTo>
                  <a:lnTo>
                    <a:pt x="1082360" y="120031"/>
                  </a:lnTo>
                  <a:lnTo>
                    <a:pt x="1081142" y="121294"/>
                  </a:lnTo>
                  <a:lnTo>
                    <a:pt x="1079789" y="124816"/>
                  </a:lnTo>
                  <a:lnTo>
                    <a:pt x="1078127" y="133543"/>
                  </a:lnTo>
                  <a:lnTo>
                    <a:pt x="1073860" y="140549"/>
                  </a:lnTo>
                  <a:lnTo>
                    <a:pt x="1064347" y="168406"/>
                  </a:lnTo>
                  <a:lnTo>
                    <a:pt x="1058907" y="178460"/>
                  </a:lnTo>
                  <a:lnTo>
                    <a:pt x="1058363" y="180885"/>
                  </a:lnTo>
                  <a:lnTo>
                    <a:pt x="1044303" y="208552"/>
                  </a:lnTo>
                  <a:lnTo>
                    <a:pt x="1042988" y="2285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156"/>
            <p:cNvSpPr/>
            <p:nvPr/>
          </p:nvSpPr>
          <p:spPr>
            <a:xfrm>
              <a:off x="2729575" y="2578894"/>
              <a:ext cx="13626" cy="164307"/>
            </a:xfrm>
            <a:custGeom>
              <a:avLst/>
              <a:gdLst/>
              <a:ahLst/>
              <a:cxnLst/>
              <a:rect l="0" t="0" r="0" b="0"/>
              <a:pathLst>
                <a:path w="13626" h="164307">
                  <a:moveTo>
                    <a:pt x="13625" y="0"/>
                  </a:moveTo>
                  <a:lnTo>
                    <a:pt x="13625" y="9943"/>
                  </a:lnTo>
                  <a:lnTo>
                    <a:pt x="11508" y="14473"/>
                  </a:lnTo>
                  <a:lnTo>
                    <a:pt x="8715" y="19132"/>
                  </a:lnTo>
                  <a:lnTo>
                    <a:pt x="7143" y="27012"/>
                  </a:lnTo>
                  <a:lnTo>
                    <a:pt x="6498" y="60276"/>
                  </a:lnTo>
                  <a:lnTo>
                    <a:pt x="5693" y="74039"/>
                  </a:lnTo>
                  <a:lnTo>
                    <a:pt x="0" y="102413"/>
                  </a:lnTo>
                  <a:lnTo>
                    <a:pt x="189" y="130970"/>
                  </a:lnTo>
                  <a:lnTo>
                    <a:pt x="6286" y="156736"/>
                  </a:lnTo>
                  <a:lnTo>
                    <a:pt x="6481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57"/>
            <p:cNvSpPr/>
            <p:nvPr/>
          </p:nvSpPr>
          <p:spPr>
            <a:xfrm>
              <a:off x="2714625" y="2529221"/>
              <a:ext cx="312905" cy="199369"/>
            </a:xfrm>
            <a:custGeom>
              <a:avLst/>
              <a:gdLst/>
              <a:ahLst/>
              <a:cxnLst/>
              <a:rect l="0" t="0" r="0" b="0"/>
              <a:pathLst>
                <a:path w="312905" h="199369">
                  <a:moveTo>
                    <a:pt x="0" y="56817"/>
                  </a:moveTo>
                  <a:lnTo>
                    <a:pt x="0" y="49232"/>
                  </a:lnTo>
                  <a:lnTo>
                    <a:pt x="2117" y="43391"/>
                  </a:lnTo>
                  <a:lnTo>
                    <a:pt x="12979" y="25827"/>
                  </a:lnTo>
                  <a:lnTo>
                    <a:pt x="30000" y="11882"/>
                  </a:lnTo>
                  <a:lnTo>
                    <a:pt x="37410" y="9064"/>
                  </a:lnTo>
                  <a:lnTo>
                    <a:pt x="70096" y="1354"/>
                  </a:lnTo>
                  <a:lnTo>
                    <a:pt x="90223" y="0"/>
                  </a:lnTo>
                  <a:lnTo>
                    <a:pt x="97778" y="1931"/>
                  </a:lnTo>
                  <a:lnTo>
                    <a:pt x="106494" y="5365"/>
                  </a:lnTo>
                  <a:lnTo>
                    <a:pt x="109096" y="5846"/>
                  </a:lnTo>
                  <a:lnTo>
                    <a:pt x="116550" y="10317"/>
                  </a:lnTo>
                  <a:lnTo>
                    <a:pt x="119269" y="14454"/>
                  </a:lnTo>
                  <a:lnTo>
                    <a:pt x="121271" y="18939"/>
                  </a:lnTo>
                  <a:lnTo>
                    <a:pt x="124806" y="23578"/>
                  </a:lnTo>
                  <a:lnTo>
                    <a:pt x="125273" y="25926"/>
                  </a:lnTo>
                  <a:lnTo>
                    <a:pt x="124790" y="28285"/>
                  </a:lnTo>
                  <a:lnTo>
                    <a:pt x="122931" y="33023"/>
                  </a:lnTo>
                  <a:lnTo>
                    <a:pt x="121091" y="40154"/>
                  </a:lnTo>
                  <a:lnTo>
                    <a:pt x="104668" y="59198"/>
                  </a:lnTo>
                  <a:lnTo>
                    <a:pt x="71248" y="83902"/>
                  </a:lnTo>
                  <a:lnTo>
                    <a:pt x="41881" y="101973"/>
                  </a:lnTo>
                  <a:lnTo>
                    <a:pt x="33752" y="116763"/>
                  </a:lnTo>
                  <a:lnTo>
                    <a:pt x="30109" y="132434"/>
                  </a:lnTo>
                  <a:lnTo>
                    <a:pt x="31373" y="140166"/>
                  </a:lnTo>
                  <a:lnTo>
                    <a:pt x="36548" y="148981"/>
                  </a:lnTo>
                  <a:lnTo>
                    <a:pt x="41644" y="154135"/>
                  </a:lnTo>
                  <a:lnTo>
                    <a:pt x="62379" y="166313"/>
                  </a:lnTo>
                  <a:lnTo>
                    <a:pt x="91667" y="175077"/>
                  </a:lnTo>
                  <a:lnTo>
                    <a:pt x="121206" y="177632"/>
                  </a:lnTo>
                  <a:lnTo>
                    <a:pt x="149972" y="178136"/>
                  </a:lnTo>
                  <a:lnTo>
                    <a:pt x="183615" y="172590"/>
                  </a:lnTo>
                  <a:lnTo>
                    <a:pt x="208161" y="167615"/>
                  </a:lnTo>
                  <a:lnTo>
                    <a:pt x="240175" y="158142"/>
                  </a:lnTo>
                  <a:lnTo>
                    <a:pt x="247767" y="155296"/>
                  </a:lnTo>
                  <a:lnTo>
                    <a:pt x="264120" y="144524"/>
                  </a:lnTo>
                  <a:lnTo>
                    <a:pt x="266567" y="143863"/>
                  </a:lnTo>
                  <a:lnTo>
                    <a:pt x="268199" y="142629"/>
                  </a:lnTo>
                  <a:lnTo>
                    <a:pt x="271425" y="135495"/>
                  </a:lnTo>
                  <a:lnTo>
                    <a:pt x="271451" y="139219"/>
                  </a:lnTo>
                  <a:lnTo>
                    <a:pt x="269341" y="143182"/>
                  </a:lnTo>
                  <a:lnTo>
                    <a:pt x="267667" y="145349"/>
                  </a:lnTo>
                  <a:lnTo>
                    <a:pt x="263690" y="147758"/>
                  </a:lnTo>
                  <a:lnTo>
                    <a:pt x="261518" y="148400"/>
                  </a:lnTo>
                  <a:lnTo>
                    <a:pt x="256989" y="153347"/>
                  </a:lnTo>
                  <a:lnTo>
                    <a:pt x="253124" y="160044"/>
                  </a:lnTo>
                  <a:lnTo>
                    <a:pt x="250154" y="168277"/>
                  </a:lnTo>
                  <a:lnTo>
                    <a:pt x="245393" y="175743"/>
                  </a:lnTo>
                  <a:lnTo>
                    <a:pt x="243217" y="183975"/>
                  </a:lnTo>
                  <a:lnTo>
                    <a:pt x="242917" y="191429"/>
                  </a:lnTo>
                  <a:lnTo>
                    <a:pt x="246688" y="196009"/>
                  </a:lnTo>
                  <a:lnTo>
                    <a:pt x="250662" y="198055"/>
                  </a:lnTo>
                  <a:lnTo>
                    <a:pt x="263473" y="199368"/>
                  </a:lnTo>
                  <a:lnTo>
                    <a:pt x="276680" y="195803"/>
                  </a:lnTo>
                  <a:lnTo>
                    <a:pt x="297404" y="184669"/>
                  </a:lnTo>
                  <a:lnTo>
                    <a:pt x="311128" y="166812"/>
                  </a:lnTo>
                  <a:lnTo>
                    <a:pt x="312904" y="161795"/>
                  </a:lnTo>
                  <a:lnTo>
                    <a:pt x="312584" y="159346"/>
                  </a:lnTo>
                  <a:lnTo>
                    <a:pt x="310112" y="154508"/>
                  </a:lnTo>
                  <a:lnTo>
                    <a:pt x="283355" y="125873"/>
                  </a:lnTo>
                  <a:lnTo>
                    <a:pt x="271463" y="1211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158"/>
            <p:cNvSpPr/>
            <p:nvPr/>
          </p:nvSpPr>
          <p:spPr>
            <a:xfrm>
              <a:off x="3050799" y="2614613"/>
              <a:ext cx="192465" cy="142876"/>
            </a:xfrm>
            <a:custGeom>
              <a:avLst/>
              <a:gdLst/>
              <a:ahLst/>
              <a:cxnLst/>
              <a:rect l="0" t="0" r="0" b="0"/>
              <a:pathLst>
                <a:path w="192465" h="142876">
                  <a:moveTo>
                    <a:pt x="42445" y="0"/>
                  </a:moveTo>
                  <a:lnTo>
                    <a:pt x="31803" y="10641"/>
                  </a:lnTo>
                  <a:lnTo>
                    <a:pt x="29777" y="16900"/>
                  </a:lnTo>
                  <a:lnTo>
                    <a:pt x="28477" y="30061"/>
                  </a:lnTo>
                  <a:lnTo>
                    <a:pt x="30416" y="35321"/>
                  </a:lnTo>
                  <a:lnTo>
                    <a:pt x="39567" y="52482"/>
                  </a:lnTo>
                  <a:lnTo>
                    <a:pt x="47895" y="73764"/>
                  </a:lnTo>
                  <a:lnTo>
                    <a:pt x="52276" y="79880"/>
                  </a:lnTo>
                  <a:lnTo>
                    <a:pt x="52967" y="82622"/>
                  </a:lnTo>
                  <a:lnTo>
                    <a:pt x="52635" y="85244"/>
                  </a:lnTo>
                  <a:lnTo>
                    <a:pt x="50190" y="91362"/>
                  </a:lnTo>
                  <a:lnTo>
                    <a:pt x="39698" y="102679"/>
                  </a:lnTo>
                  <a:lnTo>
                    <a:pt x="35139" y="105166"/>
                  </a:lnTo>
                  <a:lnTo>
                    <a:pt x="30466" y="107065"/>
                  </a:lnTo>
                  <a:lnTo>
                    <a:pt x="23373" y="111803"/>
                  </a:lnTo>
                  <a:lnTo>
                    <a:pt x="16245" y="113560"/>
                  </a:lnTo>
                  <a:lnTo>
                    <a:pt x="0" y="114291"/>
                  </a:lnTo>
                  <a:lnTo>
                    <a:pt x="3498" y="114297"/>
                  </a:lnTo>
                  <a:lnTo>
                    <a:pt x="25204" y="107024"/>
                  </a:lnTo>
                  <a:lnTo>
                    <a:pt x="30284" y="103658"/>
                  </a:lnTo>
                  <a:lnTo>
                    <a:pt x="65100" y="94500"/>
                  </a:lnTo>
                  <a:lnTo>
                    <a:pt x="92759" y="87380"/>
                  </a:lnTo>
                  <a:lnTo>
                    <a:pt x="111356" y="78437"/>
                  </a:lnTo>
                  <a:lnTo>
                    <a:pt x="122908" y="69027"/>
                  </a:lnTo>
                  <a:lnTo>
                    <a:pt x="132834" y="55409"/>
                  </a:lnTo>
                  <a:lnTo>
                    <a:pt x="139253" y="50813"/>
                  </a:lnTo>
                  <a:lnTo>
                    <a:pt x="141033" y="46925"/>
                  </a:lnTo>
                  <a:lnTo>
                    <a:pt x="142446" y="35837"/>
                  </a:lnTo>
                  <a:lnTo>
                    <a:pt x="129031" y="43505"/>
                  </a:lnTo>
                  <a:lnTo>
                    <a:pt x="112261" y="54853"/>
                  </a:lnTo>
                  <a:lnTo>
                    <a:pt x="102314" y="69063"/>
                  </a:lnTo>
                  <a:lnTo>
                    <a:pt x="100803" y="73821"/>
                  </a:lnTo>
                  <a:lnTo>
                    <a:pt x="99953" y="88548"/>
                  </a:lnTo>
                  <a:lnTo>
                    <a:pt x="101421" y="93163"/>
                  </a:lnTo>
                  <a:lnTo>
                    <a:pt x="119513" y="112741"/>
                  </a:lnTo>
                  <a:lnTo>
                    <a:pt x="138660" y="125428"/>
                  </a:lnTo>
                  <a:lnTo>
                    <a:pt x="166666" y="135577"/>
                  </a:lnTo>
                  <a:lnTo>
                    <a:pt x="192464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159"/>
            <p:cNvSpPr/>
            <p:nvPr/>
          </p:nvSpPr>
          <p:spPr>
            <a:xfrm>
              <a:off x="2121694" y="2836069"/>
              <a:ext cx="498644" cy="385763"/>
            </a:xfrm>
            <a:custGeom>
              <a:avLst/>
              <a:gdLst/>
              <a:ahLst/>
              <a:cxnLst/>
              <a:rect l="0" t="0" r="0" b="0"/>
              <a:pathLst>
                <a:path w="498644" h="385763">
                  <a:moveTo>
                    <a:pt x="0" y="7144"/>
                  </a:moveTo>
                  <a:lnTo>
                    <a:pt x="0" y="993"/>
                  </a:lnTo>
                  <a:lnTo>
                    <a:pt x="794" y="662"/>
                  </a:lnTo>
                  <a:lnTo>
                    <a:pt x="31052" y="0"/>
                  </a:lnTo>
                  <a:lnTo>
                    <a:pt x="63032" y="10642"/>
                  </a:lnTo>
                  <a:lnTo>
                    <a:pt x="83755" y="15924"/>
                  </a:lnTo>
                  <a:lnTo>
                    <a:pt x="117677" y="33401"/>
                  </a:lnTo>
                  <a:lnTo>
                    <a:pt x="151755" y="47630"/>
                  </a:lnTo>
                  <a:lnTo>
                    <a:pt x="185699" y="64294"/>
                  </a:lnTo>
                  <a:lnTo>
                    <a:pt x="216425" y="78581"/>
                  </a:lnTo>
                  <a:lnTo>
                    <a:pt x="227952" y="84137"/>
                  </a:lnTo>
                  <a:lnTo>
                    <a:pt x="257485" y="106715"/>
                  </a:lnTo>
                  <a:lnTo>
                    <a:pt x="290530" y="129950"/>
                  </a:lnTo>
                  <a:lnTo>
                    <a:pt x="322734" y="159223"/>
                  </a:lnTo>
                  <a:lnTo>
                    <a:pt x="355384" y="191092"/>
                  </a:lnTo>
                  <a:lnTo>
                    <a:pt x="380281" y="213859"/>
                  </a:lnTo>
                  <a:lnTo>
                    <a:pt x="415631" y="238117"/>
                  </a:lnTo>
                  <a:lnTo>
                    <a:pt x="420998" y="240767"/>
                  </a:lnTo>
                  <a:lnTo>
                    <a:pt x="452135" y="249700"/>
                  </a:lnTo>
                  <a:lnTo>
                    <a:pt x="463284" y="246141"/>
                  </a:lnTo>
                  <a:lnTo>
                    <a:pt x="475570" y="237827"/>
                  </a:lnTo>
                  <a:lnTo>
                    <a:pt x="480710" y="233230"/>
                  </a:lnTo>
                  <a:lnTo>
                    <a:pt x="483524" y="228541"/>
                  </a:lnTo>
                  <a:lnTo>
                    <a:pt x="485330" y="219063"/>
                  </a:lnTo>
                  <a:lnTo>
                    <a:pt x="485643" y="208135"/>
                  </a:lnTo>
                  <a:lnTo>
                    <a:pt x="483600" y="201513"/>
                  </a:lnTo>
                  <a:lnTo>
                    <a:pt x="464287" y="166276"/>
                  </a:lnTo>
                  <a:lnTo>
                    <a:pt x="447934" y="144537"/>
                  </a:lnTo>
                  <a:lnTo>
                    <a:pt x="430874" y="131981"/>
                  </a:lnTo>
                  <a:lnTo>
                    <a:pt x="415957" y="127141"/>
                  </a:lnTo>
                  <a:lnTo>
                    <a:pt x="408925" y="122569"/>
                  </a:lnTo>
                  <a:lnTo>
                    <a:pt x="403914" y="121777"/>
                  </a:lnTo>
                  <a:lnTo>
                    <a:pt x="402626" y="122459"/>
                  </a:lnTo>
                  <a:lnTo>
                    <a:pt x="401767" y="123708"/>
                  </a:lnTo>
                  <a:lnTo>
                    <a:pt x="400389" y="127623"/>
                  </a:lnTo>
                  <a:lnTo>
                    <a:pt x="405749" y="136231"/>
                  </a:lnTo>
                  <a:lnTo>
                    <a:pt x="406230" y="138446"/>
                  </a:lnTo>
                  <a:lnTo>
                    <a:pt x="417052" y="156221"/>
                  </a:lnTo>
                  <a:lnTo>
                    <a:pt x="423746" y="162830"/>
                  </a:lnTo>
                  <a:lnTo>
                    <a:pt x="440978" y="177332"/>
                  </a:lnTo>
                  <a:lnTo>
                    <a:pt x="469830" y="212239"/>
                  </a:lnTo>
                  <a:lnTo>
                    <a:pt x="480685" y="227220"/>
                  </a:lnTo>
                  <a:lnTo>
                    <a:pt x="497933" y="262241"/>
                  </a:lnTo>
                  <a:lnTo>
                    <a:pt x="498643" y="265315"/>
                  </a:lnTo>
                  <a:lnTo>
                    <a:pt x="497314" y="272963"/>
                  </a:lnTo>
                  <a:lnTo>
                    <a:pt x="487794" y="294679"/>
                  </a:lnTo>
                  <a:lnTo>
                    <a:pt x="473043" y="316592"/>
                  </a:lnTo>
                  <a:lnTo>
                    <a:pt x="438025" y="341832"/>
                  </a:lnTo>
                  <a:lnTo>
                    <a:pt x="405599" y="366657"/>
                  </a:lnTo>
                  <a:lnTo>
                    <a:pt x="385762" y="3857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160"/>
            <p:cNvSpPr/>
            <p:nvPr/>
          </p:nvSpPr>
          <p:spPr>
            <a:xfrm>
              <a:off x="2714625" y="2964656"/>
              <a:ext cx="7145" cy="235745"/>
            </a:xfrm>
            <a:custGeom>
              <a:avLst/>
              <a:gdLst/>
              <a:ahLst/>
              <a:cxnLst/>
              <a:rect l="0" t="0" r="0" b="0"/>
              <a:pathLst>
                <a:path w="7145" h="235745">
                  <a:moveTo>
                    <a:pt x="7144" y="0"/>
                  </a:moveTo>
                  <a:lnTo>
                    <a:pt x="1489" y="13425"/>
                  </a:lnTo>
                  <a:lnTo>
                    <a:pt x="58" y="45489"/>
                  </a:lnTo>
                  <a:lnTo>
                    <a:pt x="3" y="80712"/>
                  </a:lnTo>
                  <a:lnTo>
                    <a:pt x="1" y="106994"/>
                  </a:lnTo>
                  <a:lnTo>
                    <a:pt x="0" y="136477"/>
                  </a:lnTo>
                  <a:lnTo>
                    <a:pt x="0" y="170889"/>
                  </a:lnTo>
                  <a:lnTo>
                    <a:pt x="0" y="203513"/>
                  </a:lnTo>
                  <a:lnTo>
                    <a:pt x="794" y="211101"/>
                  </a:lnTo>
                  <a:lnTo>
                    <a:pt x="7144" y="2357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61"/>
            <p:cNvSpPr/>
            <p:nvPr/>
          </p:nvSpPr>
          <p:spPr>
            <a:xfrm>
              <a:off x="2614613" y="2915131"/>
              <a:ext cx="207036" cy="213833"/>
            </a:xfrm>
            <a:custGeom>
              <a:avLst/>
              <a:gdLst/>
              <a:ahLst/>
              <a:cxnLst/>
              <a:rect l="0" t="0" r="0" b="0"/>
              <a:pathLst>
                <a:path w="207036" h="213833">
                  <a:moveTo>
                    <a:pt x="0" y="63813"/>
                  </a:moveTo>
                  <a:lnTo>
                    <a:pt x="793" y="45925"/>
                  </a:lnTo>
                  <a:lnTo>
                    <a:pt x="5703" y="33289"/>
                  </a:lnTo>
                  <a:lnTo>
                    <a:pt x="9942" y="26963"/>
                  </a:lnTo>
                  <a:lnTo>
                    <a:pt x="33792" y="7743"/>
                  </a:lnTo>
                  <a:lnTo>
                    <a:pt x="45181" y="3174"/>
                  </a:lnTo>
                  <a:lnTo>
                    <a:pt x="78886" y="0"/>
                  </a:lnTo>
                  <a:lnTo>
                    <a:pt x="107216" y="1731"/>
                  </a:lnTo>
                  <a:lnTo>
                    <a:pt x="142882" y="11717"/>
                  </a:lnTo>
                  <a:lnTo>
                    <a:pt x="167218" y="21008"/>
                  </a:lnTo>
                  <a:lnTo>
                    <a:pt x="194021" y="43773"/>
                  </a:lnTo>
                  <a:lnTo>
                    <a:pt x="202038" y="55406"/>
                  </a:lnTo>
                  <a:lnTo>
                    <a:pt x="205648" y="68907"/>
                  </a:lnTo>
                  <a:lnTo>
                    <a:pt x="207035" y="97179"/>
                  </a:lnTo>
                  <a:lnTo>
                    <a:pt x="202876" y="106688"/>
                  </a:lnTo>
                  <a:lnTo>
                    <a:pt x="176176" y="138294"/>
                  </a:lnTo>
                  <a:lnTo>
                    <a:pt x="165794" y="152115"/>
                  </a:lnTo>
                  <a:lnTo>
                    <a:pt x="131000" y="177497"/>
                  </a:lnTo>
                  <a:lnTo>
                    <a:pt x="95448" y="211258"/>
                  </a:lnTo>
                  <a:lnTo>
                    <a:pt x="92868" y="2138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162"/>
            <p:cNvSpPr/>
            <p:nvPr/>
          </p:nvSpPr>
          <p:spPr>
            <a:xfrm>
              <a:off x="2814965" y="3071813"/>
              <a:ext cx="85153" cy="85326"/>
            </a:xfrm>
            <a:custGeom>
              <a:avLst/>
              <a:gdLst/>
              <a:ahLst/>
              <a:cxnLst/>
              <a:rect l="0" t="0" r="0" b="0"/>
              <a:pathLst>
                <a:path w="85153" h="85326">
                  <a:moveTo>
                    <a:pt x="28248" y="7143"/>
                  </a:moveTo>
                  <a:lnTo>
                    <a:pt x="28248" y="3351"/>
                  </a:lnTo>
                  <a:lnTo>
                    <a:pt x="27454" y="3028"/>
                  </a:lnTo>
                  <a:lnTo>
                    <a:pt x="22097" y="6444"/>
                  </a:lnTo>
                  <a:lnTo>
                    <a:pt x="21545" y="8949"/>
                  </a:lnTo>
                  <a:lnTo>
                    <a:pt x="21398" y="10728"/>
                  </a:lnTo>
                  <a:lnTo>
                    <a:pt x="19118" y="14822"/>
                  </a:lnTo>
                  <a:lnTo>
                    <a:pt x="11187" y="23918"/>
                  </a:lnTo>
                  <a:lnTo>
                    <a:pt x="8759" y="30738"/>
                  </a:lnTo>
                  <a:lnTo>
                    <a:pt x="6886" y="38268"/>
                  </a:lnTo>
                  <a:lnTo>
                    <a:pt x="1332" y="49569"/>
                  </a:lnTo>
                  <a:lnTo>
                    <a:pt x="0" y="63237"/>
                  </a:lnTo>
                  <a:lnTo>
                    <a:pt x="685" y="65970"/>
                  </a:lnTo>
                  <a:lnTo>
                    <a:pt x="1935" y="67792"/>
                  </a:lnTo>
                  <a:lnTo>
                    <a:pt x="19604" y="82686"/>
                  </a:lnTo>
                  <a:lnTo>
                    <a:pt x="36791" y="85325"/>
                  </a:lnTo>
                  <a:lnTo>
                    <a:pt x="52807" y="79942"/>
                  </a:lnTo>
                  <a:lnTo>
                    <a:pt x="66569" y="72722"/>
                  </a:lnTo>
                  <a:lnTo>
                    <a:pt x="79113" y="61675"/>
                  </a:lnTo>
                  <a:lnTo>
                    <a:pt x="82604" y="55721"/>
                  </a:lnTo>
                  <a:lnTo>
                    <a:pt x="85152" y="34414"/>
                  </a:lnTo>
                  <a:lnTo>
                    <a:pt x="83172" y="29053"/>
                  </a:lnTo>
                  <a:lnTo>
                    <a:pt x="68599" y="11934"/>
                  </a:lnTo>
                  <a:lnTo>
                    <a:pt x="59675" y="9272"/>
                  </a:lnTo>
                  <a:lnTo>
                    <a:pt x="39089" y="6630"/>
                  </a:lnTo>
                  <a:lnTo>
                    <a:pt x="30225" y="2317"/>
                  </a:lnTo>
                  <a:lnTo>
                    <a:pt x="681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163"/>
            <p:cNvSpPr/>
            <p:nvPr/>
          </p:nvSpPr>
          <p:spPr>
            <a:xfrm>
              <a:off x="2908008" y="3057525"/>
              <a:ext cx="77953" cy="114301"/>
            </a:xfrm>
            <a:custGeom>
              <a:avLst/>
              <a:gdLst/>
              <a:ahLst/>
              <a:cxnLst/>
              <a:rect l="0" t="0" r="0" b="0"/>
              <a:pathLst>
                <a:path w="77953" h="114301">
                  <a:moveTo>
                    <a:pt x="35217" y="0"/>
                  </a:moveTo>
                  <a:lnTo>
                    <a:pt x="31425" y="0"/>
                  </a:lnTo>
                  <a:lnTo>
                    <a:pt x="27446" y="2117"/>
                  </a:lnTo>
                  <a:lnTo>
                    <a:pt x="5217" y="16793"/>
                  </a:lnTo>
                  <a:lnTo>
                    <a:pt x="2040" y="21486"/>
                  </a:lnTo>
                  <a:lnTo>
                    <a:pt x="251" y="28591"/>
                  </a:lnTo>
                  <a:lnTo>
                    <a:pt x="0" y="30967"/>
                  </a:lnTo>
                  <a:lnTo>
                    <a:pt x="1838" y="35723"/>
                  </a:lnTo>
                  <a:lnTo>
                    <a:pt x="33294" y="69474"/>
                  </a:lnTo>
                  <a:lnTo>
                    <a:pt x="68284" y="96762"/>
                  </a:lnTo>
                  <a:lnTo>
                    <a:pt x="73197" y="98568"/>
                  </a:lnTo>
                  <a:lnTo>
                    <a:pt x="74824" y="99843"/>
                  </a:lnTo>
                  <a:lnTo>
                    <a:pt x="77651" y="106037"/>
                  </a:lnTo>
                  <a:lnTo>
                    <a:pt x="77952" y="110617"/>
                  </a:lnTo>
                  <a:lnTo>
                    <a:pt x="77201" y="111845"/>
                  </a:lnTo>
                  <a:lnTo>
                    <a:pt x="75906" y="112663"/>
                  </a:lnTo>
                  <a:lnTo>
                    <a:pt x="70292" y="113815"/>
                  </a:lnTo>
                  <a:lnTo>
                    <a:pt x="36470" y="114291"/>
                  </a:lnTo>
                  <a:lnTo>
                    <a:pt x="13786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164"/>
            <p:cNvSpPr/>
            <p:nvPr/>
          </p:nvSpPr>
          <p:spPr>
            <a:xfrm>
              <a:off x="3003403" y="3150394"/>
              <a:ext cx="4117" cy="1"/>
            </a:xfrm>
            <a:custGeom>
              <a:avLst/>
              <a:gdLst/>
              <a:ahLst/>
              <a:cxnLst/>
              <a:rect l="0" t="0" r="0" b="0"/>
              <a:pathLst>
                <a:path w="4117" h="1">
                  <a:moveTo>
                    <a:pt x="4116" y="0"/>
                  </a:move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165"/>
            <p:cNvSpPr/>
            <p:nvPr/>
          </p:nvSpPr>
          <p:spPr>
            <a:xfrm>
              <a:off x="3200724" y="2914737"/>
              <a:ext cx="120694" cy="192374"/>
            </a:xfrm>
            <a:custGeom>
              <a:avLst/>
              <a:gdLst/>
              <a:ahLst/>
              <a:cxnLst/>
              <a:rect l="0" t="0" r="0" b="0"/>
              <a:pathLst>
                <a:path w="120694" h="192374">
                  <a:moveTo>
                    <a:pt x="92545" y="7057"/>
                  </a:moveTo>
                  <a:lnTo>
                    <a:pt x="92545" y="3264"/>
                  </a:lnTo>
                  <a:lnTo>
                    <a:pt x="93339" y="2147"/>
                  </a:lnTo>
                  <a:lnTo>
                    <a:pt x="94661" y="1402"/>
                  </a:lnTo>
                  <a:lnTo>
                    <a:pt x="99394" y="0"/>
                  </a:lnTo>
                  <a:lnTo>
                    <a:pt x="99601" y="3731"/>
                  </a:lnTo>
                  <a:lnTo>
                    <a:pt x="98837" y="4840"/>
                  </a:lnTo>
                  <a:lnTo>
                    <a:pt x="97533" y="5579"/>
                  </a:lnTo>
                  <a:lnTo>
                    <a:pt x="87498" y="7656"/>
                  </a:lnTo>
                  <a:lnTo>
                    <a:pt x="52723" y="33273"/>
                  </a:lnTo>
                  <a:lnTo>
                    <a:pt x="19028" y="65595"/>
                  </a:lnTo>
                  <a:lnTo>
                    <a:pt x="16214" y="70909"/>
                  </a:lnTo>
                  <a:lnTo>
                    <a:pt x="5203" y="105127"/>
                  </a:lnTo>
                  <a:lnTo>
                    <a:pt x="2132" y="111762"/>
                  </a:lnTo>
                  <a:lnTo>
                    <a:pt x="0" y="129775"/>
                  </a:lnTo>
                  <a:lnTo>
                    <a:pt x="5443" y="145891"/>
                  </a:lnTo>
                  <a:lnTo>
                    <a:pt x="14698" y="168104"/>
                  </a:lnTo>
                  <a:lnTo>
                    <a:pt x="29337" y="178334"/>
                  </a:lnTo>
                  <a:lnTo>
                    <a:pt x="47297" y="189596"/>
                  </a:lnTo>
                  <a:lnTo>
                    <a:pt x="69045" y="192373"/>
                  </a:lnTo>
                  <a:lnTo>
                    <a:pt x="76280" y="190491"/>
                  </a:lnTo>
                  <a:lnTo>
                    <a:pt x="82934" y="187802"/>
                  </a:lnTo>
                  <a:lnTo>
                    <a:pt x="94813" y="185494"/>
                  </a:lnTo>
                  <a:lnTo>
                    <a:pt x="103712" y="180136"/>
                  </a:lnTo>
                  <a:lnTo>
                    <a:pt x="116260" y="168883"/>
                  </a:lnTo>
                  <a:lnTo>
                    <a:pt x="118960" y="162059"/>
                  </a:lnTo>
                  <a:lnTo>
                    <a:pt x="120693" y="144743"/>
                  </a:lnTo>
                  <a:lnTo>
                    <a:pt x="118813" y="137571"/>
                  </a:lnTo>
                  <a:lnTo>
                    <a:pt x="116126" y="130945"/>
                  </a:lnTo>
                  <a:lnTo>
                    <a:pt x="110467" y="109145"/>
                  </a:lnTo>
                  <a:lnTo>
                    <a:pt x="92501" y="73455"/>
                  </a:lnTo>
                  <a:lnTo>
                    <a:pt x="70483" y="45939"/>
                  </a:lnTo>
                  <a:lnTo>
                    <a:pt x="58756" y="38686"/>
                  </a:lnTo>
                  <a:lnTo>
                    <a:pt x="52921" y="36195"/>
                  </a:lnTo>
                  <a:lnTo>
                    <a:pt x="44062" y="29660"/>
                  </a:lnTo>
                  <a:lnTo>
                    <a:pt x="35395" y="284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166"/>
            <p:cNvSpPr/>
            <p:nvPr/>
          </p:nvSpPr>
          <p:spPr>
            <a:xfrm>
              <a:off x="3308549" y="2907633"/>
              <a:ext cx="99021" cy="185612"/>
            </a:xfrm>
            <a:custGeom>
              <a:avLst/>
              <a:gdLst/>
              <a:ahLst/>
              <a:cxnLst/>
              <a:rect l="0" t="0" r="0" b="0"/>
              <a:pathLst>
                <a:path w="99021" h="185612">
                  <a:moveTo>
                    <a:pt x="6151" y="185611"/>
                  </a:moveTo>
                  <a:lnTo>
                    <a:pt x="6151" y="181819"/>
                  </a:lnTo>
                  <a:lnTo>
                    <a:pt x="5357" y="180701"/>
                  </a:lnTo>
                  <a:lnTo>
                    <a:pt x="4034" y="179956"/>
                  </a:lnTo>
                  <a:lnTo>
                    <a:pt x="0" y="178761"/>
                  </a:lnTo>
                  <a:lnTo>
                    <a:pt x="1565" y="176481"/>
                  </a:lnTo>
                  <a:lnTo>
                    <a:pt x="3094" y="174762"/>
                  </a:lnTo>
                  <a:lnTo>
                    <a:pt x="4792" y="170735"/>
                  </a:lnTo>
                  <a:lnTo>
                    <a:pt x="5245" y="168550"/>
                  </a:lnTo>
                  <a:lnTo>
                    <a:pt x="10882" y="158546"/>
                  </a:lnTo>
                  <a:lnTo>
                    <a:pt x="13201" y="123572"/>
                  </a:lnTo>
                  <a:lnTo>
                    <a:pt x="13287" y="91320"/>
                  </a:lnTo>
                  <a:lnTo>
                    <a:pt x="7143" y="55905"/>
                  </a:lnTo>
                  <a:lnTo>
                    <a:pt x="6190" y="23122"/>
                  </a:lnTo>
                  <a:lnTo>
                    <a:pt x="6177" y="20135"/>
                  </a:lnTo>
                  <a:lnTo>
                    <a:pt x="8279" y="14699"/>
                  </a:lnTo>
                  <a:lnTo>
                    <a:pt x="11065" y="9637"/>
                  </a:lnTo>
                  <a:lnTo>
                    <a:pt x="12304" y="4742"/>
                  </a:lnTo>
                  <a:lnTo>
                    <a:pt x="14222" y="3119"/>
                  </a:lnTo>
                  <a:lnTo>
                    <a:pt x="20586" y="1316"/>
                  </a:lnTo>
                  <a:lnTo>
                    <a:pt x="46854" y="0"/>
                  </a:lnTo>
                  <a:lnTo>
                    <a:pt x="81377" y="6035"/>
                  </a:lnTo>
                  <a:lnTo>
                    <a:pt x="89327" y="8698"/>
                  </a:lnTo>
                  <a:lnTo>
                    <a:pt x="99020" y="141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167"/>
            <p:cNvSpPr/>
            <p:nvPr/>
          </p:nvSpPr>
          <p:spPr>
            <a:xfrm>
              <a:off x="3265981" y="2993231"/>
              <a:ext cx="113014" cy="14289"/>
            </a:xfrm>
            <a:custGeom>
              <a:avLst/>
              <a:gdLst/>
              <a:ahLst/>
              <a:cxnLst/>
              <a:rect l="0" t="0" r="0" b="0"/>
              <a:pathLst>
                <a:path w="113014" h="14289">
                  <a:moveTo>
                    <a:pt x="13000" y="0"/>
                  </a:moveTo>
                  <a:lnTo>
                    <a:pt x="9208" y="0"/>
                  </a:lnTo>
                  <a:lnTo>
                    <a:pt x="5229" y="2117"/>
                  </a:lnTo>
                  <a:lnTo>
                    <a:pt x="0" y="6151"/>
                  </a:lnTo>
                  <a:lnTo>
                    <a:pt x="365" y="7276"/>
                  </a:lnTo>
                  <a:lnTo>
                    <a:pt x="2886" y="10642"/>
                  </a:lnTo>
                  <a:lnTo>
                    <a:pt x="8770" y="12668"/>
                  </a:lnTo>
                  <a:lnTo>
                    <a:pt x="43157" y="14193"/>
                  </a:lnTo>
                  <a:lnTo>
                    <a:pt x="67149" y="14246"/>
                  </a:lnTo>
                  <a:lnTo>
                    <a:pt x="113013" y="142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68"/>
            <p:cNvSpPr/>
            <p:nvPr/>
          </p:nvSpPr>
          <p:spPr>
            <a:xfrm>
              <a:off x="3450896" y="2893245"/>
              <a:ext cx="163843" cy="214287"/>
            </a:xfrm>
            <a:custGeom>
              <a:avLst/>
              <a:gdLst/>
              <a:ahLst/>
              <a:cxnLst/>
              <a:rect l="0" t="0" r="0" b="0"/>
              <a:pathLst>
                <a:path w="163843" h="214287">
                  <a:moveTo>
                    <a:pt x="163842" y="7118"/>
                  </a:moveTo>
                  <a:lnTo>
                    <a:pt x="160049" y="7118"/>
                  </a:lnTo>
                  <a:lnTo>
                    <a:pt x="158932" y="6324"/>
                  </a:lnTo>
                  <a:lnTo>
                    <a:pt x="158187" y="5001"/>
                  </a:lnTo>
                  <a:lnTo>
                    <a:pt x="156992" y="967"/>
                  </a:lnTo>
                  <a:lnTo>
                    <a:pt x="154712" y="415"/>
                  </a:lnTo>
                  <a:lnTo>
                    <a:pt x="136121" y="0"/>
                  </a:lnTo>
                  <a:lnTo>
                    <a:pt x="105863" y="7748"/>
                  </a:lnTo>
                  <a:lnTo>
                    <a:pt x="75773" y="19900"/>
                  </a:lnTo>
                  <a:lnTo>
                    <a:pt x="42089" y="37092"/>
                  </a:lnTo>
                  <a:lnTo>
                    <a:pt x="13244" y="58426"/>
                  </a:lnTo>
                  <a:lnTo>
                    <a:pt x="4832" y="66329"/>
                  </a:lnTo>
                  <a:lnTo>
                    <a:pt x="1889" y="73386"/>
                  </a:lnTo>
                  <a:lnTo>
                    <a:pt x="0" y="87059"/>
                  </a:lnTo>
                  <a:lnTo>
                    <a:pt x="1433" y="89780"/>
                  </a:lnTo>
                  <a:lnTo>
                    <a:pt x="11034" y="97403"/>
                  </a:lnTo>
                  <a:lnTo>
                    <a:pt x="37808" y="111081"/>
                  </a:lnTo>
                  <a:lnTo>
                    <a:pt x="70341" y="118903"/>
                  </a:lnTo>
                  <a:lnTo>
                    <a:pt x="98074" y="121388"/>
                  </a:lnTo>
                  <a:lnTo>
                    <a:pt x="97772" y="122192"/>
                  </a:lnTo>
                  <a:lnTo>
                    <a:pt x="95319" y="125201"/>
                  </a:lnTo>
                  <a:lnTo>
                    <a:pt x="91583" y="127068"/>
                  </a:lnTo>
                  <a:lnTo>
                    <a:pt x="89475" y="127566"/>
                  </a:lnTo>
                  <a:lnTo>
                    <a:pt x="79596" y="133274"/>
                  </a:lnTo>
                  <a:lnTo>
                    <a:pt x="44651" y="145553"/>
                  </a:lnTo>
                  <a:lnTo>
                    <a:pt x="19985" y="165697"/>
                  </a:lnTo>
                  <a:lnTo>
                    <a:pt x="16562" y="170995"/>
                  </a:lnTo>
                  <a:lnTo>
                    <a:pt x="14634" y="178440"/>
                  </a:lnTo>
                  <a:lnTo>
                    <a:pt x="14364" y="180864"/>
                  </a:lnTo>
                  <a:lnTo>
                    <a:pt x="16180" y="185674"/>
                  </a:lnTo>
                  <a:lnTo>
                    <a:pt x="23814" y="195229"/>
                  </a:lnTo>
                  <a:lnTo>
                    <a:pt x="43827" y="209523"/>
                  </a:lnTo>
                  <a:lnTo>
                    <a:pt x="74548" y="213345"/>
                  </a:lnTo>
                  <a:lnTo>
                    <a:pt x="106692" y="2142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169"/>
            <p:cNvSpPr/>
            <p:nvPr/>
          </p:nvSpPr>
          <p:spPr>
            <a:xfrm>
              <a:off x="3593600" y="3030038"/>
              <a:ext cx="49714" cy="41739"/>
            </a:xfrm>
            <a:custGeom>
              <a:avLst/>
              <a:gdLst/>
              <a:ahLst/>
              <a:cxnLst/>
              <a:rect l="0" t="0" r="0" b="0"/>
              <a:pathLst>
                <a:path w="49714" h="41739">
                  <a:moveTo>
                    <a:pt x="6850" y="20343"/>
                  </a:moveTo>
                  <a:lnTo>
                    <a:pt x="6850" y="0"/>
                  </a:lnTo>
                  <a:lnTo>
                    <a:pt x="6850" y="5159"/>
                  </a:lnTo>
                  <a:lnTo>
                    <a:pt x="1941" y="11582"/>
                  </a:lnTo>
                  <a:lnTo>
                    <a:pt x="368" y="18188"/>
                  </a:lnTo>
                  <a:lnTo>
                    <a:pt x="0" y="22825"/>
                  </a:lnTo>
                  <a:lnTo>
                    <a:pt x="1954" y="27532"/>
                  </a:lnTo>
                  <a:lnTo>
                    <a:pt x="4674" y="32269"/>
                  </a:lnTo>
                  <a:lnTo>
                    <a:pt x="5883" y="37021"/>
                  </a:lnTo>
                  <a:lnTo>
                    <a:pt x="6999" y="38605"/>
                  </a:lnTo>
                  <a:lnTo>
                    <a:pt x="8537" y="39662"/>
                  </a:lnTo>
                  <a:lnTo>
                    <a:pt x="13674" y="41651"/>
                  </a:lnTo>
                  <a:lnTo>
                    <a:pt x="17692" y="41738"/>
                  </a:lnTo>
                  <a:lnTo>
                    <a:pt x="18840" y="40956"/>
                  </a:lnTo>
                  <a:lnTo>
                    <a:pt x="19606" y="39642"/>
                  </a:lnTo>
                  <a:lnTo>
                    <a:pt x="20116" y="37971"/>
                  </a:lnTo>
                  <a:lnTo>
                    <a:pt x="21251" y="36858"/>
                  </a:lnTo>
                  <a:lnTo>
                    <a:pt x="28774" y="32954"/>
                  </a:lnTo>
                  <a:lnTo>
                    <a:pt x="44979" y="17864"/>
                  </a:lnTo>
                  <a:lnTo>
                    <a:pt x="47609" y="13156"/>
                  </a:lnTo>
                  <a:lnTo>
                    <a:pt x="49713" y="60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170"/>
            <p:cNvSpPr/>
            <p:nvPr/>
          </p:nvSpPr>
          <p:spPr>
            <a:xfrm>
              <a:off x="3700463" y="3007519"/>
              <a:ext cx="14288" cy="78582"/>
            </a:xfrm>
            <a:custGeom>
              <a:avLst/>
              <a:gdLst/>
              <a:ahLst/>
              <a:cxnLst/>
              <a:rect l="0" t="0" r="0" b="0"/>
              <a:pathLst>
                <a:path w="14288" h="78582">
                  <a:moveTo>
                    <a:pt x="0" y="0"/>
                  </a:moveTo>
                  <a:lnTo>
                    <a:pt x="0" y="14434"/>
                  </a:lnTo>
                  <a:lnTo>
                    <a:pt x="2116" y="20438"/>
                  </a:lnTo>
                  <a:lnTo>
                    <a:pt x="4909" y="25752"/>
                  </a:lnTo>
                  <a:lnTo>
                    <a:pt x="6481" y="34000"/>
                  </a:lnTo>
                  <a:lnTo>
                    <a:pt x="7741" y="45352"/>
                  </a:lnTo>
                  <a:lnTo>
                    <a:pt x="11995" y="54889"/>
                  </a:lnTo>
                  <a:lnTo>
                    <a:pt x="14287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71"/>
            <p:cNvSpPr/>
            <p:nvPr/>
          </p:nvSpPr>
          <p:spPr>
            <a:xfrm>
              <a:off x="3800475" y="2814638"/>
              <a:ext cx="21424" cy="271463"/>
            </a:xfrm>
            <a:custGeom>
              <a:avLst/>
              <a:gdLst/>
              <a:ahLst/>
              <a:cxnLst/>
              <a:rect l="0" t="0" r="0" b="0"/>
              <a:pathLst>
                <a:path w="21424" h="271463">
                  <a:moveTo>
                    <a:pt x="7144" y="0"/>
                  </a:moveTo>
                  <a:lnTo>
                    <a:pt x="10936" y="0"/>
                  </a:lnTo>
                  <a:lnTo>
                    <a:pt x="12053" y="793"/>
                  </a:lnTo>
                  <a:lnTo>
                    <a:pt x="12798" y="2116"/>
                  </a:lnTo>
                  <a:lnTo>
                    <a:pt x="13295" y="3792"/>
                  </a:lnTo>
                  <a:lnTo>
                    <a:pt x="19811" y="14473"/>
                  </a:lnTo>
                  <a:lnTo>
                    <a:pt x="21368" y="46323"/>
                  </a:lnTo>
                  <a:lnTo>
                    <a:pt x="21423" y="79037"/>
                  </a:lnTo>
                  <a:lnTo>
                    <a:pt x="13659" y="108705"/>
                  </a:lnTo>
                  <a:lnTo>
                    <a:pt x="9074" y="129046"/>
                  </a:lnTo>
                  <a:lnTo>
                    <a:pt x="3733" y="161045"/>
                  </a:lnTo>
                  <a:lnTo>
                    <a:pt x="738" y="192237"/>
                  </a:lnTo>
                  <a:lnTo>
                    <a:pt x="146" y="221329"/>
                  </a:lnTo>
                  <a:lnTo>
                    <a:pt x="29" y="253798"/>
                  </a:lnTo>
                  <a:lnTo>
                    <a:pt x="0" y="2714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172"/>
            <p:cNvSpPr/>
            <p:nvPr/>
          </p:nvSpPr>
          <p:spPr>
            <a:xfrm>
              <a:off x="3650456" y="2900363"/>
              <a:ext cx="7145" cy="21432"/>
            </a:xfrm>
            <a:custGeom>
              <a:avLst/>
              <a:gdLst/>
              <a:ahLst/>
              <a:cxnLst/>
              <a:rect l="0" t="0" r="0" b="0"/>
              <a:pathLst>
                <a:path w="7145" h="21432">
                  <a:moveTo>
                    <a:pt x="7144" y="21431"/>
                  </a:moveTo>
                  <a:lnTo>
                    <a:pt x="3352" y="21431"/>
                  </a:lnTo>
                  <a:lnTo>
                    <a:pt x="2235" y="20637"/>
                  </a:lnTo>
                  <a:lnTo>
                    <a:pt x="1490" y="19314"/>
                  </a:lnTo>
                  <a:lnTo>
                    <a:pt x="294" y="1148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8" name="SMARTInkShape-173"/>
          <p:cNvSpPr/>
          <p:nvPr/>
        </p:nvSpPr>
        <p:spPr>
          <a:xfrm>
            <a:off x="3243263" y="5357813"/>
            <a:ext cx="71498" cy="53759"/>
          </a:xfrm>
          <a:custGeom>
            <a:avLst/>
            <a:gdLst/>
            <a:ahLst/>
            <a:cxnLst/>
            <a:rect l="0" t="0" r="0" b="0"/>
            <a:pathLst>
              <a:path w="71498" h="53759">
                <a:moveTo>
                  <a:pt x="71497" y="0"/>
                </a:moveTo>
                <a:lnTo>
                  <a:pt x="70661" y="23552"/>
                </a:lnTo>
                <a:lnTo>
                  <a:pt x="65739" y="37229"/>
                </a:lnTo>
                <a:lnTo>
                  <a:pt x="61497" y="43798"/>
                </a:lnTo>
                <a:lnTo>
                  <a:pt x="56965" y="47247"/>
                </a:lnTo>
                <a:lnTo>
                  <a:pt x="52305" y="49573"/>
                </a:lnTo>
                <a:lnTo>
                  <a:pt x="47588" y="53253"/>
                </a:lnTo>
                <a:lnTo>
                  <a:pt x="45219" y="53758"/>
                </a:lnTo>
                <a:lnTo>
                  <a:pt x="42846" y="53302"/>
                </a:lnTo>
                <a:lnTo>
                  <a:pt x="38092" y="51470"/>
                </a:lnTo>
                <a:lnTo>
                  <a:pt x="30954" y="49646"/>
                </a:lnTo>
                <a:lnTo>
                  <a:pt x="12552" y="37859"/>
                </a:lnTo>
                <a:lnTo>
                  <a:pt x="0" y="2143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SMARTInkShape-174"/>
          <p:cNvSpPr/>
          <p:nvPr/>
        </p:nvSpPr>
        <p:spPr>
          <a:xfrm>
            <a:off x="2293144" y="5777757"/>
            <a:ext cx="4772" cy="22969"/>
          </a:xfrm>
          <a:custGeom>
            <a:avLst/>
            <a:gdLst/>
            <a:ahLst/>
            <a:cxnLst/>
            <a:rect l="0" t="0" r="0" b="0"/>
            <a:pathLst>
              <a:path w="4772" h="22969">
                <a:moveTo>
                  <a:pt x="4771" y="0"/>
                </a:moveTo>
                <a:lnTo>
                  <a:pt x="2508" y="5474"/>
                </a:lnTo>
                <a:lnTo>
                  <a:pt x="0" y="2296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" name="SMARTInkShape-Group46"/>
          <p:cNvGrpSpPr/>
          <p:nvPr/>
        </p:nvGrpSpPr>
        <p:grpSpPr>
          <a:xfrm>
            <a:off x="6275455" y="1657350"/>
            <a:ext cx="724273" cy="407195"/>
            <a:chOff x="6275455" y="1657350"/>
            <a:chExt cx="724273" cy="407195"/>
          </a:xfrm>
        </p:grpSpPr>
        <p:sp>
          <p:nvSpPr>
            <p:cNvPr id="200" name="SMARTInkShape-175"/>
            <p:cNvSpPr/>
            <p:nvPr/>
          </p:nvSpPr>
          <p:spPr>
            <a:xfrm>
              <a:off x="6275455" y="1657350"/>
              <a:ext cx="25334" cy="350045"/>
            </a:xfrm>
            <a:custGeom>
              <a:avLst/>
              <a:gdLst/>
              <a:ahLst/>
              <a:cxnLst/>
              <a:rect l="0" t="0" r="0" b="0"/>
              <a:pathLst>
                <a:path w="25334" h="350045">
                  <a:moveTo>
                    <a:pt x="25333" y="0"/>
                  </a:moveTo>
                  <a:lnTo>
                    <a:pt x="25333" y="30528"/>
                  </a:lnTo>
                  <a:lnTo>
                    <a:pt x="24539" y="63239"/>
                  </a:lnTo>
                  <a:lnTo>
                    <a:pt x="20423" y="92468"/>
                  </a:lnTo>
                  <a:lnTo>
                    <a:pt x="19182" y="117297"/>
                  </a:lnTo>
                  <a:lnTo>
                    <a:pt x="16513" y="142090"/>
                  </a:lnTo>
                  <a:lnTo>
                    <a:pt x="13475" y="166339"/>
                  </a:lnTo>
                  <a:lnTo>
                    <a:pt x="12125" y="190345"/>
                  </a:lnTo>
                  <a:lnTo>
                    <a:pt x="9409" y="214244"/>
                  </a:lnTo>
                  <a:lnTo>
                    <a:pt x="5533" y="247894"/>
                  </a:lnTo>
                  <a:lnTo>
                    <a:pt x="2268" y="277973"/>
                  </a:lnTo>
                  <a:lnTo>
                    <a:pt x="0" y="296581"/>
                  </a:lnTo>
                  <a:lnTo>
                    <a:pt x="3231" y="331509"/>
                  </a:lnTo>
                  <a:lnTo>
                    <a:pt x="3901" y="3500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176"/>
            <p:cNvSpPr/>
            <p:nvPr/>
          </p:nvSpPr>
          <p:spPr>
            <a:xfrm>
              <a:off x="6365409" y="1880770"/>
              <a:ext cx="163980" cy="180167"/>
            </a:xfrm>
            <a:custGeom>
              <a:avLst/>
              <a:gdLst/>
              <a:ahLst/>
              <a:cxnLst/>
              <a:rect l="0" t="0" r="0" b="0"/>
              <a:pathLst>
                <a:path w="163980" h="180167">
                  <a:moveTo>
                    <a:pt x="21104" y="69474"/>
                  </a:moveTo>
                  <a:lnTo>
                    <a:pt x="21104" y="73266"/>
                  </a:lnTo>
                  <a:lnTo>
                    <a:pt x="8747" y="107550"/>
                  </a:lnTo>
                  <a:lnTo>
                    <a:pt x="2161" y="140428"/>
                  </a:lnTo>
                  <a:lnTo>
                    <a:pt x="0" y="166728"/>
                  </a:lnTo>
                  <a:lnTo>
                    <a:pt x="685" y="170028"/>
                  </a:lnTo>
                  <a:lnTo>
                    <a:pt x="1934" y="172229"/>
                  </a:lnTo>
                  <a:lnTo>
                    <a:pt x="3562" y="173696"/>
                  </a:lnTo>
                  <a:lnTo>
                    <a:pt x="5370" y="177443"/>
                  </a:lnTo>
                  <a:lnTo>
                    <a:pt x="5852" y="179553"/>
                  </a:lnTo>
                  <a:lnTo>
                    <a:pt x="6173" y="180166"/>
                  </a:lnTo>
                  <a:lnTo>
                    <a:pt x="6387" y="179781"/>
                  </a:lnTo>
                  <a:lnTo>
                    <a:pt x="6530" y="178731"/>
                  </a:lnTo>
                  <a:lnTo>
                    <a:pt x="12433" y="161365"/>
                  </a:lnTo>
                  <a:lnTo>
                    <a:pt x="19462" y="126995"/>
                  </a:lnTo>
                  <a:lnTo>
                    <a:pt x="26879" y="99834"/>
                  </a:lnTo>
                  <a:lnTo>
                    <a:pt x="43205" y="64329"/>
                  </a:lnTo>
                  <a:lnTo>
                    <a:pt x="61717" y="34150"/>
                  </a:lnTo>
                  <a:lnTo>
                    <a:pt x="80661" y="11755"/>
                  </a:lnTo>
                  <a:lnTo>
                    <a:pt x="90171" y="4663"/>
                  </a:lnTo>
                  <a:lnTo>
                    <a:pt x="99690" y="981"/>
                  </a:lnTo>
                  <a:lnTo>
                    <a:pt x="104451" y="0"/>
                  </a:lnTo>
                  <a:lnTo>
                    <a:pt x="113974" y="1025"/>
                  </a:lnTo>
                  <a:lnTo>
                    <a:pt x="118736" y="2410"/>
                  </a:lnTo>
                  <a:lnTo>
                    <a:pt x="126144" y="8182"/>
                  </a:lnTo>
                  <a:lnTo>
                    <a:pt x="137367" y="24823"/>
                  </a:lnTo>
                  <a:lnTo>
                    <a:pt x="149636" y="55891"/>
                  </a:lnTo>
                  <a:lnTo>
                    <a:pt x="154702" y="76826"/>
                  </a:lnTo>
                  <a:lnTo>
                    <a:pt x="156554" y="111570"/>
                  </a:lnTo>
                  <a:lnTo>
                    <a:pt x="156818" y="145754"/>
                  </a:lnTo>
                  <a:lnTo>
                    <a:pt x="156824" y="148902"/>
                  </a:lnTo>
                  <a:lnTo>
                    <a:pt x="157622" y="151001"/>
                  </a:lnTo>
                  <a:lnTo>
                    <a:pt x="158946" y="152400"/>
                  </a:lnTo>
                  <a:lnTo>
                    <a:pt x="160624" y="153333"/>
                  </a:lnTo>
                  <a:lnTo>
                    <a:pt x="161742" y="153161"/>
                  </a:lnTo>
                  <a:lnTo>
                    <a:pt x="162487" y="152253"/>
                  </a:lnTo>
                  <a:lnTo>
                    <a:pt x="163979" y="1480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77"/>
            <p:cNvSpPr/>
            <p:nvPr/>
          </p:nvSpPr>
          <p:spPr>
            <a:xfrm>
              <a:off x="6595195" y="1664494"/>
              <a:ext cx="12775" cy="400051"/>
            </a:xfrm>
            <a:custGeom>
              <a:avLst/>
              <a:gdLst/>
              <a:ahLst/>
              <a:cxnLst/>
              <a:rect l="0" t="0" r="0" b="0"/>
              <a:pathLst>
                <a:path w="12775" h="400051">
                  <a:moveTo>
                    <a:pt x="12774" y="0"/>
                  </a:moveTo>
                  <a:lnTo>
                    <a:pt x="8981" y="3792"/>
                  </a:lnTo>
                  <a:lnTo>
                    <a:pt x="7119" y="9887"/>
                  </a:lnTo>
                  <a:lnTo>
                    <a:pt x="917" y="42724"/>
                  </a:lnTo>
                  <a:lnTo>
                    <a:pt x="0" y="70514"/>
                  </a:lnTo>
                  <a:lnTo>
                    <a:pt x="3609" y="103531"/>
                  </a:lnTo>
                  <a:lnTo>
                    <a:pt x="5032" y="139243"/>
                  </a:lnTo>
                  <a:lnTo>
                    <a:pt x="5363" y="165867"/>
                  </a:lnTo>
                  <a:lnTo>
                    <a:pt x="5511" y="193575"/>
                  </a:lnTo>
                  <a:lnTo>
                    <a:pt x="5577" y="220971"/>
                  </a:lnTo>
                  <a:lnTo>
                    <a:pt x="5607" y="246376"/>
                  </a:lnTo>
                  <a:lnTo>
                    <a:pt x="7736" y="270896"/>
                  </a:lnTo>
                  <a:lnTo>
                    <a:pt x="11281" y="304897"/>
                  </a:lnTo>
                  <a:lnTo>
                    <a:pt x="12331" y="335079"/>
                  </a:lnTo>
                  <a:lnTo>
                    <a:pt x="12687" y="366137"/>
                  </a:lnTo>
                  <a:lnTo>
                    <a:pt x="12774" y="400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78"/>
            <p:cNvSpPr/>
            <p:nvPr/>
          </p:nvSpPr>
          <p:spPr>
            <a:xfrm>
              <a:off x="6572250" y="1873737"/>
              <a:ext cx="427478" cy="168911"/>
            </a:xfrm>
            <a:custGeom>
              <a:avLst/>
              <a:gdLst/>
              <a:ahLst/>
              <a:cxnLst/>
              <a:rect l="0" t="0" r="0" b="0"/>
              <a:pathLst>
                <a:path w="427478" h="168911">
                  <a:moveTo>
                    <a:pt x="0" y="26501"/>
                  </a:moveTo>
                  <a:lnTo>
                    <a:pt x="3793" y="26501"/>
                  </a:lnTo>
                  <a:lnTo>
                    <a:pt x="30528" y="20350"/>
                  </a:lnTo>
                  <a:lnTo>
                    <a:pt x="50585" y="19651"/>
                  </a:lnTo>
                  <a:lnTo>
                    <a:pt x="64551" y="23721"/>
                  </a:lnTo>
                  <a:lnTo>
                    <a:pt x="92919" y="39269"/>
                  </a:lnTo>
                  <a:lnTo>
                    <a:pt x="125570" y="57627"/>
                  </a:lnTo>
                  <a:lnTo>
                    <a:pt x="157862" y="85084"/>
                  </a:lnTo>
                  <a:lnTo>
                    <a:pt x="179548" y="119558"/>
                  </a:lnTo>
                  <a:lnTo>
                    <a:pt x="186955" y="132947"/>
                  </a:lnTo>
                  <a:lnTo>
                    <a:pt x="193827" y="152361"/>
                  </a:lnTo>
                  <a:lnTo>
                    <a:pt x="197270" y="158638"/>
                  </a:lnTo>
                  <a:lnTo>
                    <a:pt x="199917" y="168910"/>
                  </a:lnTo>
                  <a:lnTo>
                    <a:pt x="200817" y="136462"/>
                  </a:lnTo>
                  <a:lnTo>
                    <a:pt x="209912" y="103755"/>
                  </a:lnTo>
                  <a:lnTo>
                    <a:pt x="222269" y="76114"/>
                  </a:lnTo>
                  <a:lnTo>
                    <a:pt x="238101" y="47815"/>
                  </a:lnTo>
                  <a:lnTo>
                    <a:pt x="260992" y="17393"/>
                  </a:lnTo>
                  <a:lnTo>
                    <a:pt x="279737" y="4929"/>
                  </a:lnTo>
                  <a:lnTo>
                    <a:pt x="300372" y="0"/>
                  </a:lnTo>
                  <a:lnTo>
                    <a:pt x="312357" y="964"/>
                  </a:lnTo>
                  <a:lnTo>
                    <a:pt x="317775" y="2333"/>
                  </a:lnTo>
                  <a:lnTo>
                    <a:pt x="325913" y="8086"/>
                  </a:lnTo>
                  <a:lnTo>
                    <a:pt x="341396" y="28508"/>
                  </a:lnTo>
                  <a:lnTo>
                    <a:pt x="351274" y="52319"/>
                  </a:lnTo>
                  <a:lnTo>
                    <a:pt x="356813" y="88016"/>
                  </a:lnTo>
                  <a:lnTo>
                    <a:pt x="362611" y="118820"/>
                  </a:lnTo>
                  <a:lnTo>
                    <a:pt x="365154" y="133413"/>
                  </a:lnTo>
                  <a:lnTo>
                    <a:pt x="377606" y="157950"/>
                  </a:lnTo>
                  <a:lnTo>
                    <a:pt x="380324" y="161759"/>
                  </a:lnTo>
                  <a:lnTo>
                    <a:pt x="382931" y="163504"/>
                  </a:lnTo>
                  <a:lnTo>
                    <a:pt x="385463" y="163874"/>
                  </a:lnTo>
                  <a:lnTo>
                    <a:pt x="399021" y="158764"/>
                  </a:lnTo>
                  <a:lnTo>
                    <a:pt x="412357" y="148592"/>
                  </a:lnTo>
                  <a:lnTo>
                    <a:pt x="422570" y="131732"/>
                  </a:lnTo>
                  <a:lnTo>
                    <a:pt x="427429" y="104702"/>
                  </a:lnTo>
                  <a:lnTo>
                    <a:pt x="427477" y="83538"/>
                  </a:lnTo>
                  <a:lnTo>
                    <a:pt x="424675" y="69313"/>
                  </a:lnTo>
                  <a:lnTo>
                    <a:pt x="414843" y="51709"/>
                  </a:lnTo>
                  <a:lnTo>
                    <a:pt x="401875" y="36439"/>
                  </a:lnTo>
                  <a:lnTo>
                    <a:pt x="384187" y="25653"/>
                  </a:lnTo>
                  <a:lnTo>
                    <a:pt x="351953" y="14532"/>
                  </a:lnTo>
                  <a:lnTo>
                    <a:pt x="335756" y="122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SMARTInkShape-Group47"/>
          <p:cNvGrpSpPr/>
          <p:nvPr/>
        </p:nvGrpSpPr>
        <p:grpSpPr>
          <a:xfrm>
            <a:off x="5886450" y="2436893"/>
            <a:ext cx="1343026" cy="645956"/>
            <a:chOff x="5886450" y="2436893"/>
            <a:chExt cx="1343026" cy="645956"/>
          </a:xfrm>
        </p:grpSpPr>
        <p:sp>
          <p:nvSpPr>
            <p:cNvPr id="205" name="SMARTInkShape-179"/>
            <p:cNvSpPr/>
            <p:nvPr/>
          </p:nvSpPr>
          <p:spPr>
            <a:xfrm>
              <a:off x="6172200" y="2657475"/>
              <a:ext cx="64295" cy="414339"/>
            </a:xfrm>
            <a:custGeom>
              <a:avLst/>
              <a:gdLst/>
              <a:ahLst/>
              <a:cxnLst/>
              <a:rect l="0" t="0" r="0" b="0"/>
              <a:pathLst>
                <a:path w="64295" h="414339">
                  <a:moveTo>
                    <a:pt x="64294" y="0"/>
                  </a:moveTo>
                  <a:lnTo>
                    <a:pt x="60502" y="3792"/>
                  </a:lnTo>
                  <a:lnTo>
                    <a:pt x="58639" y="7771"/>
                  </a:lnTo>
                  <a:lnTo>
                    <a:pt x="55164" y="37028"/>
                  </a:lnTo>
                  <a:lnTo>
                    <a:pt x="47233" y="68345"/>
                  </a:lnTo>
                  <a:lnTo>
                    <a:pt x="44158" y="95745"/>
                  </a:lnTo>
                  <a:lnTo>
                    <a:pt x="39454" y="127764"/>
                  </a:lnTo>
                  <a:lnTo>
                    <a:pt x="36826" y="158594"/>
                  </a:lnTo>
                  <a:lnTo>
                    <a:pt x="32255" y="191630"/>
                  </a:lnTo>
                  <a:lnTo>
                    <a:pt x="29665" y="222761"/>
                  </a:lnTo>
                  <a:lnTo>
                    <a:pt x="25105" y="255886"/>
                  </a:lnTo>
                  <a:lnTo>
                    <a:pt x="18728" y="287044"/>
                  </a:lnTo>
                  <a:lnTo>
                    <a:pt x="15603" y="316384"/>
                  </a:lnTo>
                  <a:lnTo>
                    <a:pt x="9638" y="349040"/>
                  </a:lnTo>
                  <a:lnTo>
                    <a:pt x="7472" y="381838"/>
                  </a:lnTo>
                  <a:lnTo>
                    <a:pt x="0" y="4143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80"/>
            <p:cNvSpPr/>
            <p:nvPr/>
          </p:nvSpPr>
          <p:spPr>
            <a:xfrm>
              <a:off x="5886450" y="2436893"/>
              <a:ext cx="1343026" cy="645956"/>
            </a:xfrm>
            <a:custGeom>
              <a:avLst/>
              <a:gdLst/>
              <a:ahLst/>
              <a:cxnLst/>
              <a:rect l="0" t="0" r="0" b="0"/>
              <a:pathLst>
                <a:path w="1343026" h="645956">
                  <a:moveTo>
                    <a:pt x="0" y="399176"/>
                  </a:moveTo>
                  <a:lnTo>
                    <a:pt x="3792" y="399176"/>
                  </a:lnTo>
                  <a:lnTo>
                    <a:pt x="4910" y="398382"/>
                  </a:lnTo>
                  <a:lnTo>
                    <a:pt x="5654" y="397059"/>
                  </a:lnTo>
                  <a:lnTo>
                    <a:pt x="6151" y="395383"/>
                  </a:lnTo>
                  <a:lnTo>
                    <a:pt x="10936" y="391405"/>
                  </a:lnTo>
                  <a:lnTo>
                    <a:pt x="43822" y="367802"/>
                  </a:lnTo>
                  <a:lnTo>
                    <a:pt x="75419" y="341473"/>
                  </a:lnTo>
                  <a:lnTo>
                    <a:pt x="102868" y="320431"/>
                  </a:lnTo>
                  <a:lnTo>
                    <a:pt x="134902" y="295322"/>
                  </a:lnTo>
                  <a:lnTo>
                    <a:pt x="159969" y="277083"/>
                  </a:lnTo>
                  <a:lnTo>
                    <a:pt x="186191" y="257600"/>
                  </a:lnTo>
                  <a:lnTo>
                    <a:pt x="211074" y="235711"/>
                  </a:lnTo>
                  <a:lnTo>
                    <a:pt x="237480" y="214871"/>
                  </a:lnTo>
                  <a:lnTo>
                    <a:pt x="264297" y="194231"/>
                  </a:lnTo>
                  <a:lnTo>
                    <a:pt x="289444" y="171829"/>
                  </a:lnTo>
                  <a:lnTo>
                    <a:pt x="322122" y="140696"/>
                  </a:lnTo>
                  <a:lnTo>
                    <a:pt x="351913" y="111364"/>
                  </a:lnTo>
                  <a:lnTo>
                    <a:pt x="380848" y="86356"/>
                  </a:lnTo>
                  <a:lnTo>
                    <a:pt x="409530" y="63866"/>
                  </a:lnTo>
                  <a:lnTo>
                    <a:pt x="443769" y="29876"/>
                  </a:lnTo>
                  <a:lnTo>
                    <a:pt x="473041" y="5762"/>
                  </a:lnTo>
                  <a:lnTo>
                    <a:pt x="487911" y="1092"/>
                  </a:lnTo>
                  <a:lnTo>
                    <a:pt x="497572" y="0"/>
                  </a:lnTo>
                  <a:lnTo>
                    <a:pt x="501578" y="1296"/>
                  </a:lnTo>
                  <a:lnTo>
                    <a:pt x="508144" y="6969"/>
                  </a:lnTo>
                  <a:lnTo>
                    <a:pt x="516303" y="19089"/>
                  </a:lnTo>
                  <a:lnTo>
                    <a:pt x="522927" y="51996"/>
                  </a:lnTo>
                  <a:lnTo>
                    <a:pt x="526945" y="80672"/>
                  </a:lnTo>
                  <a:lnTo>
                    <a:pt x="527885" y="103631"/>
                  </a:lnTo>
                  <a:lnTo>
                    <a:pt x="528303" y="129710"/>
                  </a:lnTo>
                  <a:lnTo>
                    <a:pt x="526372" y="157176"/>
                  </a:lnTo>
                  <a:lnTo>
                    <a:pt x="522868" y="186052"/>
                  </a:lnTo>
                  <a:lnTo>
                    <a:pt x="518665" y="217406"/>
                  </a:lnTo>
                  <a:lnTo>
                    <a:pt x="514151" y="247745"/>
                  </a:lnTo>
                  <a:lnTo>
                    <a:pt x="509499" y="277898"/>
                  </a:lnTo>
                  <a:lnTo>
                    <a:pt x="504785" y="309820"/>
                  </a:lnTo>
                  <a:lnTo>
                    <a:pt x="497929" y="342529"/>
                  </a:lnTo>
                  <a:lnTo>
                    <a:pt x="490383" y="374793"/>
                  </a:lnTo>
                  <a:lnTo>
                    <a:pt x="484383" y="405008"/>
                  </a:lnTo>
                  <a:lnTo>
                    <a:pt x="479072" y="434312"/>
                  </a:lnTo>
                  <a:lnTo>
                    <a:pt x="473270" y="461623"/>
                  </a:lnTo>
                  <a:lnTo>
                    <a:pt x="461873" y="494849"/>
                  </a:lnTo>
                  <a:lnTo>
                    <a:pt x="453117" y="524008"/>
                  </a:lnTo>
                  <a:lnTo>
                    <a:pt x="443047" y="551363"/>
                  </a:lnTo>
                  <a:lnTo>
                    <a:pt x="436195" y="562773"/>
                  </a:lnTo>
                  <a:lnTo>
                    <a:pt x="435895" y="559480"/>
                  </a:lnTo>
                  <a:lnTo>
                    <a:pt x="436570" y="525655"/>
                  </a:lnTo>
                  <a:lnTo>
                    <a:pt x="443541" y="491158"/>
                  </a:lnTo>
                  <a:lnTo>
                    <a:pt x="452359" y="463207"/>
                  </a:lnTo>
                  <a:lnTo>
                    <a:pt x="465768" y="429110"/>
                  </a:lnTo>
                  <a:lnTo>
                    <a:pt x="476855" y="401032"/>
                  </a:lnTo>
                  <a:lnTo>
                    <a:pt x="494282" y="383378"/>
                  </a:lnTo>
                  <a:lnTo>
                    <a:pt x="499610" y="380248"/>
                  </a:lnTo>
                  <a:lnTo>
                    <a:pt x="502142" y="379414"/>
                  </a:lnTo>
                  <a:lnTo>
                    <a:pt x="509189" y="380603"/>
                  </a:lnTo>
                  <a:lnTo>
                    <a:pt x="513291" y="382031"/>
                  </a:lnTo>
                  <a:lnTo>
                    <a:pt x="519965" y="387852"/>
                  </a:lnTo>
                  <a:lnTo>
                    <a:pt x="528185" y="402171"/>
                  </a:lnTo>
                  <a:lnTo>
                    <a:pt x="539690" y="436082"/>
                  </a:lnTo>
                  <a:lnTo>
                    <a:pt x="544403" y="469202"/>
                  </a:lnTo>
                  <a:lnTo>
                    <a:pt x="552742" y="502702"/>
                  </a:lnTo>
                  <a:lnTo>
                    <a:pt x="555888" y="530480"/>
                  </a:lnTo>
                  <a:lnTo>
                    <a:pt x="562654" y="562608"/>
                  </a:lnTo>
                  <a:lnTo>
                    <a:pt x="570113" y="583860"/>
                  </a:lnTo>
                  <a:lnTo>
                    <a:pt x="587202" y="606862"/>
                  </a:lnTo>
                  <a:lnTo>
                    <a:pt x="594618" y="610543"/>
                  </a:lnTo>
                  <a:lnTo>
                    <a:pt x="612315" y="612907"/>
                  </a:lnTo>
                  <a:lnTo>
                    <a:pt x="626368" y="609524"/>
                  </a:lnTo>
                  <a:lnTo>
                    <a:pt x="645339" y="595566"/>
                  </a:lnTo>
                  <a:lnTo>
                    <a:pt x="678805" y="562431"/>
                  </a:lnTo>
                  <a:lnTo>
                    <a:pt x="704555" y="527625"/>
                  </a:lnTo>
                  <a:lnTo>
                    <a:pt x="723842" y="493458"/>
                  </a:lnTo>
                  <a:lnTo>
                    <a:pt x="738170" y="465564"/>
                  </a:lnTo>
                  <a:lnTo>
                    <a:pt x="751677" y="437984"/>
                  </a:lnTo>
                  <a:lnTo>
                    <a:pt x="763753" y="406930"/>
                  </a:lnTo>
                  <a:lnTo>
                    <a:pt x="769989" y="385450"/>
                  </a:lnTo>
                  <a:lnTo>
                    <a:pt x="769708" y="382088"/>
                  </a:lnTo>
                  <a:lnTo>
                    <a:pt x="767277" y="376235"/>
                  </a:lnTo>
                  <a:lnTo>
                    <a:pt x="765518" y="375151"/>
                  </a:lnTo>
                  <a:lnTo>
                    <a:pt x="763552" y="375222"/>
                  </a:lnTo>
                  <a:lnTo>
                    <a:pt x="759250" y="377417"/>
                  </a:lnTo>
                  <a:lnTo>
                    <a:pt x="739595" y="396328"/>
                  </a:lnTo>
                  <a:lnTo>
                    <a:pt x="719210" y="423572"/>
                  </a:lnTo>
                  <a:lnTo>
                    <a:pt x="701520" y="450061"/>
                  </a:lnTo>
                  <a:lnTo>
                    <a:pt x="688341" y="480134"/>
                  </a:lnTo>
                  <a:lnTo>
                    <a:pt x="677293" y="512063"/>
                  </a:lnTo>
                  <a:lnTo>
                    <a:pt x="666081" y="541633"/>
                  </a:lnTo>
                  <a:lnTo>
                    <a:pt x="655182" y="576276"/>
                  </a:lnTo>
                  <a:lnTo>
                    <a:pt x="651593" y="598758"/>
                  </a:lnTo>
                  <a:lnTo>
                    <a:pt x="654321" y="620501"/>
                  </a:lnTo>
                  <a:lnTo>
                    <a:pt x="662284" y="632744"/>
                  </a:lnTo>
                  <a:lnTo>
                    <a:pt x="667742" y="638232"/>
                  </a:lnTo>
                  <a:lnTo>
                    <a:pt x="682272" y="644329"/>
                  </a:lnTo>
                  <a:lnTo>
                    <a:pt x="690592" y="645955"/>
                  </a:lnTo>
                  <a:lnTo>
                    <a:pt x="704069" y="643528"/>
                  </a:lnTo>
                  <a:lnTo>
                    <a:pt x="729449" y="629035"/>
                  </a:lnTo>
                  <a:lnTo>
                    <a:pt x="758830" y="596309"/>
                  </a:lnTo>
                  <a:lnTo>
                    <a:pt x="779141" y="569769"/>
                  </a:lnTo>
                  <a:lnTo>
                    <a:pt x="800240" y="541797"/>
                  </a:lnTo>
                  <a:lnTo>
                    <a:pt x="819456" y="513401"/>
                  </a:lnTo>
                  <a:lnTo>
                    <a:pt x="837320" y="484878"/>
                  </a:lnTo>
                  <a:lnTo>
                    <a:pt x="860898" y="450589"/>
                  </a:lnTo>
                  <a:lnTo>
                    <a:pt x="885678" y="417882"/>
                  </a:lnTo>
                  <a:lnTo>
                    <a:pt x="897262" y="408603"/>
                  </a:lnTo>
                  <a:lnTo>
                    <a:pt x="899006" y="408636"/>
                  </a:lnTo>
                  <a:lnTo>
                    <a:pt x="903060" y="410789"/>
                  </a:lnTo>
                  <a:lnTo>
                    <a:pt x="904459" y="412474"/>
                  </a:lnTo>
                  <a:lnTo>
                    <a:pt x="911920" y="431195"/>
                  </a:lnTo>
                  <a:lnTo>
                    <a:pt x="914073" y="461669"/>
                  </a:lnTo>
                  <a:lnTo>
                    <a:pt x="914336" y="491689"/>
                  </a:lnTo>
                  <a:lnTo>
                    <a:pt x="914388" y="522666"/>
                  </a:lnTo>
                  <a:lnTo>
                    <a:pt x="914398" y="555331"/>
                  </a:lnTo>
                  <a:lnTo>
                    <a:pt x="908249" y="589169"/>
                  </a:lnTo>
                  <a:lnTo>
                    <a:pt x="907314" y="609211"/>
                  </a:lnTo>
                  <a:lnTo>
                    <a:pt x="907259" y="598918"/>
                  </a:lnTo>
                  <a:lnTo>
                    <a:pt x="912960" y="573128"/>
                  </a:lnTo>
                  <a:lnTo>
                    <a:pt x="917199" y="547660"/>
                  </a:lnTo>
                  <a:lnTo>
                    <a:pt x="924049" y="513462"/>
                  </a:lnTo>
                  <a:lnTo>
                    <a:pt x="934898" y="483221"/>
                  </a:lnTo>
                  <a:lnTo>
                    <a:pt x="952786" y="451055"/>
                  </a:lnTo>
                  <a:lnTo>
                    <a:pt x="976350" y="423549"/>
                  </a:lnTo>
                  <a:lnTo>
                    <a:pt x="985855" y="417946"/>
                  </a:lnTo>
                  <a:lnTo>
                    <a:pt x="1004743" y="414054"/>
                  </a:lnTo>
                  <a:lnTo>
                    <a:pt x="1013025" y="413726"/>
                  </a:lnTo>
                  <a:lnTo>
                    <a:pt x="1016663" y="415226"/>
                  </a:lnTo>
                  <a:lnTo>
                    <a:pt x="1022821" y="421126"/>
                  </a:lnTo>
                  <a:lnTo>
                    <a:pt x="1033242" y="438642"/>
                  </a:lnTo>
                  <a:lnTo>
                    <a:pt x="1040827" y="462093"/>
                  </a:lnTo>
                  <a:lnTo>
                    <a:pt x="1043497" y="497714"/>
                  </a:lnTo>
                  <a:lnTo>
                    <a:pt x="1048586" y="527472"/>
                  </a:lnTo>
                  <a:lnTo>
                    <a:pt x="1052113" y="562829"/>
                  </a:lnTo>
                  <a:lnTo>
                    <a:pt x="1055746" y="577576"/>
                  </a:lnTo>
                  <a:lnTo>
                    <a:pt x="1057389" y="586415"/>
                  </a:lnTo>
                  <a:lnTo>
                    <a:pt x="1060765" y="592989"/>
                  </a:lnTo>
                  <a:lnTo>
                    <a:pt x="1062777" y="595060"/>
                  </a:lnTo>
                  <a:lnTo>
                    <a:pt x="1067129" y="597360"/>
                  </a:lnTo>
                  <a:lnTo>
                    <a:pt x="1074041" y="598655"/>
                  </a:lnTo>
                  <a:lnTo>
                    <a:pt x="1078750" y="596842"/>
                  </a:lnTo>
                  <a:lnTo>
                    <a:pt x="1092033" y="585417"/>
                  </a:lnTo>
                  <a:lnTo>
                    <a:pt x="1116729" y="553347"/>
                  </a:lnTo>
                  <a:lnTo>
                    <a:pt x="1139663" y="517648"/>
                  </a:lnTo>
                  <a:lnTo>
                    <a:pt x="1162207" y="485696"/>
                  </a:lnTo>
                  <a:lnTo>
                    <a:pt x="1181411" y="454886"/>
                  </a:lnTo>
                  <a:lnTo>
                    <a:pt x="1204740" y="421856"/>
                  </a:lnTo>
                  <a:lnTo>
                    <a:pt x="1229661" y="386546"/>
                  </a:lnTo>
                  <a:lnTo>
                    <a:pt x="1247754" y="356641"/>
                  </a:lnTo>
                  <a:lnTo>
                    <a:pt x="1255414" y="335388"/>
                  </a:lnTo>
                  <a:lnTo>
                    <a:pt x="1255249" y="332044"/>
                  </a:lnTo>
                  <a:lnTo>
                    <a:pt x="1252949" y="326212"/>
                  </a:lnTo>
                  <a:lnTo>
                    <a:pt x="1251224" y="325133"/>
                  </a:lnTo>
                  <a:lnTo>
                    <a:pt x="1249281" y="325208"/>
                  </a:lnTo>
                  <a:lnTo>
                    <a:pt x="1245005" y="327407"/>
                  </a:lnTo>
                  <a:lnTo>
                    <a:pt x="1229644" y="341326"/>
                  </a:lnTo>
                  <a:lnTo>
                    <a:pt x="1210639" y="373566"/>
                  </a:lnTo>
                  <a:lnTo>
                    <a:pt x="1193998" y="400054"/>
                  </a:lnTo>
                  <a:lnTo>
                    <a:pt x="1181129" y="428011"/>
                  </a:lnTo>
                  <a:lnTo>
                    <a:pt x="1170173" y="458519"/>
                  </a:lnTo>
                  <a:lnTo>
                    <a:pt x="1158989" y="490578"/>
                  </a:lnTo>
                  <a:lnTo>
                    <a:pt x="1152765" y="520185"/>
                  </a:lnTo>
                  <a:lnTo>
                    <a:pt x="1153037" y="546949"/>
                  </a:lnTo>
                  <a:lnTo>
                    <a:pt x="1160240" y="573534"/>
                  </a:lnTo>
                  <a:lnTo>
                    <a:pt x="1168919" y="581972"/>
                  </a:lnTo>
                  <a:lnTo>
                    <a:pt x="1190101" y="593857"/>
                  </a:lnTo>
                  <a:lnTo>
                    <a:pt x="1208549" y="597618"/>
                  </a:lnTo>
                  <a:lnTo>
                    <a:pt x="1229097" y="594939"/>
                  </a:lnTo>
                  <a:lnTo>
                    <a:pt x="1263077" y="581220"/>
                  </a:lnTo>
                  <a:lnTo>
                    <a:pt x="1290938" y="568650"/>
                  </a:lnTo>
                  <a:lnTo>
                    <a:pt x="1343025" y="5491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SMARTInkShape-Group48"/>
          <p:cNvGrpSpPr/>
          <p:nvPr/>
        </p:nvGrpSpPr>
        <p:grpSpPr>
          <a:xfrm>
            <a:off x="5087533" y="3500438"/>
            <a:ext cx="3141167" cy="600076"/>
            <a:chOff x="5087533" y="3500438"/>
            <a:chExt cx="3141167" cy="600076"/>
          </a:xfrm>
        </p:grpSpPr>
        <p:sp>
          <p:nvSpPr>
            <p:cNvPr id="208" name="SMARTInkShape-181"/>
            <p:cNvSpPr/>
            <p:nvPr/>
          </p:nvSpPr>
          <p:spPr>
            <a:xfrm>
              <a:off x="5923198" y="3544933"/>
              <a:ext cx="249003" cy="510727"/>
            </a:xfrm>
            <a:custGeom>
              <a:avLst/>
              <a:gdLst/>
              <a:ahLst/>
              <a:cxnLst/>
              <a:rect l="0" t="0" r="0" b="0"/>
              <a:pathLst>
                <a:path w="249003" h="510727">
                  <a:moveTo>
                    <a:pt x="220427" y="76948"/>
                  </a:moveTo>
                  <a:lnTo>
                    <a:pt x="220427" y="110442"/>
                  </a:lnTo>
                  <a:lnTo>
                    <a:pt x="220427" y="146103"/>
                  </a:lnTo>
                  <a:lnTo>
                    <a:pt x="220427" y="166430"/>
                  </a:lnTo>
                  <a:lnTo>
                    <a:pt x="220427" y="131635"/>
                  </a:lnTo>
                  <a:lnTo>
                    <a:pt x="220427" y="98055"/>
                  </a:lnTo>
                  <a:lnTo>
                    <a:pt x="218310" y="69741"/>
                  </a:lnTo>
                  <a:lnTo>
                    <a:pt x="213151" y="38987"/>
                  </a:lnTo>
                  <a:lnTo>
                    <a:pt x="207776" y="20721"/>
                  </a:lnTo>
                  <a:lnTo>
                    <a:pt x="203427" y="12800"/>
                  </a:lnTo>
                  <a:lnTo>
                    <a:pt x="192724" y="3878"/>
                  </a:lnTo>
                  <a:lnTo>
                    <a:pt x="184037" y="816"/>
                  </a:lnTo>
                  <a:lnTo>
                    <a:pt x="179498" y="0"/>
                  </a:lnTo>
                  <a:lnTo>
                    <a:pt x="154148" y="10228"/>
                  </a:lnTo>
                  <a:lnTo>
                    <a:pt x="119604" y="36196"/>
                  </a:lnTo>
                  <a:lnTo>
                    <a:pt x="91680" y="66870"/>
                  </a:lnTo>
                  <a:lnTo>
                    <a:pt x="74153" y="97951"/>
                  </a:lnTo>
                  <a:lnTo>
                    <a:pt x="55114" y="132295"/>
                  </a:lnTo>
                  <a:lnTo>
                    <a:pt x="43502" y="157903"/>
                  </a:lnTo>
                  <a:lnTo>
                    <a:pt x="33050" y="184366"/>
                  </a:lnTo>
                  <a:lnTo>
                    <a:pt x="23113" y="209356"/>
                  </a:lnTo>
                  <a:lnTo>
                    <a:pt x="15522" y="233692"/>
                  </a:lnTo>
                  <a:lnTo>
                    <a:pt x="9502" y="258531"/>
                  </a:lnTo>
                  <a:lnTo>
                    <a:pt x="4181" y="285446"/>
                  </a:lnTo>
                  <a:lnTo>
                    <a:pt x="1286" y="311166"/>
                  </a:lnTo>
                  <a:lnTo>
                    <a:pt x="0" y="335826"/>
                  </a:lnTo>
                  <a:lnTo>
                    <a:pt x="70" y="371229"/>
                  </a:lnTo>
                  <a:lnTo>
                    <a:pt x="4765" y="402179"/>
                  </a:lnTo>
                  <a:lnTo>
                    <a:pt x="11976" y="431458"/>
                  </a:lnTo>
                  <a:lnTo>
                    <a:pt x="23815" y="459448"/>
                  </a:lnTo>
                  <a:lnTo>
                    <a:pt x="46732" y="494208"/>
                  </a:lnTo>
                  <a:lnTo>
                    <a:pt x="64716" y="505998"/>
                  </a:lnTo>
                  <a:lnTo>
                    <a:pt x="85126" y="510726"/>
                  </a:lnTo>
                  <a:lnTo>
                    <a:pt x="106254" y="508335"/>
                  </a:lnTo>
                  <a:lnTo>
                    <a:pt x="131388" y="498807"/>
                  </a:lnTo>
                  <a:lnTo>
                    <a:pt x="155151" y="482137"/>
                  </a:lnTo>
                  <a:lnTo>
                    <a:pt x="181066" y="454532"/>
                  </a:lnTo>
                  <a:lnTo>
                    <a:pt x="205060" y="425010"/>
                  </a:lnTo>
                  <a:lnTo>
                    <a:pt x="223459" y="392362"/>
                  </a:lnTo>
                  <a:lnTo>
                    <a:pt x="242310" y="359562"/>
                  </a:lnTo>
                  <a:lnTo>
                    <a:pt x="249002" y="3484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182"/>
            <p:cNvSpPr/>
            <p:nvPr/>
          </p:nvSpPr>
          <p:spPr>
            <a:xfrm>
              <a:off x="6193846" y="3564731"/>
              <a:ext cx="155809" cy="478633"/>
            </a:xfrm>
            <a:custGeom>
              <a:avLst/>
              <a:gdLst/>
              <a:ahLst/>
              <a:cxnLst/>
              <a:rect l="0" t="0" r="0" b="0"/>
              <a:pathLst>
                <a:path w="155809" h="478633">
                  <a:moveTo>
                    <a:pt x="78367" y="0"/>
                  </a:moveTo>
                  <a:lnTo>
                    <a:pt x="65366" y="0"/>
                  </a:lnTo>
                  <a:lnTo>
                    <a:pt x="60668" y="7585"/>
                  </a:lnTo>
                  <a:lnTo>
                    <a:pt x="53470" y="41170"/>
                  </a:lnTo>
                  <a:lnTo>
                    <a:pt x="47089" y="71377"/>
                  </a:lnTo>
                  <a:lnTo>
                    <a:pt x="40171" y="105463"/>
                  </a:lnTo>
                  <a:lnTo>
                    <a:pt x="37578" y="131010"/>
                  </a:lnTo>
                  <a:lnTo>
                    <a:pt x="35632" y="157446"/>
                  </a:lnTo>
                  <a:lnTo>
                    <a:pt x="32121" y="182424"/>
                  </a:lnTo>
                  <a:lnTo>
                    <a:pt x="27915" y="208871"/>
                  </a:lnTo>
                  <a:lnTo>
                    <a:pt x="24194" y="235707"/>
                  </a:lnTo>
                  <a:lnTo>
                    <a:pt x="22540" y="260863"/>
                  </a:lnTo>
                  <a:lnTo>
                    <a:pt x="21804" y="287389"/>
                  </a:lnTo>
                  <a:lnTo>
                    <a:pt x="21478" y="313466"/>
                  </a:lnTo>
                  <a:lnTo>
                    <a:pt x="20500" y="345997"/>
                  </a:lnTo>
                  <a:lnTo>
                    <a:pt x="16330" y="374951"/>
                  </a:lnTo>
                  <a:lnTo>
                    <a:pt x="12402" y="406469"/>
                  </a:lnTo>
                  <a:lnTo>
                    <a:pt x="6856" y="431411"/>
                  </a:lnTo>
                  <a:lnTo>
                    <a:pt x="873" y="441242"/>
                  </a:lnTo>
                  <a:lnTo>
                    <a:pt x="510" y="441005"/>
                  </a:lnTo>
                  <a:lnTo>
                    <a:pt x="0" y="436086"/>
                  </a:lnTo>
                  <a:lnTo>
                    <a:pt x="643" y="424133"/>
                  </a:lnTo>
                  <a:lnTo>
                    <a:pt x="5944" y="388522"/>
                  </a:lnTo>
                  <a:lnTo>
                    <a:pt x="10430" y="361356"/>
                  </a:lnTo>
                  <a:lnTo>
                    <a:pt x="16786" y="329407"/>
                  </a:lnTo>
                  <a:lnTo>
                    <a:pt x="23696" y="298597"/>
                  </a:lnTo>
                  <a:lnTo>
                    <a:pt x="38846" y="265446"/>
                  </a:lnTo>
                  <a:lnTo>
                    <a:pt x="59241" y="235966"/>
                  </a:lnTo>
                  <a:lnTo>
                    <a:pt x="82173" y="214798"/>
                  </a:lnTo>
                  <a:lnTo>
                    <a:pt x="94346" y="210559"/>
                  </a:lnTo>
                  <a:lnTo>
                    <a:pt x="106900" y="209470"/>
                  </a:lnTo>
                  <a:lnTo>
                    <a:pt x="117771" y="211631"/>
                  </a:lnTo>
                  <a:lnTo>
                    <a:pt x="129024" y="217311"/>
                  </a:lnTo>
                  <a:lnTo>
                    <a:pt x="141177" y="227813"/>
                  </a:lnTo>
                  <a:lnTo>
                    <a:pt x="151040" y="244771"/>
                  </a:lnTo>
                  <a:lnTo>
                    <a:pt x="155781" y="277538"/>
                  </a:lnTo>
                  <a:lnTo>
                    <a:pt x="155808" y="305983"/>
                  </a:lnTo>
                  <a:lnTo>
                    <a:pt x="151142" y="339194"/>
                  </a:lnTo>
                  <a:lnTo>
                    <a:pt x="143938" y="373376"/>
                  </a:lnTo>
                  <a:lnTo>
                    <a:pt x="132897" y="403965"/>
                  </a:lnTo>
                  <a:lnTo>
                    <a:pt x="121652" y="438512"/>
                  </a:lnTo>
                  <a:lnTo>
                    <a:pt x="116328" y="455896"/>
                  </a:lnTo>
                  <a:lnTo>
                    <a:pt x="114085" y="4786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183"/>
            <p:cNvSpPr/>
            <p:nvPr/>
          </p:nvSpPr>
          <p:spPr>
            <a:xfrm>
              <a:off x="6387643" y="3786188"/>
              <a:ext cx="341771" cy="255514"/>
            </a:xfrm>
            <a:custGeom>
              <a:avLst/>
              <a:gdLst/>
              <a:ahLst/>
              <a:cxnLst/>
              <a:rect l="0" t="0" r="0" b="0"/>
              <a:pathLst>
                <a:path w="341771" h="255514">
                  <a:moveTo>
                    <a:pt x="63163" y="0"/>
                  </a:moveTo>
                  <a:lnTo>
                    <a:pt x="48690" y="16590"/>
                  </a:lnTo>
                  <a:lnTo>
                    <a:pt x="34572" y="47297"/>
                  </a:lnTo>
                  <a:lnTo>
                    <a:pt x="25060" y="81838"/>
                  </a:lnTo>
                  <a:lnTo>
                    <a:pt x="14126" y="109797"/>
                  </a:lnTo>
                  <a:lnTo>
                    <a:pt x="4625" y="138189"/>
                  </a:lnTo>
                  <a:lnTo>
                    <a:pt x="7" y="169730"/>
                  </a:lnTo>
                  <a:lnTo>
                    <a:pt x="0" y="186110"/>
                  </a:lnTo>
                  <a:lnTo>
                    <a:pt x="5064" y="201828"/>
                  </a:lnTo>
                  <a:lnTo>
                    <a:pt x="6968" y="203608"/>
                  </a:lnTo>
                  <a:lnTo>
                    <a:pt x="13317" y="205586"/>
                  </a:lnTo>
                  <a:lnTo>
                    <a:pt x="16439" y="204526"/>
                  </a:lnTo>
                  <a:lnTo>
                    <a:pt x="29630" y="190936"/>
                  </a:lnTo>
                  <a:lnTo>
                    <a:pt x="39312" y="168861"/>
                  </a:lnTo>
                  <a:lnTo>
                    <a:pt x="48868" y="134749"/>
                  </a:lnTo>
                  <a:lnTo>
                    <a:pt x="56017" y="106865"/>
                  </a:lnTo>
                  <a:lnTo>
                    <a:pt x="61752" y="72791"/>
                  </a:lnTo>
                  <a:lnTo>
                    <a:pt x="68632" y="38013"/>
                  </a:lnTo>
                  <a:lnTo>
                    <a:pt x="69976" y="20914"/>
                  </a:lnTo>
                  <a:lnTo>
                    <a:pt x="68043" y="15116"/>
                  </a:lnTo>
                  <a:lnTo>
                    <a:pt x="66417" y="12458"/>
                  </a:lnTo>
                  <a:lnTo>
                    <a:pt x="65332" y="11480"/>
                  </a:lnTo>
                  <a:lnTo>
                    <a:pt x="64609" y="11622"/>
                  </a:lnTo>
                  <a:lnTo>
                    <a:pt x="59656" y="21345"/>
                  </a:lnTo>
                  <a:lnTo>
                    <a:pt x="57097" y="37810"/>
                  </a:lnTo>
                  <a:lnTo>
                    <a:pt x="61142" y="65500"/>
                  </a:lnTo>
                  <a:lnTo>
                    <a:pt x="64881" y="100721"/>
                  </a:lnTo>
                  <a:lnTo>
                    <a:pt x="70815" y="128797"/>
                  </a:lnTo>
                  <a:lnTo>
                    <a:pt x="75485" y="157224"/>
                  </a:lnTo>
                  <a:lnTo>
                    <a:pt x="78985" y="181522"/>
                  </a:lnTo>
                  <a:lnTo>
                    <a:pt x="87279" y="203954"/>
                  </a:lnTo>
                  <a:lnTo>
                    <a:pt x="90353" y="207407"/>
                  </a:lnTo>
                  <a:lnTo>
                    <a:pt x="100676" y="213060"/>
                  </a:lnTo>
                  <a:lnTo>
                    <a:pt x="105234" y="218615"/>
                  </a:lnTo>
                  <a:lnTo>
                    <a:pt x="109114" y="220193"/>
                  </a:lnTo>
                  <a:lnTo>
                    <a:pt x="111259" y="219026"/>
                  </a:lnTo>
                  <a:lnTo>
                    <a:pt x="115760" y="213497"/>
                  </a:lnTo>
                  <a:lnTo>
                    <a:pt x="118289" y="205748"/>
                  </a:lnTo>
                  <a:lnTo>
                    <a:pt x="125750" y="176672"/>
                  </a:lnTo>
                  <a:lnTo>
                    <a:pt x="132419" y="150331"/>
                  </a:lnTo>
                  <a:lnTo>
                    <a:pt x="140216" y="118537"/>
                  </a:lnTo>
                  <a:lnTo>
                    <a:pt x="152228" y="89449"/>
                  </a:lnTo>
                  <a:lnTo>
                    <a:pt x="175208" y="54288"/>
                  </a:lnTo>
                  <a:lnTo>
                    <a:pt x="198911" y="30942"/>
                  </a:lnTo>
                  <a:lnTo>
                    <a:pt x="217948" y="19517"/>
                  </a:lnTo>
                  <a:lnTo>
                    <a:pt x="241904" y="15320"/>
                  </a:lnTo>
                  <a:lnTo>
                    <a:pt x="272517" y="15171"/>
                  </a:lnTo>
                  <a:lnTo>
                    <a:pt x="286149" y="20017"/>
                  </a:lnTo>
                  <a:lnTo>
                    <a:pt x="300863" y="31083"/>
                  </a:lnTo>
                  <a:lnTo>
                    <a:pt x="303745" y="37891"/>
                  </a:lnTo>
                  <a:lnTo>
                    <a:pt x="305596" y="55197"/>
                  </a:lnTo>
                  <a:lnTo>
                    <a:pt x="296068" y="87173"/>
                  </a:lnTo>
                  <a:lnTo>
                    <a:pt x="281207" y="119495"/>
                  </a:lnTo>
                  <a:lnTo>
                    <a:pt x="265101" y="151750"/>
                  </a:lnTo>
                  <a:lnTo>
                    <a:pt x="250249" y="184668"/>
                  </a:lnTo>
                  <a:lnTo>
                    <a:pt x="237731" y="214101"/>
                  </a:lnTo>
                  <a:lnTo>
                    <a:pt x="228475" y="245750"/>
                  </a:lnTo>
                  <a:lnTo>
                    <a:pt x="227917" y="251567"/>
                  </a:lnTo>
                  <a:lnTo>
                    <a:pt x="228561" y="253437"/>
                  </a:lnTo>
                  <a:lnTo>
                    <a:pt x="229785" y="254682"/>
                  </a:lnTo>
                  <a:lnTo>
                    <a:pt x="231394" y="255513"/>
                  </a:lnTo>
                  <a:lnTo>
                    <a:pt x="233261" y="255273"/>
                  </a:lnTo>
                  <a:lnTo>
                    <a:pt x="237452" y="252890"/>
                  </a:lnTo>
                  <a:lnTo>
                    <a:pt x="248066" y="243293"/>
                  </a:lnTo>
                  <a:lnTo>
                    <a:pt x="264881" y="211308"/>
                  </a:lnTo>
                  <a:lnTo>
                    <a:pt x="278780" y="175618"/>
                  </a:lnTo>
                  <a:lnTo>
                    <a:pt x="290473" y="143669"/>
                  </a:lnTo>
                  <a:lnTo>
                    <a:pt x="300201" y="116652"/>
                  </a:lnTo>
                  <a:lnTo>
                    <a:pt x="309805" y="82073"/>
                  </a:lnTo>
                  <a:lnTo>
                    <a:pt x="317807" y="48934"/>
                  </a:lnTo>
                  <a:lnTo>
                    <a:pt x="320005" y="37615"/>
                  </a:lnTo>
                  <a:lnTo>
                    <a:pt x="319322" y="37777"/>
                  </a:lnTo>
                  <a:lnTo>
                    <a:pt x="316447" y="40073"/>
                  </a:lnTo>
                  <a:lnTo>
                    <a:pt x="314640" y="45856"/>
                  </a:lnTo>
                  <a:lnTo>
                    <a:pt x="313322" y="75933"/>
                  </a:lnTo>
                  <a:lnTo>
                    <a:pt x="315349" y="99228"/>
                  </a:lnTo>
                  <a:lnTo>
                    <a:pt x="319353" y="132225"/>
                  </a:lnTo>
                  <a:lnTo>
                    <a:pt x="325053" y="163613"/>
                  </a:lnTo>
                  <a:lnTo>
                    <a:pt x="330955" y="196141"/>
                  </a:lnTo>
                  <a:lnTo>
                    <a:pt x="341770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184"/>
            <p:cNvSpPr/>
            <p:nvPr/>
          </p:nvSpPr>
          <p:spPr>
            <a:xfrm>
              <a:off x="6816668" y="3793331"/>
              <a:ext cx="98483" cy="212324"/>
            </a:xfrm>
            <a:custGeom>
              <a:avLst/>
              <a:gdLst/>
              <a:ahLst/>
              <a:cxnLst/>
              <a:rect l="0" t="0" r="0" b="0"/>
              <a:pathLst>
                <a:path w="98483" h="212324">
                  <a:moveTo>
                    <a:pt x="62763" y="0"/>
                  </a:moveTo>
                  <a:lnTo>
                    <a:pt x="62763" y="3792"/>
                  </a:lnTo>
                  <a:lnTo>
                    <a:pt x="60646" y="7771"/>
                  </a:lnTo>
                  <a:lnTo>
                    <a:pt x="40519" y="37028"/>
                  </a:lnTo>
                  <a:lnTo>
                    <a:pt x="22122" y="68345"/>
                  </a:lnTo>
                  <a:lnTo>
                    <a:pt x="11740" y="95745"/>
                  </a:lnTo>
                  <a:lnTo>
                    <a:pt x="3636" y="123972"/>
                  </a:lnTo>
                  <a:lnTo>
                    <a:pt x="0" y="152444"/>
                  </a:lnTo>
                  <a:lnTo>
                    <a:pt x="4475" y="184011"/>
                  </a:lnTo>
                  <a:lnTo>
                    <a:pt x="8546" y="195819"/>
                  </a:lnTo>
                  <a:lnTo>
                    <a:pt x="15119" y="204241"/>
                  </a:lnTo>
                  <a:lnTo>
                    <a:pt x="23332" y="209836"/>
                  </a:lnTo>
                  <a:lnTo>
                    <a:pt x="32274" y="212323"/>
                  </a:lnTo>
                  <a:lnTo>
                    <a:pt x="41540" y="211312"/>
                  </a:lnTo>
                  <a:lnTo>
                    <a:pt x="57798" y="204163"/>
                  </a:lnTo>
                  <a:lnTo>
                    <a:pt x="69288" y="196308"/>
                  </a:lnTo>
                  <a:lnTo>
                    <a:pt x="98482" y="164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185"/>
            <p:cNvSpPr/>
            <p:nvPr/>
          </p:nvSpPr>
          <p:spPr>
            <a:xfrm>
              <a:off x="7022306" y="3571875"/>
              <a:ext cx="35720" cy="385764"/>
            </a:xfrm>
            <a:custGeom>
              <a:avLst/>
              <a:gdLst/>
              <a:ahLst/>
              <a:cxnLst/>
              <a:rect l="0" t="0" r="0" b="0"/>
              <a:pathLst>
                <a:path w="35720" h="385764">
                  <a:moveTo>
                    <a:pt x="35719" y="0"/>
                  </a:moveTo>
                  <a:lnTo>
                    <a:pt x="29568" y="0"/>
                  </a:lnTo>
                  <a:lnTo>
                    <a:pt x="29237" y="794"/>
                  </a:lnTo>
                  <a:lnTo>
                    <a:pt x="26589" y="9887"/>
                  </a:lnTo>
                  <a:lnTo>
                    <a:pt x="23724" y="18682"/>
                  </a:lnTo>
                  <a:lnTo>
                    <a:pt x="19768" y="47964"/>
                  </a:lnTo>
                  <a:lnTo>
                    <a:pt x="15912" y="80093"/>
                  </a:lnTo>
                  <a:lnTo>
                    <a:pt x="15009" y="103860"/>
                  </a:lnTo>
                  <a:lnTo>
                    <a:pt x="14609" y="130297"/>
                  </a:lnTo>
                  <a:lnTo>
                    <a:pt x="12313" y="155806"/>
                  </a:lnTo>
                  <a:lnTo>
                    <a:pt x="9442" y="181166"/>
                  </a:lnTo>
                  <a:lnTo>
                    <a:pt x="8165" y="208312"/>
                  </a:lnTo>
                  <a:lnTo>
                    <a:pt x="7597" y="236252"/>
                  </a:lnTo>
                  <a:lnTo>
                    <a:pt x="6552" y="263751"/>
                  </a:lnTo>
                  <a:lnTo>
                    <a:pt x="3441" y="289202"/>
                  </a:lnTo>
                  <a:lnTo>
                    <a:pt x="1020" y="322051"/>
                  </a:lnTo>
                  <a:lnTo>
                    <a:pt x="202" y="355098"/>
                  </a:lnTo>
                  <a:lnTo>
                    <a:pt x="0" y="3857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186"/>
            <p:cNvSpPr/>
            <p:nvPr/>
          </p:nvSpPr>
          <p:spPr>
            <a:xfrm>
              <a:off x="6915150" y="3745193"/>
              <a:ext cx="507171" cy="246174"/>
            </a:xfrm>
            <a:custGeom>
              <a:avLst/>
              <a:gdLst/>
              <a:ahLst/>
              <a:cxnLst/>
              <a:rect l="0" t="0" r="0" b="0"/>
              <a:pathLst>
                <a:path w="507171" h="246174">
                  <a:moveTo>
                    <a:pt x="0" y="105288"/>
                  </a:moveTo>
                  <a:lnTo>
                    <a:pt x="794" y="123642"/>
                  </a:lnTo>
                  <a:lnTo>
                    <a:pt x="9943" y="145992"/>
                  </a:lnTo>
                  <a:lnTo>
                    <a:pt x="39943" y="174364"/>
                  </a:lnTo>
                  <a:lnTo>
                    <a:pt x="65128" y="187695"/>
                  </a:lnTo>
                  <a:lnTo>
                    <a:pt x="93034" y="195855"/>
                  </a:lnTo>
                  <a:lnTo>
                    <a:pt x="107229" y="196340"/>
                  </a:lnTo>
                  <a:lnTo>
                    <a:pt x="142885" y="191872"/>
                  </a:lnTo>
                  <a:lnTo>
                    <a:pt x="164309" y="183683"/>
                  </a:lnTo>
                  <a:lnTo>
                    <a:pt x="200026" y="162100"/>
                  </a:lnTo>
                  <a:lnTo>
                    <a:pt x="235744" y="132878"/>
                  </a:lnTo>
                  <a:lnTo>
                    <a:pt x="262202" y="102977"/>
                  </a:lnTo>
                  <a:lnTo>
                    <a:pt x="282951" y="70524"/>
                  </a:lnTo>
                  <a:lnTo>
                    <a:pt x="299355" y="36093"/>
                  </a:lnTo>
                  <a:lnTo>
                    <a:pt x="304863" y="20228"/>
                  </a:lnTo>
                  <a:lnTo>
                    <a:pt x="305357" y="11127"/>
                  </a:lnTo>
                  <a:lnTo>
                    <a:pt x="300895" y="0"/>
                  </a:lnTo>
                  <a:lnTo>
                    <a:pt x="296185" y="1079"/>
                  </a:lnTo>
                  <a:lnTo>
                    <a:pt x="288800" y="4998"/>
                  </a:lnTo>
                  <a:lnTo>
                    <a:pt x="254958" y="38347"/>
                  </a:lnTo>
                  <a:lnTo>
                    <a:pt x="231955" y="72839"/>
                  </a:lnTo>
                  <a:lnTo>
                    <a:pt x="216982" y="100789"/>
                  </a:lnTo>
                  <a:lnTo>
                    <a:pt x="202492" y="129179"/>
                  </a:lnTo>
                  <a:lnTo>
                    <a:pt x="195729" y="157699"/>
                  </a:lnTo>
                  <a:lnTo>
                    <a:pt x="189933" y="186257"/>
                  </a:lnTo>
                  <a:lnTo>
                    <a:pt x="191475" y="217855"/>
                  </a:lnTo>
                  <a:lnTo>
                    <a:pt x="192256" y="229666"/>
                  </a:lnTo>
                  <a:lnTo>
                    <a:pt x="194052" y="234244"/>
                  </a:lnTo>
                  <a:lnTo>
                    <a:pt x="200281" y="241448"/>
                  </a:lnTo>
                  <a:lnTo>
                    <a:pt x="208341" y="245179"/>
                  </a:lnTo>
                  <a:lnTo>
                    <a:pt x="212713" y="246173"/>
                  </a:lnTo>
                  <a:lnTo>
                    <a:pt x="221804" y="245162"/>
                  </a:lnTo>
                  <a:lnTo>
                    <a:pt x="237963" y="238013"/>
                  </a:lnTo>
                  <a:lnTo>
                    <a:pt x="271030" y="212181"/>
                  </a:lnTo>
                  <a:lnTo>
                    <a:pt x="300000" y="178192"/>
                  </a:lnTo>
                  <a:lnTo>
                    <a:pt x="314313" y="164989"/>
                  </a:lnTo>
                  <a:lnTo>
                    <a:pt x="329581" y="153417"/>
                  </a:lnTo>
                  <a:lnTo>
                    <a:pt x="332432" y="152456"/>
                  </a:lnTo>
                  <a:lnTo>
                    <a:pt x="335128" y="152608"/>
                  </a:lnTo>
                  <a:lnTo>
                    <a:pt x="341364" y="154764"/>
                  </a:lnTo>
                  <a:lnTo>
                    <a:pt x="341876" y="155734"/>
                  </a:lnTo>
                  <a:lnTo>
                    <a:pt x="342765" y="165191"/>
                  </a:lnTo>
                  <a:lnTo>
                    <a:pt x="340723" y="169747"/>
                  </a:lnTo>
                  <a:lnTo>
                    <a:pt x="336738" y="175348"/>
                  </a:lnTo>
                  <a:lnTo>
                    <a:pt x="335950" y="180569"/>
                  </a:lnTo>
                  <a:lnTo>
                    <a:pt x="335764" y="169337"/>
                  </a:lnTo>
                  <a:lnTo>
                    <a:pt x="341908" y="139366"/>
                  </a:lnTo>
                  <a:lnTo>
                    <a:pt x="349201" y="111314"/>
                  </a:lnTo>
                  <a:lnTo>
                    <a:pt x="362989" y="80255"/>
                  </a:lnTo>
                  <a:lnTo>
                    <a:pt x="377383" y="54571"/>
                  </a:lnTo>
                  <a:lnTo>
                    <a:pt x="388389" y="44912"/>
                  </a:lnTo>
                  <a:lnTo>
                    <a:pt x="403739" y="37128"/>
                  </a:lnTo>
                  <a:lnTo>
                    <a:pt x="415430" y="34822"/>
                  </a:lnTo>
                  <a:lnTo>
                    <a:pt x="424349" y="35076"/>
                  </a:lnTo>
                  <a:lnTo>
                    <a:pt x="447739" y="43851"/>
                  </a:lnTo>
                  <a:lnTo>
                    <a:pt x="455112" y="50466"/>
                  </a:lnTo>
                  <a:lnTo>
                    <a:pt x="480977" y="79011"/>
                  </a:lnTo>
                  <a:lnTo>
                    <a:pt x="485759" y="81703"/>
                  </a:lnTo>
                  <a:lnTo>
                    <a:pt x="490531" y="83693"/>
                  </a:lnTo>
                  <a:lnTo>
                    <a:pt x="497679" y="88483"/>
                  </a:lnTo>
                  <a:lnTo>
                    <a:pt x="506788" y="90902"/>
                  </a:lnTo>
                  <a:lnTo>
                    <a:pt x="507170" y="107086"/>
                  </a:lnTo>
                  <a:lnTo>
                    <a:pt x="497260" y="141792"/>
                  </a:lnTo>
                  <a:lnTo>
                    <a:pt x="487836" y="174712"/>
                  </a:lnTo>
                  <a:lnTo>
                    <a:pt x="485775" y="2124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187"/>
            <p:cNvSpPr/>
            <p:nvPr/>
          </p:nvSpPr>
          <p:spPr>
            <a:xfrm>
              <a:off x="7358444" y="3693596"/>
              <a:ext cx="278226" cy="235306"/>
            </a:xfrm>
            <a:custGeom>
              <a:avLst/>
              <a:gdLst/>
              <a:ahLst/>
              <a:cxnLst/>
              <a:rect l="0" t="0" r="0" b="0"/>
              <a:pathLst>
                <a:path w="278226" h="235306">
                  <a:moveTo>
                    <a:pt x="13906" y="28298"/>
                  </a:moveTo>
                  <a:lnTo>
                    <a:pt x="3963" y="28298"/>
                  </a:lnTo>
                  <a:lnTo>
                    <a:pt x="2514" y="29092"/>
                  </a:lnTo>
                  <a:lnTo>
                    <a:pt x="1549" y="30414"/>
                  </a:lnTo>
                  <a:lnTo>
                    <a:pt x="0" y="34449"/>
                  </a:lnTo>
                  <a:lnTo>
                    <a:pt x="3524" y="31355"/>
                  </a:lnTo>
                  <a:lnTo>
                    <a:pt x="9556" y="29657"/>
                  </a:lnTo>
                  <a:lnTo>
                    <a:pt x="21878" y="26584"/>
                  </a:lnTo>
                  <a:lnTo>
                    <a:pt x="56378" y="16166"/>
                  </a:lnTo>
                  <a:lnTo>
                    <a:pt x="90764" y="6822"/>
                  </a:lnTo>
                  <a:lnTo>
                    <a:pt x="124515" y="1125"/>
                  </a:lnTo>
                  <a:lnTo>
                    <a:pt x="155258" y="0"/>
                  </a:lnTo>
                  <a:lnTo>
                    <a:pt x="172293" y="599"/>
                  </a:lnTo>
                  <a:lnTo>
                    <a:pt x="182461" y="3552"/>
                  </a:lnTo>
                  <a:lnTo>
                    <a:pt x="190155" y="9626"/>
                  </a:lnTo>
                  <a:lnTo>
                    <a:pt x="195427" y="16824"/>
                  </a:lnTo>
                  <a:lnTo>
                    <a:pt x="197769" y="22669"/>
                  </a:lnTo>
                  <a:lnTo>
                    <a:pt x="199478" y="57633"/>
                  </a:lnTo>
                  <a:lnTo>
                    <a:pt x="195803" y="78529"/>
                  </a:lnTo>
                  <a:lnTo>
                    <a:pt x="182539" y="107717"/>
                  </a:lnTo>
                  <a:lnTo>
                    <a:pt x="169336" y="141117"/>
                  </a:lnTo>
                  <a:lnTo>
                    <a:pt x="155468" y="170881"/>
                  </a:lnTo>
                  <a:lnTo>
                    <a:pt x="140207" y="204066"/>
                  </a:lnTo>
                  <a:lnTo>
                    <a:pt x="136789" y="218666"/>
                  </a:lnTo>
                  <a:lnTo>
                    <a:pt x="138106" y="226148"/>
                  </a:lnTo>
                  <a:lnTo>
                    <a:pt x="139569" y="229254"/>
                  </a:lnTo>
                  <a:lnTo>
                    <a:pt x="141337" y="231325"/>
                  </a:lnTo>
                  <a:lnTo>
                    <a:pt x="145420" y="233626"/>
                  </a:lnTo>
                  <a:lnTo>
                    <a:pt x="169154" y="235305"/>
                  </a:lnTo>
                  <a:lnTo>
                    <a:pt x="186906" y="231626"/>
                  </a:lnTo>
                  <a:lnTo>
                    <a:pt x="215031" y="217569"/>
                  </a:lnTo>
                  <a:lnTo>
                    <a:pt x="246104" y="199505"/>
                  </a:lnTo>
                  <a:lnTo>
                    <a:pt x="278225" y="1783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188"/>
            <p:cNvSpPr/>
            <p:nvPr/>
          </p:nvSpPr>
          <p:spPr>
            <a:xfrm>
              <a:off x="7632912" y="3786188"/>
              <a:ext cx="103770" cy="135732"/>
            </a:xfrm>
            <a:custGeom>
              <a:avLst/>
              <a:gdLst/>
              <a:ahLst/>
              <a:cxnLst/>
              <a:rect l="0" t="0" r="0" b="0"/>
              <a:pathLst>
                <a:path w="103770" h="135732">
                  <a:moveTo>
                    <a:pt x="82338" y="0"/>
                  </a:moveTo>
                  <a:lnTo>
                    <a:pt x="68602" y="0"/>
                  </a:lnTo>
                  <a:lnTo>
                    <a:pt x="65244" y="1587"/>
                  </a:lnTo>
                  <a:lnTo>
                    <a:pt x="38963" y="31063"/>
                  </a:lnTo>
                  <a:lnTo>
                    <a:pt x="16389" y="64621"/>
                  </a:lnTo>
                  <a:lnTo>
                    <a:pt x="7853" y="85821"/>
                  </a:lnTo>
                  <a:lnTo>
                    <a:pt x="2449" y="110085"/>
                  </a:lnTo>
                  <a:lnTo>
                    <a:pt x="503" y="113871"/>
                  </a:lnTo>
                  <a:lnTo>
                    <a:pt x="0" y="117189"/>
                  </a:lnTo>
                  <a:lnTo>
                    <a:pt x="1558" y="122992"/>
                  </a:lnTo>
                  <a:lnTo>
                    <a:pt x="3085" y="124063"/>
                  </a:lnTo>
                  <a:lnTo>
                    <a:pt x="4896" y="123984"/>
                  </a:lnTo>
                  <a:lnTo>
                    <a:pt x="9025" y="121779"/>
                  </a:lnTo>
                  <a:lnTo>
                    <a:pt x="42148" y="89361"/>
                  </a:lnTo>
                  <a:lnTo>
                    <a:pt x="65548" y="55401"/>
                  </a:lnTo>
                  <a:lnTo>
                    <a:pt x="76658" y="40668"/>
                  </a:lnTo>
                  <a:lnTo>
                    <a:pt x="88266" y="16123"/>
                  </a:lnTo>
                  <a:lnTo>
                    <a:pt x="88672" y="16305"/>
                  </a:lnTo>
                  <a:lnTo>
                    <a:pt x="89121" y="18623"/>
                  </a:lnTo>
                  <a:lnTo>
                    <a:pt x="90255" y="50546"/>
                  </a:lnTo>
                  <a:lnTo>
                    <a:pt x="95629" y="79749"/>
                  </a:lnTo>
                  <a:lnTo>
                    <a:pt x="96495" y="112337"/>
                  </a:lnTo>
                  <a:lnTo>
                    <a:pt x="97361" y="122158"/>
                  </a:lnTo>
                  <a:lnTo>
                    <a:pt x="103769" y="135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189"/>
            <p:cNvSpPr/>
            <p:nvPr/>
          </p:nvSpPr>
          <p:spPr>
            <a:xfrm>
              <a:off x="7858161" y="3571875"/>
              <a:ext cx="64259" cy="326609"/>
            </a:xfrm>
            <a:custGeom>
              <a:avLst/>
              <a:gdLst/>
              <a:ahLst/>
              <a:cxnLst/>
              <a:rect l="0" t="0" r="0" b="0"/>
              <a:pathLst>
                <a:path w="64259" h="326609">
                  <a:moveTo>
                    <a:pt x="64258" y="0"/>
                  </a:moveTo>
                  <a:lnTo>
                    <a:pt x="64258" y="3792"/>
                  </a:lnTo>
                  <a:lnTo>
                    <a:pt x="62141" y="7771"/>
                  </a:lnTo>
                  <a:lnTo>
                    <a:pt x="58554" y="13772"/>
                  </a:lnTo>
                  <a:lnTo>
                    <a:pt x="47465" y="43735"/>
                  </a:lnTo>
                  <a:lnTo>
                    <a:pt x="40409" y="72137"/>
                  </a:lnTo>
                  <a:lnTo>
                    <a:pt x="33291" y="105688"/>
                  </a:lnTo>
                  <a:lnTo>
                    <a:pt x="28534" y="133226"/>
                  </a:lnTo>
                  <a:lnTo>
                    <a:pt x="23774" y="163193"/>
                  </a:lnTo>
                  <a:lnTo>
                    <a:pt x="19012" y="192387"/>
                  </a:lnTo>
                  <a:lnTo>
                    <a:pt x="14251" y="219120"/>
                  </a:lnTo>
                  <a:lnTo>
                    <a:pt x="7108" y="254366"/>
                  </a:lnTo>
                  <a:lnTo>
                    <a:pt x="2081" y="282801"/>
                  </a:lnTo>
                  <a:lnTo>
                    <a:pt x="150" y="318466"/>
                  </a:lnTo>
                  <a:lnTo>
                    <a:pt x="0" y="326608"/>
                  </a:lnTo>
                  <a:lnTo>
                    <a:pt x="782" y="326483"/>
                  </a:lnTo>
                  <a:lnTo>
                    <a:pt x="7108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190"/>
            <p:cNvSpPr/>
            <p:nvPr/>
          </p:nvSpPr>
          <p:spPr>
            <a:xfrm>
              <a:off x="7766249" y="3723625"/>
              <a:ext cx="206177" cy="183124"/>
            </a:xfrm>
            <a:custGeom>
              <a:avLst/>
              <a:gdLst/>
              <a:ahLst/>
              <a:cxnLst/>
              <a:rect l="0" t="0" r="0" b="0"/>
              <a:pathLst>
                <a:path w="206177" h="183124">
                  <a:moveTo>
                    <a:pt x="6151" y="62563"/>
                  </a:moveTo>
                  <a:lnTo>
                    <a:pt x="2358" y="62563"/>
                  </a:lnTo>
                  <a:lnTo>
                    <a:pt x="1241" y="61769"/>
                  </a:lnTo>
                  <a:lnTo>
                    <a:pt x="496" y="60446"/>
                  </a:lnTo>
                  <a:lnTo>
                    <a:pt x="0" y="58770"/>
                  </a:lnTo>
                  <a:lnTo>
                    <a:pt x="463" y="56859"/>
                  </a:lnTo>
                  <a:lnTo>
                    <a:pt x="3094" y="52620"/>
                  </a:lnTo>
                  <a:lnTo>
                    <a:pt x="31929" y="31435"/>
                  </a:lnTo>
                  <a:lnTo>
                    <a:pt x="64630" y="18020"/>
                  </a:lnTo>
                  <a:lnTo>
                    <a:pt x="97871" y="4111"/>
                  </a:lnTo>
                  <a:lnTo>
                    <a:pt x="120110" y="0"/>
                  </a:lnTo>
                  <a:lnTo>
                    <a:pt x="141781" y="2574"/>
                  </a:lnTo>
                  <a:lnTo>
                    <a:pt x="154009" y="8384"/>
                  </a:lnTo>
                  <a:lnTo>
                    <a:pt x="174793" y="25050"/>
                  </a:lnTo>
                  <a:lnTo>
                    <a:pt x="185589" y="42716"/>
                  </a:lnTo>
                  <a:lnTo>
                    <a:pt x="190022" y="63032"/>
                  </a:lnTo>
                  <a:lnTo>
                    <a:pt x="191520" y="96934"/>
                  </a:lnTo>
                  <a:lnTo>
                    <a:pt x="189699" y="132087"/>
                  </a:lnTo>
                  <a:lnTo>
                    <a:pt x="185397" y="163764"/>
                  </a:lnTo>
                  <a:lnTo>
                    <a:pt x="184831" y="181027"/>
                  </a:lnTo>
                  <a:lnTo>
                    <a:pt x="185596" y="182020"/>
                  </a:lnTo>
                  <a:lnTo>
                    <a:pt x="188562" y="183123"/>
                  </a:lnTo>
                  <a:lnTo>
                    <a:pt x="190465" y="181830"/>
                  </a:lnTo>
                  <a:lnTo>
                    <a:pt x="206176" y="162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191"/>
            <p:cNvSpPr/>
            <p:nvPr/>
          </p:nvSpPr>
          <p:spPr>
            <a:xfrm>
              <a:off x="8030778" y="3729038"/>
              <a:ext cx="197922" cy="150019"/>
            </a:xfrm>
            <a:custGeom>
              <a:avLst/>
              <a:gdLst/>
              <a:ahLst/>
              <a:cxnLst/>
              <a:rect l="0" t="0" r="0" b="0"/>
              <a:pathLst>
                <a:path w="197922" h="150019">
                  <a:moveTo>
                    <a:pt x="41660" y="0"/>
                  </a:moveTo>
                  <a:lnTo>
                    <a:pt x="41660" y="3792"/>
                  </a:lnTo>
                  <a:lnTo>
                    <a:pt x="40866" y="4909"/>
                  </a:lnTo>
                  <a:lnTo>
                    <a:pt x="39543" y="5654"/>
                  </a:lnTo>
                  <a:lnTo>
                    <a:pt x="37867" y="6150"/>
                  </a:lnTo>
                  <a:lnTo>
                    <a:pt x="33889" y="10935"/>
                  </a:lnTo>
                  <a:lnTo>
                    <a:pt x="18056" y="43822"/>
                  </a:lnTo>
                  <a:lnTo>
                    <a:pt x="11325" y="57576"/>
                  </a:lnTo>
                  <a:lnTo>
                    <a:pt x="2857" y="92924"/>
                  </a:lnTo>
                  <a:lnTo>
                    <a:pt x="0" y="110524"/>
                  </a:lnTo>
                  <a:lnTo>
                    <a:pt x="1448" y="118707"/>
                  </a:lnTo>
                  <a:lnTo>
                    <a:pt x="5054" y="126635"/>
                  </a:lnTo>
                  <a:lnTo>
                    <a:pt x="6143" y="127286"/>
                  </a:lnTo>
                  <a:lnTo>
                    <a:pt x="9470" y="128009"/>
                  </a:lnTo>
                  <a:lnTo>
                    <a:pt x="13595" y="126214"/>
                  </a:lnTo>
                  <a:lnTo>
                    <a:pt x="29968" y="115575"/>
                  </a:lnTo>
                  <a:lnTo>
                    <a:pt x="38636" y="102947"/>
                  </a:lnTo>
                  <a:lnTo>
                    <a:pt x="51099" y="70883"/>
                  </a:lnTo>
                  <a:lnTo>
                    <a:pt x="55309" y="41300"/>
                  </a:lnTo>
                  <a:lnTo>
                    <a:pt x="55910" y="12651"/>
                  </a:lnTo>
                  <a:lnTo>
                    <a:pt x="55128" y="10815"/>
                  </a:lnTo>
                  <a:lnTo>
                    <a:pt x="53814" y="9591"/>
                  </a:lnTo>
                  <a:lnTo>
                    <a:pt x="50236" y="8231"/>
                  </a:lnTo>
                  <a:lnTo>
                    <a:pt x="46001" y="7627"/>
                  </a:lnTo>
                  <a:lnTo>
                    <a:pt x="44554" y="9053"/>
                  </a:lnTo>
                  <a:lnTo>
                    <a:pt x="42945" y="14871"/>
                  </a:lnTo>
                  <a:lnTo>
                    <a:pt x="41773" y="44533"/>
                  </a:lnTo>
                  <a:lnTo>
                    <a:pt x="47820" y="79721"/>
                  </a:lnTo>
                  <a:lnTo>
                    <a:pt x="56445" y="106679"/>
                  </a:lnTo>
                  <a:lnTo>
                    <a:pt x="67919" y="129318"/>
                  </a:lnTo>
                  <a:lnTo>
                    <a:pt x="72645" y="132881"/>
                  </a:lnTo>
                  <a:lnTo>
                    <a:pt x="74223" y="133037"/>
                  </a:lnTo>
                  <a:lnTo>
                    <a:pt x="75275" y="132347"/>
                  </a:lnTo>
                  <a:lnTo>
                    <a:pt x="90275" y="102776"/>
                  </a:lnTo>
                  <a:lnTo>
                    <a:pt x="106619" y="70101"/>
                  </a:lnTo>
                  <a:lnTo>
                    <a:pt x="125135" y="36865"/>
                  </a:lnTo>
                  <a:lnTo>
                    <a:pt x="144080" y="13867"/>
                  </a:lnTo>
                  <a:lnTo>
                    <a:pt x="157555" y="4461"/>
                  </a:lnTo>
                  <a:lnTo>
                    <a:pt x="164077" y="1982"/>
                  </a:lnTo>
                  <a:lnTo>
                    <a:pt x="171738" y="2997"/>
                  </a:lnTo>
                  <a:lnTo>
                    <a:pt x="176003" y="4379"/>
                  </a:lnTo>
                  <a:lnTo>
                    <a:pt x="178847" y="6888"/>
                  </a:lnTo>
                  <a:lnTo>
                    <a:pt x="187578" y="30579"/>
                  </a:lnTo>
                  <a:lnTo>
                    <a:pt x="195778" y="64042"/>
                  </a:lnTo>
                  <a:lnTo>
                    <a:pt x="197921" y="95792"/>
                  </a:lnTo>
                  <a:lnTo>
                    <a:pt x="196527" y="131134"/>
                  </a:lnTo>
                  <a:lnTo>
                    <a:pt x="191678" y="1500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192"/>
            <p:cNvSpPr/>
            <p:nvPr/>
          </p:nvSpPr>
          <p:spPr>
            <a:xfrm>
              <a:off x="7822406" y="3543300"/>
              <a:ext cx="42864" cy="1"/>
            </a:xfrm>
            <a:custGeom>
              <a:avLst/>
              <a:gdLst/>
              <a:ahLst/>
              <a:cxnLst/>
              <a:rect l="0" t="0" r="0" b="0"/>
              <a:pathLst>
                <a:path w="42864" h="1">
                  <a:moveTo>
                    <a:pt x="42863" y="0"/>
                  </a:moveTo>
                  <a:lnTo>
                    <a:pt x="9796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193"/>
            <p:cNvSpPr/>
            <p:nvPr/>
          </p:nvSpPr>
          <p:spPr>
            <a:xfrm>
              <a:off x="5857875" y="3500438"/>
              <a:ext cx="1" cy="7144"/>
            </a:xfrm>
            <a:custGeom>
              <a:avLst/>
              <a:gdLst/>
              <a:ahLst/>
              <a:cxnLst/>
              <a:rect l="0" t="0" r="0" b="0"/>
              <a:pathLst>
                <a:path w="1" h="7144">
                  <a:moveTo>
                    <a:pt x="0" y="7143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194"/>
            <p:cNvSpPr/>
            <p:nvPr/>
          </p:nvSpPr>
          <p:spPr>
            <a:xfrm>
              <a:off x="5214938" y="3536156"/>
              <a:ext cx="607219" cy="335758"/>
            </a:xfrm>
            <a:custGeom>
              <a:avLst/>
              <a:gdLst/>
              <a:ahLst/>
              <a:cxnLst/>
              <a:rect l="0" t="0" r="0" b="0"/>
              <a:pathLst>
                <a:path w="607219" h="335758">
                  <a:moveTo>
                    <a:pt x="607218" y="0"/>
                  </a:moveTo>
                  <a:lnTo>
                    <a:pt x="600722" y="5703"/>
                  </a:lnTo>
                  <a:lnTo>
                    <a:pt x="569404" y="24836"/>
                  </a:lnTo>
                  <a:lnTo>
                    <a:pt x="534896" y="45182"/>
                  </a:lnTo>
                  <a:lnTo>
                    <a:pt x="504828" y="64981"/>
                  </a:lnTo>
                  <a:lnTo>
                    <a:pt x="470782" y="85929"/>
                  </a:lnTo>
                  <a:lnTo>
                    <a:pt x="435560" y="107217"/>
                  </a:lnTo>
                  <a:lnTo>
                    <a:pt x="411069" y="122264"/>
                  </a:lnTo>
                  <a:lnTo>
                    <a:pt x="384310" y="139536"/>
                  </a:lnTo>
                  <a:lnTo>
                    <a:pt x="354425" y="157795"/>
                  </a:lnTo>
                  <a:lnTo>
                    <a:pt x="322622" y="176494"/>
                  </a:lnTo>
                  <a:lnTo>
                    <a:pt x="289966" y="195388"/>
                  </a:lnTo>
                  <a:lnTo>
                    <a:pt x="259049" y="212252"/>
                  </a:lnTo>
                  <a:lnTo>
                    <a:pt x="228639" y="227684"/>
                  </a:lnTo>
                  <a:lnTo>
                    <a:pt x="196603" y="242480"/>
                  </a:lnTo>
                  <a:lnTo>
                    <a:pt x="165960" y="256994"/>
                  </a:lnTo>
                  <a:lnTo>
                    <a:pt x="136466" y="271382"/>
                  </a:lnTo>
                  <a:lnTo>
                    <a:pt x="107482" y="285715"/>
                  </a:lnTo>
                  <a:lnTo>
                    <a:pt x="80843" y="300022"/>
                  </a:lnTo>
                  <a:lnTo>
                    <a:pt x="54980" y="313525"/>
                  </a:lnTo>
                  <a:lnTo>
                    <a:pt x="27610" y="324817"/>
                  </a:lnTo>
                  <a:lnTo>
                    <a:pt x="0" y="3357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195"/>
            <p:cNvSpPr/>
            <p:nvPr/>
          </p:nvSpPr>
          <p:spPr>
            <a:xfrm>
              <a:off x="5087533" y="3507581"/>
              <a:ext cx="313143" cy="592933"/>
            </a:xfrm>
            <a:custGeom>
              <a:avLst/>
              <a:gdLst/>
              <a:ahLst/>
              <a:cxnLst/>
              <a:rect l="0" t="0" r="0" b="0"/>
              <a:pathLst>
                <a:path w="313143" h="592933">
                  <a:moveTo>
                    <a:pt x="313142" y="0"/>
                  </a:moveTo>
                  <a:lnTo>
                    <a:pt x="313142" y="3792"/>
                  </a:lnTo>
                  <a:lnTo>
                    <a:pt x="306645" y="18682"/>
                  </a:lnTo>
                  <a:lnTo>
                    <a:pt x="282614" y="50585"/>
                  </a:lnTo>
                  <a:lnTo>
                    <a:pt x="249903" y="85193"/>
                  </a:lnTo>
                  <a:lnTo>
                    <a:pt x="222262" y="117935"/>
                  </a:lnTo>
                  <a:lnTo>
                    <a:pt x="193963" y="152772"/>
                  </a:lnTo>
                  <a:lnTo>
                    <a:pt x="174978" y="176378"/>
                  </a:lnTo>
                  <a:lnTo>
                    <a:pt x="155957" y="202215"/>
                  </a:lnTo>
                  <a:lnTo>
                    <a:pt x="136919" y="228780"/>
                  </a:lnTo>
                  <a:lnTo>
                    <a:pt x="117875" y="253816"/>
                  </a:lnTo>
                  <a:lnTo>
                    <a:pt x="96711" y="280288"/>
                  </a:lnTo>
                  <a:lnTo>
                    <a:pt x="75663" y="307135"/>
                  </a:lnTo>
                  <a:lnTo>
                    <a:pt x="58371" y="332296"/>
                  </a:lnTo>
                  <a:lnTo>
                    <a:pt x="42748" y="356708"/>
                  </a:lnTo>
                  <a:lnTo>
                    <a:pt x="22681" y="390648"/>
                  </a:lnTo>
                  <a:lnTo>
                    <a:pt x="8799" y="420812"/>
                  </a:lnTo>
                  <a:lnTo>
                    <a:pt x="789" y="455657"/>
                  </a:lnTo>
                  <a:lnTo>
                    <a:pt x="0" y="485470"/>
                  </a:lnTo>
                  <a:lnTo>
                    <a:pt x="5429" y="507116"/>
                  </a:lnTo>
                  <a:lnTo>
                    <a:pt x="21084" y="533647"/>
                  </a:lnTo>
                  <a:lnTo>
                    <a:pt x="31732" y="544358"/>
                  </a:lnTo>
                  <a:lnTo>
                    <a:pt x="55577" y="558519"/>
                  </a:lnTo>
                  <a:lnTo>
                    <a:pt x="82751" y="568889"/>
                  </a:lnTo>
                  <a:lnTo>
                    <a:pt x="134548" y="5929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SMARTInkShape-Group49"/>
          <p:cNvGrpSpPr/>
          <p:nvPr/>
        </p:nvGrpSpPr>
        <p:grpSpPr>
          <a:xfrm>
            <a:off x="5736653" y="4764881"/>
            <a:ext cx="2342929" cy="771526"/>
            <a:chOff x="5736653" y="4764881"/>
            <a:chExt cx="2342929" cy="771526"/>
          </a:xfrm>
        </p:grpSpPr>
        <p:sp>
          <p:nvSpPr>
            <p:cNvPr id="224" name="SMARTInkShape-196"/>
            <p:cNvSpPr/>
            <p:nvPr/>
          </p:nvSpPr>
          <p:spPr>
            <a:xfrm>
              <a:off x="5736653" y="4794205"/>
              <a:ext cx="192661" cy="434436"/>
            </a:xfrm>
            <a:custGeom>
              <a:avLst/>
              <a:gdLst/>
              <a:ahLst/>
              <a:cxnLst/>
              <a:rect l="0" t="0" r="0" b="0"/>
              <a:pathLst>
                <a:path w="192661" h="434436">
                  <a:moveTo>
                    <a:pt x="135510" y="49258"/>
                  </a:moveTo>
                  <a:lnTo>
                    <a:pt x="135510" y="53050"/>
                  </a:lnTo>
                  <a:lnTo>
                    <a:pt x="133393" y="57028"/>
                  </a:lnTo>
                  <a:lnTo>
                    <a:pt x="130600" y="61442"/>
                  </a:lnTo>
                  <a:lnTo>
                    <a:pt x="129028" y="69184"/>
                  </a:lnTo>
                  <a:lnTo>
                    <a:pt x="127768" y="80385"/>
                  </a:lnTo>
                  <a:lnTo>
                    <a:pt x="122241" y="90418"/>
                  </a:lnTo>
                  <a:lnTo>
                    <a:pt x="122695" y="91779"/>
                  </a:lnTo>
                  <a:lnTo>
                    <a:pt x="127462" y="98121"/>
                  </a:lnTo>
                  <a:lnTo>
                    <a:pt x="127763" y="97708"/>
                  </a:lnTo>
                  <a:lnTo>
                    <a:pt x="128287" y="93013"/>
                  </a:lnTo>
                  <a:lnTo>
                    <a:pt x="122701" y="76696"/>
                  </a:lnTo>
                  <a:lnTo>
                    <a:pt x="121309" y="44429"/>
                  </a:lnTo>
                  <a:lnTo>
                    <a:pt x="121225" y="12047"/>
                  </a:lnTo>
                  <a:lnTo>
                    <a:pt x="121224" y="7782"/>
                  </a:lnTo>
                  <a:lnTo>
                    <a:pt x="120430" y="4938"/>
                  </a:lnTo>
                  <a:lnTo>
                    <a:pt x="119107" y="3042"/>
                  </a:lnTo>
                  <a:lnTo>
                    <a:pt x="117430" y="1779"/>
                  </a:lnTo>
                  <a:lnTo>
                    <a:pt x="113452" y="374"/>
                  </a:lnTo>
                  <a:lnTo>
                    <a:pt x="111279" y="0"/>
                  </a:lnTo>
                  <a:lnTo>
                    <a:pt x="109037" y="544"/>
                  </a:lnTo>
                  <a:lnTo>
                    <a:pt x="102089" y="5102"/>
                  </a:lnTo>
                  <a:lnTo>
                    <a:pt x="90514" y="17987"/>
                  </a:lnTo>
                  <a:lnTo>
                    <a:pt x="73175" y="46785"/>
                  </a:lnTo>
                  <a:lnTo>
                    <a:pt x="59185" y="77541"/>
                  </a:lnTo>
                  <a:lnTo>
                    <a:pt x="44985" y="111789"/>
                  </a:lnTo>
                  <a:lnTo>
                    <a:pt x="35481" y="137374"/>
                  </a:lnTo>
                  <a:lnTo>
                    <a:pt x="26759" y="164620"/>
                  </a:lnTo>
                  <a:lnTo>
                    <a:pt x="20236" y="192605"/>
                  </a:lnTo>
                  <a:lnTo>
                    <a:pt x="12574" y="220918"/>
                  </a:lnTo>
                  <a:lnTo>
                    <a:pt x="5465" y="249376"/>
                  </a:lnTo>
                  <a:lnTo>
                    <a:pt x="2306" y="277899"/>
                  </a:lnTo>
                  <a:lnTo>
                    <a:pt x="527" y="313148"/>
                  </a:lnTo>
                  <a:lnTo>
                    <a:pt x="0" y="347492"/>
                  </a:lnTo>
                  <a:lnTo>
                    <a:pt x="3636" y="375219"/>
                  </a:lnTo>
                  <a:lnTo>
                    <a:pt x="12770" y="405128"/>
                  </a:lnTo>
                  <a:lnTo>
                    <a:pt x="24618" y="421224"/>
                  </a:lnTo>
                  <a:lnTo>
                    <a:pt x="33572" y="428359"/>
                  </a:lnTo>
                  <a:lnTo>
                    <a:pt x="44960" y="432060"/>
                  </a:lnTo>
                  <a:lnTo>
                    <a:pt x="71674" y="434435"/>
                  </a:lnTo>
                  <a:lnTo>
                    <a:pt x="92783" y="431054"/>
                  </a:lnTo>
                  <a:lnTo>
                    <a:pt x="114119" y="421233"/>
                  </a:lnTo>
                  <a:lnTo>
                    <a:pt x="142661" y="392286"/>
                  </a:lnTo>
                  <a:lnTo>
                    <a:pt x="163293" y="365296"/>
                  </a:lnTo>
                  <a:lnTo>
                    <a:pt x="182773" y="331965"/>
                  </a:lnTo>
                  <a:lnTo>
                    <a:pt x="192660" y="3135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197"/>
            <p:cNvSpPr/>
            <p:nvPr/>
          </p:nvSpPr>
          <p:spPr>
            <a:xfrm>
              <a:off x="5989710" y="4764881"/>
              <a:ext cx="111054" cy="385764"/>
            </a:xfrm>
            <a:custGeom>
              <a:avLst/>
              <a:gdLst/>
              <a:ahLst/>
              <a:cxnLst/>
              <a:rect l="0" t="0" r="0" b="0"/>
              <a:pathLst>
                <a:path w="111054" h="385764">
                  <a:moveTo>
                    <a:pt x="32471" y="0"/>
                  </a:moveTo>
                  <a:lnTo>
                    <a:pt x="32471" y="30539"/>
                  </a:lnTo>
                  <a:lnTo>
                    <a:pt x="32471" y="61772"/>
                  </a:lnTo>
                  <a:lnTo>
                    <a:pt x="30354" y="94238"/>
                  </a:lnTo>
                  <a:lnTo>
                    <a:pt x="26817" y="128994"/>
                  </a:lnTo>
                  <a:lnTo>
                    <a:pt x="25196" y="153375"/>
                  </a:lnTo>
                  <a:lnTo>
                    <a:pt x="21829" y="180085"/>
                  </a:lnTo>
                  <a:lnTo>
                    <a:pt x="17687" y="205715"/>
                  </a:lnTo>
                  <a:lnTo>
                    <a:pt x="13994" y="230336"/>
                  </a:lnTo>
                  <a:lnTo>
                    <a:pt x="11121" y="265715"/>
                  </a:lnTo>
                  <a:lnTo>
                    <a:pt x="6390" y="296659"/>
                  </a:lnTo>
                  <a:lnTo>
                    <a:pt x="2272" y="331326"/>
                  </a:lnTo>
                  <a:lnTo>
                    <a:pt x="0" y="342519"/>
                  </a:lnTo>
                  <a:lnTo>
                    <a:pt x="3227" y="355100"/>
                  </a:lnTo>
                  <a:lnTo>
                    <a:pt x="3450" y="355002"/>
                  </a:lnTo>
                  <a:lnTo>
                    <a:pt x="3698" y="352776"/>
                  </a:lnTo>
                  <a:lnTo>
                    <a:pt x="20684" y="317229"/>
                  </a:lnTo>
                  <a:lnTo>
                    <a:pt x="30113" y="287147"/>
                  </a:lnTo>
                  <a:lnTo>
                    <a:pt x="38034" y="265527"/>
                  </a:lnTo>
                  <a:lnTo>
                    <a:pt x="58798" y="234471"/>
                  </a:lnTo>
                  <a:lnTo>
                    <a:pt x="70522" y="225666"/>
                  </a:lnTo>
                  <a:lnTo>
                    <a:pt x="76635" y="223327"/>
                  </a:lnTo>
                  <a:lnTo>
                    <a:pt x="80170" y="225085"/>
                  </a:lnTo>
                  <a:lnTo>
                    <a:pt x="88331" y="233388"/>
                  </a:lnTo>
                  <a:lnTo>
                    <a:pt x="98059" y="266620"/>
                  </a:lnTo>
                  <a:lnTo>
                    <a:pt x="102175" y="300278"/>
                  </a:lnTo>
                  <a:lnTo>
                    <a:pt x="103395" y="330360"/>
                  </a:lnTo>
                  <a:lnTo>
                    <a:pt x="103756" y="359381"/>
                  </a:lnTo>
                  <a:lnTo>
                    <a:pt x="103863" y="376711"/>
                  </a:lnTo>
                  <a:lnTo>
                    <a:pt x="104672" y="379728"/>
                  </a:lnTo>
                  <a:lnTo>
                    <a:pt x="111053" y="3857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198"/>
            <p:cNvSpPr/>
            <p:nvPr/>
          </p:nvSpPr>
          <p:spPr>
            <a:xfrm>
              <a:off x="6161881" y="4950726"/>
              <a:ext cx="317501" cy="245294"/>
            </a:xfrm>
            <a:custGeom>
              <a:avLst/>
              <a:gdLst/>
              <a:ahLst/>
              <a:cxnLst/>
              <a:rect l="0" t="0" r="0" b="0"/>
              <a:pathLst>
                <a:path w="317501" h="245294">
                  <a:moveTo>
                    <a:pt x="53182" y="35612"/>
                  </a:moveTo>
                  <a:lnTo>
                    <a:pt x="47478" y="42108"/>
                  </a:lnTo>
                  <a:lnTo>
                    <a:pt x="40997" y="55087"/>
                  </a:lnTo>
                  <a:lnTo>
                    <a:pt x="31695" y="87113"/>
                  </a:lnTo>
                  <a:lnTo>
                    <a:pt x="24590" y="116752"/>
                  </a:lnTo>
                  <a:lnTo>
                    <a:pt x="17458" y="150670"/>
                  </a:lnTo>
                  <a:lnTo>
                    <a:pt x="10317" y="183739"/>
                  </a:lnTo>
                  <a:lnTo>
                    <a:pt x="3174" y="211528"/>
                  </a:lnTo>
                  <a:lnTo>
                    <a:pt x="0" y="225715"/>
                  </a:lnTo>
                  <a:lnTo>
                    <a:pt x="2600" y="244169"/>
                  </a:lnTo>
                  <a:lnTo>
                    <a:pt x="4379" y="245293"/>
                  </a:lnTo>
                  <a:lnTo>
                    <a:pt x="10590" y="244427"/>
                  </a:lnTo>
                  <a:lnTo>
                    <a:pt x="13675" y="241497"/>
                  </a:lnTo>
                  <a:lnTo>
                    <a:pt x="26802" y="213095"/>
                  </a:lnTo>
                  <a:lnTo>
                    <a:pt x="37270" y="184617"/>
                  </a:lnTo>
                  <a:lnTo>
                    <a:pt x="51685" y="149241"/>
                  </a:lnTo>
                  <a:lnTo>
                    <a:pt x="59882" y="121138"/>
                  </a:lnTo>
                  <a:lnTo>
                    <a:pt x="69763" y="90782"/>
                  </a:lnTo>
                  <a:lnTo>
                    <a:pt x="81745" y="66669"/>
                  </a:lnTo>
                  <a:lnTo>
                    <a:pt x="87487" y="58944"/>
                  </a:lnTo>
                  <a:lnTo>
                    <a:pt x="87958" y="59898"/>
                  </a:lnTo>
                  <a:lnTo>
                    <a:pt x="88864" y="94470"/>
                  </a:lnTo>
                  <a:lnTo>
                    <a:pt x="93802" y="122468"/>
                  </a:lnTo>
                  <a:lnTo>
                    <a:pt x="95601" y="155633"/>
                  </a:lnTo>
                  <a:lnTo>
                    <a:pt x="95956" y="189142"/>
                  </a:lnTo>
                  <a:lnTo>
                    <a:pt x="96041" y="223305"/>
                  </a:lnTo>
                  <a:lnTo>
                    <a:pt x="96043" y="217943"/>
                  </a:lnTo>
                  <a:lnTo>
                    <a:pt x="108229" y="183557"/>
                  </a:lnTo>
                  <a:lnTo>
                    <a:pt x="117530" y="149032"/>
                  </a:lnTo>
                  <a:lnTo>
                    <a:pt x="126752" y="121075"/>
                  </a:lnTo>
                  <a:lnTo>
                    <a:pt x="141655" y="94801"/>
                  </a:lnTo>
                  <a:lnTo>
                    <a:pt x="169284" y="63014"/>
                  </a:lnTo>
                  <a:lnTo>
                    <a:pt x="199181" y="34130"/>
                  </a:lnTo>
                  <a:lnTo>
                    <a:pt x="227365" y="19855"/>
                  </a:lnTo>
                  <a:lnTo>
                    <a:pt x="261637" y="3994"/>
                  </a:lnTo>
                  <a:lnTo>
                    <a:pt x="267007" y="1715"/>
                  </a:lnTo>
                  <a:lnTo>
                    <a:pt x="280342" y="0"/>
                  </a:lnTo>
                  <a:lnTo>
                    <a:pt x="280822" y="758"/>
                  </a:lnTo>
                  <a:lnTo>
                    <a:pt x="281655" y="9846"/>
                  </a:lnTo>
                  <a:lnTo>
                    <a:pt x="268795" y="44793"/>
                  </a:lnTo>
                  <a:lnTo>
                    <a:pt x="252523" y="79347"/>
                  </a:lnTo>
                  <a:lnTo>
                    <a:pt x="240834" y="107308"/>
                  </a:lnTo>
                  <a:lnTo>
                    <a:pt x="232342" y="135701"/>
                  </a:lnTo>
                  <a:lnTo>
                    <a:pt x="224800" y="164221"/>
                  </a:lnTo>
                  <a:lnTo>
                    <a:pt x="218932" y="194719"/>
                  </a:lnTo>
                  <a:lnTo>
                    <a:pt x="219245" y="198833"/>
                  </a:lnTo>
                  <a:lnTo>
                    <a:pt x="220246" y="201576"/>
                  </a:lnTo>
                  <a:lnTo>
                    <a:pt x="223765" y="205978"/>
                  </a:lnTo>
                  <a:lnTo>
                    <a:pt x="224848" y="205545"/>
                  </a:lnTo>
                  <a:lnTo>
                    <a:pt x="228167" y="202948"/>
                  </a:lnTo>
                  <a:lnTo>
                    <a:pt x="241401" y="170354"/>
                  </a:lnTo>
                  <a:lnTo>
                    <a:pt x="255754" y="141779"/>
                  </a:lnTo>
                  <a:lnTo>
                    <a:pt x="267056" y="108500"/>
                  </a:lnTo>
                  <a:lnTo>
                    <a:pt x="276932" y="78761"/>
                  </a:lnTo>
                  <a:lnTo>
                    <a:pt x="288773" y="47167"/>
                  </a:lnTo>
                  <a:lnTo>
                    <a:pt x="290411" y="45696"/>
                  </a:lnTo>
                  <a:lnTo>
                    <a:pt x="292297" y="44716"/>
                  </a:lnTo>
                  <a:lnTo>
                    <a:pt x="293554" y="44856"/>
                  </a:lnTo>
                  <a:lnTo>
                    <a:pt x="294393" y="45743"/>
                  </a:lnTo>
                  <a:lnTo>
                    <a:pt x="295324" y="48846"/>
                  </a:lnTo>
                  <a:lnTo>
                    <a:pt x="296642" y="55849"/>
                  </a:lnTo>
                  <a:lnTo>
                    <a:pt x="300913" y="69213"/>
                  </a:lnTo>
                  <a:lnTo>
                    <a:pt x="302759" y="99252"/>
                  </a:lnTo>
                  <a:lnTo>
                    <a:pt x="306916" y="128351"/>
                  </a:lnTo>
                  <a:lnTo>
                    <a:pt x="316205" y="163747"/>
                  </a:lnTo>
                  <a:lnTo>
                    <a:pt x="317500" y="1713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199"/>
            <p:cNvSpPr/>
            <p:nvPr/>
          </p:nvSpPr>
          <p:spPr>
            <a:xfrm>
              <a:off x="6595350" y="5014913"/>
              <a:ext cx="48339" cy="121894"/>
            </a:xfrm>
            <a:custGeom>
              <a:avLst/>
              <a:gdLst/>
              <a:ahLst/>
              <a:cxnLst/>
              <a:rect l="0" t="0" r="0" b="0"/>
              <a:pathLst>
                <a:path w="48339" h="121894">
                  <a:moveTo>
                    <a:pt x="19763" y="0"/>
                  </a:moveTo>
                  <a:lnTo>
                    <a:pt x="14853" y="11406"/>
                  </a:lnTo>
                  <a:lnTo>
                    <a:pt x="7111" y="44762"/>
                  </a:lnTo>
                  <a:lnTo>
                    <a:pt x="301" y="77310"/>
                  </a:lnTo>
                  <a:lnTo>
                    <a:pt x="0" y="92303"/>
                  </a:lnTo>
                  <a:lnTo>
                    <a:pt x="2513" y="106905"/>
                  </a:lnTo>
                  <a:lnTo>
                    <a:pt x="8392" y="117098"/>
                  </a:lnTo>
                  <a:lnTo>
                    <a:pt x="12182" y="120928"/>
                  </a:lnTo>
                  <a:lnTo>
                    <a:pt x="16296" y="121893"/>
                  </a:lnTo>
                  <a:lnTo>
                    <a:pt x="20627" y="120949"/>
                  </a:lnTo>
                  <a:lnTo>
                    <a:pt x="35191" y="111821"/>
                  </a:lnTo>
                  <a:lnTo>
                    <a:pt x="48338" y="1000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200"/>
            <p:cNvSpPr/>
            <p:nvPr/>
          </p:nvSpPr>
          <p:spPr>
            <a:xfrm>
              <a:off x="6715542" y="4814888"/>
              <a:ext cx="42447" cy="345600"/>
            </a:xfrm>
            <a:custGeom>
              <a:avLst/>
              <a:gdLst/>
              <a:ahLst/>
              <a:cxnLst/>
              <a:rect l="0" t="0" r="0" b="0"/>
              <a:pathLst>
                <a:path w="42447" h="345600">
                  <a:moveTo>
                    <a:pt x="42446" y="0"/>
                  </a:moveTo>
                  <a:lnTo>
                    <a:pt x="38653" y="3792"/>
                  </a:lnTo>
                  <a:lnTo>
                    <a:pt x="36791" y="9887"/>
                  </a:lnTo>
                  <a:lnTo>
                    <a:pt x="29794" y="43517"/>
                  </a:lnTo>
                  <a:lnTo>
                    <a:pt x="23175" y="76217"/>
                  </a:lnTo>
                  <a:lnTo>
                    <a:pt x="18535" y="102137"/>
                  </a:lnTo>
                  <a:lnTo>
                    <a:pt x="13827" y="129531"/>
                  </a:lnTo>
                  <a:lnTo>
                    <a:pt x="9089" y="157582"/>
                  </a:lnTo>
                  <a:lnTo>
                    <a:pt x="4337" y="185924"/>
                  </a:lnTo>
                  <a:lnTo>
                    <a:pt x="1696" y="214395"/>
                  </a:lnTo>
                  <a:lnTo>
                    <a:pt x="522" y="242130"/>
                  </a:lnTo>
                  <a:lnTo>
                    <a:pt x="0" y="267686"/>
                  </a:lnTo>
                  <a:lnTo>
                    <a:pt x="3499" y="300594"/>
                  </a:lnTo>
                  <a:lnTo>
                    <a:pt x="6883" y="327957"/>
                  </a:lnTo>
                  <a:lnTo>
                    <a:pt x="12794" y="344568"/>
                  </a:lnTo>
                  <a:lnTo>
                    <a:pt x="13946" y="345599"/>
                  </a:lnTo>
                  <a:lnTo>
                    <a:pt x="15508" y="345493"/>
                  </a:lnTo>
                  <a:lnTo>
                    <a:pt x="21014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201"/>
            <p:cNvSpPr/>
            <p:nvPr/>
          </p:nvSpPr>
          <p:spPr>
            <a:xfrm>
              <a:off x="6636838" y="4964738"/>
              <a:ext cx="278313" cy="198522"/>
            </a:xfrm>
            <a:custGeom>
              <a:avLst/>
              <a:gdLst/>
              <a:ahLst/>
              <a:cxnLst/>
              <a:rect l="0" t="0" r="0" b="0"/>
              <a:pathLst>
                <a:path w="278313" h="198522">
                  <a:moveTo>
                    <a:pt x="6850" y="100181"/>
                  </a:moveTo>
                  <a:lnTo>
                    <a:pt x="3057" y="100181"/>
                  </a:lnTo>
                  <a:lnTo>
                    <a:pt x="1940" y="100975"/>
                  </a:lnTo>
                  <a:lnTo>
                    <a:pt x="1195" y="102298"/>
                  </a:lnTo>
                  <a:lnTo>
                    <a:pt x="0" y="110124"/>
                  </a:lnTo>
                  <a:lnTo>
                    <a:pt x="3585" y="120766"/>
                  </a:lnTo>
                  <a:lnTo>
                    <a:pt x="12702" y="133675"/>
                  </a:lnTo>
                  <a:lnTo>
                    <a:pt x="20298" y="141790"/>
                  </a:lnTo>
                  <a:lnTo>
                    <a:pt x="28966" y="146455"/>
                  </a:lnTo>
                  <a:lnTo>
                    <a:pt x="57887" y="153811"/>
                  </a:lnTo>
                  <a:lnTo>
                    <a:pt x="77799" y="150820"/>
                  </a:lnTo>
                  <a:lnTo>
                    <a:pt x="101268" y="140581"/>
                  </a:lnTo>
                  <a:lnTo>
                    <a:pt x="124807" y="123507"/>
                  </a:lnTo>
                  <a:lnTo>
                    <a:pt x="143950" y="99144"/>
                  </a:lnTo>
                  <a:lnTo>
                    <a:pt x="162595" y="64326"/>
                  </a:lnTo>
                  <a:lnTo>
                    <a:pt x="172145" y="28725"/>
                  </a:lnTo>
                  <a:lnTo>
                    <a:pt x="174770" y="15242"/>
                  </a:lnTo>
                  <a:lnTo>
                    <a:pt x="173292" y="3957"/>
                  </a:lnTo>
                  <a:lnTo>
                    <a:pt x="171786" y="1107"/>
                  </a:lnTo>
                  <a:lnTo>
                    <a:pt x="169988" y="0"/>
                  </a:lnTo>
                  <a:lnTo>
                    <a:pt x="167996" y="56"/>
                  </a:lnTo>
                  <a:lnTo>
                    <a:pt x="163666" y="2235"/>
                  </a:lnTo>
                  <a:lnTo>
                    <a:pt x="161401" y="3927"/>
                  </a:lnTo>
                  <a:lnTo>
                    <a:pt x="154419" y="17687"/>
                  </a:lnTo>
                  <a:lnTo>
                    <a:pt x="148226" y="52717"/>
                  </a:lnTo>
                  <a:lnTo>
                    <a:pt x="142137" y="81620"/>
                  </a:lnTo>
                  <a:lnTo>
                    <a:pt x="139208" y="103044"/>
                  </a:lnTo>
                  <a:lnTo>
                    <a:pt x="141229" y="132162"/>
                  </a:lnTo>
                  <a:lnTo>
                    <a:pt x="144430" y="163736"/>
                  </a:lnTo>
                  <a:lnTo>
                    <a:pt x="150273" y="181454"/>
                  </a:lnTo>
                  <a:lnTo>
                    <a:pt x="155524" y="188689"/>
                  </a:lnTo>
                  <a:lnTo>
                    <a:pt x="166613" y="196432"/>
                  </a:lnTo>
                  <a:lnTo>
                    <a:pt x="172576" y="198521"/>
                  </a:lnTo>
                  <a:lnTo>
                    <a:pt x="175278" y="198285"/>
                  </a:lnTo>
                  <a:lnTo>
                    <a:pt x="180395" y="195906"/>
                  </a:lnTo>
                  <a:lnTo>
                    <a:pt x="187740" y="186311"/>
                  </a:lnTo>
                  <a:lnTo>
                    <a:pt x="194065" y="154327"/>
                  </a:lnTo>
                  <a:lnTo>
                    <a:pt x="202403" y="118637"/>
                  </a:lnTo>
                  <a:lnTo>
                    <a:pt x="209342" y="90480"/>
                  </a:lnTo>
                  <a:lnTo>
                    <a:pt x="218798" y="58224"/>
                  </a:lnTo>
                  <a:lnTo>
                    <a:pt x="226723" y="36949"/>
                  </a:lnTo>
                  <a:lnTo>
                    <a:pt x="243982" y="13939"/>
                  </a:lnTo>
                  <a:lnTo>
                    <a:pt x="249296" y="10257"/>
                  </a:lnTo>
                  <a:lnTo>
                    <a:pt x="256750" y="8185"/>
                  </a:lnTo>
                  <a:lnTo>
                    <a:pt x="259175" y="7894"/>
                  </a:lnTo>
                  <a:lnTo>
                    <a:pt x="263986" y="9687"/>
                  </a:lnTo>
                  <a:lnTo>
                    <a:pt x="266380" y="11277"/>
                  </a:lnTo>
                  <a:lnTo>
                    <a:pt x="267976" y="13924"/>
                  </a:lnTo>
                  <a:lnTo>
                    <a:pt x="276635" y="45395"/>
                  </a:lnTo>
                  <a:lnTo>
                    <a:pt x="278091" y="79060"/>
                  </a:lnTo>
                  <a:lnTo>
                    <a:pt x="278283" y="114509"/>
                  </a:lnTo>
                  <a:lnTo>
                    <a:pt x="272159" y="147391"/>
                  </a:lnTo>
                  <a:lnTo>
                    <a:pt x="271462" y="158178"/>
                  </a:lnTo>
                  <a:lnTo>
                    <a:pt x="273415" y="163792"/>
                  </a:lnTo>
                  <a:lnTo>
                    <a:pt x="278312" y="1716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202"/>
            <p:cNvSpPr/>
            <p:nvPr/>
          </p:nvSpPr>
          <p:spPr>
            <a:xfrm>
              <a:off x="6993731" y="4907925"/>
              <a:ext cx="119130" cy="268975"/>
            </a:xfrm>
            <a:custGeom>
              <a:avLst/>
              <a:gdLst/>
              <a:ahLst/>
              <a:cxnLst/>
              <a:rect l="0" t="0" r="0" b="0"/>
              <a:pathLst>
                <a:path w="119130" h="268975">
                  <a:moveTo>
                    <a:pt x="0" y="14119"/>
                  </a:moveTo>
                  <a:lnTo>
                    <a:pt x="9943" y="14119"/>
                  </a:lnTo>
                  <a:lnTo>
                    <a:pt x="14474" y="12002"/>
                  </a:lnTo>
                  <a:lnTo>
                    <a:pt x="20721" y="8416"/>
                  </a:lnTo>
                  <a:lnTo>
                    <a:pt x="42016" y="1762"/>
                  </a:lnTo>
                  <a:lnTo>
                    <a:pt x="77018" y="0"/>
                  </a:lnTo>
                  <a:lnTo>
                    <a:pt x="101394" y="647"/>
                  </a:lnTo>
                  <a:lnTo>
                    <a:pt x="108035" y="3633"/>
                  </a:lnTo>
                  <a:lnTo>
                    <a:pt x="116237" y="9777"/>
                  </a:lnTo>
                  <a:lnTo>
                    <a:pt x="119129" y="18539"/>
                  </a:lnTo>
                  <a:lnTo>
                    <a:pt x="118642" y="45327"/>
                  </a:lnTo>
                  <a:lnTo>
                    <a:pt x="114642" y="70851"/>
                  </a:lnTo>
                  <a:lnTo>
                    <a:pt x="103465" y="103865"/>
                  </a:lnTo>
                  <a:lnTo>
                    <a:pt x="90099" y="138430"/>
                  </a:lnTo>
                  <a:lnTo>
                    <a:pt x="76879" y="173807"/>
                  </a:lnTo>
                  <a:lnTo>
                    <a:pt x="66788" y="207836"/>
                  </a:lnTo>
                  <a:lnTo>
                    <a:pt x="51675" y="241473"/>
                  </a:lnTo>
                  <a:lnTo>
                    <a:pt x="44604" y="263463"/>
                  </a:lnTo>
                  <a:lnTo>
                    <a:pt x="44818" y="266073"/>
                  </a:lnTo>
                  <a:lnTo>
                    <a:pt x="45753" y="267813"/>
                  </a:lnTo>
                  <a:lnTo>
                    <a:pt x="47171" y="268974"/>
                  </a:lnTo>
                  <a:lnTo>
                    <a:pt x="49703" y="268953"/>
                  </a:lnTo>
                  <a:lnTo>
                    <a:pt x="56752" y="266814"/>
                  </a:lnTo>
                  <a:lnTo>
                    <a:pt x="68507" y="258973"/>
                  </a:lnTo>
                  <a:lnTo>
                    <a:pt x="78582" y="2498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203"/>
            <p:cNvSpPr/>
            <p:nvPr/>
          </p:nvSpPr>
          <p:spPr>
            <a:xfrm>
              <a:off x="7143876" y="5007769"/>
              <a:ext cx="49881" cy="149020"/>
            </a:xfrm>
            <a:custGeom>
              <a:avLst/>
              <a:gdLst/>
              <a:ahLst/>
              <a:cxnLst/>
              <a:rect l="0" t="0" r="0" b="0"/>
              <a:pathLst>
                <a:path w="49881" h="149020">
                  <a:moveTo>
                    <a:pt x="42737" y="0"/>
                  </a:moveTo>
                  <a:lnTo>
                    <a:pt x="37827" y="11406"/>
                  </a:lnTo>
                  <a:lnTo>
                    <a:pt x="34667" y="25163"/>
                  </a:lnTo>
                  <a:lnTo>
                    <a:pt x="22298" y="54977"/>
                  </a:lnTo>
                  <a:lnTo>
                    <a:pt x="14456" y="85081"/>
                  </a:lnTo>
                  <a:lnTo>
                    <a:pt x="4695" y="119905"/>
                  </a:lnTo>
                  <a:lnTo>
                    <a:pt x="0" y="149019"/>
                  </a:lnTo>
                  <a:lnTo>
                    <a:pt x="7495" y="142138"/>
                  </a:lnTo>
                  <a:lnTo>
                    <a:pt x="15978" y="126252"/>
                  </a:lnTo>
                  <a:lnTo>
                    <a:pt x="25957" y="94642"/>
                  </a:lnTo>
                  <a:lnTo>
                    <a:pt x="33454" y="62527"/>
                  </a:lnTo>
                  <a:lnTo>
                    <a:pt x="37076" y="39428"/>
                  </a:lnTo>
                  <a:lnTo>
                    <a:pt x="42240" y="15240"/>
                  </a:lnTo>
                  <a:lnTo>
                    <a:pt x="42638" y="8743"/>
                  </a:lnTo>
                  <a:lnTo>
                    <a:pt x="42735" y="44192"/>
                  </a:lnTo>
                  <a:lnTo>
                    <a:pt x="42737" y="78756"/>
                  </a:lnTo>
                  <a:lnTo>
                    <a:pt x="4988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204"/>
            <p:cNvSpPr/>
            <p:nvPr/>
          </p:nvSpPr>
          <p:spPr>
            <a:xfrm>
              <a:off x="7272338" y="4850606"/>
              <a:ext cx="42863" cy="328614"/>
            </a:xfrm>
            <a:custGeom>
              <a:avLst/>
              <a:gdLst/>
              <a:ahLst/>
              <a:cxnLst/>
              <a:rect l="0" t="0" r="0" b="0"/>
              <a:pathLst>
                <a:path w="42863" h="328614">
                  <a:moveTo>
                    <a:pt x="42862" y="0"/>
                  </a:moveTo>
                  <a:lnTo>
                    <a:pt x="42068" y="12201"/>
                  </a:lnTo>
                  <a:lnTo>
                    <a:pt x="32919" y="47321"/>
                  </a:lnTo>
                  <a:lnTo>
                    <a:pt x="26272" y="71567"/>
                  </a:lnTo>
                  <a:lnTo>
                    <a:pt x="19614" y="100070"/>
                  </a:lnTo>
                  <a:lnTo>
                    <a:pt x="16654" y="128613"/>
                  </a:lnTo>
                  <a:lnTo>
                    <a:pt x="13223" y="159291"/>
                  </a:lnTo>
                  <a:lnTo>
                    <a:pt x="9052" y="190653"/>
                  </a:lnTo>
                  <a:lnTo>
                    <a:pt x="4551" y="220466"/>
                  </a:lnTo>
                  <a:lnTo>
                    <a:pt x="2023" y="247475"/>
                  </a:lnTo>
                  <a:lnTo>
                    <a:pt x="599" y="280759"/>
                  </a:lnTo>
                  <a:lnTo>
                    <a:pt x="79" y="314315"/>
                  </a:lnTo>
                  <a:lnTo>
                    <a:pt x="0" y="3286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205"/>
            <p:cNvSpPr/>
            <p:nvPr/>
          </p:nvSpPr>
          <p:spPr>
            <a:xfrm>
              <a:off x="7193756" y="4980026"/>
              <a:ext cx="168118" cy="134900"/>
            </a:xfrm>
            <a:custGeom>
              <a:avLst/>
              <a:gdLst/>
              <a:ahLst/>
              <a:cxnLst/>
              <a:rect l="0" t="0" r="0" b="0"/>
              <a:pathLst>
                <a:path w="168118" h="134900">
                  <a:moveTo>
                    <a:pt x="0" y="77749"/>
                  </a:moveTo>
                  <a:lnTo>
                    <a:pt x="0" y="73957"/>
                  </a:lnTo>
                  <a:lnTo>
                    <a:pt x="794" y="72839"/>
                  </a:lnTo>
                  <a:lnTo>
                    <a:pt x="2117" y="72095"/>
                  </a:lnTo>
                  <a:lnTo>
                    <a:pt x="3793" y="71598"/>
                  </a:lnTo>
                  <a:lnTo>
                    <a:pt x="4910" y="70473"/>
                  </a:lnTo>
                  <a:lnTo>
                    <a:pt x="6151" y="67107"/>
                  </a:lnTo>
                  <a:lnTo>
                    <a:pt x="10936" y="62965"/>
                  </a:lnTo>
                  <a:lnTo>
                    <a:pt x="44496" y="36820"/>
                  </a:lnTo>
                  <a:lnTo>
                    <a:pt x="78796" y="13396"/>
                  </a:lnTo>
                  <a:lnTo>
                    <a:pt x="92964" y="5492"/>
                  </a:lnTo>
                  <a:lnTo>
                    <a:pt x="124808" y="0"/>
                  </a:lnTo>
                  <a:lnTo>
                    <a:pt x="140079" y="3207"/>
                  </a:lnTo>
                  <a:lnTo>
                    <a:pt x="147718" y="9165"/>
                  </a:lnTo>
                  <a:lnTo>
                    <a:pt x="153759" y="17898"/>
                  </a:lnTo>
                  <a:lnTo>
                    <a:pt x="160829" y="36203"/>
                  </a:lnTo>
                  <a:lnTo>
                    <a:pt x="165736" y="65838"/>
                  </a:lnTo>
                  <a:lnTo>
                    <a:pt x="168117" y="82774"/>
                  </a:lnTo>
                  <a:lnTo>
                    <a:pt x="164965" y="116540"/>
                  </a:lnTo>
                  <a:lnTo>
                    <a:pt x="164307" y="1348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206"/>
            <p:cNvSpPr/>
            <p:nvPr/>
          </p:nvSpPr>
          <p:spPr>
            <a:xfrm>
              <a:off x="7350919" y="4950619"/>
              <a:ext cx="35720" cy="64295"/>
            </a:xfrm>
            <a:custGeom>
              <a:avLst/>
              <a:gdLst/>
              <a:ahLst/>
              <a:cxnLst/>
              <a:rect l="0" t="0" r="0" b="0"/>
              <a:pathLst>
                <a:path w="35720" h="64295">
                  <a:moveTo>
                    <a:pt x="35719" y="0"/>
                  </a:moveTo>
                  <a:lnTo>
                    <a:pt x="31926" y="0"/>
                  </a:lnTo>
                  <a:lnTo>
                    <a:pt x="27948" y="4233"/>
                  </a:lnTo>
                  <a:lnTo>
                    <a:pt x="11870" y="31227"/>
                  </a:lnTo>
                  <a:lnTo>
                    <a:pt x="0" y="64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207"/>
            <p:cNvSpPr/>
            <p:nvPr/>
          </p:nvSpPr>
          <p:spPr>
            <a:xfrm>
              <a:off x="7386638" y="4937906"/>
              <a:ext cx="82035" cy="182764"/>
            </a:xfrm>
            <a:custGeom>
              <a:avLst/>
              <a:gdLst/>
              <a:ahLst/>
              <a:cxnLst/>
              <a:rect l="0" t="0" r="0" b="0"/>
              <a:pathLst>
                <a:path w="82035" h="182764">
                  <a:moveTo>
                    <a:pt x="0" y="155588"/>
                  </a:moveTo>
                  <a:lnTo>
                    <a:pt x="0" y="159380"/>
                  </a:lnTo>
                  <a:lnTo>
                    <a:pt x="2116" y="163359"/>
                  </a:lnTo>
                  <a:lnTo>
                    <a:pt x="9942" y="172381"/>
                  </a:lnTo>
                  <a:lnTo>
                    <a:pt x="20584" y="179437"/>
                  </a:lnTo>
                  <a:lnTo>
                    <a:pt x="33791" y="182763"/>
                  </a:lnTo>
                  <a:lnTo>
                    <a:pt x="40947" y="181424"/>
                  </a:lnTo>
                  <a:lnTo>
                    <a:pt x="47567" y="177390"/>
                  </a:lnTo>
                  <a:lnTo>
                    <a:pt x="59425" y="166193"/>
                  </a:lnTo>
                  <a:lnTo>
                    <a:pt x="65570" y="157391"/>
                  </a:lnTo>
                  <a:lnTo>
                    <a:pt x="71072" y="128192"/>
                  </a:lnTo>
                  <a:lnTo>
                    <a:pt x="76862" y="96554"/>
                  </a:lnTo>
                  <a:lnTo>
                    <a:pt x="82034" y="63758"/>
                  </a:lnTo>
                  <a:lnTo>
                    <a:pt x="79585" y="29254"/>
                  </a:lnTo>
                  <a:lnTo>
                    <a:pt x="78233" y="19270"/>
                  </a:lnTo>
                  <a:lnTo>
                    <a:pt x="74987" y="12188"/>
                  </a:lnTo>
                  <a:lnTo>
                    <a:pt x="68781" y="6394"/>
                  </a:lnTo>
                  <a:lnTo>
                    <a:pt x="61525" y="1967"/>
                  </a:lnTo>
                  <a:lnTo>
                    <a:pt x="55655" y="0"/>
                  </a:lnTo>
                  <a:lnTo>
                    <a:pt x="52978" y="268"/>
                  </a:lnTo>
                  <a:lnTo>
                    <a:pt x="42862" y="55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208"/>
            <p:cNvSpPr/>
            <p:nvPr/>
          </p:nvSpPr>
          <p:spPr>
            <a:xfrm>
              <a:off x="7465219" y="4912160"/>
              <a:ext cx="121445" cy="159904"/>
            </a:xfrm>
            <a:custGeom>
              <a:avLst/>
              <a:gdLst/>
              <a:ahLst/>
              <a:cxnLst/>
              <a:rect l="0" t="0" r="0" b="0"/>
              <a:pathLst>
                <a:path w="121445" h="159904">
                  <a:moveTo>
                    <a:pt x="0" y="138471"/>
                  </a:moveTo>
                  <a:lnTo>
                    <a:pt x="3793" y="138471"/>
                  </a:lnTo>
                  <a:lnTo>
                    <a:pt x="4910" y="137678"/>
                  </a:lnTo>
                  <a:lnTo>
                    <a:pt x="5654" y="136354"/>
                  </a:lnTo>
                  <a:lnTo>
                    <a:pt x="6151" y="134679"/>
                  </a:lnTo>
                  <a:lnTo>
                    <a:pt x="21578" y="101443"/>
                  </a:lnTo>
                  <a:lnTo>
                    <a:pt x="30985" y="70127"/>
                  </a:lnTo>
                  <a:lnTo>
                    <a:pt x="40487" y="34954"/>
                  </a:lnTo>
                  <a:lnTo>
                    <a:pt x="45246" y="22084"/>
                  </a:lnTo>
                  <a:lnTo>
                    <a:pt x="52124" y="13189"/>
                  </a:lnTo>
                  <a:lnTo>
                    <a:pt x="65682" y="1011"/>
                  </a:lnTo>
                  <a:lnTo>
                    <a:pt x="68394" y="0"/>
                  </a:lnTo>
                  <a:lnTo>
                    <a:pt x="70996" y="120"/>
                  </a:lnTo>
                  <a:lnTo>
                    <a:pt x="73524" y="993"/>
                  </a:lnTo>
                  <a:lnTo>
                    <a:pt x="84667" y="9807"/>
                  </a:lnTo>
                  <a:lnTo>
                    <a:pt x="94230" y="26265"/>
                  </a:lnTo>
                  <a:lnTo>
                    <a:pt x="103780" y="58863"/>
                  </a:lnTo>
                  <a:lnTo>
                    <a:pt x="106949" y="86485"/>
                  </a:lnTo>
                  <a:lnTo>
                    <a:pt x="114729" y="122146"/>
                  </a:lnTo>
                  <a:lnTo>
                    <a:pt x="121444" y="1599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209"/>
            <p:cNvSpPr/>
            <p:nvPr/>
          </p:nvSpPr>
          <p:spPr>
            <a:xfrm>
              <a:off x="6958013" y="5222081"/>
              <a:ext cx="342901" cy="128589"/>
            </a:xfrm>
            <a:custGeom>
              <a:avLst/>
              <a:gdLst/>
              <a:ahLst/>
              <a:cxnLst/>
              <a:rect l="0" t="0" r="0" b="0"/>
              <a:pathLst>
                <a:path w="342901" h="128589">
                  <a:moveTo>
                    <a:pt x="0" y="0"/>
                  </a:moveTo>
                  <a:lnTo>
                    <a:pt x="6150" y="6151"/>
                  </a:lnTo>
                  <a:lnTo>
                    <a:pt x="38168" y="14876"/>
                  </a:lnTo>
                  <a:lnTo>
                    <a:pt x="72553" y="26272"/>
                  </a:lnTo>
                  <a:lnTo>
                    <a:pt x="107846" y="35734"/>
                  </a:lnTo>
                  <a:lnTo>
                    <a:pt x="135935" y="42867"/>
                  </a:lnTo>
                  <a:lnTo>
                    <a:pt x="164366" y="50008"/>
                  </a:lnTo>
                  <a:lnTo>
                    <a:pt x="192899" y="59268"/>
                  </a:lnTo>
                  <a:lnTo>
                    <a:pt x="221461" y="72065"/>
                  </a:lnTo>
                  <a:lnTo>
                    <a:pt x="255764" y="86819"/>
                  </a:lnTo>
                  <a:lnTo>
                    <a:pt x="290380" y="102286"/>
                  </a:lnTo>
                  <a:lnTo>
                    <a:pt x="324489" y="116354"/>
                  </a:lnTo>
                  <a:lnTo>
                    <a:pt x="342900" y="128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210"/>
            <p:cNvSpPr/>
            <p:nvPr/>
          </p:nvSpPr>
          <p:spPr>
            <a:xfrm>
              <a:off x="7196784" y="5236369"/>
              <a:ext cx="182255" cy="200026"/>
            </a:xfrm>
            <a:custGeom>
              <a:avLst/>
              <a:gdLst/>
              <a:ahLst/>
              <a:cxnLst/>
              <a:rect l="0" t="0" r="0" b="0"/>
              <a:pathLst>
                <a:path w="182255" h="200026">
                  <a:moveTo>
                    <a:pt x="4116" y="0"/>
                  </a:moveTo>
                  <a:lnTo>
                    <a:pt x="323" y="0"/>
                  </a:lnTo>
                  <a:lnTo>
                    <a:pt x="0" y="1587"/>
                  </a:lnTo>
                  <a:lnTo>
                    <a:pt x="1757" y="7585"/>
                  </a:lnTo>
                  <a:lnTo>
                    <a:pt x="23795" y="33585"/>
                  </a:lnTo>
                  <a:lnTo>
                    <a:pt x="55589" y="55783"/>
                  </a:lnTo>
                  <a:lnTo>
                    <a:pt x="90963" y="77282"/>
                  </a:lnTo>
                  <a:lnTo>
                    <a:pt x="123591" y="94500"/>
                  </a:lnTo>
                  <a:lnTo>
                    <a:pt x="158783" y="116359"/>
                  </a:lnTo>
                  <a:lnTo>
                    <a:pt x="174923" y="126428"/>
                  </a:lnTo>
                  <a:lnTo>
                    <a:pt x="177519" y="127148"/>
                  </a:lnTo>
                  <a:lnTo>
                    <a:pt x="179249" y="128421"/>
                  </a:lnTo>
                  <a:lnTo>
                    <a:pt x="180403" y="130065"/>
                  </a:lnTo>
                  <a:lnTo>
                    <a:pt x="182254" y="134612"/>
                  </a:lnTo>
                  <a:lnTo>
                    <a:pt x="176916" y="146123"/>
                  </a:lnTo>
                  <a:lnTo>
                    <a:pt x="162113" y="163136"/>
                  </a:lnTo>
                  <a:lnTo>
                    <a:pt x="128798" y="186814"/>
                  </a:lnTo>
                  <a:lnTo>
                    <a:pt x="111272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211"/>
            <p:cNvSpPr/>
            <p:nvPr/>
          </p:nvSpPr>
          <p:spPr>
            <a:xfrm>
              <a:off x="7429500" y="5236369"/>
              <a:ext cx="14289" cy="300038"/>
            </a:xfrm>
            <a:custGeom>
              <a:avLst/>
              <a:gdLst/>
              <a:ahLst/>
              <a:cxnLst/>
              <a:rect l="0" t="0" r="0" b="0"/>
              <a:pathLst>
                <a:path w="14289" h="300038">
                  <a:moveTo>
                    <a:pt x="0" y="0"/>
                  </a:moveTo>
                  <a:lnTo>
                    <a:pt x="794" y="7291"/>
                  </a:lnTo>
                  <a:lnTo>
                    <a:pt x="6151" y="40471"/>
                  </a:lnTo>
                  <a:lnTo>
                    <a:pt x="10642" y="71170"/>
                  </a:lnTo>
                  <a:lnTo>
                    <a:pt x="13207" y="105401"/>
                  </a:lnTo>
                  <a:lnTo>
                    <a:pt x="13808" y="130982"/>
                  </a:lnTo>
                  <a:lnTo>
                    <a:pt x="14074" y="158227"/>
                  </a:lnTo>
                  <a:lnTo>
                    <a:pt x="14193" y="186210"/>
                  </a:lnTo>
                  <a:lnTo>
                    <a:pt x="14246" y="212406"/>
                  </a:lnTo>
                  <a:lnTo>
                    <a:pt x="14275" y="245233"/>
                  </a:lnTo>
                  <a:lnTo>
                    <a:pt x="14286" y="278621"/>
                  </a:lnTo>
                  <a:lnTo>
                    <a:pt x="14288" y="3000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212"/>
            <p:cNvSpPr/>
            <p:nvPr/>
          </p:nvSpPr>
          <p:spPr>
            <a:xfrm>
              <a:off x="7329488" y="5151062"/>
              <a:ext cx="750094" cy="305780"/>
            </a:xfrm>
            <a:custGeom>
              <a:avLst/>
              <a:gdLst/>
              <a:ahLst/>
              <a:cxnLst/>
              <a:rect l="0" t="0" r="0" b="0"/>
              <a:pathLst>
                <a:path w="750094" h="305780">
                  <a:moveTo>
                    <a:pt x="0" y="99594"/>
                  </a:moveTo>
                  <a:lnTo>
                    <a:pt x="0" y="95802"/>
                  </a:lnTo>
                  <a:lnTo>
                    <a:pt x="2116" y="91823"/>
                  </a:lnTo>
                  <a:lnTo>
                    <a:pt x="17888" y="75552"/>
                  </a:lnTo>
                  <a:lnTo>
                    <a:pt x="51054" y="54392"/>
                  </a:lnTo>
                  <a:lnTo>
                    <a:pt x="85862" y="40382"/>
                  </a:lnTo>
                  <a:lnTo>
                    <a:pt x="119236" y="30601"/>
                  </a:lnTo>
                  <a:lnTo>
                    <a:pt x="149583" y="21025"/>
                  </a:lnTo>
                  <a:lnTo>
                    <a:pt x="184886" y="9108"/>
                  </a:lnTo>
                  <a:lnTo>
                    <a:pt x="208646" y="1699"/>
                  </a:lnTo>
                  <a:lnTo>
                    <a:pt x="232243" y="0"/>
                  </a:lnTo>
                  <a:lnTo>
                    <a:pt x="240273" y="1885"/>
                  </a:lnTo>
                  <a:lnTo>
                    <a:pt x="251896" y="9561"/>
                  </a:lnTo>
                  <a:lnTo>
                    <a:pt x="259403" y="20177"/>
                  </a:lnTo>
                  <a:lnTo>
                    <a:pt x="260247" y="24425"/>
                  </a:lnTo>
                  <a:lnTo>
                    <a:pt x="257736" y="54927"/>
                  </a:lnTo>
                  <a:lnTo>
                    <a:pt x="253548" y="81421"/>
                  </a:lnTo>
                  <a:lnTo>
                    <a:pt x="247281" y="113171"/>
                  </a:lnTo>
                  <a:lnTo>
                    <a:pt x="240396" y="147715"/>
                  </a:lnTo>
                  <a:lnTo>
                    <a:pt x="233578" y="173368"/>
                  </a:lnTo>
                  <a:lnTo>
                    <a:pt x="226049" y="199852"/>
                  </a:lnTo>
                  <a:lnTo>
                    <a:pt x="217349" y="235486"/>
                  </a:lnTo>
                  <a:lnTo>
                    <a:pt x="209415" y="269664"/>
                  </a:lnTo>
                  <a:lnTo>
                    <a:pt x="207227" y="305287"/>
                  </a:lnTo>
                  <a:lnTo>
                    <a:pt x="207208" y="305779"/>
                  </a:lnTo>
                  <a:lnTo>
                    <a:pt x="217115" y="286791"/>
                  </a:lnTo>
                  <a:lnTo>
                    <a:pt x="222186" y="257868"/>
                  </a:lnTo>
                  <a:lnTo>
                    <a:pt x="234712" y="226285"/>
                  </a:lnTo>
                  <a:lnTo>
                    <a:pt x="242582" y="199045"/>
                  </a:lnTo>
                  <a:lnTo>
                    <a:pt x="248308" y="181895"/>
                  </a:lnTo>
                  <a:lnTo>
                    <a:pt x="268407" y="148549"/>
                  </a:lnTo>
                  <a:lnTo>
                    <a:pt x="273543" y="141725"/>
                  </a:lnTo>
                  <a:lnTo>
                    <a:pt x="275231" y="140381"/>
                  </a:lnTo>
                  <a:lnTo>
                    <a:pt x="276355" y="140279"/>
                  </a:lnTo>
                  <a:lnTo>
                    <a:pt x="281954" y="145819"/>
                  </a:lnTo>
                  <a:lnTo>
                    <a:pt x="284063" y="152153"/>
                  </a:lnTo>
                  <a:lnTo>
                    <a:pt x="291255" y="186170"/>
                  </a:lnTo>
                  <a:lnTo>
                    <a:pt x="296362" y="217854"/>
                  </a:lnTo>
                  <a:lnTo>
                    <a:pt x="298948" y="245319"/>
                  </a:lnTo>
                  <a:lnTo>
                    <a:pt x="303507" y="269771"/>
                  </a:lnTo>
                  <a:lnTo>
                    <a:pt x="317469" y="292099"/>
                  </a:lnTo>
                  <a:lnTo>
                    <a:pt x="325777" y="300246"/>
                  </a:lnTo>
                  <a:lnTo>
                    <a:pt x="332114" y="303866"/>
                  </a:lnTo>
                  <a:lnTo>
                    <a:pt x="337577" y="305475"/>
                  </a:lnTo>
                  <a:lnTo>
                    <a:pt x="340145" y="305111"/>
                  </a:lnTo>
                  <a:lnTo>
                    <a:pt x="345115" y="302589"/>
                  </a:lnTo>
                  <a:lnTo>
                    <a:pt x="352376" y="292914"/>
                  </a:lnTo>
                  <a:lnTo>
                    <a:pt x="364325" y="260901"/>
                  </a:lnTo>
                  <a:lnTo>
                    <a:pt x="373854" y="225208"/>
                  </a:lnTo>
                  <a:lnTo>
                    <a:pt x="377207" y="197050"/>
                  </a:lnTo>
                  <a:lnTo>
                    <a:pt x="381992" y="168599"/>
                  </a:lnTo>
                  <a:lnTo>
                    <a:pt x="384645" y="140060"/>
                  </a:lnTo>
                  <a:lnTo>
                    <a:pt x="385615" y="107990"/>
                  </a:lnTo>
                  <a:lnTo>
                    <a:pt x="385664" y="102810"/>
                  </a:lnTo>
                  <a:lnTo>
                    <a:pt x="384903" y="99357"/>
                  </a:lnTo>
                  <a:lnTo>
                    <a:pt x="383602" y="97055"/>
                  </a:lnTo>
                  <a:lnTo>
                    <a:pt x="381941" y="95520"/>
                  </a:lnTo>
                  <a:lnTo>
                    <a:pt x="375862" y="93815"/>
                  </a:lnTo>
                  <a:lnTo>
                    <a:pt x="372018" y="93360"/>
                  </a:lnTo>
                  <a:lnTo>
                    <a:pt x="368662" y="94645"/>
                  </a:lnTo>
                  <a:lnTo>
                    <a:pt x="362816" y="100305"/>
                  </a:lnTo>
                  <a:lnTo>
                    <a:pt x="352596" y="117668"/>
                  </a:lnTo>
                  <a:lnTo>
                    <a:pt x="342934" y="145321"/>
                  </a:lnTo>
                  <a:lnTo>
                    <a:pt x="333381" y="177330"/>
                  </a:lnTo>
                  <a:lnTo>
                    <a:pt x="329555" y="212287"/>
                  </a:lnTo>
                  <a:lnTo>
                    <a:pt x="328798" y="247649"/>
                  </a:lnTo>
                  <a:lnTo>
                    <a:pt x="330784" y="268346"/>
                  </a:lnTo>
                  <a:lnTo>
                    <a:pt x="334340" y="277782"/>
                  </a:lnTo>
                  <a:lnTo>
                    <a:pt x="336399" y="280299"/>
                  </a:lnTo>
                  <a:lnTo>
                    <a:pt x="340804" y="283095"/>
                  </a:lnTo>
                  <a:lnTo>
                    <a:pt x="345408" y="284338"/>
                  </a:lnTo>
                  <a:lnTo>
                    <a:pt x="356254" y="281245"/>
                  </a:lnTo>
                  <a:lnTo>
                    <a:pt x="365730" y="275301"/>
                  </a:lnTo>
                  <a:lnTo>
                    <a:pt x="373565" y="264721"/>
                  </a:lnTo>
                  <a:lnTo>
                    <a:pt x="387840" y="232376"/>
                  </a:lnTo>
                  <a:lnTo>
                    <a:pt x="405223" y="200435"/>
                  </a:lnTo>
                  <a:lnTo>
                    <a:pt x="419034" y="165492"/>
                  </a:lnTo>
                  <a:lnTo>
                    <a:pt x="434109" y="130133"/>
                  </a:lnTo>
                  <a:lnTo>
                    <a:pt x="447456" y="100000"/>
                  </a:lnTo>
                  <a:lnTo>
                    <a:pt x="452340" y="95805"/>
                  </a:lnTo>
                  <a:lnTo>
                    <a:pt x="457156" y="93942"/>
                  </a:lnTo>
                  <a:lnTo>
                    <a:pt x="459551" y="93445"/>
                  </a:lnTo>
                  <a:lnTo>
                    <a:pt x="461149" y="93907"/>
                  </a:lnTo>
                  <a:lnTo>
                    <a:pt x="462214" y="95009"/>
                  </a:lnTo>
                  <a:lnTo>
                    <a:pt x="464191" y="98350"/>
                  </a:lnTo>
                  <a:lnTo>
                    <a:pt x="467715" y="102481"/>
                  </a:lnTo>
                  <a:lnTo>
                    <a:pt x="473107" y="131607"/>
                  </a:lnTo>
                  <a:lnTo>
                    <a:pt x="477540" y="163156"/>
                  </a:lnTo>
                  <a:lnTo>
                    <a:pt x="478415" y="196434"/>
                  </a:lnTo>
                  <a:lnTo>
                    <a:pt x="479406" y="229282"/>
                  </a:lnTo>
                  <a:lnTo>
                    <a:pt x="484778" y="240576"/>
                  </a:lnTo>
                  <a:lnTo>
                    <a:pt x="485111" y="240413"/>
                  </a:lnTo>
                  <a:lnTo>
                    <a:pt x="485644" y="232332"/>
                  </a:lnTo>
                  <a:lnTo>
                    <a:pt x="487880" y="202254"/>
                  </a:lnTo>
                  <a:lnTo>
                    <a:pt x="491923" y="167762"/>
                  </a:lnTo>
                  <a:lnTo>
                    <a:pt x="496416" y="139813"/>
                  </a:lnTo>
                  <a:lnTo>
                    <a:pt x="505045" y="107627"/>
                  </a:lnTo>
                  <a:lnTo>
                    <a:pt x="514393" y="82572"/>
                  </a:lnTo>
                  <a:lnTo>
                    <a:pt x="523883" y="69509"/>
                  </a:lnTo>
                  <a:lnTo>
                    <a:pt x="525468" y="68425"/>
                  </a:lnTo>
                  <a:lnTo>
                    <a:pt x="526524" y="68495"/>
                  </a:lnTo>
                  <a:lnTo>
                    <a:pt x="527229" y="69337"/>
                  </a:lnTo>
                  <a:lnTo>
                    <a:pt x="528011" y="72388"/>
                  </a:lnTo>
                  <a:lnTo>
                    <a:pt x="532120" y="100969"/>
                  </a:lnTo>
                  <a:lnTo>
                    <a:pt x="529096" y="136288"/>
                  </a:lnTo>
                  <a:lnTo>
                    <a:pt x="528728" y="169578"/>
                  </a:lnTo>
                  <a:lnTo>
                    <a:pt x="530780" y="189915"/>
                  </a:lnTo>
                  <a:lnTo>
                    <a:pt x="535916" y="209443"/>
                  </a:lnTo>
                  <a:lnTo>
                    <a:pt x="537458" y="210926"/>
                  </a:lnTo>
                  <a:lnTo>
                    <a:pt x="541289" y="212575"/>
                  </a:lnTo>
                  <a:lnTo>
                    <a:pt x="545638" y="213308"/>
                  </a:lnTo>
                  <a:lnTo>
                    <a:pt x="547908" y="211916"/>
                  </a:lnTo>
                  <a:lnTo>
                    <a:pt x="557255" y="198275"/>
                  </a:lnTo>
                  <a:lnTo>
                    <a:pt x="577676" y="166191"/>
                  </a:lnTo>
                  <a:lnTo>
                    <a:pt x="597497" y="132149"/>
                  </a:lnTo>
                  <a:lnTo>
                    <a:pt x="602369" y="126498"/>
                  </a:lnTo>
                  <a:lnTo>
                    <a:pt x="604779" y="125468"/>
                  </a:lnTo>
                  <a:lnTo>
                    <a:pt x="607179" y="125575"/>
                  </a:lnTo>
                  <a:lnTo>
                    <a:pt x="611964" y="127810"/>
                  </a:lnTo>
                  <a:lnTo>
                    <a:pt x="616735" y="131449"/>
                  </a:lnTo>
                  <a:lnTo>
                    <a:pt x="623885" y="141753"/>
                  </a:lnTo>
                  <a:lnTo>
                    <a:pt x="633280" y="173511"/>
                  </a:lnTo>
                  <a:lnTo>
                    <a:pt x="635843" y="186936"/>
                  </a:lnTo>
                  <a:lnTo>
                    <a:pt x="639255" y="193446"/>
                  </a:lnTo>
                  <a:lnTo>
                    <a:pt x="641276" y="195499"/>
                  </a:lnTo>
                  <a:lnTo>
                    <a:pt x="645638" y="197781"/>
                  </a:lnTo>
                  <a:lnTo>
                    <a:pt x="652557" y="199066"/>
                  </a:lnTo>
                  <a:lnTo>
                    <a:pt x="657266" y="197250"/>
                  </a:lnTo>
                  <a:lnTo>
                    <a:pt x="659634" y="195654"/>
                  </a:lnTo>
                  <a:lnTo>
                    <a:pt x="666757" y="185824"/>
                  </a:lnTo>
                  <a:lnTo>
                    <a:pt x="678657" y="153753"/>
                  </a:lnTo>
                  <a:lnTo>
                    <a:pt x="688181" y="121846"/>
                  </a:lnTo>
                  <a:lnTo>
                    <a:pt x="692002" y="92613"/>
                  </a:lnTo>
                  <a:lnTo>
                    <a:pt x="692819" y="60545"/>
                  </a:lnTo>
                  <a:lnTo>
                    <a:pt x="692067" y="56893"/>
                  </a:lnTo>
                  <a:lnTo>
                    <a:pt x="690771" y="54458"/>
                  </a:lnTo>
                  <a:lnTo>
                    <a:pt x="689114" y="52834"/>
                  </a:lnTo>
                  <a:lnTo>
                    <a:pt x="687216" y="52546"/>
                  </a:lnTo>
                  <a:lnTo>
                    <a:pt x="682989" y="54342"/>
                  </a:lnTo>
                  <a:lnTo>
                    <a:pt x="668899" y="83982"/>
                  </a:lnTo>
                  <a:lnTo>
                    <a:pt x="661037" y="111814"/>
                  </a:lnTo>
                  <a:lnTo>
                    <a:pt x="658354" y="140962"/>
                  </a:lnTo>
                  <a:lnTo>
                    <a:pt x="657559" y="172794"/>
                  </a:lnTo>
                  <a:lnTo>
                    <a:pt x="659407" y="205687"/>
                  </a:lnTo>
                  <a:lnTo>
                    <a:pt x="665015" y="223634"/>
                  </a:lnTo>
                  <a:lnTo>
                    <a:pt x="667180" y="227531"/>
                  </a:lnTo>
                  <a:lnTo>
                    <a:pt x="670212" y="230129"/>
                  </a:lnTo>
                  <a:lnTo>
                    <a:pt x="677813" y="233016"/>
                  </a:lnTo>
                  <a:lnTo>
                    <a:pt x="691018" y="234641"/>
                  </a:lnTo>
                  <a:lnTo>
                    <a:pt x="700289" y="230788"/>
                  </a:lnTo>
                  <a:lnTo>
                    <a:pt x="750093" y="1853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SMARTInkShape-Group50"/>
          <p:cNvGrpSpPr/>
          <p:nvPr/>
        </p:nvGrpSpPr>
        <p:grpSpPr>
          <a:xfrm>
            <a:off x="5679956" y="5787837"/>
            <a:ext cx="1442364" cy="617780"/>
            <a:chOff x="5679956" y="5787837"/>
            <a:chExt cx="1442364" cy="617780"/>
          </a:xfrm>
        </p:grpSpPr>
        <p:sp>
          <p:nvSpPr>
            <p:cNvPr id="242" name="SMARTInkShape-213"/>
            <p:cNvSpPr/>
            <p:nvPr/>
          </p:nvSpPr>
          <p:spPr>
            <a:xfrm>
              <a:off x="5679956" y="5787837"/>
              <a:ext cx="199351" cy="591324"/>
            </a:xfrm>
            <a:custGeom>
              <a:avLst/>
              <a:gdLst/>
              <a:ahLst/>
              <a:cxnLst/>
              <a:rect l="0" t="0" r="0" b="0"/>
              <a:pathLst>
                <a:path w="199351" h="591324">
                  <a:moveTo>
                    <a:pt x="199350" y="27176"/>
                  </a:moveTo>
                  <a:lnTo>
                    <a:pt x="195558" y="23383"/>
                  </a:lnTo>
                  <a:lnTo>
                    <a:pt x="193696" y="19405"/>
                  </a:lnTo>
                  <a:lnTo>
                    <a:pt x="193199" y="17233"/>
                  </a:lnTo>
                  <a:lnTo>
                    <a:pt x="188708" y="10383"/>
                  </a:lnTo>
                  <a:lnTo>
                    <a:pt x="182351" y="3327"/>
                  </a:lnTo>
                  <a:lnTo>
                    <a:pt x="175655" y="701"/>
                  </a:lnTo>
                  <a:lnTo>
                    <a:pt x="171647" y="0"/>
                  </a:lnTo>
                  <a:lnTo>
                    <a:pt x="162961" y="1339"/>
                  </a:lnTo>
                  <a:lnTo>
                    <a:pt x="144449" y="8667"/>
                  </a:lnTo>
                  <a:lnTo>
                    <a:pt x="130254" y="19222"/>
                  </a:lnTo>
                  <a:lnTo>
                    <a:pt x="110442" y="47624"/>
                  </a:lnTo>
                  <a:lnTo>
                    <a:pt x="86538" y="81221"/>
                  </a:lnTo>
                  <a:lnTo>
                    <a:pt x="71203" y="114097"/>
                  </a:lnTo>
                  <a:lnTo>
                    <a:pt x="54489" y="148974"/>
                  </a:lnTo>
                  <a:lnTo>
                    <a:pt x="42892" y="173383"/>
                  </a:lnTo>
                  <a:lnTo>
                    <a:pt x="35093" y="200107"/>
                  </a:lnTo>
                  <a:lnTo>
                    <a:pt x="26864" y="229976"/>
                  </a:lnTo>
                  <a:lnTo>
                    <a:pt x="18709" y="261771"/>
                  </a:lnTo>
                  <a:lnTo>
                    <a:pt x="12438" y="294424"/>
                  </a:lnTo>
                  <a:lnTo>
                    <a:pt x="7005" y="325340"/>
                  </a:lnTo>
                  <a:lnTo>
                    <a:pt x="2738" y="354955"/>
                  </a:lnTo>
                  <a:lnTo>
                    <a:pt x="842" y="383993"/>
                  </a:lnTo>
                  <a:lnTo>
                    <a:pt x="0" y="410657"/>
                  </a:lnTo>
                  <a:lnTo>
                    <a:pt x="419" y="435737"/>
                  </a:lnTo>
                  <a:lnTo>
                    <a:pt x="5117" y="471375"/>
                  </a:lnTo>
                  <a:lnTo>
                    <a:pt x="12330" y="502396"/>
                  </a:lnTo>
                  <a:lnTo>
                    <a:pt x="24169" y="530902"/>
                  </a:lnTo>
                  <a:lnTo>
                    <a:pt x="47086" y="565850"/>
                  </a:lnTo>
                  <a:lnTo>
                    <a:pt x="61278" y="577661"/>
                  </a:lnTo>
                  <a:lnTo>
                    <a:pt x="85205" y="587968"/>
                  </a:lnTo>
                  <a:lnTo>
                    <a:pt x="120639" y="591323"/>
                  </a:lnTo>
                  <a:lnTo>
                    <a:pt x="129442" y="590645"/>
                  </a:lnTo>
                  <a:lnTo>
                    <a:pt x="142200" y="5843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214"/>
            <p:cNvSpPr/>
            <p:nvPr/>
          </p:nvSpPr>
          <p:spPr>
            <a:xfrm>
              <a:off x="5894125" y="6143625"/>
              <a:ext cx="76932" cy="261992"/>
            </a:xfrm>
            <a:custGeom>
              <a:avLst/>
              <a:gdLst/>
              <a:ahLst/>
              <a:cxnLst/>
              <a:rect l="0" t="0" r="0" b="0"/>
              <a:pathLst>
                <a:path w="76932" h="261992">
                  <a:moveTo>
                    <a:pt x="35188" y="0"/>
                  </a:moveTo>
                  <a:lnTo>
                    <a:pt x="31395" y="7585"/>
                  </a:lnTo>
                  <a:lnTo>
                    <a:pt x="26368" y="38834"/>
                  </a:lnTo>
                  <a:lnTo>
                    <a:pt x="18287" y="67334"/>
                  </a:lnTo>
                  <a:lnTo>
                    <a:pt x="10072" y="100913"/>
                  </a:lnTo>
                  <a:lnTo>
                    <a:pt x="7356" y="125019"/>
                  </a:lnTo>
                  <a:lnTo>
                    <a:pt x="3503" y="151608"/>
                  </a:lnTo>
                  <a:lnTo>
                    <a:pt x="1262" y="177183"/>
                  </a:lnTo>
                  <a:lnTo>
                    <a:pt x="0" y="209661"/>
                  </a:lnTo>
                  <a:lnTo>
                    <a:pt x="1743" y="234366"/>
                  </a:lnTo>
                  <a:lnTo>
                    <a:pt x="7286" y="252533"/>
                  </a:lnTo>
                  <a:lnTo>
                    <a:pt x="11674" y="259081"/>
                  </a:lnTo>
                  <a:lnTo>
                    <a:pt x="16271" y="261991"/>
                  </a:lnTo>
                  <a:lnTo>
                    <a:pt x="18608" y="261973"/>
                  </a:lnTo>
                  <a:lnTo>
                    <a:pt x="23321" y="259837"/>
                  </a:lnTo>
                  <a:lnTo>
                    <a:pt x="41365" y="243673"/>
                  </a:lnTo>
                  <a:lnTo>
                    <a:pt x="53576" y="220201"/>
                  </a:lnTo>
                  <a:lnTo>
                    <a:pt x="66057" y="185572"/>
                  </a:lnTo>
                  <a:lnTo>
                    <a:pt x="70742" y="152220"/>
                  </a:lnTo>
                  <a:lnTo>
                    <a:pt x="76931" y="118382"/>
                  </a:lnTo>
                  <a:lnTo>
                    <a:pt x="72249" y="87438"/>
                  </a:lnTo>
                  <a:lnTo>
                    <a:pt x="70709" y="77755"/>
                  </a:lnTo>
                  <a:lnTo>
                    <a:pt x="65380" y="67841"/>
                  </a:lnTo>
                  <a:lnTo>
                    <a:pt x="54137" y="54922"/>
                  </a:lnTo>
                  <a:lnTo>
                    <a:pt x="47314" y="52191"/>
                  </a:lnTo>
                  <a:lnTo>
                    <a:pt x="28044" y="50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215"/>
            <p:cNvSpPr/>
            <p:nvPr/>
          </p:nvSpPr>
          <p:spPr>
            <a:xfrm>
              <a:off x="6000750" y="6150914"/>
              <a:ext cx="128589" cy="149754"/>
            </a:xfrm>
            <a:custGeom>
              <a:avLst/>
              <a:gdLst/>
              <a:ahLst/>
              <a:cxnLst/>
              <a:rect l="0" t="0" r="0" b="0"/>
              <a:pathLst>
                <a:path w="128589" h="149754">
                  <a:moveTo>
                    <a:pt x="0" y="128442"/>
                  </a:moveTo>
                  <a:lnTo>
                    <a:pt x="0" y="138385"/>
                  </a:lnTo>
                  <a:lnTo>
                    <a:pt x="2117" y="142916"/>
                  </a:lnTo>
                  <a:lnTo>
                    <a:pt x="6850" y="149467"/>
                  </a:lnTo>
                  <a:lnTo>
                    <a:pt x="10849" y="149753"/>
                  </a:lnTo>
                  <a:lnTo>
                    <a:pt x="11995" y="149000"/>
                  </a:lnTo>
                  <a:lnTo>
                    <a:pt x="12759" y="147703"/>
                  </a:lnTo>
                  <a:lnTo>
                    <a:pt x="13608" y="142559"/>
                  </a:lnTo>
                  <a:lnTo>
                    <a:pt x="16270" y="121970"/>
                  </a:lnTo>
                  <a:lnTo>
                    <a:pt x="19137" y="110484"/>
                  </a:lnTo>
                  <a:lnTo>
                    <a:pt x="23095" y="79358"/>
                  </a:lnTo>
                  <a:lnTo>
                    <a:pt x="27493" y="50043"/>
                  </a:lnTo>
                  <a:lnTo>
                    <a:pt x="34064" y="22910"/>
                  </a:lnTo>
                  <a:lnTo>
                    <a:pt x="43006" y="8260"/>
                  </a:lnTo>
                  <a:lnTo>
                    <a:pt x="45339" y="5458"/>
                  </a:lnTo>
                  <a:lnTo>
                    <a:pt x="52165" y="2345"/>
                  </a:lnTo>
                  <a:lnTo>
                    <a:pt x="73527" y="0"/>
                  </a:lnTo>
                  <a:lnTo>
                    <a:pt x="84668" y="3690"/>
                  </a:lnTo>
                  <a:lnTo>
                    <a:pt x="91341" y="9762"/>
                  </a:lnTo>
                  <a:lnTo>
                    <a:pt x="109448" y="40498"/>
                  </a:lnTo>
                  <a:lnTo>
                    <a:pt x="117666" y="72718"/>
                  </a:lnTo>
                  <a:lnTo>
                    <a:pt x="128588" y="1070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216"/>
            <p:cNvSpPr/>
            <p:nvPr/>
          </p:nvSpPr>
          <p:spPr>
            <a:xfrm>
              <a:off x="6175507" y="6093619"/>
              <a:ext cx="89563" cy="270607"/>
            </a:xfrm>
            <a:custGeom>
              <a:avLst/>
              <a:gdLst/>
              <a:ahLst/>
              <a:cxnLst/>
              <a:rect l="0" t="0" r="0" b="0"/>
              <a:pathLst>
                <a:path w="89563" h="270607">
                  <a:moveTo>
                    <a:pt x="89562" y="0"/>
                  </a:moveTo>
                  <a:lnTo>
                    <a:pt x="85770" y="0"/>
                  </a:lnTo>
                  <a:lnTo>
                    <a:pt x="81791" y="2117"/>
                  </a:lnTo>
                  <a:lnTo>
                    <a:pt x="75656" y="6849"/>
                  </a:lnTo>
                  <a:lnTo>
                    <a:pt x="65364" y="7118"/>
                  </a:lnTo>
                  <a:lnTo>
                    <a:pt x="60816" y="9249"/>
                  </a:lnTo>
                  <a:lnTo>
                    <a:pt x="56148" y="12048"/>
                  </a:lnTo>
                  <a:lnTo>
                    <a:pt x="49058" y="14417"/>
                  </a:lnTo>
                  <a:lnTo>
                    <a:pt x="37171" y="24143"/>
                  </a:lnTo>
                  <a:lnTo>
                    <a:pt x="27648" y="39900"/>
                  </a:lnTo>
                  <a:lnTo>
                    <a:pt x="15743" y="71988"/>
                  </a:lnTo>
                  <a:lnTo>
                    <a:pt x="7012" y="106618"/>
                  </a:lnTo>
                  <a:lnTo>
                    <a:pt x="3984" y="138570"/>
                  </a:lnTo>
                  <a:lnTo>
                    <a:pt x="0" y="167705"/>
                  </a:lnTo>
                  <a:lnTo>
                    <a:pt x="2844" y="201401"/>
                  </a:lnTo>
                  <a:lnTo>
                    <a:pt x="5659" y="224774"/>
                  </a:lnTo>
                  <a:lnTo>
                    <a:pt x="13721" y="246894"/>
                  </a:lnTo>
                  <a:lnTo>
                    <a:pt x="24404" y="261713"/>
                  </a:lnTo>
                  <a:lnTo>
                    <a:pt x="30969" y="267129"/>
                  </a:lnTo>
                  <a:lnTo>
                    <a:pt x="37327" y="269536"/>
                  </a:lnTo>
                  <a:lnTo>
                    <a:pt x="45444" y="270606"/>
                  </a:lnTo>
                  <a:lnTo>
                    <a:pt x="58939" y="267417"/>
                  </a:lnTo>
                  <a:lnTo>
                    <a:pt x="82418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217"/>
            <p:cNvSpPr/>
            <p:nvPr/>
          </p:nvSpPr>
          <p:spPr>
            <a:xfrm>
              <a:off x="6379758" y="5943600"/>
              <a:ext cx="28187" cy="392907"/>
            </a:xfrm>
            <a:custGeom>
              <a:avLst/>
              <a:gdLst/>
              <a:ahLst/>
              <a:cxnLst/>
              <a:rect l="0" t="0" r="0" b="0"/>
              <a:pathLst>
                <a:path w="28187" h="392907">
                  <a:moveTo>
                    <a:pt x="28186" y="0"/>
                  </a:moveTo>
                  <a:lnTo>
                    <a:pt x="28186" y="31374"/>
                  </a:lnTo>
                  <a:lnTo>
                    <a:pt x="24394" y="61495"/>
                  </a:lnTo>
                  <a:lnTo>
                    <a:pt x="22035" y="92480"/>
                  </a:lnTo>
                  <a:lnTo>
                    <a:pt x="17544" y="126797"/>
                  </a:lnTo>
                  <a:lnTo>
                    <a:pt x="15518" y="152398"/>
                  </a:lnTo>
                  <a:lnTo>
                    <a:pt x="13825" y="179651"/>
                  </a:lnTo>
                  <a:lnTo>
                    <a:pt x="10426" y="207638"/>
                  </a:lnTo>
                  <a:lnTo>
                    <a:pt x="6270" y="235952"/>
                  </a:lnTo>
                  <a:lnTo>
                    <a:pt x="2570" y="264412"/>
                  </a:lnTo>
                  <a:lnTo>
                    <a:pt x="926" y="292935"/>
                  </a:lnTo>
                  <a:lnTo>
                    <a:pt x="0" y="328184"/>
                  </a:lnTo>
                  <a:lnTo>
                    <a:pt x="482" y="362835"/>
                  </a:lnTo>
                  <a:lnTo>
                    <a:pt x="6755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218"/>
            <p:cNvSpPr/>
            <p:nvPr/>
          </p:nvSpPr>
          <p:spPr>
            <a:xfrm>
              <a:off x="6465094" y="6229350"/>
              <a:ext cx="100013" cy="126648"/>
            </a:xfrm>
            <a:custGeom>
              <a:avLst/>
              <a:gdLst/>
              <a:ahLst/>
              <a:cxnLst/>
              <a:rect l="0" t="0" r="0" b="0"/>
              <a:pathLst>
                <a:path w="100013" h="126648">
                  <a:moveTo>
                    <a:pt x="0" y="28575"/>
                  </a:moveTo>
                  <a:lnTo>
                    <a:pt x="0" y="60686"/>
                  </a:lnTo>
                  <a:lnTo>
                    <a:pt x="2117" y="86423"/>
                  </a:lnTo>
                  <a:lnTo>
                    <a:pt x="9943" y="110646"/>
                  </a:lnTo>
                  <a:lnTo>
                    <a:pt x="16793" y="122037"/>
                  </a:lnTo>
                  <a:lnTo>
                    <a:pt x="21486" y="125676"/>
                  </a:lnTo>
                  <a:lnTo>
                    <a:pt x="23849" y="126647"/>
                  </a:lnTo>
                  <a:lnTo>
                    <a:pt x="26218" y="126500"/>
                  </a:lnTo>
                  <a:lnTo>
                    <a:pt x="30967" y="124220"/>
                  </a:lnTo>
                  <a:lnTo>
                    <a:pt x="49036" y="107952"/>
                  </a:lnTo>
                  <a:lnTo>
                    <a:pt x="68860" y="76108"/>
                  </a:lnTo>
                  <a:lnTo>
                    <a:pt x="80659" y="57131"/>
                  </a:lnTo>
                  <a:lnTo>
                    <a:pt x="87442" y="47617"/>
                  </a:lnTo>
                  <a:lnTo>
                    <a:pt x="1000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219"/>
            <p:cNvSpPr/>
            <p:nvPr/>
          </p:nvSpPr>
          <p:spPr>
            <a:xfrm>
              <a:off x="6608263" y="6165056"/>
              <a:ext cx="106737" cy="192883"/>
            </a:xfrm>
            <a:custGeom>
              <a:avLst/>
              <a:gdLst/>
              <a:ahLst/>
              <a:cxnLst/>
              <a:rect l="0" t="0" r="0" b="0"/>
              <a:pathLst>
                <a:path w="106737" h="192883">
                  <a:moveTo>
                    <a:pt x="6850" y="0"/>
                  </a:moveTo>
                  <a:lnTo>
                    <a:pt x="6850" y="3792"/>
                  </a:lnTo>
                  <a:lnTo>
                    <a:pt x="4733" y="7771"/>
                  </a:lnTo>
                  <a:lnTo>
                    <a:pt x="3057" y="9943"/>
                  </a:lnTo>
                  <a:lnTo>
                    <a:pt x="1195" y="16591"/>
                  </a:lnTo>
                  <a:lnTo>
                    <a:pt x="0" y="33792"/>
                  </a:lnTo>
                  <a:lnTo>
                    <a:pt x="1953" y="40948"/>
                  </a:lnTo>
                  <a:lnTo>
                    <a:pt x="4674" y="46774"/>
                  </a:lnTo>
                  <a:lnTo>
                    <a:pt x="6998" y="54517"/>
                  </a:lnTo>
                  <a:lnTo>
                    <a:pt x="10355" y="59419"/>
                  </a:lnTo>
                  <a:lnTo>
                    <a:pt x="12362" y="60251"/>
                  </a:lnTo>
                  <a:lnTo>
                    <a:pt x="14493" y="60011"/>
                  </a:lnTo>
                  <a:lnTo>
                    <a:pt x="18977" y="58421"/>
                  </a:lnTo>
                  <a:lnTo>
                    <a:pt x="53881" y="51518"/>
                  </a:lnTo>
                  <a:lnTo>
                    <a:pt x="60296" y="49884"/>
                  </a:lnTo>
                  <a:lnTo>
                    <a:pt x="65793" y="46513"/>
                  </a:lnTo>
                  <a:lnTo>
                    <a:pt x="69164" y="46090"/>
                  </a:lnTo>
                  <a:lnTo>
                    <a:pt x="86768" y="49334"/>
                  </a:lnTo>
                  <a:lnTo>
                    <a:pt x="92110" y="51824"/>
                  </a:lnTo>
                  <a:lnTo>
                    <a:pt x="102008" y="59891"/>
                  </a:lnTo>
                  <a:lnTo>
                    <a:pt x="104705" y="66570"/>
                  </a:lnTo>
                  <a:lnTo>
                    <a:pt x="106736" y="101557"/>
                  </a:lnTo>
                  <a:lnTo>
                    <a:pt x="96908" y="136860"/>
                  </a:lnTo>
                  <a:lnTo>
                    <a:pt x="83012" y="168750"/>
                  </a:lnTo>
                  <a:lnTo>
                    <a:pt x="76793" y="185069"/>
                  </a:lnTo>
                  <a:lnTo>
                    <a:pt x="71143" y="1928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220"/>
            <p:cNvSpPr/>
            <p:nvPr/>
          </p:nvSpPr>
          <p:spPr>
            <a:xfrm>
              <a:off x="6766587" y="6172200"/>
              <a:ext cx="5689" cy="85726"/>
            </a:xfrm>
            <a:custGeom>
              <a:avLst/>
              <a:gdLst/>
              <a:ahLst/>
              <a:cxnLst/>
              <a:rect l="0" t="0" r="0" b="0"/>
              <a:pathLst>
                <a:path w="5689" h="85726">
                  <a:moveTo>
                    <a:pt x="5688" y="0"/>
                  </a:moveTo>
                  <a:lnTo>
                    <a:pt x="1895" y="3792"/>
                  </a:lnTo>
                  <a:lnTo>
                    <a:pt x="33" y="9887"/>
                  </a:lnTo>
                  <a:lnTo>
                    <a:pt x="0" y="18682"/>
                  </a:lnTo>
                  <a:lnTo>
                    <a:pt x="4783" y="50585"/>
                  </a:lnTo>
                  <a:lnTo>
                    <a:pt x="5688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221"/>
            <p:cNvSpPr/>
            <p:nvPr/>
          </p:nvSpPr>
          <p:spPr>
            <a:xfrm>
              <a:off x="6836569" y="6080928"/>
              <a:ext cx="92738" cy="162711"/>
            </a:xfrm>
            <a:custGeom>
              <a:avLst/>
              <a:gdLst/>
              <a:ahLst/>
              <a:cxnLst/>
              <a:rect l="0" t="0" r="0" b="0"/>
              <a:pathLst>
                <a:path w="92738" h="162711">
                  <a:moveTo>
                    <a:pt x="28575" y="162710"/>
                  </a:moveTo>
                  <a:lnTo>
                    <a:pt x="32368" y="162710"/>
                  </a:lnTo>
                  <a:lnTo>
                    <a:pt x="36346" y="160593"/>
                  </a:lnTo>
                  <a:lnTo>
                    <a:pt x="45368" y="152767"/>
                  </a:lnTo>
                  <a:lnTo>
                    <a:pt x="54793" y="137080"/>
                  </a:lnTo>
                  <a:lnTo>
                    <a:pt x="66415" y="113990"/>
                  </a:lnTo>
                  <a:lnTo>
                    <a:pt x="77093" y="96680"/>
                  </a:lnTo>
                  <a:lnTo>
                    <a:pt x="89497" y="61675"/>
                  </a:lnTo>
                  <a:lnTo>
                    <a:pt x="92203" y="30539"/>
                  </a:lnTo>
                  <a:lnTo>
                    <a:pt x="92737" y="12424"/>
                  </a:lnTo>
                  <a:lnTo>
                    <a:pt x="90693" y="6487"/>
                  </a:lnTo>
                  <a:lnTo>
                    <a:pt x="89038" y="3792"/>
                  </a:lnTo>
                  <a:lnTo>
                    <a:pt x="87139" y="1996"/>
                  </a:lnTo>
                  <a:lnTo>
                    <a:pt x="82914" y="0"/>
                  </a:lnTo>
                  <a:lnTo>
                    <a:pt x="80676" y="261"/>
                  </a:lnTo>
                  <a:lnTo>
                    <a:pt x="76073" y="2669"/>
                  </a:lnTo>
                  <a:lnTo>
                    <a:pt x="61740" y="16385"/>
                  </a:lnTo>
                  <a:lnTo>
                    <a:pt x="39734" y="48671"/>
                  </a:lnTo>
                  <a:lnTo>
                    <a:pt x="23400" y="71539"/>
                  </a:lnTo>
                  <a:lnTo>
                    <a:pt x="4877" y="106211"/>
                  </a:lnTo>
                  <a:lnTo>
                    <a:pt x="0" y="1127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222"/>
            <p:cNvSpPr/>
            <p:nvPr/>
          </p:nvSpPr>
          <p:spPr>
            <a:xfrm>
              <a:off x="6986588" y="6098144"/>
              <a:ext cx="135732" cy="209788"/>
            </a:xfrm>
            <a:custGeom>
              <a:avLst/>
              <a:gdLst/>
              <a:ahLst/>
              <a:cxnLst/>
              <a:rect l="0" t="0" r="0" b="0"/>
              <a:pathLst>
                <a:path w="135732" h="209788">
                  <a:moveTo>
                    <a:pt x="0" y="102631"/>
                  </a:moveTo>
                  <a:lnTo>
                    <a:pt x="0" y="110216"/>
                  </a:lnTo>
                  <a:lnTo>
                    <a:pt x="2116" y="116057"/>
                  </a:lnTo>
                  <a:lnTo>
                    <a:pt x="4909" y="121298"/>
                  </a:lnTo>
                  <a:lnTo>
                    <a:pt x="6150" y="126273"/>
                  </a:lnTo>
                  <a:lnTo>
                    <a:pt x="5688" y="128712"/>
                  </a:lnTo>
                  <a:lnTo>
                    <a:pt x="268" y="137927"/>
                  </a:lnTo>
                  <a:lnTo>
                    <a:pt x="79" y="134432"/>
                  </a:lnTo>
                  <a:lnTo>
                    <a:pt x="7280" y="101322"/>
                  </a:lnTo>
                  <a:lnTo>
                    <a:pt x="13207" y="66740"/>
                  </a:lnTo>
                  <a:lnTo>
                    <a:pt x="20571" y="38303"/>
                  </a:lnTo>
                  <a:lnTo>
                    <a:pt x="32112" y="18483"/>
                  </a:lnTo>
                  <a:lnTo>
                    <a:pt x="51128" y="1072"/>
                  </a:lnTo>
                  <a:lnTo>
                    <a:pt x="54723" y="0"/>
                  </a:lnTo>
                  <a:lnTo>
                    <a:pt x="62951" y="926"/>
                  </a:lnTo>
                  <a:lnTo>
                    <a:pt x="72714" y="5909"/>
                  </a:lnTo>
                  <a:lnTo>
                    <a:pt x="84428" y="19998"/>
                  </a:lnTo>
                  <a:lnTo>
                    <a:pt x="101644" y="55149"/>
                  </a:lnTo>
                  <a:lnTo>
                    <a:pt x="112666" y="84064"/>
                  </a:lnTo>
                  <a:lnTo>
                    <a:pt x="118336" y="107079"/>
                  </a:lnTo>
                  <a:lnTo>
                    <a:pt x="123502" y="133183"/>
                  </a:lnTo>
                  <a:lnTo>
                    <a:pt x="128444" y="162776"/>
                  </a:lnTo>
                  <a:lnTo>
                    <a:pt x="135731" y="2097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530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371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Bellringer: Dec 5</vt:lpstr>
      <vt:lpstr>Agenda</vt:lpstr>
      <vt:lpstr>Socratic Seminar Steps</vt:lpstr>
      <vt:lpstr>Question 1</vt:lpstr>
      <vt:lpstr>Question 2</vt:lpstr>
      <vt:lpstr>Essay Assignment</vt:lpstr>
      <vt:lpstr>Ticket out:</vt:lpstr>
      <vt:lpstr>Homework: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Dec 4</dc:title>
  <dc:creator>Windows User</dc:creator>
  <cp:lastModifiedBy>Windows User</cp:lastModifiedBy>
  <cp:revision>6</cp:revision>
  <dcterms:created xsi:type="dcterms:W3CDTF">2014-12-04T11:39:45Z</dcterms:created>
  <dcterms:modified xsi:type="dcterms:W3CDTF">2014-12-05T16:50:47Z</dcterms:modified>
</cp:coreProperties>
</file>