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1" r:id="rId3"/>
    <p:sldId id="258" r:id="rId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8FE416E-2550-4493-AA39-B3ECE5FA9FD9}" type="datetimeFigureOut">
              <a:rPr lang="en-US" smtClean="0"/>
              <a:t>12/5/2014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147CE4-1A8A-4F9D-BDA7-25059E1FC082}" type="slidenum">
              <a:rPr lang="en-US" smtClean="0"/>
              <a:t>‹#›</a:t>
            </a:fld>
            <a:endParaRPr lang="en-US"/>
          </a:p>
        </p:txBody>
      </p:sp>
    </p:spTree>
    <p:extLst>
      <p:ext uri="{BB962C8B-B14F-4D97-AF65-F5344CB8AC3E}">
        <p14:creationId xmlns:p14="http://schemas.microsoft.com/office/powerpoint/2010/main" val="1556136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8FE416E-2550-4493-AA39-B3ECE5FA9FD9}" type="datetimeFigureOut">
              <a:rPr lang="en-US" smtClean="0"/>
              <a:t>12/5/2014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147CE4-1A8A-4F9D-BDA7-25059E1FC082}" type="slidenum">
              <a:rPr lang="en-US" smtClean="0"/>
              <a:t>‹#›</a:t>
            </a:fld>
            <a:endParaRPr lang="en-US"/>
          </a:p>
        </p:txBody>
      </p:sp>
    </p:spTree>
    <p:extLst>
      <p:ext uri="{BB962C8B-B14F-4D97-AF65-F5344CB8AC3E}">
        <p14:creationId xmlns:p14="http://schemas.microsoft.com/office/powerpoint/2010/main" val="9987967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8FE416E-2550-4493-AA39-B3ECE5FA9FD9}" type="datetimeFigureOut">
              <a:rPr lang="en-US" smtClean="0"/>
              <a:t>12/5/2014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147CE4-1A8A-4F9D-BDA7-25059E1FC082}" type="slidenum">
              <a:rPr lang="en-US" smtClean="0"/>
              <a:t>‹#›</a:t>
            </a:fld>
            <a:endParaRPr lang="en-US"/>
          </a:p>
        </p:txBody>
      </p:sp>
    </p:spTree>
    <p:extLst>
      <p:ext uri="{BB962C8B-B14F-4D97-AF65-F5344CB8AC3E}">
        <p14:creationId xmlns:p14="http://schemas.microsoft.com/office/powerpoint/2010/main" val="36712713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8FE416E-2550-4493-AA39-B3ECE5FA9FD9}" type="datetimeFigureOut">
              <a:rPr lang="en-US" smtClean="0"/>
              <a:t>12/5/2014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147CE4-1A8A-4F9D-BDA7-25059E1FC082}" type="slidenum">
              <a:rPr lang="en-US" smtClean="0"/>
              <a:t>‹#›</a:t>
            </a:fld>
            <a:endParaRPr lang="en-US"/>
          </a:p>
        </p:txBody>
      </p:sp>
    </p:spTree>
    <p:extLst>
      <p:ext uri="{BB962C8B-B14F-4D97-AF65-F5344CB8AC3E}">
        <p14:creationId xmlns:p14="http://schemas.microsoft.com/office/powerpoint/2010/main" val="32412508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8FE416E-2550-4493-AA39-B3ECE5FA9FD9}" type="datetimeFigureOut">
              <a:rPr lang="en-US" smtClean="0"/>
              <a:t>12/5/2014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147CE4-1A8A-4F9D-BDA7-25059E1FC082}" type="slidenum">
              <a:rPr lang="en-US" smtClean="0"/>
              <a:t>‹#›</a:t>
            </a:fld>
            <a:endParaRPr lang="en-US"/>
          </a:p>
        </p:txBody>
      </p:sp>
    </p:spTree>
    <p:extLst>
      <p:ext uri="{BB962C8B-B14F-4D97-AF65-F5344CB8AC3E}">
        <p14:creationId xmlns:p14="http://schemas.microsoft.com/office/powerpoint/2010/main" val="2346845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8FE416E-2550-4493-AA39-B3ECE5FA9FD9}" type="datetimeFigureOut">
              <a:rPr lang="en-US" smtClean="0"/>
              <a:t>12/5/2014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9147CE4-1A8A-4F9D-BDA7-25059E1FC082}" type="slidenum">
              <a:rPr lang="en-US" smtClean="0"/>
              <a:t>‹#›</a:t>
            </a:fld>
            <a:endParaRPr lang="en-US"/>
          </a:p>
        </p:txBody>
      </p:sp>
    </p:spTree>
    <p:extLst>
      <p:ext uri="{BB962C8B-B14F-4D97-AF65-F5344CB8AC3E}">
        <p14:creationId xmlns:p14="http://schemas.microsoft.com/office/powerpoint/2010/main" val="32206991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8FE416E-2550-4493-AA39-B3ECE5FA9FD9}" type="datetimeFigureOut">
              <a:rPr lang="en-US" smtClean="0"/>
              <a:t>12/5/2014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9147CE4-1A8A-4F9D-BDA7-25059E1FC082}" type="slidenum">
              <a:rPr lang="en-US" smtClean="0"/>
              <a:t>‹#›</a:t>
            </a:fld>
            <a:endParaRPr lang="en-US"/>
          </a:p>
        </p:txBody>
      </p:sp>
    </p:spTree>
    <p:extLst>
      <p:ext uri="{BB962C8B-B14F-4D97-AF65-F5344CB8AC3E}">
        <p14:creationId xmlns:p14="http://schemas.microsoft.com/office/powerpoint/2010/main" val="4132722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8FE416E-2550-4493-AA39-B3ECE5FA9FD9}" type="datetimeFigureOut">
              <a:rPr lang="en-US" smtClean="0"/>
              <a:t>12/5/2014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9147CE4-1A8A-4F9D-BDA7-25059E1FC082}" type="slidenum">
              <a:rPr lang="en-US" smtClean="0"/>
              <a:t>‹#›</a:t>
            </a:fld>
            <a:endParaRPr lang="en-US"/>
          </a:p>
        </p:txBody>
      </p:sp>
    </p:spTree>
    <p:extLst>
      <p:ext uri="{BB962C8B-B14F-4D97-AF65-F5344CB8AC3E}">
        <p14:creationId xmlns:p14="http://schemas.microsoft.com/office/powerpoint/2010/main" val="29024386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8FE416E-2550-4493-AA39-B3ECE5FA9FD9}" type="datetimeFigureOut">
              <a:rPr lang="en-US" smtClean="0"/>
              <a:t>12/5/2014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9147CE4-1A8A-4F9D-BDA7-25059E1FC082}" type="slidenum">
              <a:rPr lang="en-US" smtClean="0"/>
              <a:t>‹#›</a:t>
            </a:fld>
            <a:endParaRPr lang="en-US"/>
          </a:p>
        </p:txBody>
      </p:sp>
    </p:spTree>
    <p:extLst>
      <p:ext uri="{BB962C8B-B14F-4D97-AF65-F5344CB8AC3E}">
        <p14:creationId xmlns:p14="http://schemas.microsoft.com/office/powerpoint/2010/main" val="7195610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8FE416E-2550-4493-AA39-B3ECE5FA9FD9}" type="datetimeFigureOut">
              <a:rPr lang="en-US" smtClean="0"/>
              <a:t>12/5/2014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9147CE4-1A8A-4F9D-BDA7-25059E1FC082}" type="slidenum">
              <a:rPr lang="en-US" smtClean="0"/>
              <a:t>‹#›</a:t>
            </a:fld>
            <a:endParaRPr lang="en-US"/>
          </a:p>
        </p:txBody>
      </p:sp>
    </p:spTree>
    <p:extLst>
      <p:ext uri="{BB962C8B-B14F-4D97-AF65-F5344CB8AC3E}">
        <p14:creationId xmlns:p14="http://schemas.microsoft.com/office/powerpoint/2010/main" val="29437330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8FE416E-2550-4493-AA39-B3ECE5FA9FD9}" type="datetimeFigureOut">
              <a:rPr lang="en-US" smtClean="0"/>
              <a:t>12/5/2014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9147CE4-1A8A-4F9D-BDA7-25059E1FC082}" type="slidenum">
              <a:rPr lang="en-US" smtClean="0"/>
              <a:t>‹#›</a:t>
            </a:fld>
            <a:endParaRPr lang="en-US"/>
          </a:p>
        </p:txBody>
      </p:sp>
    </p:spTree>
    <p:extLst>
      <p:ext uri="{BB962C8B-B14F-4D97-AF65-F5344CB8AC3E}">
        <p14:creationId xmlns:p14="http://schemas.microsoft.com/office/powerpoint/2010/main" val="42478072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8FE416E-2550-4493-AA39-B3ECE5FA9FD9}" type="datetimeFigureOut">
              <a:rPr lang="en-US" smtClean="0"/>
              <a:t>12/5/2014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9147CE4-1A8A-4F9D-BDA7-25059E1FC082}" type="slidenum">
              <a:rPr lang="en-US" smtClean="0"/>
              <a:t>‹#›</a:t>
            </a:fld>
            <a:endParaRPr lang="en-US"/>
          </a:p>
        </p:txBody>
      </p:sp>
    </p:spTree>
    <p:extLst>
      <p:ext uri="{BB962C8B-B14F-4D97-AF65-F5344CB8AC3E}">
        <p14:creationId xmlns:p14="http://schemas.microsoft.com/office/powerpoint/2010/main" val="18246908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65727" y="375516"/>
            <a:ext cx="7772400" cy="1470025"/>
          </a:xfrm>
        </p:spPr>
        <p:txBody>
          <a:bodyPr/>
          <a:lstStyle/>
          <a:p>
            <a:r>
              <a:rPr lang="en-US" dirty="0" smtClean="0"/>
              <a:t>Bellringer: Dec. </a:t>
            </a:r>
            <a:r>
              <a:rPr lang="en-US" dirty="0" smtClean="0"/>
              <a:t>5</a:t>
            </a:r>
            <a:endParaRPr lang="en-US" dirty="0"/>
          </a:p>
        </p:txBody>
      </p:sp>
      <p:sp>
        <p:nvSpPr>
          <p:cNvPr id="3" name="Subtitle 2"/>
          <p:cNvSpPr>
            <a:spLocks noGrp="1"/>
          </p:cNvSpPr>
          <p:nvPr>
            <p:ph type="subTitle" idx="1"/>
          </p:nvPr>
        </p:nvSpPr>
        <p:spPr>
          <a:xfrm>
            <a:off x="533400" y="1600200"/>
            <a:ext cx="7239000" cy="4876800"/>
          </a:xfrm>
        </p:spPr>
        <p:txBody>
          <a:bodyPr>
            <a:normAutofit fontScale="92500"/>
          </a:bodyPr>
          <a:lstStyle/>
          <a:p>
            <a:r>
              <a:rPr lang="en-US" dirty="0" smtClean="0"/>
              <a:t>Pick up th</a:t>
            </a:r>
            <a:r>
              <a:rPr lang="en-US" dirty="0" smtClean="0"/>
              <a:t>e sonnet paper.</a:t>
            </a:r>
          </a:p>
          <a:p>
            <a:r>
              <a:rPr lang="en-US" dirty="0" smtClean="0"/>
              <a:t>Read it. See if you can figure out what the poet’s message is. </a:t>
            </a:r>
            <a:endParaRPr lang="en-US" dirty="0" smtClean="0"/>
          </a:p>
          <a:p>
            <a:endParaRPr lang="en-US" dirty="0"/>
          </a:p>
          <a:p>
            <a:pPr algn="l"/>
            <a:r>
              <a:rPr lang="en-US" dirty="0"/>
              <a:t>A</a:t>
            </a:r>
            <a:r>
              <a:rPr lang="en-US" dirty="0" smtClean="0"/>
              <a:t>genda: </a:t>
            </a:r>
          </a:p>
          <a:p>
            <a:pPr algn="l"/>
            <a:r>
              <a:rPr lang="en-US" dirty="0" smtClean="0"/>
              <a:t>1. Sonnet</a:t>
            </a:r>
            <a:endParaRPr lang="en-US" dirty="0" smtClean="0"/>
          </a:p>
          <a:p>
            <a:pPr algn="l"/>
            <a:r>
              <a:rPr lang="en-US" dirty="0"/>
              <a:t>2</a:t>
            </a:r>
            <a:r>
              <a:rPr lang="en-US" dirty="0" smtClean="0"/>
              <a:t>. </a:t>
            </a:r>
            <a:r>
              <a:rPr lang="en-US" smtClean="0"/>
              <a:t>“Song of the Indian Maid” </a:t>
            </a:r>
            <a:r>
              <a:rPr lang="en-US" dirty="0" smtClean="0"/>
              <a:t>excerpt</a:t>
            </a:r>
            <a:endParaRPr lang="en-US" dirty="0" smtClean="0"/>
          </a:p>
          <a:p>
            <a:pPr algn="l"/>
            <a:r>
              <a:rPr lang="en-US" dirty="0" smtClean="0"/>
              <a:t>3. Essay assignment for </a:t>
            </a:r>
            <a:r>
              <a:rPr lang="en-US" i="1" dirty="0" smtClean="0"/>
              <a:t>Seize the Day – </a:t>
            </a:r>
            <a:r>
              <a:rPr lang="en-US" dirty="0" smtClean="0"/>
              <a:t>while some kids write, you can finish your quiz. </a:t>
            </a:r>
          </a:p>
        </p:txBody>
      </p:sp>
    </p:spTree>
    <p:extLst>
      <p:ext uri="{BB962C8B-B14F-4D97-AF65-F5344CB8AC3E}">
        <p14:creationId xmlns:p14="http://schemas.microsoft.com/office/powerpoint/2010/main" val="140571447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Essay Assignment! </a:t>
            </a:r>
            <a:endParaRPr lang="en-US" dirty="0"/>
          </a:p>
        </p:txBody>
      </p:sp>
      <p:sp>
        <p:nvSpPr>
          <p:cNvPr id="3" name="Content Placeholder 2"/>
          <p:cNvSpPr>
            <a:spLocks noGrp="1"/>
          </p:cNvSpPr>
          <p:nvPr>
            <p:ph idx="1"/>
          </p:nvPr>
        </p:nvSpPr>
        <p:spPr/>
        <p:txBody>
          <a:bodyPr>
            <a:normAutofit lnSpcReduction="10000"/>
          </a:bodyPr>
          <a:lstStyle/>
          <a:p>
            <a:r>
              <a:rPr lang="en-US" dirty="0" smtClean="0"/>
              <a:t>Rough draft is due Dec. 9</a:t>
            </a:r>
          </a:p>
          <a:p>
            <a:r>
              <a:rPr lang="en-US" dirty="0" smtClean="0"/>
              <a:t>Final draft is due Dec. 15</a:t>
            </a:r>
          </a:p>
          <a:p>
            <a:endParaRPr lang="en-US" dirty="0"/>
          </a:p>
          <a:p>
            <a:r>
              <a:rPr lang="en-US" dirty="0" smtClean="0"/>
              <a:t>You have already started this essay with the three responses we wrote about the text. Review what you said in those. Add to them based on the entire book. You MAY change your mind as you look to integrate the three different ideas. </a:t>
            </a:r>
            <a:endParaRPr lang="en-US" dirty="0"/>
          </a:p>
        </p:txBody>
      </p:sp>
    </p:spTree>
    <p:extLst>
      <p:ext uri="{BB962C8B-B14F-4D97-AF65-F5344CB8AC3E}">
        <p14:creationId xmlns:p14="http://schemas.microsoft.com/office/powerpoint/2010/main" val="181393457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Homework: </a:t>
            </a:r>
            <a:endParaRPr lang="en-US" dirty="0"/>
          </a:p>
        </p:txBody>
      </p:sp>
      <p:sp>
        <p:nvSpPr>
          <p:cNvPr id="3" name="Content Placeholder 2"/>
          <p:cNvSpPr>
            <a:spLocks noGrp="1"/>
          </p:cNvSpPr>
          <p:nvPr>
            <p:ph idx="1"/>
          </p:nvPr>
        </p:nvSpPr>
        <p:spPr>
          <a:xfrm>
            <a:off x="457200" y="1295400"/>
            <a:ext cx="8229600" cy="4830763"/>
          </a:xfrm>
        </p:spPr>
        <p:txBody>
          <a:bodyPr>
            <a:normAutofit/>
          </a:bodyPr>
          <a:lstStyle/>
          <a:p>
            <a:pPr marL="0" indent="0">
              <a:buNone/>
            </a:pPr>
            <a:r>
              <a:rPr lang="en-US" dirty="0" smtClean="0"/>
              <a:t>Essay for </a:t>
            </a:r>
            <a:r>
              <a:rPr lang="en-US" i="1" dirty="0" smtClean="0"/>
              <a:t>Seize the Day</a:t>
            </a:r>
            <a:r>
              <a:rPr lang="en-US" dirty="0" smtClean="0"/>
              <a:t> – rough draft is due Dec. 9</a:t>
            </a:r>
          </a:p>
          <a:p>
            <a:pPr marL="0" indent="0">
              <a:buNone/>
            </a:pPr>
            <a:r>
              <a:rPr lang="en-US" dirty="0" smtClean="0"/>
              <a:t>You will turn in the novels on Dec. 15, when the final draft of the essay is due. </a:t>
            </a:r>
          </a:p>
          <a:p>
            <a:pPr marL="0" indent="0">
              <a:buNone/>
            </a:pPr>
            <a:endParaRPr lang="en-US" dirty="0" smtClean="0"/>
          </a:p>
          <a:p>
            <a:pPr marL="0" indent="0">
              <a:buNone/>
            </a:pPr>
            <a:endParaRPr lang="en-US" dirty="0" smtClean="0"/>
          </a:p>
          <a:p>
            <a:pPr marL="0" indent="0">
              <a:buNone/>
            </a:pPr>
            <a:endParaRPr lang="en-US" dirty="0"/>
          </a:p>
          <a:p>
            <a:pPr marL="0" indent="0">
              <a:buNone/>
            </a:pPr>
            <a:endParaRPr lang="en-US" dirty="0"/>
          </a:p>
        </p:txBody>
      </p:sp>
    </p:spTree>
    <p:extLst>
      <p:ext uri="{BB962C8B-B14F-4D97-AF65-F5344CB8AC3E}">
        <p14:creationId xmlns:p14="http://schemas.microsoft.com/office/powerpoint/2010/main" val="339256642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486</TotalTime>
  <Words>161</Words>
  <Application>Microsoft Office PowerPoint</Application>
  <PresentationFormat>On-screen Show (4:3)</PresentationFormat>
  <Paragraphs>18</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Office Theme</vt:lpstr>
      <vt:lpstr>Bellringer: Dec. 5</vt:lpstr>
      <vt:lpstr>Essay Assignment! </vt:lpstr>
      <vt:lpstr>Homework: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Bellringer: Dec. 1</dc:title>
  <dc:creator>Windows User</dc:creator>
  <cp:lastModifiedBy>Windows User</cp:lastModifiedBy>
  <cp:revision>14</cp:revision>
  <dcterms:created xsi:type="dcterms:W3CDTF">2014-12-01T12:24:52Z</dcterms:created>
  <dcterms:modified xsi:type="dcterms:W3CDTF">2014-12-05T12:43:30Z</dcterms:modified>
</cp:coreProperties>
</file>