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8" r:id="rId2"/>
    <p:sldId id="267" r:id="rId3"/>
    <p:sldId id="259" r:id="rId4"/>
    <p:sldId id="263" r:id="rId5"/>
    <p:sldId id="260" r:id="rId6"/>
    <p:sldId id="261" r:id="rId7"/>
    <p:sldId id="262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3D4B00-CDEA-47E1-B10A-A6F5D0149E2D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71C32A-DF78-434A-8489-35B036C47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249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457205" y="3699803"/>
            <a:ext cx="8305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00"/>
              </a:spcBef>
              <a:buClr>
                <a:schemeClr val="accent2"/>
              </a:buClr>
              <a:buFont typeface="Merriweather"/>
              <a:buNone/>
              <a:defRPr sz="2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ctr" rtl="0">
              <a:spcBef>
                <a:spcPts val="300"/>
              </a:spcBef>
              <a:buClr>
                <a:srgbClr val="D6903E"/>
              </a:buClr>
              <a:buFont typeface="Merriweather"/>
              <a:buNone/>
              <a:defRPr sz="24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ctr" rtl="0">
              <a:spcBef>
                <a:spcPts val="300"/>
              </a:spcBef>
              <a:buClr>
                <a:srgbClr val="B27834"/>
              </a:buClr>
              <a:buFont typeface="Merriweather"/>
              <a:buNone/>
              <a:defRPr sz="21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ctr" rtl="0">
              <a:spcBef>
                <a:spcPts val="300"/>
              </a:spcBef>
              <a:buClr>
                <a:srgbClr val="D6903E"/>
              </a:buClr>
              <a:buFont typeface="Merriweather"/>
              <a:buNone/>
              <a:defRPr sz="19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ctr" rtl="0">
              <a:spcBef>
                <a:spcPts val="340"/>
              </a:spcBef>
              <a:buClr>
                <a:srgbClr val="D6903E"/>
              </a:buClr>
              <a:buFont typeface="Merriweather"/>
              <a:buNone/>
              <a:defRPr sz="16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ctr" rtl="0">
              <a:spcBef>
                <a:spcPts val="340"/>
              </a:spcBef>
              <a:buClr>
                <a:srgbClr val="D6903E"/>
              </a:buClr>
              <a:buFont typeface="Merriweather"/>
              <a:buNone/>
              <a:defRPr sz="17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ctr" rtl="0">
              <a:spcBef>
                <a:spcPts val="340"/>
              </a:spcBef>
              <a:buClr>
                <a:srgbClr val="D6903E"/>
              </a:buClr>
              <a:buFont typeface="Merriweather"/>
              <a:buNone/>
              <a:defRPr sz="16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ctr" rtl="0">
              <a:spcBef>
                <a:spcPts val="340"/>
              </a:spcBef>
              <a:buClr>
                <a:srgbClr val="D6903E"/>
              </a:buClr>
              <a:buFont typeface="Merriweather"/>
              <a:buNone/>
              <a:defRPr sz="15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ctr" rtl="0">
              <a:spcBef>
                <a:spcPts val="340"/>
              </a:spcBef>
              <a:buClr>
                <a:srgbClr val="D6903E"/>
              </a:buClr>
              <a:buFont typeface="Merriweather"/>
              <a:buNone/>
              <a:defRPr sz="15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457205" y="1433735"/>
            <a:ext cx="8305799" cy="1981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buClr>
                <a:srgbClr val="F9F9F9"/>
              </a:buClr>
              <a:buFont typeface="Merriweather"/>
              <a:buNone/>
              <a:defRPr sz="4800" b="0" i="0" u="none" strike="noStrike" cap="none" baseline="0">
                <a:solidFill>
                  <a:srgbClr val="F9F9F9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cxnSp>
        <p:nvCxnSpPr>
          <p:cNvPr id="13" name="Shape 13"/>
          <p:cNvCxnSpPr/>
          <p:nvPr/>
        </p:nvCxnSpPr>
        <p:spPr>
          <a:xfrm>
            <a:off x="1463628" y="3550128"/>
            <a:ext cx="2971799" cy="1586"/>
          </a:xfrm>
          <a:prstGeom prst="straightConnector1">
            <a:avLst/>
          </a:prstGeom>
          <a:noFill/>
          <a:ln w="9525" cap="flat">
            <a:solidFill>
              <a:srgbClr val="EEEEEB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" name="Shape 14"/>
          <p:cNvCxnSpPr/>
          <p:nvPr/>
        </p:nvCxnSpPr>
        <p:spPr>
          <a:xfrm>
            <a:off x="4708578" y="3550128"/>
            <a:ext cx="2971799" cy="1586"/>
          </a:xfrm>
          <a:prstGeom prst="straightConnector1">
            <a:avLst/>
          </a:prstGeom>
          <a:noFill/>
          <a:ln w="9525" cap="flat">
            <a:solidFill>
              <a:srgbClr val="EEEEE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" name="Shape 15"/>
          <p:cNvSpPr/>
          <p:nvPr/>
        </p:nvSpPr>
        <p:spPr>
          <a:xfrm>
            <a:off x="4540353" y="3526304"/>
            <a:ext cx="45719" cy="45719"/>
          </a:xfrm>
          <a:prstGeom prst="ellipse">
            <a:avLst/>
          </a:prstGeom>
          <a:solidFill>
            <a:schemeClr val="accent2"/>
          </a:solidFill>
          <a:ln w="38100" cap="flat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 sz="1400" kern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xfrm>
            <a:off x="5791200" y="6203671"/>
            <a:ext cx="259080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410580" y="6181531"/>
            <a:ext cx="609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6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18" name="Shape 18"/>
          <p:cNvSpPr txBox="1">
            <a:spLocks noGrp="1"/>
          </p:cNvSpPr>
          <p:nvPr>
            <p:ph type="ftr" idx="11"/>
          </p:nvPr>
        </p:nvSpPr>
        <p:spPr>
          <a:xfrm>
            <a:off x="2133600" y="6203671"/>
            <a:ext cx="3581399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533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457200" y="152404"/>
            <a:ext cx="8229600" cy="121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F9F9F9"/>
              </a:buClr>
              <a:buFont typeface="Merriweather"/>
              <a:buNone/>
              <a:defRPr sz="4200" b="0" baseline="0">
                <a:solidFill>
                  <a:srgbClr val="F9F9F9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 rot="5400000">
            <a:off x="2232819" y="-327818"/>
            <a:ext cx="46783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33985" algn="l" rtl="0">
              <a:spcBef>
                <a:spcPts val="600"/>
              </a:spcBef>
              <a:buClr>
                <a:schemeClr val="accent2"/>
              </a:buClr>
              <a:buFont typeface="Merriweather"/>
              <a:buChar char="●"/>
              <a:defRPr sz="2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640080" indent="-154940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240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1005839" indent="-117792" algn="l" rtl="0">
              <a:spcBef>
                <a:spcPts val="300"/>
              </a:spcBef>
              <a:buClr>
                <a:srgbClr val="B27834"/>
              </a:buClr>
              <a:buFont typeface="Merriweather"/>
              <a:buChar char="●"/>
              <a:defRPr sz="21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280160" indent="-136207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19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554480" indent="-1473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●"/>
              <a:defRPr sz="1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1828800" indent="-136842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7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011679" indent="-965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600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286000" indent="-10953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560320" indent="-10445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5791200" y="6203671"/>
            <a:ext cx="259080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2133600" y="6203671"/>
            <a:ext cx="3581399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8410580" y="6181531"/>
            <a:ext cx="609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6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904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 rot="5400000">
            <a:off x="4732340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F9F9F9"/>
              </a:buClr>
              <a:buFont typeface="Merriweather"/>
              <a:buNone/>
              <a:defRPr sz="4200" b="0" baseline="0">
                <a:solidFill>
                  <a:srgbClr val="F9F9F9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 rot="5400000">
            <a:off x="541340" y="190503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33985" algn="l" rtl="0">
              <a:spcBef>
                <a:spcPts val="600"/>
              </a:spcBef>
              <a:buClr>
                <a:schemeClr val="accent2"/>
              </a:buClr>
              <a:buFont typeface="Merriweather"/>
              <a:buChar char="●"/>
              <a:defRPr sz="2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640080" indent="-154940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240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1005839" indent="-117792" algn="l" rtl="0">
              <a:spcBef>
                <a:spcPts val="300"/>
              </a:spcBef>
              <a:buClr>
                <a:srgbClr val="B27834"/>
              </a:buClr>
              <a:buFont typeface="Merriweather"/>
              <a:buChar char="●"/>
              <a:defRPr sz="21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280160" indent="-136207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19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554480" indent="-1473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●"/>
              <a:defRPr sz="1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1828800" indent="-136842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7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011679" indent="-965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600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286000" indent="-10953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560320" indent="-10445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5791200" y="6203671"/>
            <a:ext cx="259080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2133600" y="6203671"/>
            <a:ext cx="3581399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8410580" y="6181531"/>
            <a:ext cx="609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6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809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1524000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33985" algn="l" rtl="0">
              <a:spcBef>
                <a:spcPts val="600"/>
              </a:spcBef>
              <a:buClr>
                <a:schemeClr val="accent2"/>
              </a:buClr>
              <a:buFont typeface="Merriweather"/>
              <a:buChar char="●"/>
              <a:defRPr sz="2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640080" indent="-154940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240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1005839" indent="-117792" algn="l" rtl="0">
              <a:spcBef>
                <a:spcPts val="300"/>
              </a:spcBef>
              <a:buClr>
                <a:srgbClr val="B27834"/>
              </a:buClr>
              <a:buFont typeface="Merriweather"/>
              <a:buChar char="●"/>
              <a:defRPr sz="21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280160" indent="-136207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19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554480" indent="-1473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●"/>
              <a:defRPr sz="1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1828800" indent="-136842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7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011679" indent="-965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600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286000" indent="-10953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560320" indent="-10445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dt" idx="10"/>
          </p:nvPr>
        </p:nvSpPr>
        <p:spPr>
          <a:xfrm>
            <a:off x="5791200" y="6203671"/>
            <a:ext cx="259080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410580" y="6181531"/>
            <a:ext cx="609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6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>
            <a:off x="2133600" y="6203671"/>
            <a:ext cx="3581399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457200" y="152404"/>
            <a:ext cx="8229600" cy="121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F9F9F9"/>
              </a:buClr>
              <a:buFont typeface="Merriweather"/>
              <a:buNone/>
              <a:defRPr sz="4200" b="0" baseline="0">
                <a:solidFill>
                  <a:srgbClr val="F9F9F9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32957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5791200" y="6203671"/>
            <a:ext cx="259080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2133600" y="6203671"/>
            <a:ext cx="3581399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10580" y="6181531"/>
            <a:ext cx="609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6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685805" y="3505204"/>
            <a:ext cx="7924799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F9F9F9"/>
              </a:buClr>
              <a:buFont typeface="Merriweather"/>
              <a:buNone/>
              <a:defRPr sz="4800" b="0">
                <a:solidFill>
                  <a:srgbClr val="F9F9F9"/>
                </a:solidFill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685805" y="4958865"/>
            <a:ext cx="7924799" cy="9847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chemeClr val="lt2"/>
              </a:buClr>
              <a:buFont typeface="Merriweather"/>
              <a:buNone/>
              <a:defRPr sz="2000" baseline="0">
                <a:solidFill>
                  <a:schemeClr val="lt2"/>
                </a:solidFill>
              </a:defRPr>
            </a:lvl1pPr>
            <a:lvl2pPr rtl="0">
              <a:spcBef>
                <a:spcPts val="0"/>
              </a:spcBef>
              <a:buClr>
                <a:schemeClr val="lt1"/>
              </a:buClr>
              <a:buFont typeface="Merriweather"/>
              <a:buNone/>
              <a:defRPr sz="1800">
                <a:solidFill>
                  <a:schemeClr val="lt1"/>
                </a:solidFill>
              </a:defRPr>
            </a:lvl2pPr>
            <a:lvl3pPr rtl="0">
              <a:spcBef>
                <a:spcPts val="0"/>
              </a:spcBef>
              <a:buClr>
                <a:schemeClr val="lt1"/>
              </a:buClr>
              <a:buFont typeface="Merriweather"/>
              <a:buNone/>
              <a:defRPr sz="1600">
                <a:solidFill>
                  <a:schemeClr val="lt1"/>
                </a:solidFill>
              </a:defRPr>
            </a:lvl3pPr>
            <a:lvl4pPr rtl="0">
              <a:spcBef>
                <a:spcPts val="0"/>
              </a:spcBef>
              <a:buClr>
                <a:schemeClr val="lt1"/>
              </a:buClr>
              <a:buFont typeface="Merriweather"/>
              <a:buNone/>
              <a:defRPr sz="1400">
                <a:solidFill>
                  <a:schemeClr val="lt1"/>
                </a:solidFill>
              </a:defRPr>
            </a:lvl4pPr>
            <a:lvl5pPr rtl="0">
              <a:spcBef>
                <a:spcPts val="0"/>
              </a:spcBef>
              <a:buClr>
                <a:schemeClr val="lt1"/>
              </a:buClr>
              <a:buFont typeface="Merriweather"/>
              <a:buNone/>
              <a:defRPr sz="1400">
                <a:solidFill>
                  <a:schemeClr val="lt1"/>
                </a:solidFill>
              </a:defRPr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cxnSp>
        <p:nvCxnSpPr>
          <p:cNvPr id="31" name="Shape 31"/>
          <p:cNvCxnSpPr/>
          <p:nvPr/>
        </p:nvCxnSpPr>
        <p:spPr>
          <a:xfrm>
            <a:off x="685805" y="4916993"/>
            <a:ext cx="7924799" cy="4301"/>
          </a:xfrm>
          <a:prstGeom prst="straightConnector1">
            <a:avLst/>
          </a:prstGeom>
          <a:noFill/>
          <a:ln w="9525" cap="flat">
            <a:solidFill>
              <a:srgbClr val="E9E9E8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708351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5791200" y="6203671"/>
            <a:ext cx="259080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2133600" y="6203671"/>
            <a:ext cx="3581399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10580" y="6181531"/>
            <a:ext cx="609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6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152404"/>
            <a:ext cx="8229600" cy="121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F9F9F9"/>
              </a:buClr>
              <a:buFont typeface="Merriweather"/>
              <a:buNone/>
              <a:defRPr sz="4200" b="0" baseline="0">
                <a:solidFill>
                  <a:srgbClr val="F9F9F9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457200" y="1524000"/>
            <a:ext cx="4059936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33985" algn="l" rtl="0">
              <a:spcBef>
                <a:spcPts val="600"/>
              </a:spcBef>
              <a:buClr>
                <a:schemeClr val="accent2"/>
              </a:buClr>
              <a:buFont typeface="Merriweather"/>
              <a:buChar char="●"/>
              <a:defRPr sz="2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640080" indent="-154940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240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1005839" indent="-117792" algn="l" rtl="0">
              <a:spcBef>
                <a:spcPts val="300"/>
              </a:spcBef>
              <a:buClr>
                <a:srgbClr val="B27834"/>
              </a:buClr>
              <a:buFont typeface="Merriweather"/>
              <a:buChar char="●"/>
              <a:defRPr sz="21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280160" indent="-136207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19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554480" indent="-1473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●"/>
              <a:defRPr sz="1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1828800" indent="-136842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7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011679" indent="-965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600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286000" indent="-10953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560320" indent="-10445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648200" y="1524000"/>
            <a:ext cx="4059936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33985" algn="l" rtl="0">
              <a:spcBef>
                <a:spcPts val="600"/>
              </a:spcBef>
              <a:buClr>
                <a:schemeClr val="accent2"/>
              </a:buClr>
              <a:buFont typeface="Merriweather"/>
              <a:buChar char="●"/>
              <a:defRPr sz="2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640080" indent="-154940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240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1005839" indent="-117792" algn="l" rtl="0">
              <a:spcBef>
                <a:spcPts val="300"/>
              </a:spcBef>
              <a:buClr>
                <a:srgbClr val="B27834"/>
              </a:buClr>
              <a:buFont typeface="Merriweather"/>
              <a:buChar char="●"/>
              <a:defRPr sz="21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280160" indent="-136207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19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554480" indent="-1473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●"/>
              <a:defRPr sz="1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1828800" indent="-136842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7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011679" indent="-965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600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286000" indent="-10953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560320" indent="-10445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15971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10580" y="6181531"/>
            <a:ext cx="609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6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41" name="Shape 41"/>
          <p:cNvSpPr txBox="1">
            <a:spLocks noGrp="1"/>
          </p:cNvSpPr>
          <p:nvPr>
            <p:ph type="ftr" idx="11"/>
          </p:nvPr>
        </p:nvSpPr>
        <p:spPr>
          <a:xfrm>
            <a:off x="2133600" y="6203671"/>
            <a:ext cx="3581399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5791200" y="6203671"/>
            <a:ext cx="259080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5" y="1399592"/>
            <a:ext cx="4040187" cy="76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algn="l" rtl="0">
              <a:spcBef>
                <a:spcPts val="0"/>
              </a:spcBef>
              <a:buClr>
                <a:schemeClr val="lt2"/>
              </a:buClr>
              <a:buFont typeface="Merriweather"/>
              <a:buNone/>
              <a:defRPr sz="2600" b="1">
                <a:solidFill>
                  <a:schemeClr val="lt2"/>
                </a:solidFill>
              </a:defRPr>
            </a:lvl1pPr>
            <a:lvl2pPr rtl="0">
              <a:spcBef>
                <a:spcPts val="0"/>
              </a:spcBef>
              <a:buFont typeface="Merriweather"/>
              <a:buNone/>
              <a:defRPr sz="2000" b="1"/>
            </a:lvl2pPr>
            <a:lvl3pPr rtl="0">
              <a:spcBef>
                <a:spcPts val="0"/>
              </a:spcBef>
              <a:buFont typeface="Merriweather"/>
              <a:buNone/>
              <a:defRPr sz="1800" b="1"/>
            </a:lvl3pPr>
            <a:lvl4pPr rtl="0">
              <a:spcBef>
                <a:spcPts val="0"/>
              </a:spcBef>
              <a:buFont typeface="Merriweather"/>
              <a:buNone/>
              <a:defRPr sz="1600" b="1"/>
            </a:lvl4pPr>
            <a:lvl5pPr rtl="0">
              <a:spcBef>
                <a:spcPts val="0"/>
              </a:spcBef>
              <a:buFont typeface="Merriweather"/>
              <a:buNone/>
              <a:defRPr sz="1600" b="1"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57201" y="2201900"/>
            <a:ext cx="4038599" cy="391363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33985" algn="l" rtl="0">
              <a:spcBef>
                <a:spcPts val="600"/>
              </a:spcBef>
              <a:buClr>
                <a:schemeClr val="accent2"/>
              </a:buClr>
              <a:buFont typeface="Merriweather"/>
              <a:buChar char="●"/>
              <a:defRPr sz="2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640080" indent="-154940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240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1005839" indent="-117792" algn="l" rtl="0">
              <a:spcBef>
                <a:spcPts val="300"/>
              </a:spcBef>
              <a:buClr>
                <a:srgbClr val="B27834"/>
              </a:buClr>
              <a:buFont typeface="Merriweather"/>
              <a:buChar char="●"/>
              <a:defRPr sz="21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280160" indent="-136207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19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554480" indent="-1473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●"/>
              <a:defRPr sz="1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1828800" indent="-136842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7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011679" indent="-965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600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286000" indent="-10953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560320" indent="-10445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3"/>
          </p:nvPr>
        </p:nvSpPr>
        <p:spPr>
          <a:xfrm>
            <a:off x="4649792" y="2201900"/>
            <a:ext cx="4038599" cy="391363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33985" algn="l" rtl="0">
              <a:spcBef>
                <a:spcPts val="600"/>
              </a:spcBef>
              <a:buClr>
                <a:schemeClr val="accent2"/>
              </a:buClr>
              <a:buFont typeface="Merriweather"/>
              <a:buChar char="●"/>
              <a:defRPr sz="2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640080" indent="-154940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240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1005839" indent="-117792" algn="l" rtl="0">
              <a:spcBef>
                <a:spcPts val="300"/>
              </a:spcBef>
              <a:buClr>
                <a:srgbClr val="B27834"/>
              </a:buClr>
              <a:buFont typeface="Merriweather"/>
              <a:buChar char="●"/>
              <a:defRPr sz="21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280160" indent="-136207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19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554480" indent="-1473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●"/>
              <a:defRPr sz="1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1828800" indent="-136842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7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011679" indent="-965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600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286000" indent="-10953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560320" indent="-10445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15544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4"/>
          </p:nvPr>
        </p:nvSpPr>
        <p:spPr>
          <a:xfrm>
            <a:off x="4648205" y="1399592"/>
            <a:ext cx="4040187" cy="76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algn="l" rtl="0">
              <a:spcBef>
                <a:spcPts val="0"/>
              </a:spcBef>
              <a:buClr>
                <a:schemeClr val="lt2"/>
              </a:buClr>
              <a:buFont typeface="Merriweather"/>
              <a:buNone/>
              <a:defRPr sz="2600" b="1" baseline="0">
                <a:solidFill>
                  <a:schemeClr val="lt2"/>
                </a:solidFill>
              </a:defRPr>
            </a:lvl1pPr>
            <a:lvl2pPr rtl="0">
              <a:spcBef>
                <a:spcPts val="0"/>
              </a:spcBef>
              <a:buFont typeface="Merriweather"/>
              <a:buNone/>
              <a:defRPr sz="2000" b="1"/>
            </a:lvl2pPr>
            <a:lvl3pPr rtl="0">
              <a:spcBef>
                <a:spcPts val="0"/>
              </a:spcBef>
              <a:buFont typeface="Merriweather"/>
              <a:buNone/>
              <a:defRPr sz="1800" b="1"/>
            </a:lvl3pPr>
            <a:lvl4pPr rtl="0">
              <a:spcBef>
                <a:spcPts val="0"/>
              </a:spcBef>
              <a:buFont typeface="Merriweather"/>
              <a:buNone/>
              <a:defRPr sz="1600" b="1"/>
            </a:lvl4pPr>
            <a:lvl5pPr rtl="0">
              <a:spcBef>
                <a:spcPts val="0"/>
              </a:spcBef>
              <a:buFont typeface="Merriweather"/>
              <a:buNone/>
              <a:defRPr sz="1600" b="1"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cxnSp>
        <p:nvCxnSpPr>
          <p:cNvPr id="48" name="Shape 48"/>
          <p:cNvCxnSpPr/>
          <p:nvPr/>
        </p:nvCxnSpPr>
        <p:spPr>
          <a:xfrm>
            <a:off x="562945" y="2180220"/>
            <a:ext cx="3749040" cy="1586"/>
          </a:xfrm>
          <a:prstGeom prst="straightConnector1">
            <a:avLst/>
          </a:prstGeom>
          <a:noFill/>
          <a:ln w="12700" cap="flat">
            <a:solidFill>
              <a:srgbClr val="EEEEEB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9" name="Shape 49"/>
          <p:cNvCxnSpPr/>
          <p:nvPr/>
        </p:nvCxnSpPr>
        <p:spPr>
          <a:xfrm>
            <a:off x="4754880" y="2180220"/>
            <a:ext cx="3749040" cy="1586"/>
          </a:xfrm>
          <a:prstGeom prst="straightConnector1">
            <a:avLst/>
          </a:prstGeom>
          <a:noFill/>
          <a:ln w="12700" cap="flat">
            <a:solidFill>
              <a:srgbClr val="EEEEEB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87721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5791200" y="6203671"/>
            <a:ext cx="259080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2133600" y="6203671"/>
            <a:ext cx="3581399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410580" y="6181531"/>
            <a:ext cx="609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6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152404"/>
            <a:ext cx="8229600" cy="121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F9F9F9"/>
              </a:buClr>
              <a:buFont typeface="Merriweather"/>
              <a:buNone/>
              <a:defRPr sz="4200" b="0" baseline="0">
                <a:solidFill>
                  <a:srgbClr val="F9F9F9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17159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dt" idx="10"/>
          </p:nvPr>
        </p:nvSpPr>
        <p:spPr>
          <a:xfrm>
            <a:off x="5791200" y="6203671"/>
            <a:ext cx="259080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57" name="Shape 57"/>
          <p:cNvSpPr txBox="1">
            <a:spLocks noGrp="1"/>
          </p:cNvSpPr>
          <p:nvPr>
            <p:ph type="ftr" idx="11"/>
          </p:nvPr>
        </p:nvSpPr>
        <p:spPr>
          <a:xfrm>
            <a:off x="2133600" y="6203671"/>
            <a:ext cx="3581399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8410580" y="6181531"/>
            <a:ext cx="609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6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60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457205" y="457204"/>
            <a:ext cx="6248399" cy="571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33985" algn="l" rtl="0">
              <a:spcBef>
                <a:spcPts val="600"/>
              </a:spcBef>
              <a:buClr>
                <a:schemeClr val="accent2"/>
              </a:buClr>
              <a:buFont typeface="Merriweather"/>
              <a:buChar char="●"/>
              <a:defRPr sz="2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640080" indent="-154940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240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1005839" indent="-117792" algn="l" rtl="0">
              <a:spcBef>
                <a:spcPts val="300"/>
              </a:spcBef>
              <a:buClr>
                <a:srgbClr val="B27834"/>
              </a:buClr>
              <a:buFont typeface="Merriweather"/>
              <a:buChar char="●"/>
              <a:defRPr sz="21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280160" indent="-136207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19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554480" indent="-1473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●"/>
              <a:defRPr sz="1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1828800" indent="-136842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7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011679" indent="-965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600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286000" indent="-10953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560320" indent="-10445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6781805" y="1600200"/>
            <a:ext cx="1984247" cy="3733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lnSpc>
                <a:spcPct val="125000"/>
              </a:lnSpc>
              <a:spcBef>
                <a:spcPts val="0"/>
              </a:spcBef>
              <a:spcAft>
                <a:spcPts val="1000"/>
              </a:spcAft>
              <a:buClr>
                <a:schemeClr val="lt2"/>
              </a:buClr>
              <a:buFont typeface="Merriweather"/>
              <a:buNone/>
              <a:defRPr sz="1600">
                <a:solidFill>
                  <a:schemeClr val="lt2"/>
                </a:solidFill>
              </a:defRPr>
            </a:lvl1pPr>
            <a:lvl2pPr rtl="0">
              <a:spcBef>
                <a:spcPts val="0"/>
              </a:spcBef>
              <a:buFont typeface="Merriweather"/>
              <a:buNone/>
              <a:defRPr sz="1200"/>
            </a:lvl2pPr>
            <a:lvl3pPr rtl="0">
              <a:spcBef>
                <a:spcPts val="0"/>
              </a:spcBef>
              <a:buFont typeface="Merriweather"/>
              <a:buNone/>
              <a:defRPr sz="1000"/>
            </a:lvl3pPr>
            <a:lvl4pPr rtl="0">
              <a:spcBef>
                <a:spcPts val="0"/>
              </a:spcBef>
              <a:buFont typeface="Merriweather"/>
              <a:buNone/>
              <a:defRPr sz="900"/>
            </a:lvl4pPr>
            <a:lvl5pPr rtl="0">
              <a:spcBef>
                <a:spcPts val="0"/>
              </a:spcBef>
              <a:buFont typeface="Merriweather"/>
              <a:buNone/>
              <a:defRPr sz="900"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6781805" y="457200"/>
            <a:ext cx="1981199" cy="106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lt2"/>
              </a:buClr>
              <a:buFont typeface="Merriweather"/>
              <a:buNone/>
              <a:defRPr sz="1800" b="1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dt" idx="10"/>
          </p:nvPr>
        </p:nvSpPr>
        <p:spPr>
          <a:xfrm>
            <a:off x="5791200" y="6203671"/>
            <a:ext cx="259080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8410580" y="6181531"/>
            <a:ext cx="609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6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2133600" y="6203671"/>
            <a:ext cx="3581399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14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6629400" y="457200"/>
            <a:ext cx="2057400" cy="106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lt2"/>
              </a:buClr>
              <a:buFont typeface="Merriweather"/>
              <a:buNone/>
              <a:defRPr sz="1800" b="1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8" name="Shape 68"/>
          <p:cNvSpPr>
            <a:spLocks noGrp="1"/>
          </p:cNvSpPr>
          <p:nvPr>
            <p:ph type="pic" idx="2"/>
          </p:nvPr>
        </p:nvSpPr>
        <p:spPr>
          <a:xfrm>
            <a:off x="457205" y="457200"/>
            <a:ext cx="6019799" cy="5562600"/>
          </a:xfrm>
          <a:prstGeom prst="rect">
            <a:avLst/>
          </a:prstGeom>
          <a:solidFill>
            <a:srgbClr val="FEFDF4"/>
          </a:solidFill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chemeClr val="dk1"/>
              </a:buClr>
              <a:buFont typeface="Merriweather"/>
              <a:buNone/>
              <a:defRPr sz="3200" b="0" i="0" u="none" strike="noStrike" cap="none" baseline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629400" y="1600204"/>
            <a:ext cx="2057400" cy="441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lnSpc>
                <a:spcPct val="125000"/>
              </a:lnSpc>
              <a:spcBef>
                <a:spcPts val="0"/>
              </a:spcBef>
              <a:spcAft>
                <a:spcPts val="1000"/>
              </a:spcAft>
              <a:buClr>
                <a:schemeClr val="lt2"/>
              </a:buClr>
              <a:buFont typeface="Merriweather"/>
              <a:buNone/>
              <a:defRPr sz="1600" b="0">
                <a:solidFill>
                  <a:schemeClr val="lt2"/>
                </a:solidFill>
              </a:defRPr>
            </a:lvl1pPr>
            <a:lvl2pPr rtl="0">
              <a:spcBef>
                <a:spcPts val="0"/>
              </a:spcBef>
              <a:defRPr sz="1200"/>
            </a:lvl2pPr>
            <a:lvl3pPr rtl="0">
              <a:spcBef>
                <a:spcPts val="0"/>
              </a:spcBef>
              <a:defRPr sz="1000"/>
            </a:lvl3pPr>
            <a:lvl4pPr rtl="0">
              <a:spcBef>
                <a:spcPts val="0"/>
              </a:spcBef>
              <a:defRPr sz="900"/>
            </a:lvl4pPr>
            <a:lvl5pPr rtl="0">
              <a:spcBef>
                <a:spcPts val="0"/>
              </a:spcBef>
              <a:defRPr sz="900"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5791200" y="6203671"/>
            <a:ext cx="259080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8410580" y="6181531"/>
            <a:ext cx="609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6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2133600" y="6203671"/>
            <a:ext cx="3581399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407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indent="-133985" algn="l" rtl="0">
              <a:spcBef>
                <a:spcPts val="600"/>
              </a:spcBef>
              <a:buClr>
                <a:schemeClr val="accent2"/>
              </a:buClr>
              <a:buFont typeface="Merriweather"/>
              <a:buChar char="●"/>
              <a:defRPr sz="26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640080" marR="0" indent="-154940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24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1005839" marR="0" indent="-117792" algn="l" rtl="0">
              <a:spcBef>
                <a:spcPts val="300"/>
              </a:spcBef>
              <a:buClr>
                <a:srgbClr val="B27834"/>
              </a:buClr>
              <a:buFont typeface="Merriweather"/>
              <a:buChar char="●"/>
              <a:defRPr sz="21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280160" marR="0" indent="-136207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19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554480" marR="0" indent="-1473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●"/>
              <a:defRPr sz="16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1828800" marR="0" indent="-136842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7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011679" marR="0" indent="-965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6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286000" marR="0" indent="-10953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560320" marR="0" indent="-10445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dt" idx="10"/>
          </p:nvPr>
        </p:nvSpPr>
        <p:spPr>
          <a:xfrm>
            <a:off x="5791200" y="6203671"/>
            <a:ext cx="259080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 kern="0">
              <a:solidFill>
                <a:srgbClr val="FEFAC9"/>
              </a:solidFill>
              <a:rtl val="0"/>
            </a:endParaRPr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2133600" y="6203671"/>
            <a:ext cx="3581399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 kern="0">
              <a:solidFill>
                <a:srgbClr val="FEFAC9"/>
              </a:solidFill>
              <a:rtl val="0"/>
            </a:endParaRPr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10580" y="6181531"/>
            <a:ext cx="609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6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 kern="0">
              <a:solidFill>
                <a:srgbClr val="FEFAC9"/>
              </a:solidFill>
              <a:rtl val="0"/>
            </a:endParaRPr>
          </a:p>
        </p:txBody>
      </p:sp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457200" y="152404"/>
            <a:ext cx="8229600" cy="121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buClr>
                <a:srgbClr val="F9F9F9"/>
              </a:buClr>
              <a:buFont typeface="Merriweather"/>
              <a:buNone/>
              <a:defRPr sz="4200" b="0" i="0" u="none" strike="noStrike" cap="none" baseline="0">
                <a:solidFill>
                  <a:srgbClr val="F9F9F9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1372650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artofhearingheartbeats.com/category/video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40335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The ending lines of a novel are just as important as the beginning. </a:t>
            </a:r>
          </a:p>
          <a:p>
            <a:pPr marL="140335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In your notes, comment on both the first and last lines of this novel. What connection is there? </a:t>
            </a:r>
            <a:endParaRPr lang="en-US" sz="2000" dirty="0">
              <a:solidFill>
                <a:schemeClr val="tx1"/>
              </a:solidFill>
            </a:endParaRPr>
          </a:p>
          <a:p>
            <a:pPr marL="140335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“The old man’s eyes struck me first. They rested deep in their sockets, and he seemed unable to take them off me” (3).</a:t>
            </a:r>
          </a:p>
          <a:p>
            <a:pPr marL="140335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“Suddenly U Ba was standing next to me. He smiled s if nothing had happened. I wanted to say something, but he put his finger to his lips, signaling me to keep silent” (325). </a:t>
            </a:r>
          </a:p>
          <a:p>
            <a:pPr marL="140335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(have your notes out so that I can check them.)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Bellringer Dec. 8 and 9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36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40335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Turn in your coaching feedback from </a:t>
            </a:r>
            <a:r>
              <a:rPr lang="en-US" smtClean="0">
                <a:solidFill>
                  <a:schemeClr val="tx1"/>
                </a:solidFill>
              </a:rPr>
              <a:t>the discussion. 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Exit Ticket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Let us meet our author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  <a:hlinkClick r:id="rId2"/>
              </a:rPr>
              <a:t>Jan-Philip </a:t>
            </a:r>
            <a:r>
              <a:rPr lang="en-US" dirty="0" err="1" smtClean="0">
                <a:solidFill>
                  <a:srgbClr val="C00000"/>
                </a:solidFill>
                <a:hlinkClick r:id="rId2"/>
              </a:rPr>
              <a:t>Sendker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Before we begin our discussion…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1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27709" y="914400"/>
            <a:ext cx="8991600" cy="5791200"/>
          </a:xfrm>
        </p:spPr>
        <p:txBody>
          <a:bodyPr/>
          <a:lstStyle/>
          <a:p>
            <a:pPr marL="140335" indent="0">
              <a:buNone/>
            </a:pPr>
            <a:r>
              <a:rPr lang="en-US" dirty="0">
                <a:solidFill>
                  <a:schemeClr val="tx1"/>
                </a:solidFill>
              </a:rPr>
              <a:t>Student participates in seminar by doing </a:t>
            </a:r>
            <a:r>
              <a:rPr lang="en-US" b="1" u="sng" dirty="0">
                <a:solidFill>
                  <a:schemeClr val="tx1"/>
                </a:solidFill>
              </a:rPr>
              <a:t>ALL</a:t>
            </a:r>
            <a:r>
              <a:rPr lang="en-US" dirty="0">
                <a:solidFill>
                  <a:schemeClr val="tx1"/>
                </a:solidFill>
              </a:rPr>
              <a:t> of the following:</a:t>
            </a:r>
          </a:p>
          <a:p>
            <a:pPr marL="597535" lvl="0" indent="-457200" fontAlgn="base">
              <a:buClrTx/>
              <a:buFont typeface="+mj-lt"/>
              <a:buAutoNum type="arabicPeriod"/>
            </a:pPr>
            <a:r>
              <a:rPr lang="en-US" sz="2000" dirty="0" smtClean="0">
                <a:solidFill>
                  <a:schemeClr val="tx1"/>
                </a:solidFill>
              </a:rPr>
              <a:t>Student </a:t>
            </a:r>
            <a:r>
              <a:rPr lang="en-US" sz="2000" dirty="0">
                <a:solidFill>
                  <a:schemeClr val="tx1"/>
                </a:solidFill>
              </a:rPr>
              <a:t>follows norms for discussion both as listener and speaker.  This includes making eye contact, sitting up straight, and maintaining focus and energy throughout the discussion.</a:t>
            </a:r>
          </a:p>
          <a:p>
            <a:pPr marL="597535" lvl="0" indent="-457200" fontAlgn="base">
              <a:buClrTx/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Uses academic transitions and phrases to build on the thoughts of others every time he/she speaks.</a:t>
            </a:r>
          </a:p>
          <a:p>
            <a:pPr marL="597535" lvl="0" indent="-457200" fontAlgn="base">
              <a:buClrTx/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Makes a </a:t>
            </a:r>
            <a:r>
              <a:rPr lang="en-US" sz="2000" i="1" dirty="0">
                <a:solidFill>
                  <a:schemeClr val="tx1"/>
                </a:solidFill>
              </a:rPr>
              <a:t>relevant</a:t>
            </a:r>
            <a:r>
              <a:rPr lang="en-US" sz="2000" dirty="0">
                <a:solidFill>
                  <a:schemeClr val="tx1"/>
                </a:solidFill>
              </a:rPr>
              <a:t> comment, question, or clarifying question that is on-topic and builds the discussion.</a:t>
            </a:r>
          </a:p>
          <a:p>
            <a:pPr marL="597535" lvl="0" indent="-457200" fontAlgn="base">
              <a:buClrTx/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Provides relevant quotes from the focus texts to support point.  Offers page number/title, directs everyone to the text, and waits for most of the group to find the quote and reads it out loud.</a:t>
            </a:r>
          </a:p>
          <a:p>
            <a:pPr marL="597535" lvl="0" indent="-457200" fontAlgn="base">
              <a:buClrTx/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Explains how the quote supports point in own words.</a:t>
            </a:r>
          </a:p>
          <a:p>
            <a:pPr marL="597535" lvl="0" indent="-457200" fontAlgn="base">
              <a:buClrTx/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Does not dominate or withdraw; does not need to be invited to join discussion or asked to hold back until others have spoken.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838200"/>
          </a:xfrm>
        </p:spPr>
        <p:txBody>
          <a:bodyPr/>
          <a:lstStyle/>
          <a:p>
            <a:r>
              <a:rPr lang="en-US" sz="3500" dirty="0" smtClean="0">
                <a:solidFill>
                  <a:schemeClr val="tx1"/>
                </a:solidFill>
              </a:rPr>
              <a:t>Listening and Speaking Criteria. </a:t>
            </a:r>
            <a:endParaRPr lang="en-US" sz="3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46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The inner circle discusses.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 outer circle coaches.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We will switch roles.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Outer circle takes notes on what their inner circle partner says.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Today’s discussion -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31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40335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What were the controlling literary elements in this novel? </a:t>
            </a:r>
          </a:p>
          <a:p>
            <a:pPr marL="140335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Look for motifs (a distinctive feature or dominant idea or element in a work)</a:t>
            </a:r>
          </a:p>
          <a:p>
            <a:pPr marL="140335" indent="0"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figurative language</a:t>
            </a:r>
          </a:p>
          <a:p>
            <a:pPr marL="140335" indent="0"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	metaphors/similes</a:t>
            </a:r>
          </a:p>
          <a:p>
            <a:pPr marL="140335" indent="0"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	symbols</a:t>
            </a:r>
          </a:p>
          <a:p>
            <a:pPr marL="140335" indent="0"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imagery</a:t>
            </a:r>
          </a:p>
          <a:p>
            <a:pPr marL="140335" indent="0"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characterization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Discussion Point 1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37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40335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Theme?		</a:t>
            </a:r>
          </a:p>
          <a:p>
            <a:pPr marL="140335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140335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What message(s) about humanity are we to take from this novel? </a:t>
            </a:r>
          </a:p>
          <a:p>
            <a:pPr marL="140335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140335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Discussion Point 2 –switch roles!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89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Complete the reflection paper.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Turn in the coach’s reflection and feedback once you’ve seen what your coach has to say.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Turn in your reflection paper for the book. 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Reflection: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50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914400"/>
            <a:ext cx="8229600" cy="5181600"/>
          </a:xfrm>
        </p:spPr>
        <p:txBody>
          <a:bodyPr/>
          <a:lstStyle/>
          <a:p>
            <a:pPr marL="140335" indent="0">
              <a:buNone/>
            </a:pPr>
            <a:r>
              <a:rPr lang="en-US" sz="2500" dirty="0" smtClean="0">
                <a:solidFill>
                  <a:schemeClr val="tx1"/>
                </a:solidFill>
              </a:rPr>
              <a:t>Quiz today on “The Possibility of Evil”</a:t>
            </a:r>
          </a:p>
          <a:p>
            <a:pPr marL="140335" indent="0">
              <a:buNone/>
            </a:pPr>
            <a:r>
              <a:rPr lang="en-US" sz="2500" dirty="0" smtClean="0">
                <a:solidFill>
                  <a:schemeClr val="tx1"/>
                </a:solidFill>
              </a:rPr>
              <a:t>You can use your reading questions, but not the text.</a:t>
            </a:r>
          </a:p>
          <a:p>
            <a:pPr marL="140335" indent="0">
              <a:buNone/>
            </a:pPr>
            <a:r>
              <a:rPr lang="en-US" sz="2500" dirty="0" smtClean="0">
                <a:solidFill>
                  <a:schemeClr val="tx1"/>
                </a:solidFill>
              </a:rPr>
              <a:t>You will turn in your reading questions with the quiz. No, you don’t get extra time, so work quickly. </a:t>
            </a:r>
            <a:endParaRPr lang="en-US" sz="2500" dirty="0" smtClean="0">
              <a:solidFill>
                <a:schemeClr val="tx1"/>
              </a:solidFill>
            </a:endParaRPr>
          </a:p>
          <a:p>
            <a:pPr marL="140335" indent="0">
              <a:buNone/>
            </a:pPr>
            <a:endParaRPr lang="en-US" sz="2500" dirty="0">
              <a:solidFill>
                <a:schemeClr val="tx1"/>
              </a:solidFill>
            </a:endParaRPr>
          </a:p>
          <a:p>
            <a:pPr marL="140335" indent="0">
              <a:buNone/>
            </a:pPr>
            <a:endParaRPr lang="en-US" sz="2500" dirty="0" smtClean="0">
              <a:solidFill>
                <a:schemeClr val="tx1"/>
              </a:solidFill>
            </a:endParaRPr>
          </a:p>
          <a:p>
            <a:pPr marL="140335" indent="0">
              <a:buNone/>
            </a:pPr>
            <a:endParaRPr lang="en-US" sz="2500" dirty="0">
              <a:solidFill>
                <a:schemeClr val="tx1"/>
              </a:solidFill>
            </a:endParaRPr>
          </a:p>
          <a:p>
            <a:pPr marL="140335" indent="0">
              <a:buNone/>
            </a:pPr>
            <a:r>
              <a:rPr lang="en-US" sz="2500" dirty="0" smtClean="0">
                <a:solidFill>
                  <a:schemeClr val="tx1"/>
                </a:solidFill>
              </a:rPr>
              <a:t>(period 1 information) </a:t>
            </a:r>
          </a:p>
          <a:p>
            <a:pPr marL="140335" indent="0">
              <a:buNone/>
            </a:pPr>
            <a:r>
              <a:rPr lang="en-US" sz="2500" dirty="0" smtClean="0">
                <a:solidFill>
                  <a:schemeClr val="tx1"/>
                </a:solidFill>
              </a:rPr>
              <a:t>Your final section of the book </a:t>
            </a:r>
            <a:r>
              <a:rPr lang="en-US" sz="2500" i="1" dirty="0" smtClean="0">
                <a:solidFill>
                  <a:schemeClr val="tx1"/>
                </a:solidFill>
              </a:rPr>
              <a:t>AHH</a:t>
            </a:r>
            <a:r>
              <a:rPr lang="en-US" sz="2500" dirty="0" smtClean="0">
                <a:solidFill>
                  <a:schemeClr val="tx1"/>
                </a:solidFill>
              </a:rPr>
              <a:t> is due Dec. 9 (Wednesday).</a:t>
            </a:r>
          </a:p>
          <a:p>
            <a:pPr marL="140335" indent="0">
              <a:buNone/>
            </a:pPr>
            <a:r>
              <a:rPr lang="en-US" sz="2500" dirty="0" smtClean="0">
                <a:solidFill>
                  <a:schemeClr val="tx1"/>
                </a:solidFill>
              </a:rPr>
              <a:t>The test will be in class on Dec. 15 (Tuesday) </a:t>
            </a:r>
          </a:p>
          <a:p>
            <a:pPr marL="140335" indent="0">
              <a:buNone/>
            </a:pPr>
            <a:endParaRPr lang="en-US" sz="25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5"/>
            <a:ext cx="8229600" cy="761996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After discussion – period 1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78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914400"/>
            <a:ext cx="8229600" cy="5181600"/>
          </a:xfrm>
        </p:spPr>
        <p:txBody>
          <a:bodyPr/>
          <a:lstStyle/>
          <a:p>
            <a:pPr marL="140335" indent="0">
              <a:buNone/>
            </a:pPr>
            <a:r>
              <a:rPr lang="en-US" sz="2500" dirty="0" smtClean="0">
                <a:solidFill>
                  <a:schemeClr val="tx1"/>
                </a:solidFill>
              </a:rPr>
              <a:t>Continue to work on “The Possibility of Evil”</a:t>
            </a:r>
          </a:p>
          <a:p>
            <a:pPr marL="140335" indent="0">
              <a:buNone/>
            </a:pPr>
            <a:endParaRPr lang="en-US" sz="2500" dirty="0">
              <a:solidFill>
                <a:schemeClr val="tx1"/>
              </a:solidFill>
            </a:endParaRPr>
          </a:p>
          <a:p>
            <a:pPr marL="140335" indent="0">
              <a:buNone/>
            </a:pPr>
            <a:endParaRPr lang="en-US" sz="2500" dirty="0" smtClean="0">
              <a:solidFill>
                <a:schemeClr val="tx1"/>
              </a:solidFill>
            </a:endParaRPr>
          </a:p>
          <a:p>
            <a:pPr marL="140335" indent="0">
              <a:buNone/>
            </a:pPr>
            <a:endParaRPr lang="en-US" sz="2500" dirty="0">
              <a:solidFill>
                <a:schemeClr val="tx1"/>
              </a:solidFill>
            </a:endParaRPr>
          </a:p>
          <a:p>
            <a:pPr marL="140335" indent="0">
              <a:buNone/>
            </a:pPr>
            <a:r>
              <a:rPr lang="en-US" sz="2500" dirty="0" smtClean="0">
                <a:solidFill>
                  <a:schemeClr val="tx1"/>
                </a:solidFill>
              </a:rPr>
              <a:t>(period 7 information) </a:t>
            </a:r>
          </a:p>
          <a:p>
            <a:pPr marL="140335" indent="0">
              <a:buNone/>
            </a:pPr>
            <a:r>
              <a:rPr lang="en-US" sz="2500" dirty="0" smtClean="0">
                <a:solidFill>
                  <a:schemeClr val="tx1"/>
                </a:solidFill>
              </a:rPr>
              <a:t>The test will be in class on Dec. 14 (Monday) </a:t>
            </a:r>
          </a:p>
          <a:p>
            <a:pPr marL="140335" indent="0">
              <a:buNone/>
            </a:pPr>
            <a:endParaRPr lang="en-US" sz="2500" dirty="0">
              <a:solidFill>
                <a:schemeClr val="tx1"/>
              </a:solidFill>
            </a:endParaRPr>
          </a:p>
          <a:p>
            <a:pPr marL="140335" indent="0">
              <a:buNone/>
            </a:pPr>
            <a:r>
              <a:rPr lang="en-US" sz="2500" dirty="0" smtClean="0">
                <a:solidFill>
                  <a:schemeClr val="tx1"/>
                </a:solidFill>
              </a:rPr>
              <a:t>We will be finishing “Possibility of Evil” on Dec. 10. – no you don’t have all class period. You’ll have a quiz on Dec. 10</a:t>
            </a:r>
            <a:r>
              <a:rPr lang="en-US" sz="2500" baseline="30000" dirty="0" smtClean="0">
                <a:solidFill>
                  <a:schemeClr val="tx1"/>
                </a:solidFill>
              </a:rPr>
              <a:t>th</a:t>
            </a:r>
            <a:r>
              <a:rPr lang="en-US" sz="2500" dirty="0" smtClean="0">
                <a:solidFill>
                  <a:schemeClr val="tx1"/>
                </a:solidFill>
              </a:rPr>
              <a:t>.  </a:t>
            </a:r>
            <a:endParaRPr lang="en-US" sz="25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5"/>
            <a:ext cx="8229600" cy="761996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After discussion – period 7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54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per">
  <a:themeElements>
    <a:clrScheme name="Paper">
      <a:dk1>
        <a:srgbClr val="000000"/>
      </a:dk1>
      <a:lt1>
        <a:srgbClr val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1358</TotalTime>
  <Words>423</Words>
  <Application>Microsoft Office PowerPoint</Application>
  <PresentationFormat>On-screen Show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Paper</vt:lpstr>
      <vt:lpstr>Bellringer Dec. 8 and 9</vt:lpstr>
      <vt:lpstr>Before we begin our discussion…</vt:lpstr>
      <vt:lpstr>Listening and Speaking Criteria. </vt:lpstr>
      <vt:lpstr>Today’s discussion -</vt:lpstr>
      <vt:lpstr>Discussion Point 1</vt:lpstr>
      <vt:lpstr>Discussion Point 2 –switch roles! </vt:lpstr>
      <vt:lpstr>Reflection: </vt:lpstr>
      <vt:lpstr>After discussion – period 1</vt:lpstr>
      <vt:lpstr>After discussion – period 7</vt:lpstr>
      <vt:lpstr>Exit Ticket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Bellringer Nov. 3 – in your notes</dc:title>
  <dc:creator>Windows User</dc:creator>
  <cp:lastModifiedBy>Windows User</cp:lastModifiedBy>
  <cp:revision>25</cp:revision>
  <dcterms:created xsi:type="dcterms:W3CDTF">2015-11-09T14:57:03Z</dcterms:created>
  <dcterms:modified xsi:type="dcterms:W3CDTF">2015-12-09T11:48:47Z</dcterms:modified>
</cp:coreProperties>
</file>