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11B1-CA21-4416-8B5F-D0BE65006462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7A52-AFC2-45F8-8517-A1FCF28F9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74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11B1-CA21-4416-8B5F-D0BE65006462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7A52-AFC2-45F8-8517-A1FCF28F9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11B1-CA21-4416-8B5F-D0BE65006462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7A52-AFC2-45F8-8517-A1FCF28F9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7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11B1-CA21-4416-8B5F-D0BE65006462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7A52-AFC2-45F8-8517-A1FCF28F9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11B1-CA21-4416-8B5F-D0BE65006462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7A52-AFC2-45F8-8517-A1FCF28F9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4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11B1-CA21-4416-8B5F-D0BE65006462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7A52-AFC2-45F8-8517-A1FCF28F9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6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11B1-CA21-4416-8B5F-D0BE65006462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7A52-AFC2-45F8-8517-A1FCF28F9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74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11B1-CA21-4416-8B5F-D0BE65006462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7A52-AFC2-45F8-8517-A1FCF28F9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6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11B1-CA21-4416-8B5F-D0BE65006462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7A52-AFC2-45F8-8517-A1FCF28F9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36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11B1-CA21-4416-8B5F-D0BE65006462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7A52-AFC2-45F8-8517-A1FCF28F9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1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11B1-CA21-4416-8B5F-D0BE65006462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7A52-AFC2-45F8-8517-A1FCF28F9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7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411B1-CA21-4416-8B5F-D0BE65006462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07A52-AFC2-45F8-8517-A1FCF28F9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1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cbowe\Dropbox%20(Colonial%20School%20Dist)\English%20II\Unit%202%202014\LEQ%201\SAMPLE%20rough%20draft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Bellringer: Dec. </a:t>
            </a:r>
            <a:r>
              <a:rPr lang="en-US" dirty="0" smtClean="0">
                <a:solidFill>
                  <a:srgbClr val="C00000"/>
                </a:solidFill>
              </a:rPr>
              <a:t>9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924800" cy="44196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Answer these questions on the scrap paper. You will be submitting this paper so write your name on it.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Which Quote did you use for your essay?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What is the strongest part of your essay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If you don’t have your essay done, explain why. 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60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Revising your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first</a:t>
            </a:r>
          </a:p>
          <a:p>
            <a:pPr lvl="3"/>
            <a:r>
              <a:rPr lang="en-US" dirty="0" smtClean="0"/>
              <a:t>FCAs are written in the UPPER LEFT CORNER</a:t>
            </a:r>
          </a:p>
          <a:p>
            <a:pPr lvl="3"/>
            <a:r>
              <a:rPr lang="en-US" dirty="0" smtClean="0"/>
              <a:t>Your name, date, and class period is in the UPPER RIGHT CORNER</a:t>
            </a:r>
          </a:p>
          <a:p>
            <a:pPr lvl="3"/>
            <a:endParaRPr lang="en-US" dirty="0"/>
          </a:p>
          <a:p>
            <a:r>
              <a:rPr lang="en-US" dirty="0" smtClean="0"/>
              <a:t>Do you have both authors and both story titles in the first paragraph? </a:t>
            </a:r>
          </a:p>
          <a:p>
            <a:r>
              <a:rPr lang="en-US" dirty="0" smtClean="0"/>
              <a:t>Are the story titles properly punctuated?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412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are not prepared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don’t have your rough draft.</a:t>
            </a:r>
          </a:p>
          <a:p>
            <a:r>
              <a:rPr lang="en-US" dirty="0" smtClean="0"/>
              <a:t>You will not be a distraction to your classmates who came prepared. </a:t>
            </a:r>
          </a:p>
          <a:p>
            <a:r>
              <a:rPr lang="en-US" dirty="0" smtClean="0"/>
              <a:t>You will be moving seats away from your prepared classmates. </a:t>
            </a:r>
          </a:p>
          <a:p>
            <a:r>
              <a:rPr lang="en-US" dirty="0" smtClean="0"/>
              <a:t>You will  be handwriting your rough draft today. </a:t>
            </a:r>
          </a:p>
          <a:p>
            <a:r>
              <a:rPr lang="en-US" dirty="0" smtClean="0"/>
              <a:t>You will not earn participation points </a:t>
            </a:r>
            <a:r>
              <a:rPr lang="en-US" smtClean="0"/>
              <a:t>for today. </a:t>
            </a:r>
            <a:endParaRPr lang="en-US" dirty="0" smtClean="0"/>
          </a:p>
          <a:p>
            <a:r>
              <a:rPr lang="en-US" dirty="0" smtClean="0"/>
              <a:t>Might I suggest that you re-read or read for the first time both stories?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74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which quote you will be using to help frame your essay’s discussion?</a:t>
            </a:r>
          </a:p>
          <a:p>
            <a:r>
              <a:rPr lang="en-US" dirty="0" smtClean="0"/>
              <a:t>Characterize each woman in the first paragraph?</a:t>
            </a:r>
          </a:p>
          <a:p>
            <a:r>
              <a:rPr lang="en-US" dirty="0" smtClean="0"/>
              <a:t>Identify the theme or themes that each woman helps to develop in her story?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68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 must switch papers with a peer who ALSO has a paper.</a:t>
            </a:r>
          </a:p>
          <a:p>
            <a:endParaRPr lang="en-US" dirty="0"/>
          </a:p>
          <a:p>
            <a:r>
              <a:rPr lang="en-US" dirty="0" smtClean="0"/>
              <a:t>You are silently reading your partner’s paper and answering the questions on revising assignment.</a:t>
            </a:r>
          </a:p>
          <a:p>
            <a:endParaRPr lang="en-US" dirty="0"/>
          </a:p>
          <a:p>
            <a:r>
              <a:rPr lang="en-US" dirty="0" smtClean="0"/>
              <a:t>FOLLOW THE DIRECTIONS or you will be penalized for the class participation grade I am giving you for this activity.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 will model for you now how to do the activity.</a:t>
            </a:r>
          </a:p>
          <a:p>
            <a:pPr lvl="2"/>
            <a:r>
              <a:rPr lang="en-US" dirty="0" smtClean="0"/>
              <a:t> </a:t>
            </a:r>
            <a:r>
              <a:rPr lang="en-US" dirty="0" smtClean="0">
                <a:hlinkClick r:id="rId2" action="ppaction://hlinkfile"/>
              </a:rPr>
              <a:t>Sample rough 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967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and your partner are both finished with the activity, switch back and then read over their comments. </a:t>
            </a:r>
          </a:p>
          <a:p>
            <a:r>
              <a:rPr lang="en-US" dirty="0" smtClean="0"/>
              <a:t>Ask each other questions about how to improve your paper. </a:t>
            </a:r>
          </a:p>
          <a:p>
            <a:endParaRPr lang="en-US" dirty="0"/>
          </a:p>
          <a:p>
            <a:r>
              <a:rPr lang="en-US" dirty="0" smtClean="0"/>
              <a:t>When you are finished discussing, work silently on revising – USE THE ARMS METHOD.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992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331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Bellringer: Dec. 9</vt:lpstr>
      <vt:lpstr>Revising your essay</vt:lpstr>
      <vt:lpstr>If you are not prepared for today</vt:lpstr>
      <vt:lpstr>Do you: </vt:lpstr>
      <vt:lpstr>Peer revision</vt:lpstr>
      <vt:lpstr>Peer Revision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Dec. 8</dc:title>
  <dc:creator>Windows User</dc:creator>
  <cp:lastModifiedBy>Windows User</cp:lastModifiedBy>
  <cp:revision>3</cp:revision>
  <dcterms:created xsi:type="dcterms:W3CDTF">2014-12-08T13:03:45Z</dcterms:created>
  <dcterms:modified xsi:type="dcterms:W3CDTF">2014-12-09T14:40:44Z</dcterms:modified>
</cp:coreProperties>
</file>