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7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6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3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11B1-CA21-4416-8B5F-D0BE65006462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7A52-AFC2-45F8-8517-A1FCF28F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eize%20the%20Day%20Honors/SAMPLE%20rough%20draft%20_Seize%20the%20Day_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Honors Bellringer</a:t>
            </a:r>
            <a:r>
              <a:rPr lang="en-US" dirty="0" smtClean="0">
                <a:solidFill>
                  <a:srgbClr val="C00000"/>
                </a:solidFill>
              </a:rPr>
              <a:t>: Dec. </a:t>
            </a:r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Answer these questions on the scrap paper. You will be submitting this paper so write your name on it.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is the strongest part of your essay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you don’t have your essay done, explain why.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not prepared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don’t have your rough draft.</a:t>
            </a:r>
          </a:p>
          <a:p>
            <a:r>
              <a:rPr lang="en-US" dirty="0" smtClean="0"/>
              <a:t>You will not be a distraction to your classmates who came prepared. </a:t>
            </a:r>
          </a:p>
          <a:p>
            <a:r>
              <a:rPr lang="en-US" dirty="0" smtClean="0"/>
              <a:t>You will be moving seats away from your prepared classmates. </a:t>
            </a:r>
          </a:p>
          <a:p>
            <a:r>
              <a:rPr lang="en-US" dirty="0" smtClean="0"/>
              <a:t>You will  be handwriting your rough draft today. </a:t>
            </a:r>
          </a:p>
          <a:p>
            <a:r>
              <a:rPr lang="en-US" dirty="0" smtClean="0"/>
              <a:t>You will not earn participation points for today. </a:t>
            </a:r>
          </a:p>
          <a:p>
            <a:r>
              <a:rPr lang="en-US" dirty="0" smtClean="0"/>
              <a:t>Might I suggest that you re-read or read for the first time </a:t>
            </a:r>
            <a:r>
              <a:rPr lang="en-US" dirty="0" smtClean="0"/>
              <a:t>the novel?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first</a:t>
            </a:r>
          </a:p>
          <a:p>
            <a:pPr lvl="3"/>
            <a:r>
              <a:rPr lang="en-US" dirty="0" smtClean="0"/>
              <a:t>FCAs are written in the UPPER LEFT CORNER</a:t>
            </a:r>
          </a:p>
          <a:p>
            <a:pPr lvl="3"/>
            <a:r>
              <a:rPr lang="en-US" dirty="0" smtClean="0"/>
              <a:t>Your name, date, and class period is in the UPPER RIGHT CORNER</a:t>
            </a:r>
          </a:p>
          <a:p>
            <a:pPr lvl="3"/>
            <a:endParaRPr lang="en-US" dirty="0"/>
          </a:p>
          <a:p>
            <a:r>
              <a:rPr lang="en-US" dirty="0" smtClean="0"/>
              <a:t>Do you have </a:t>
            </a:r>
            <a:r>
              <a:rPr lang="en-US" dirty="0" smtClean="0"/>
              <a:t>the </a:t>
            </a:r>
            <a:r>
              <a:rPr lang="en-US" dirty="0" smtClean="0"/>
              <a:t>author </a:t>
            </a:r>
            <a:r>
              <a:rPr lang="en-US" dirty="0" smtClean="0"/>
              <a:t>and </a:t>
            </a:r>
            <a:r>
              <a:rPr lang="en-US" dirty="0" smtClean="0"/>
              <a:t>novel title in </a:t>
            </a:r>
            <a:r>
              <a:rPr lang="en-US" dirty="0" smtClean="0"/>
              <a:t>the first paragraph? </a:t>
            </a:r>
          </a:p>
          <a:p>
            <a:r>
              <a:rPr lang="en-US" dirty="0" smtClean="0"/>
              <a:t>Is the novel title properly </a:t>
            </a:r>
            <a:r>
              <a:rPr lang="en-US" dirty="0" smtClean="0"/>
              <a:t>punctuated?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1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specific types of the literary element used – for setting, which setting, </a:t>
            </a:r>
            <a:r>
              <a:rPr lang="en-US" dirty="0" smtClean="0"/>
              <a:t>for character, who and how, for imagery, what? 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the theme </a:t>
            </a:r>
            <a:r>
              <a:rPr lang="en-US" dirty="0" smtClean="0"/>
              <a:t> that th</a:t>
            </a:r>
            <a:r>
              <a:rPr lang="en-US" dirty="0" smtClean="0"/>
              <a:t>e literary elements </a:t>
            </a:r>
            <a:r>
              <a:rPr lang="en-US" dirty="0" smtClean="0"/>
              <a:t>help </a:t>
            </a:r>
            <a:r>
              <a:rPr lang="en-US" dirty="0" smtClean="0"/>
              <a:t>to develop in </a:t>
            </a:r>
            <a:r>
              <a:rPr lang="en-US" dirty="0" smtClean="0"/>
              <a:t>the novel? </a:t>
            </a:r>
            <a:endParaRPr lang="en-US" dirty="0"/>
          </a:p>
          <a:p>
            <a:r>
              <a:rPr lang="en-US" dirty="0" smtClean="0"/>
              <a:t>State an opinion in the theme </a:t>
            </a:r>
            <a:r>
              <a:rPr lang="en-US" dirty="0" smtClean="0"/>
              <a:t>or just state a topic?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must switch papers with a peer who ALSO has a paper.</a:t>
            </a:r>
          </a:p>
          <a:p>
            <a:endParaRPr lang="en-US" dirty="0"/>
          </a:p>
          <a:p>
            <a:r>
              <a:rPr lang="en-US" dirty="0" smtClean="0"/>
              <a:t>You are silently reading your partner’s paper and answering the questions on revising assignment.</a:t>
            </a:r>
          </a:p>
          <a:p>
            <a:endParaRPr lang="en-US" dirty="0"/>
          </a:p>
          <a:p>
            <a:r>
              <a:rPr lang="en-US" dirty="0" smtClean="0"/>
              <a:t>FOLLOW THE DIRECTIONS or you will be penalized for the class participation grade I am giving you for this activity.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will model for you now how to do the activity.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sample _Seize the Day_ rough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6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and your partner are both finished with the activity, switch back and then read over their comments. </a:t>
            </a:r>
          </a:p>
          <a:p>
            <a:r>
              <a:rPr lang="en-US" dirty="0" smtClean="0"/>
              <a:t>Ask each other questions about how to improve your paper. </a:t>
            </a:r>
          </a:p>
          <a:p>
            <a:endParaRPr lang="en-US" dirty="0"/>
          </a:p>
          <a:p>
            <a:r>
              <a:rPr lang="en-US" dirty="0" smtClean="0"/>
              <a:t>When you are finished discussing, work silently on revising – USE THE ARMS METHOD.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9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Honors Bellringer: Dec. 9</vt:lpstr>
      <vt:lpstr>If you are not prepared for today</vt:lpstr>
      <vt:lpstr>Revising your essay</vt:lpstr>
      <vt:lpstr>Do you: </vt:lpstr>
      <vt:lpstr>Peer revision</vt:lpstr>
      <vt:lpstr>Peer Revision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Dec. 8</dc:title>
  <dc:creator>Windows User</dc:creator>
  <cp:lastModifiedBy>Windows User</cp:lastModifiedBy>
  <cp:revision>4</cp:revision>
  <dcterms:created xsi:type="dcterms:W3CDTF">2014-12-08T13:03:45Z</dcterms:created>
  <dcterms:modified xsi:type="dcterms:W3CDTF">2014-12-09T14:44:26Z</dcterms:modified>
</cp:coreProperties>
</file>