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1" r:id="rId2"/>
    <p:sldId id="260" r:id="rId3"/>
    <p:sldId id="257" r:id="rId4"/>
    <p:sldId id="261" r:id="rId5"/>
    <p:sldId id="263" r:id="rId6"/>
    <p:sldId id="264" r:id="rId7"/>
    <p:sldId id="262" r:id="rId8"/>
    <p:sldId id="265" r:id="rId9"/>
    <p:sldId id="266" r:id="rId10"/>
    <p:sldId id="267" r:id="rId11"/>
    <p:sldId id="268" r:id="rId12"/>
    <p:sldId id="269" r:id="rId13"/>
    <p:sldId id="270" r:id="rId14"/>
    <p:sldId id="258" r:id="rId15"/>
    <p:sldId id="25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ink/ink1.xml><?xml version="1.0" encoding="utf-8"?>
<inkml:ink xmlns:inkml="http://www.w3.org/2003/InkML">
  <inkml:definitions>
    <inkml:context xml:id="ctx0">
      <inkml:inkSource xml:id="inkSrc0">
        <inkml:traceFormat>
          <inkml:channel name="X" type="integer" max="32767" units="in"/>
          <inkml:channel name="Y" type="integer" max="32767" units="in"/>
          <inkml:channel name="F" type="integer" max="1023" units="in"/>
        </inkml:traceFormat>
        <inkml:channelProperties>
          <inkml:channelProperty channel="X" name="resolution" value="2109.91626" units="1/in"/>
          <inkml:channelProperty channel="Y" name="resolution" value="1336.88293" units="1/in"/>
          <inkml:channelProperty channel="F" name="resolution" value="41.73806" units="1/in"/>
        </inkml:channelProperties>
      </inkml:inkSource>
      <inkml:timestamp xml:id="ts0" timeString="2015-02-24T15:05:01.262"/>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989F504F-2E3B-402F-A8F7-0544FDBEC68A}" emma:medium="tactile" emma:mode="ink">
          <msink:context xmlns:msink="http://schemas.microsoft.com/ink/2010/main" type="writingRegion" rotatedBoundingBox="6323,7041 19378,7107 19361,10411 6306,10346"/>
        </emma:interpretation>
      </emma:emma>
    </inkml:annotationXML>
    <inkml:traceGroup>
      <inkml:annotationXML>
        <emma:emma xmlns:emma="http://www.w3.org/2003/04/emma" version="1.0">
          <emma:interpretation id="{6C12737F-ACC6-435D-8D9C-52FDBDB5AEF2}" emma:medium="tactile" emma:mode="ink">
            <msink:context xmlns:msink="http://schemas.microsoft.com/ink/2010/main" type="paragraph" rotatedBoundingBox="6323,7041 19378,7107 19361,10411 6306,10346" alignmentLevel="1"/>
          </emma:interpretation>
        </emma:emma>
      </inkml:annotationXML>
      <inkml:traceGroup>
        <inkml:annotationXML>
          <emma:emma xmlns:emma="http://www.w3.org/2003/04/emma" version="1.0">
            <emma:interpretation id="{0512D056-C47E-4A45-A99B-5808763578B8}" emma:medium="tactile" emma:mode="ink">
              <msink:context xmlns:msink="http://schemas.microsoft.com/ink/2010/main" type="inkBullet" rotatedBoundingBox="6380,7114 7590,7102 7600,8178 6391,8190"/>
            </emma:interpretation>
            <emma:one-of disjunction-type="recognition" id="oneOf0">
              <emma:interpretation id="interp0" emma:lang="en-US" emma:confidence="0">
                <emma:literal>☺</emma:literal>
              </emma:interpretation>
              <emma:interpretation id="interp1" emma:lang="en-US" emma:confidence="0">
                <emma:literal>@</emma:literal>
              </emma:interpretation>
              <emma:interpretation id="interp2" emma:lang="en-US" emma:confidence="0">
                <emma:literal>•</emma:literal>
              </emma:interpretation>
              <emma:interpretation id="interp3" emma:lang="en-US" emma:confidence="0">
                <emma:literal>D</emma:literal>
              </emma:interpretation>
              <emma:interpretation id="interp4" emma:lang="en-US" emma:confidence="0">
                <emma:literal>¢</emma:literal>
              </emma:interpretation>
            </emma:one-of>
          </emma:emma>
        </inkml:annotationXML>
        <inkml:trace contextRef="#ctx0" brushRef="#br0">155 896 512,'0'25'0,"0"-25"0,0 27 0,25-2 0,1-1 0,25 3 0,26-27 0,0 0 0,-1 0 0,28-51 0,-28 26 0,27-2 0,-26-24 0,25-26 0,-24 0 0,-27 0 0,0 0 0,0 0 0,-25-26 0,-52 26 0,1 1 0,-1 24 0,-25-25 0,-27 25 0,-24 27 0,25 0 0,-25 25 0,-1 25 0,0 0 0,1 27 0,-1 0 0,1 25 0,25-1 0,-1 27 0,53-26 0,-1 26 0,26-27 0,0 2 0,26-1 0,25 0 0,27-25 0,-27-3 0,51-22 0,-25-1 0,25-26 0,-25 25 0,-25-25 0</inkml:trace>
        <inkml:trace contextRef="#ctx0" brushRef="#br0" timeOffset="-572.1144">564 100 512,'0'0'0,"0"26"0,0-26 0,0 26 0,0-1 0,0 1 0,-25 25 0,25 0 0,0 1 0,0-1 0,0 0 0,0 1 0,0-1 0,25 26 0,-25-52 0,0 27 0,0-26 0</inkml:trace>
      </inkml:traceGroup>
      <inkml:traceGroup>
        <inkml:annotationXML>
          <emma:emma xmlns:emma="http://www.w3.org/2003/04/emma" version="1.0">
            <emma:interpretation id="{BC05794F-5568-40BB-9F4A-A783926729A9}" emma:medium="tactile" emma:mode="ink">
              <msink:context xmlns:msink="http://schemas.microsoft.com/ink/2010/main" type="line" rotatedBoundingBox="8048,7063 17361,6971 17372,8028 8058,8120"/>
            </emma:interpretation>
          </emma:emma>
        </inkml:annotationXML>
        <inkml:traceGroup>
          <inkml:annotationXML>
            <emma:emma xmlns:emma="http://www.w3.org/2003/04/emma" version="1.0">
              <emma:interpretation id="{2DA25D69-AEFE-4692-839B-0376205AA920}" emma:medium="tactile" emma:mode="ink">
                <msink:context xmlns:msink="http://schemas.microsoft.com/ink/2010/main" type="inkWord" rotatedBoundingBox="8048,7063 10588,7038 10597,7994 8057,8019"/>
              </emma:interpretation>
              <emma:one-of disjunction-type="recognition" id="oneOf1">
                <emma:interpretation id="interp5" emma:lang="en-US" emma:confidence="0">
                  <emma:literal>His</emma:literal>
                </emma:interpretation>
                <emma:interpretation id="interp6" emma:lang="en-US" emma:confidence="0">
                  <emma:literal>this</emma:literal>
                </emma:interpretation>
                <emma:interpretation id="interp7" emma:lang="en-US" emma:confidence="0">
                  <emma:literal>He's</emma:literal>
                </emma:interpretation>
                <emma:interpretation id="interp8" emma:lang="en-US" emma:confidence="0">
                  <emma:literal>(this</emma:literal>
                </emma:interpretation>
                <emma:interpretation id="interp9" emma:lang="en-US" emma:confidence="0">
                  <emma:literal>the's</emma:literal>
                </emma:interpretation>
              </emma:one-of>
            </emma:emma>
          </inkml:annotationXML>
          <inkml:trace contextRef="#ctx0" brushRef="#br0" timeOffset="371.0742">1821-2 512,'-25'0'0,"25"50"0,-26-23 0,26 50 0,-25 0 0,-1-1 0,26 1 0,-26 0 0,26 26 0,0-26 0,-25 0 0,50-26 0,-25 1 0,0-27 0,26 1 0,-26 0 0,26-26 0,-26 0 0</inkml:trace>
          <inkml:trace contextRef="#ctx0" brushRef="#br0" timeOffset="581.1162">1847 536 512,'0'0'0,"0"0"0,0 0 0,26-25 0,-1 25 0,2 0 0,24-26 0,26 26 0,-26-26 0,26 26 0,-26-51 0,0 51 0,0-26 0</inkml:trace>
          <inkml:trace contextRef="#ctx0" brushRef="#br0" timeOffset="1099.2198">2617-2 512,'0'0'0,"0"-26"0,-26 0 0,1 26 0,25 0 0,-26 0 0,-25 52 0,25-27 0,1 27 0,-26 25 0,25 0 0,-1-1 0,2 1 0,25 26 0,0-26 0,0-25 0,52 24 0,-52-24 0,51-27 0,0 1 0,1 0 0,-1-26 0,26-26 0,-26 0 0,26 1 0,-25-1 0,-1-26 0,0 2 0,-25 24 0,-1-26 0,-25 27 0,0-1 0,0 0 0,0 1 0,0 25 0,-25 25 0,25 1 0,-26 0 0,1 25 0,-1 1 0,26-2 0,0-24 0,0 26 0,26-1 0,-1-25 0,1 25 0,25-51 0,0 26 0,0-26 0,1 0 0,-1-26 0,-26 26 0</inkml:trace>
          <inkml:trace contextRef="#ctx0" brushRef="#br0" timeOffset="1513.3026">3515-28 512,'0'0'0,"0"0"0,0 26 0,0-26 0,26 25 0,-26 0 0,25 2 0</inkml:trace>
          <inkml:trace contextRef="#ctx0" brushRef="#br0" timeOffset="1682.3364">4105 357 512,'0'0'0,"0"0"0,0 0 0,-26 0 0,1 0 0,-1 0 0,26 25 0,-26 1 0,26 0 0,0-1 0,26 27 0,0-27 0,25 1 0,-26 26 0,2-27 0,-1 0 0,-1 1 0,-50 0 0,-1 0 0,-1-26 0,-24 0 0,0 0 0,0 0 0,25 0 0,-25 0 0,25-26 0,1 0 0,25 26 0,-26 0 0</inkml:trace>
        </inkml:traceGroup>
        <inkml:traceGroup>
          <inkml:annotationXML>
            <emma:emma xmlns:emma="http://www.w3.org/2003/04/emma" version="1.0">
              <emma:interpretation id="{299CDA67-03AA-41FE-BC22-BDC3F24A9BBF}" emma:medium="tactile" emma:mode="ink">
                <msink:context xmlns:msink="http://schemas.microsoft.com/ink/2010/main" type="inkWord" rotatedBoundingBox="11564,7148 17362,7090 17372,8028 11573,8085"/>
              </emma:interpretation>
              <emma:one-of disjunction-type="recognition" id="oneOf2">
                <emma:interpretation id="interp10" emma:lang="en-US" emma:confidence="0">
                  <emma:literal>aclezymen</emma:literal>
                </emma:interpretation>
                <emma:interpretation id="interp11" emma:lang="en-US" emma:confidence="0">
                  <emma:literal>adornment</emma:literal>
                </emma:interpretation>
                <emma:interpretation id="interp12" emma:lang="en-US" emma:confidence="0">
                  <emma:literal>aclezymcn</emma:literal>
                </emma:interpretation>
                <emma:interpretation id="interp13" emma:lang="en-US" emma:confidence="0">
                  <emma:literal>aclezymar</emma:literal>
                </emma:interpretation>
                <emma:interpretation id="interp14" emma:lang="en-US" emma:confidence="0">
                  <emma:literal>alderman</emma:literal>
                </emma:interpretation>
              </emma:one-of>
            </emma:emma>
          </inkml:annotationXML>
          <inkml:trace contextRef="#ctx0" brushRef="#br0" timeOffset="3202.6404">6824 23 512,'0'0'0,"-25"0"0,25 0 0,-26 25 0,26 2 0,-25-2 0,-1 27 0,26 25 0,-26-25 0,26 24 0,26-25 0,-26 26 0,26-26 0,-1 1 0,1-26 0,-26-1 0,25-25 0</inkml:trace>
          <inkml:trace contextRef="#ctx0" brushRef="#br0" timeOffset="4525.905">7005 511 512,'0'0'0,"0"0"0,25-26 0,26 26 0,-25-26 0,51 1 0,-26 25 0,1-52 0,-26 27 0,-1-2 0,1 2 0,-26 25 0,0-24 0,0-3 0,-26 27 0,1 0 0,-1 27 0,-26-3 0,26 28 0,1-27 0,-1 27 0,1-1 0,25 0 0,25-25 0,1 26 0,25-27 0,-26 26 0,28-25 0,-2-26 0,0 0 0,0 0 0,-25 0 0,-1 0 0,27-26 0,-52 0 0,25-24 0,-25 24 0,26-26 0,-26 1 0,0 25 0,25-25 0,-25 25 0,26 1 0,25-2 0,-24 27 0,24 0 0,0 0 0,0 0 0,1 0 0,-1 27 0,-26-27 0,1 0 0,-26 0 0,0 25 0,-26-25 0,1 26 0,-1 0 0,-25-1 0,25 1 0,1 25 0,25-25 0,0-26 0,0 0 0,25 0 0,1 0 0,25 0 0,0-26 0,1 26 0,-1 0 0,1 0 0,-26 0 0,-1 26 0,1 0 0,-26 25 0,0-26 0,0 27 0,0-1 0,-26 1 0,1-27 0,-1 27 0,-26-27 0,26 2 0,-25-27 0,0 0 0,25-27 0,1 2 0,-27-1 0,52 0 0,-25-25 0,25-26 0,25 25 0,1-24 0,51 24 0,-26 1 0,51 0 0,-24-1 0,25 27 0,-27-2 0,-24 27 0,-1 0 0,-26 0 0,-25 0 0,0 27 0,-25-2 0,25 1 0,0 25 0,0-25 0,0 0 0,25-26 0,1 25 0,0-50 0,26 25 0,-1-52 0,0 27 0,-25-27 0,25 0 0,-25 27 0,25 1 0,-51-3 0,25 27 0,-25 27 0,0-3 0,-25 1 0,25 27 0,-26 0 0,1 25 0,-1-26 0,0 26 0,26-26 0,-25 26 0,25-51 0,0 0 0,25-26 0,-25 0 0,0 0 0</inkml:trace>
          <inkml:trace contextRef="#ctx0" brushRef="#br0" timeOffset="5119.0236">9211 382 512,'0'0'0,"0"0"0,0 0 0,26 26 0,-52 0 0,26-1 0,0 1 0,0 0 0,-26-1 0,26-25 0,0 0 0,0 0 0,0 0 0,26-25 0,0-1 0,-1 0 0,1-25 0,25 25 0,0 1 0,-25-2 0,25 2 0,-25 25 0,-26 25 0,26-25 0,-26 52 0,0-26 0,0 0 0,0-1 0,0 1 0,0 0 0,26-1 0,-26-25 0,0 26 0,0-52 0,25 26 0,1-25 0,0-27 0,25 27 0,-26-1 0,1 0 0,0 1 0,-1 25 0,-25 0 0,26 0 0,-26 25 0,0 1 0,25 0 0,-25 25 0,26-25 0,0-1 0,-26-25 0,25 0 0,26 0 0,-24 0 0,-1 0 0</inkml:trace>
          <inkml:trace contextRef="#ctx0" brushRef="#br0" timeOffset="5663.1324">10365 281 512,'0'0'0,"0"0"0,0-27 0,0 27 0,0 27 0,-26-27 0,1 24 0,-1 1 0,-25 27 0,0-26 0,0 25 0,25 1 0,26-27 0,26 1 0,-1-26 0,1 26 0,25-52 0,0 26 0,0-26 0,1 1 0,-26-1 0,0 0 0,-1 1 0,-25 25 0,26 0 0,-26 0 0,0 25 0,0 1 0,0 0 0,0-1 0,0 1 0,0-26 0,0 26 0,26-52 0,-1 26 0,1-26 0,-1-25 0,1 0 0,0-1 0,-1 0 0,1 3 0,25 22 0,-25 2 0,-1-1 0,-25 52 0,26-1 0,-26 2 0,25 22 0,2 3 0,-1 0 0,-1-1 0,1 26 0,-26-51 0,25 0 0</inkml:trace>
          <inkml:trace contextRef="#ctx0" brushRef="#br0" timeOffset="2671.5342">5465 382 512,'-26'-25'0,"26"25"0,-26 0 0,1 25 0,-1-25 0,1 26 0,-1 0 0,-25 25 0,25-25 0,1-1 0,-1 27 0,26-26 0,0 24 0,0-24 0,0 0 0,26-26 0,-1 0 0,1 0 0,25-26 0,0 0 0,-25 1 0,25 0 0,-25-27 0,0 26 0,0 1 0,-26-1 0,0 0 0,0 26 0,0 0 0,0 0 0,0 26 0,25 0 0,-25-1 0,26 27 0,-26-26 0,26 24 0,25-24 0,-26 26 0,27-27 0,-27-25 0</inkml:trace>
          <inkml:trace contextRef="#ctx0" brushRef="#br0" timeOffset="2950.59">6337 382 512,'0'0'0,"0"0"0,-26 0 0,-25 0 0,26 26 0,-1-26 0,-25 51 0,0-25 0,25 25 0,-25 1 0,51-1 0,0 0 0,0 1 0,51-27 0,-25 1 0,50-26 0,-24 0 0,-1 0 0</inkml:trace>
        </inkml:traceGroup>
      </inkml:traceGroup>
      <inkml:traceGroup>
        <inkml:annotationXML>
          <emma:emma xmlns:emma="http://www.w3.org/2003/04/emma" version="1.0">
            <emma:interpretation id="{027186D0-2159-44E5-9460-FCA483392A11}" emma:medium="tactile" emma:mode="ink">
              <msink:context xmlns:msink="http://schemas.microsoft.com/ink/2010/main" type="line" rotatedBoundingBox="6804,7939 19376,8039 19368,9033 6796,8933"/>
            </emma:interpretation>
          </emma:emma>
        </inkml:annotationXML>
        <inkml:traceGroup>
          <inkml:annotationXML>
            <emma:emma xmlns:emma="http://www.w3.org/2003/04/emma" version="1.0">
              <emma:interpretation id="{4AB53E3A-11D2-433D-B126-37ECD76C1522}" emma:medium="tactile" emma:mode="ink">
                <msink:context xmlns:msink="http://schemas.microsoft.com/ink/2010/main" type="inkWord" rotatedBoundingBox="6804,7946 8059,7956 8052,8884 6796,8874"/>
              </emma:interpretation>
              <emma:one-of disjunction-type="recognition" id="oneOf3">
                <emma:interpretation id="interp15" emma:lang="en-US" emma:confidence="0">
                  <emma:literal>•</emma:literal>
                </emma:interpretation>
                <emma:interpretation id="interp16" emma:lang="en-US" emma:confidence="0">
                  <emma:literal>O</emma:literal>
                </emma:interpretation>
                <emma:interpretation id="interp17" emma:lang="en-US" emma:confidence="0">
                  <emma:literal>@</emma:literal>
                </emma:interpretation>
                <emma:interpretation id="interp18" emma:lang="en-US" emma:confidence="0">
                  <emma:literal>a</emma:literal>
                </emma:interpretation>
                <emma:interpretation id="interp19" emma:lang="en-US" emma:confidence="0">
                  <emma:literal>d</emma:literal>
                </emma:interpretation>
              </emma:one-of>
            </emma:emma>
          </inkml:annotationXML>
          <inkml:trace contextRef="#ctx0" brushRef="#br0" timeOffset="6962.3922">872 1203 512,'-25'-25'0,"25"25"0,0-26 0,0 1 0,25-27 0,1 27 0,25 25 0,0 0 0,1 0 0,0 25 0,-27 1 0,1 25 0,-1 0 0,-50 1 0,-1-1 0,-25 0 0,0 1 0,-27-1 0,-24-25 0,25-1 0,-26-25 0,27-25 0,24 25 0,-25 0 0,51-26 0,26 0 0,0 1 0,26-1 0,51 0 0,-25 26 0,24 0 0,1 26 0,-26 0 0,1 25 0,-1 0 0,-26 2 0,1-4 0,0-22 0,-1-2 0,2 27 0,-2-27 0,1 1 0,25-26 0,0 0 0,1-26 0,24 1 0,1-27 0,0 0 0,1-24 0,-27-1 0,0 0 0,-25 0 0,-26-26 0,0 27 0,-26-1 0,-25 0 0,0 25 0,-53 1 0,2 51 0,0-26 0,-26 52 0,-1 0 0,1 26 0,25 24 0,1 1 0,-1 25 0,26 1 0,51-26 0,1 26 0,50-25 0,1-2 0,25 1 0,27-52 0,24 1 0,0-26 0,26 0 0,1-26 0,-1-25 0,-25 0 0,-26-1 0,-26 1 0,0-26 0,-51 26 0,27-1 0,-27 27 0</inkml:trace>
        </inkml:traceGroup>
        <inkml:traceGroup>
          <inkml:annotationXML>
            <emma:emma xmlns:emma="http://www.w3.org/2003/04/emma" version="1.0">
              <emma:interpretation id="{D6811244-E7E5-4AA0-8647-8ADBEA3F9B04}" emma:medium="tactile" emma:mode="ink">
                <msink:context xmlns:msink="http://schemas.microsoft.com/ink/2010/main" type="inkWord" rotatedBoundingBox="8493,8178 9985,8190 9979,8959 8487,8947"/>
              </emma:interpretation>
              <emma:one-of disjunction-type="recognition" id="oneOf4">
                <emma:interpretation id="interp20" emma:lang="en-US" emma:confidence="1">
                  <emma:literal>His</emma:literal>
                </emma:interpretation>
                <emma:interpretation id="interp21" emma:lang="en-US" emma:confidence="0">
                  <emma:literal>Hi</emma:literal>
                </emma:interpretation>
                <emma:interpretation id="interp22" emma:lang="en-US" emma:confidence="0">
                  <emma:literal>Him</emma:literal>
                </emma:interpretation>
                <emma:interpretation id="interp23" emma:lang="en-US" emma:confidence="0">
                  <emma:literal>Hic</emma:literal>
                </emma:interpretation>
                <emma:interpretation id="interp24" emma:lang="en-US" emma:confidence="0">
                  <emma:literal>Hid</emma:literal>
                </emma:interpretation>
              </emma:one-of>
            </emma:emma>
          </inkml:annotationXML>
          <inkml:trace contextRef="#ctx0" brushRef="#br0" timeOffset="7239.4476">2104 1230 512,'0'25'0,"0"26"0,0 0 0,26 52 0,-26-26 0,0-1 0,0 2 0,0-27 0,0 1 0,0-52 0,0 25 0,0-25 0</inkml:trace>
          <inkml:trace contextRef="#ctx0" brushRef="#br0" timeOffset="7559.5116">2206 1537 512,'0'0'0,"26"-26"0,0 26 0,-1-25 0,26 25 0,-24 0 0,50-26 0,-26 0 0,0 1 0,0-1 0,1-25 0,-27 25 0,1-25 0,25-1 0,-51 1 0,0 26 0,0-27 0,0 52 0,0 0 0,0 26 0,-26 0 0,1 25 0,-1 26 0,1 0 0,25 0 0,-26 0 0,26 1 0,0-2 0,0-25 0,0 0 0,26-25 0,-26-26 0</inkml:trace>
          <inkml:trace contextRef="#ctx0" brushRef="#br0" timeOffset="7737.5472">2976 1537 512,'0'0'0,"0"0"0,-25 27 0,25-3 0,0 28 0,0-27 0,-26 52 0,26-51 0,26 25 0,-26-25 0</inkml:trace>
          <inkml:trace contextRef="#ctx0" brushRef="#br0" timeOffset="7917.5832">3232 1203 512,'-25'0'0,"-1"0"0,1-25 0,-1 25 0,26 0 0,-26 0 0</inkml:trace>
          <inkml:trace contextRef="#ctx0" brushRef="#br0" timeOffset="8145.6288">3566 1409 512,'0'0'0,"0"0"0,0 25 0,0 1 0,-25 0 0,-1 25 0,26-24 0,-26-3 0,26 28 0,26-27 0,-26 27 0,26-27 0,-1 1 0,-25 0 0,26-26 0,-52 25 0,1-25 0,-1 0 0,0-25 0,-25 25 0,51 0 0</inkml:trace>
        </inkml:traceGroup>
        <inkml:traceGroup>
          <inkml:annotationXML>
            <emma:emma xmlns:emma="http://www.w3.org/2003/04/emma" version="1.0">
              <emma:interpretation id="{E085962C-C88E-42EF-BEF9-19C7FD554050}" emma:medium="tactile" emma:mode="ink">
                <msink:context xmlns:msink="http://schemas.microsoft.com/ink/2010/main" type="inkWord" rotatedBoundingBox="10370,8239 15091,8277 15085,8965 10364,8927"/>
              </emma:interpretation>
              <emma:one-of disjunction-type="recognition" id="oneOf5">
                <emma:interpretation id="interp25" emma:lang="en-US" emma:confidence="1">
                  <emma:literal>audience</emma:literal>
                </emma:interpretation>
                <emma:interpretation id="interp26" emma:lang="en-US" emma:confidence="0">
                  <emma:literal>Audience</emma:literal>
                </emma:interpretation>
                <emma:interpretation id="interp27" emma:lang="en-US" emma:confidence="0">
                  <emma:literal>audient</emma:literal>
                </emma:interpretation>
                <emma:interpretation id="interp28" emma:lang="en-US" emma:confidence="0">
                  <emma:literal>audients</emma:literal>
                </emma:interpretation>
                <emma:interpretation id="interp29" emma:lang="en-US" emma:confidence="0">
                  <emma:literal>audile</emma:literal>
                </emma:interpretation>
              </emma:one-of>
            </emma:emma>
          </inkml:annotationXML>
          <inkml:trace contextRef="#ctx0" brushRef="#br0" timeOffset="8577.7152">4285 1486 512,'0'0'0,"0"0"0,0 0 0,-26 25 0,26-25 0,-51 26 0,0 1 0,-1 22 0,1 3 0,25-26 0,0 25 0,1-25 0,25 0 0,25-1 0,27-25 0,-1 0 0,1-25 0,25-1 0,0 0 0,-26-25 0,0 25 0,-25-26 0,-1 27 0,-25 1 0,26 24 0,-26 0 0,-26 24 0,26 1 0,0 2 0,0-2 0,0 27 0,26-27 0,-1 27 0,1-52 0,-26 25 0</inkml:trace>
          <inkml:trace contextRef="#ctx0" brushRef="#br0" timeOffset="8834.7666">4900 1640 512,'0'0'0,"0"0"0,0 0 0,0 25 0,26 1 0,-26 25 0,26-25 0,-1 0 0,26-1 0,2-25 0,-28 0 0,26-25 0,-25-1 0,25 0 0,-25-25 0,-1 25 0,-25-26 0,0 3 0,0 49 0</inkml:trace>
          <inkml:trace contextRef="#ctx0" brushRef="#br0" timeOffset="9267.8532">5824 1486 512,'0'0'0,"0"0"0,0 0 0,0 0 0,-26 0 0,1 25 0,-26 1 0,-1 1 0,1-3 0,0 1 0,25 27 0,26-26 0,0 0 0,52-1 0,-1-25 0,0 0 0,26 0 0,0-51 0,-1 0 0,2-1 0,-27 1 0,-25-26 0,0 0 0,-1 26 0,-25-26 0,0 25 0,0 27 0,0 25 0,0 0 0,0 25 0,-25 27 0,25-1 0,0 0 0,0 26 0,0 0 0,25-24 0,1-4 0,25 3 0,-25 0 0,-1-52 0</inkml:trace>
          <inkml:trace contextRef="#ctx0" brushRef="#br0" timeOffset="9448.8894">6543 1537 512,'0'0'0,"0"0"0,0 0 0,0 27 0,0-3 0,0 1 0,0 2 0,0-2 0,25-25 0,-25 26 0,0-26 0,26 0 0</inkml:trace>
          <inkml:trace contextRef="#ctx0" brushRef="#br0" timeOffset="9563.9124">6645 1178 512,'0'0'0,"0"0"0,-25-26 0</inkml:trace>
          <inkml:trace contextRef="#ctx0" brushRef="#br0" timeOffset="10080.0156">6748 1460 512,'25'0'0,"1"26"0,26-26 0,-1 25 0,0 1 0,26-26 0,-26-26 0,1 26 0,-1-25 0,-26-27 0,1 27 0,-1 25 0,-25-26 0,-25 26 0,25 0 0,-26 0 0,1 26 0,-26-1 0,25 1 0,26 25 0,-26 2 0,52-4 0,-26 3 0,26-26 0,-1 25 0,26-25 0,0-26 0,27 0 0,-27-26 0,1 1 0,-1-27 0,0 27 0,-25-27 0,-1 1 0,-25 25 0,26 26 0,-26-25 0,25 25 0,-25 25 0,26 1 0,-26 1 0,0-3 0,26 28 0,-1-27 0,2 27 0,-2-27 0,1-25 0,-26 0 0</inkml:trace>
          <inkml:trace contextRef="#ctx0" brushRef="#br0" timeOffset="10497.099">8262 1486 512,'0'0'0,"0"-26"0,0 26 0,0 0 0,0 0 0,-26 26 0,-25-1 0,24 28 0,2-29 0,-1 28 0,1-1 0,25-25 0,25 25 0,1-25 0,52-1 0,-27-25 0,26 0 0,-1-25 0,1-1 0,-26-25 0,-25 25 0,25-25 0,-24 24 0,-27 2 0,0 1 0,0 24 0,-27 0 0,2 24 0,-1 1 0,0 2 0,1-2 0,25 27 0,0-27 0,25 1 0,1 0 0,25-1 0,1 1 0,-26-26 0</inkml:trace>
        </inkml:traceGroup>
        <inkml:traceGroup>
          <inkml:annotationXML>
            <emma:emma xmlns:emma="http://www.w3.org/2003/04/emma" version="1.0">
              <emma:interpretation id="{D6EC730B-C0DF-457F-B503-DDAB0CCD585B}" emma:medium="tactile" emma:mode="ink">
                <msink:context xmlns:msink="http://schemas.microsoft.com/ink/2010/main" type="inkWord" rotatedBoundingBox="15805,8454 17475,8467 17471,8859 15802,8845"/>
              </emma:interpretation>
              <emma:one-of disjunction-type="recognition" id="oneOf6">
                <emma:interpretation id="interp30" emma:lang="en-US" emma:confidence="0">
                  <emma:literal>we</emma:literal>
                </emma:interpretation>
                <emma:interpretation id="interp31" emma:lang="en-US" emma:confidence="0">
                  <emma:literal>are</emma:literal>
                </emma:interpretation>
                <emma:interpretation id="interp32" emma:lang="en-US" emma:confidence="0">
                  <emma:literal>one</emma:literal>
                </emma:interpretation>
                <emma:interpretation id="interp33" emma:lang="en-US" emma:confidence="0">
                  <emma:literal>ave</emma:literal>
                </emma:interpretation>
                <emma:interpretation id="interp34" emma:lang="en-US" emma:confidence="0">
                  <emma:literal>core</emma:literal>
                </emma:interpretation>
              </emma:one-of>
            </emma:emma>
          </inkml:annotationXML>
          <inkml:trace contextRef="#ctx0" brushRef="#br0" timeOffset="11561.3118">9673 1383 512,'0'0'0,"0"0"0,25-26 0,-25 26 0,-25 0 0,25 0 0,0 0 0,-26 0 0,1 26 0,-27-26 0,27 26 0,-27-1 0,26 27 0,0-27 0,1 1 0,25 25 0,0-26 0,25 27 0,1-26 0,0-26 0,51 26 0,-25-26 0,-1 0 0,26-26 0,-26 0 0,0 1 0,-25-27 0,-1 28 0,1-3 0,-26 1 0,0 26 0,0 0 0,0 0 0,0 26 0,0 1 0,0 22 0,0-22 0,25-2 0,2 27 0,-1-52 0,25 25 0,-26-25 0,1-25 0,25 25 0,-25-52 0,-1 27 0,-25-27 0,26 1 0,-26 0 0,26 25 0,-1-25 0,-25 51 0,26 0 0,-1 0 0,1 25 0,26 1 0,-1 0 0,26-1 0,-26 1 0,26 1 0,0-27 0,-26 0 0,0-27 0,-24 1 0,-1 1 0,-26-1 0,0-25 0,-26 25 0,-1 0 0,-24 26 0,0 0 0,0 0 0,25 26 0,1 0 0,25 25 0,0 0 0,25 2 0,1-4 0,51-22 0,-1 24 0,28-25 0,24-1 0,-128-25 0</inkml:trace>
        </inkml:traceGroup>
        <inkml:traceGroup>
          <inkml:annotationXML>
            <emma:emma xmlns:emma="http://www.w3.org/2003/04/emma" version="1.0">
              <emma:interpretation id="{06C196AB-F75C-4F8B-BCE8-2827A1D65963}" emma:medium="tactile" emma:mode="ink">
                <msink:context xmlns:msink="http://schemas.microsoft.com/ink/2010/main" type="inkWord" rotatedBoundingBox="17885,8027 19376,8039 19369,8878 17878,8866"/>
              </emma:interpretation>
              <emma:one-of disjunction-type="recognition" id="oneOf7">
                <emma:interpretation id="interp35" emma:lang="en-US" emma:confidence="0">
                  <emma:literal>too</emma:literal>
                </emma:interpretation>
                <emma:interpretation id="interp36" emma:lang="en-US" emma:confidence="0">
                  <emma:literal>to</emma:literal>
                </emma:interpretation>
                <emma:interpretation id="interp37" emma:lang="en-US" emma:confidence="0">
                  <emma:literal>to,</emma:literal>
                </emma:interpretation>
                <emma:interpretation id="interp38" emma:lang="en-US" emma:confidence="0">
                  <emma:literal>tow</emma:literal>
                </emma:interpretation>
                <emma:interpretation id="interp39" emma:lang="en-US" emma:confidence="0">
                  <emma:literal>ton</emma:literal>
                </emma:interpretation>
              </emma:one-of>
            </emma:emma>
          </inkml:annotationXML>
          <inkml:trace contextRef="#ctx0" brushRef="#br0" timeOffset="11814.3624">11828 921 512,'0'0'0,"0"0"0,0 0 0,0 27 0,-25-2 0,25 52 0,-26-26 0,-1 26 0,2 25 0,25-25 0,-26 26 0,26-26 0,0-1 0,0-24 0,0-26 0,0 0 0,26-26 0</inkml:trace>
          <inkml:trace contextRef="#ctx0" brushRef="#br0" timeOffset="12233.4462">11494 1383 512,'0'-26'0,"0"26"0,26 0 0,25 0 0,0 0 0,52 0 0,0 26 0,25-26 0,0 0 0,-25 26 0,-26-26 0,-25 0 0,-1 0 0,-51 0 0,0 0 0,-26 25 0,1 1 0,-1 0 0,-25 25 0,25-24 0,0 22 0,26-22 0,0-2 0,26 1 0,0-26 0,-1 0 0,27 0 0,-1-26 0,-26-26 0,1 3 0,-26 22 0,0-24 0,0-1 0,-26 1 0,1 0 0,-1 25 0,1 26 0,-1 0 0</inkml:trace>
          <inkml:trace contextRef="#ctx0" brushRef="#br0" timeOffset="12505.5006">12572 1383 512,'0'0'0,"25"0"0,-25 26 0,26-1 0,-26 1 0,0 0 0,0 25 0,-26-24 0,26 22 0,26 3 0,0 0 0,26-27 0,-1 1 0,26-26 0,-26 0 0,0-26 0,-25 1 0,-1-1 0,-25-25 0,0-1 0,-25 1 0,-1 0 0,26-1 0,-26 52 0</inkml:trace>
        </inkml:traceGroup>
      </inkml:traceGroup>
      <inkml:traceGroup>
        <inkml:annotationXML>
          <emma:emma xmlns:emma="http://www.w3.org/2003/04/emma" version="1.0">
            <emma:interpretation id="{AC3382D9-E94C-4A95-855D-9DB20962350C}" emma:medium="tactile" emma:mode="ink">
              <msink:context xmlns:msink="http://schemas.microsoft.com/ink/2010/main" type="line" rotatedBoundingBox="6313,8947 16601,8999 16594,10397 6306,10346"/>
            </emma:interpretation>
          </emma:emma>
        </inkml:annotationXML>
        <inkml:traceGroup>
          <inkml:annotationXML>
            <emma:emma xmlns:emma="http://www.w3.org/2003/04/emma" version="1.0">
              <emma:interpretation id="{377FC559-16BE-437B-BEB0-EEFD9C580C13}" emma:medium="tactile" emma:mode="ink">
                <msink:context xmlns:msink="http://schemas.microsoft.com/ink/2010/main" type="inkWord" rotatedBoundingBox="6313,8947 16601,8999 16594,10397 6306,10346"/>
              </emma:interpretation>
              <emma:one-of disjunction-type="recognition" id="oneOf8">
                <emma:interpretation id="interp40" emma:lang="en-US" emma:confidence="0">
                  <emma:literal>BANGALORE</emma:literal>
                </emma:interpretation>
                <emma:interpretation id="interp41" emma:lang="en-US" emma:confidence="0">
                  <emma:literal>BANAL 004</emma:literal>
                </emma:interpretation>
                <emma:interpretation id="interp42" emma:lang="en-US" emma:confidence="0">
                  <emma:literal>Joanne 004</emma:literal>
                </emma:interpretation>
                <emma:interpretation id="interp43" emma:lang="en-US" emma:confidence="0">
                  <emma:literal>BANGALORE,</emma:literal>
                </emma:interpretation>
                <emma:interpretation id="interp44" emma:lang="en-US" emma:confidence="0">
                  <emma:literal>Jeanne 004</emma:literal>
                </emma:interpretation>
              </emma:one-of>
            </emma:emma>
          </inkml:annotationXML>
          <inkml:trace contextRef="#ctx0" brushRef="#br0" timeOffset="15342.0678">2848 2461 512,'0'25'0,"-25"2"0,-2 49 0,2 1 0,-1 0 0,0 25 0,1 1 0,-26-26 0,51 0 0,-26-26 0,26-26 0,-26-25 0,26 0 0,26-49 0,-26-4 0,26 2 0,25-26 0,0-26 0,0 1 0,1-1 0,25 1 0,-26 25 0,1 25 0,24-25 0,-50 52 0,25-1 0,0 52 0,-24-26 0,24 51 0,-25 0 0,-1 26 0,1 0 0,25 26 0,-25 0 0,-1-1 0,1 1 0,25-26 0,0 1 0,-25-29 0,0 3 0,-1-26 0</inkml:trace>
          <inkml:trace contextRef="#ctx0" brushRef="#br0" timeOffset="15563.112">3130 2666 512,'-26'0'0,"26"-26"0,-25 26 0,25 0 0,25 0 0,1 0 0,76 0 0,2 0 0,-2 0 0,26 0 0,-25 0 0,51-25 0,-154 25 0</inkml:trace>
          <inkml:trace contextRef="#ctx0" brushRef="#br0" timeOffset="16111.2216">4183 2513 512,'-26'25'0,"26"0"0,0 27 0,-27 25 0,2 0 0,25-1 0,-26-24 0,26-1 0,0-25 0,0-26 0,0 0 0,0-26 0,0 1 0,0-27 0,0-24 0,0-2 0,26-24 0,-1 25 0,2 0 0,-1 0 0,25 25 0,0 27 0,-25-1 0,-1 26 0,1 26 0,-26-1 0,25 1 0,-25 51 0,0-26 0,26 52 0,-26-26 0,26 0 0,25 0 0,0-26 0,-25 1 0,26-27 0,-1 1 0,0-52 0,0 1 0,-25-27 0,25-24 0,-25 24 0,-1-51 0,1 26 0,-26 0 0,0-25 0,0 25 0,-26 25 0,26-24 0,0 76 0</inkml:trace>
          <inkml:trace contextRef="#ctx0" brushRef="#br0" timeOffset="16518.303">5183 2589 512,'0'26'0,"0"-1"0,0 27 0,0 25 0,0-26 0,0-26 0,0 1 0,0-26 0,0-26 0,0 1 0,0-26 0,26-1 0,-1-25 0,1 0 0,-1-25 0,27 25 0,-1 0 0,0 25 0,27 1 0,-27 0 0,0 51 0,-25 0 0,25 26 0,-25-1 0,-26 26 0,25 1 0,-25 25 0,0 0 0,0 25 0,-25-25 0,25 26 0,25-26 0,-25 0 0,0-26 0,26-25 0</inkml:trace>
          <inkml:trace contextRef="#ctx0" brushRef="#br0" timeOffset="16724.3442">5517 2538 512,'0'0'0,"0"0"0,25 0 0,1 0 0,51 25 0,25-25 0,1 26 0,77 0 0,-180-26 0</inkml:trace>
          <inkml:trace contextRef="#ctx0" brushRef="#br0" timeOffset="17039.4072">6824 2076 512,'0'0'0,"-179"26"0,154-1 0,25 27 0,-26-2 0,-25 2 0,25 25 0,-25-26 0,0 26 0,-1-25 0,26-1 0,0 0 0,26-25 0,0 25 0,26-25 0,26-26 0,25 26 0,0-26 0,25 26 0,1-26 0,0 25 0,-26-25 0,-26 0 0</inkml:trace>
          <inkml:trace contextRef="#ctx0" brushRef="#br0" timeOffset="17517.5028">7800 2229 512,'0'0'0,"0"-25"0,0 0 0,-26 25 0,26-26 0,-25 26 0,-27 26 0,0-1 0,1 0 0,-26 27 0,26-1 0,0 26 0,25-25 0,1 25 0,25-26 0,25 26 0,27-26 0,-1 1 0,51-1 0,-25-26 0,26-25 0,0 0 0,-26 0 0,-1-50 0,1 24 0,-26-51 0,2 25 0,-28 1 0,1 0 0,-26-26 0,0 25 0,0-25 0,-51 26 0,25-1 0,-26 27 0,1 0 0,-1-1 0,27 0 0,25 26 0</inkml:trace>
          <inkml:trace contextRef="#ctx0" brushRef="#br0" timeOffset="18012.6018">8954 2332 512,'0'0'0,"0"-25"0,0 25 0,0-26 0,-26 26 0,1 0 0,-26 0 0,-1 26 0,1-1 0,0 1 0,0 0 0,-1 25 0,26 0 0,0 1 0,26-1 0,0-25 0,26 25 0,25-25 0,1 25 0,25-25 0,-26-26 0,52 0 0,-26 0 0,-26-26 0,27 0 0,-53 1 0,1-27 0,-26 27 0,0-1 0,-26 0 0,1 1 0,-28 0 0,28-2 0,-26 27 0,25 0 0,0 0 0</inkml:trace>
          <inkml:trace contextRef="#ctx0" brushRef="#br0" timeOffset="18293.658">9673 2102 512,'0'0'0,"0"0"0,0 0 0,0 0 0,0 25 0,-26 27 0,1-2 0,-1 2 0,26-1 0,-26 26 0,52-25 0,-26 0 0,51-2 0,-25 2 0,25-52 0,-25 25 0</inkml:trace>
          <inkml:trace contextRef="#ctx0" brushRef="#br0" timeOffset="18571.7136">10211 2307 512,'0'-26'0,"0"26"0,0-26 0,0 26 0,0 0 0,0 0 0,-25 0 0,25 26 0,-26 25 0,1-25 0,-27 25 0,27-25 0,-1 25 0,-25 1 0,24-1 0,2 0 0,25-25 0,-26 25 0,26 1 0,-25-1 0,25-26 0,-26 27 0,26-26 0</inkml:trace>
          <inkml:trace contextRef="#ctx0" brushRef="#br0" timeOffset="14244.8484">616 2153 512,'0'0'0,"26"0"0,-1-26 0,1 1 0,-155-1 0,207 26 0,-1 0 0,25 0 0,0 0 0,130 26 0,-155-26 0,-26 0 0,-26 25 0,-25-25 0,-25 0 0,-26 0 0,-1 0 0,-50 0 0,24 0 0,1 26 0,26-26 0,0 0 0,25 26 0,26-26 0,26 25 0,25 0 0,0 1 0,26 26 0,1-27 0,-27 27 0,0-27 0,-25 27 0,-26-27 0,-26-25 0,1 27 0,-52-27 0,-1 0 0,1 0 0,1 0 0,24-27 0</inkml:trace>
          <inkml:trace contextRef="#ctx0" brushRef="#br0" timeOffset="14775.9546">-77 2409 512,'0'0'0,"0"26"0,0 0 0,0-1 0,51 27 0,26-1 0,27-25 0,-2 25 0,52-25 0,-1-1 0,-24 1 0,50 0 0,1 0 0,0-26 0,-27-26 0,27 0 0,-26 0 0,-26-25 0,1 0 0,-52-26 0,-26 0 0,-25-26 0,-26 26 0,-26-25 0,-51 25 0,-129 0 0,78-1 0,-25 28 0,-27 24 0,0 0 0,0 52 0,-25 0 0,26 24 0,-1 28 0,206-1 0,-180 0 0,77 25 0,1 1 0,50-1 0,52 1 0,-1-26 0,52 26 0,51-52 0,0 0 0,52 26 0,25-25 0,-205-52 0</inkml:trace>
        </inkml:traceGroup>
      </inkml:traceGroup>
    </inkml:traceGroup>
  </inkml:traceGroup>
</inkml:ink>
</file>

<file path=ppt/ink/ink10.xml><?xml version="1.0" encoding="utf-8"?>
<inkml:ink xmlns:inkml="http://www.w3.org/2003/InkML">
  <inkml:definitions>
    <inkml:context xml:id="ctx0">
      <inkml:inkSource xml:id="inkSrc0">
        <inkml:traceFormat>
          <inkml:channel name="X" type="integer" max="32767" units="in"/>
          <inkml:channel name="Y" type="integer" max="32767" units="in"/>
          <inkml:channel name="F" type="integer" max="1023" units="in"/>
        </inkml:traceFormat>
        <inkml:channelProperties>
          <inkml:channelProperty channel="X" name="resolution" value="2109.91626" units="1/in"/>
          <inkml:channelProperty channel="Y" name="resolution" value="1336.88293" units="1/in"/>
          <inkml:channelProperty channel="F" name="resolution" value="41.73806" units="1/in"/>
        </inkml:channelProperties>
      </inkml:inkSource>
      <inkml:timestamp xml:id="ts0" timeString="2015-02-24T15:26:30.494"/>
    </inkml:context>
    <inkml:brush xml:id="br0">
      <inkml:brushProperty name="width" value="0.06667" units="cm"/>
      <inkml:brushProperty name="height" value="0.06667" units="cm"/>
      <inkml:brushProperty name="fitToCurve" value="1"/>
    </inkml:brush>
  </inkml:definitions>
  <inkml:trace contextRef="#ctx0" brushRef="#br0">-1 77 512,'0'-24'0,"0"24"0,0-27 0,0 1 0,0 26 0</inkml:trace>
</inkml:ink>
</file>

<file path=ppt/ink/ink11.xml><?xml version="1.0" encoding="utf-8"?>
<inkml:ink xmlns:inkml="http://www.w3.org/2003/InkML">
  <inkml:definitions>
    <inkml:context xml:id="ctx0">
      <inkml:inkSource xml:id="inkSrc0">
        <inkml:traceFormat>
          <inkml:channel name="X" type="integer" max="32767" units="in"/>
          <inkml:channel name="Y" type="integer" max="32767" units="in"/>
          <inkml:channel name="F" type="integer" max="1023" units="in"/>
        </inkml:traceFormat>
        <inkml:channelProperties>
          <inkml:channelProperty channel="X" name="resolution" value="2109.91626" units="1/in"/>
          <inkml:channelProperty channel="Y" name="resolution" value="1336.88293" units="1/in"/>
          <inkml:channelProperty channel="F" name="resolution" value="41.73806" units="1/in"/>
        </inkml:channelProperties>
      </inkml:inkSource>
      <inkml:timestamp xml:id="ts0" timeString="2015-02-24T15:26:28.002"/>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7857BBED-0155-4EAD-B9FC-9BBC264FAC71}" emma:medium="tactile" emma:mode="ink">
          <msink:context xmlns:msink="http://schemas.microsoft.com/ink/2010/main" type="writingRegion" rotatedBoundingBox="12228,9934 16704,10096 16661,11271 12185,11108"/>
        </emma:interpretation>
      </emma:emma>
    </inkml:annotationXML>
    <inkml:traceGroup>
      <inkml:annotationXML>
        <emma:emma xmlns:emma="http://www.w3.org/2003/04/emma" version="1.0">
          <emma:interpretation id="{E0CCC47D-118E-4C1D-8D5C-E673563CDE71}" emma:medium="tactile" emma:mode="ink">
            <msink:context xmlns:msink="http://schemas.microsoft.com/ink/2010/main" type="paragraph" rotatedBoundingBox="12228,9934 16704,10096 16661,11271 12185,11108" alignmentLevel="1"/>
          </emma:interpretation>
        </emma:emma>
      </inkml:annotationXML>
      <inkml:traceGroup>
        <inkml:annotationXML>
          <emma:emma xmlns:emma="http://www.w3.org/2003/04/emma" version="1.0">
            <emma:interpretation id="{AD056DF7-104A-45DE-A75C-CB6078069A7F}" emma:medium="tactile" emma:mode="ink">
              <msink:context xmlns:msink="http://schemas.microsoft.com/ink/2010/main" type="line" rotatedBoundingBox="12228,9934 16704,10096 16661,11271 12185,11108"/>
            </emma:interpretation>
          </emma:emma>
        </inkml:annotationXML>
        <inkml:traceGroup>
          <inkml:annotationXML>
            <emma:emma xmlns:emma="http://www.w3.org/2003/04/emma" version="1.0">
              <emma:interpretation id="{A6693624-CAB3-4523-A985-8655C11FC119}" emma:medium="tactile" emma:mode="ink">
                <msink:context xmlns:msink="http://schemas.microsoft.com/ink/2010/main" type="inkWord" rotatedBoundingBox="12228,9934 16704,10096 16661,11271 12185,11108"/>
              </emma:interpretation>
              <emma:one-of disjunction-type="recognition" id="oneOf0">
                <emma:interpretation id="interp0" emma:lang="en-US" emma:confidence="0">
                  <emma:literal>explaining</emma:literal>
                </emma:interpretation>
                <emma:interpretation id="interp1" emma:lang="en-US" emma:confidence="0">
                  <emma:literal>explain Ing</emma:literal>
                </emma:interpretation>
                <emma:interpretation id="interp2" emma:lang="en-US" emma:confidence="0">
                  <emma:literal>Explain Ing</emma:literal>
                </emma:interpretation>
                <emma:interpretation id="interp3" emma:lang="en-US" emma:confidence="0">
                  <emma:literal>Explaining</emma:literal>
                </emma:interpretation>
                <emma:interpretation id="interp4" emma:lang="en-US" emma:confidence="0">
                  <emma:literal>Explan Ing</emma:literal>
                </emma:interpretation>
              </emma:one-of>
            </emma:emma>
          </inkml:annotationXML>
          <inkml:trace contextRef="#ctx0" brushRef="#br0">869 25 512,'0'0'0,"-25"0"0,-1 0 0,1 0 0,-1-25 0,-25 50 0,-26-25 0,26 0 0,-27 0 0,-24 26 0,25-26 0,0 27 0,26-3 0,-26 1 0,25 2 0,26-2 0,1 1 0,-1 0 0,26-1 0,26 1 0,-1 0 0,1-1 0,26-25 0,-1 0 0,0 26 0,1-52 0,-1 26 0,-26 0 0,-25 0 0,0 0 0,0 0 0,-25 0 0,-1 26 0,-25-26 0,25 26 0,-25-26 0,26 26 0,-28 24 0,28-24 0,25 0 0,-26 0 0,52 25 0,-1-25 0,2-1 0,24 1 0,0-26 0,26 26 0,0-1 0,0-25 0,0 0 0,0 25 0,-77-25 0</inkml:trace>
          <inkml:trace contextRef="#ctx0" brushRef="#br0" timeOffset="610">1306 333 512,'-26'0'0,"26"0"0,-26 0 0,1 0 0,-1 26 0,1 0 0,-1 0 0,-25-1 0,25 26 0,-25-25 0,-1 25 0,1-25 0,-1 0 0,1-1 0,26 1 0,-1 0 0,0-1 0,1 27 0,25-52 0</inkml:trace>
          <inkml:trace contextRef="#ctx0" brushRef="#br0" timeOffset="327">869 256 512,'0'0'0,"0"26"0,0-26 0,26 26 0,-26-1 0,0 1 0,26 0 0,-1 0 0,1 24 0,-1 2 0,2-26 0,-1 25 0,-1-25 0,26-1 0,-25 1 0,0 0 0,-1-1 0,1-25 0</inkml:trace>
          <inkml:trace contextRef="#ctx0" brushRef="#br0" timeOffset="925">1433 513 512,'0'0'0,"0"26"0,0 25 0,-25 0 0,25 1 0,0-2 0,0 2 0,0 0 0,0-1 0,0-26 0,-26 1 0,26 0 0,0-1 0,0-25 0,0-25 0,0 25 0,0 0 0</inkml:trace>
          <inkml:trace contextRef="#ctx0" brushRef="#br0" timeOffset="-14106">1126-154 512,'0'0'0,"0"0"0,26 0 0,-26 0 0,26 0 0,-1-26 0,1 26 0,-1 0 0,1 0 0,25 26 0,-25-26 0,-1 0 0,26 0 0,-24 0 0,24 0 0,0 0 0,-25 0 0,25 0 0,0 26 0,-25-26 0,25 0 0,0 0 0,1 25 0,0-25 0,-1 0 0,0 0 0,-25 0 0,25 0 0,-25 26 0,25-26 0,-26-26 0,1 26 0,0 0 0,25 0 0,-26 26 0,2-26 0,24 0 0,-25 0 0,-1 0 0,1 0 0,0 0 0,-26 0 0,25 0 0,1 0 0,-26-26 0,25 26 0,-25 0 0,0 0 0,26 0 0,-26 0 0,0 0 0,0 0 0,0 0 0,0 0 0,0 0 0,0 26 0</inkml:trace>
          <inkml:trace contextRef="#ctx0" brushRef="#br0" timeOffset="1236">1382 641 512,'0'-25'0,"26"-27"0,-26 1 0,0-1 0,25-24 0,2 50 0,-1 0 0,-1 1 0,1-1 0,-1 26 0,27 26 0,-27-1 0,1 1 0,-1 0 0,27 25 0,-27-26 0,1 27 0,-26-26 0,0 25 0,0-25 0,0-1 0,-26 1 0,1-26 0,-27 26 0,27-26 0,-1-26 0,1 26 0,-27 0 0,27-26 0,25 26 0</inkml:trace>
          <inkml:trace contextRef="#ctx0" brushRef="#br0" timeOffset="1564">2024-77 512,'0'0'0,"0"26"0,0-26 0,0 25 0,0 26 0,0-25 0,0 25 0,0 1 0,-25-1 0,25 0 0,0 1 0,-26-1 0,52 26 0,-26-52 0,0 27 0,25-26 0,-25 25 0,26-25 0,-26-26 0</inkml:trace>
          <inkml:trace contextRef="#ctx0" brushRef="#br0" timeOffset="2095">2537 282 512,'0'0'0,"0"-26"0,-25 26 0,-1-25 0,0 25 0,1-26 0,-1 26 0,1 26 0,-28-26 0,28 25 0,-26 1 0,25 0 0,26 25 0,-26-25 0,26 0 0,26-1 0,-26 0 0,26 1 0,25-26 0,-26 26 0,2-26 0,24-26 0,-25 26 0,-1-26 0,1 1 0,0 25 0,-26-25 0,25-1 0,-25 0 0,0 26 0,0-26 0,0 26 0,0 26 0,0-26 0,0 26 0,0-26 0,26 26 0,-26-1 0,25 26 0,-25-25 0,26 25 0,0-25 0,-1 0 0,1-26 0,-26 25 0</inkml:trace>
          <inkml:trace contextRef="#ctx0" brushRef="#br0" timeOffset="2330">2922 359 512,'0'0'0,"0"26"0,-25 0 0,25-1 0,0 0 0,25 27 0,-25-26 0,0 25 0,26-25 0,-26 25 0,0-25 0,0-26 0,0 25 0</inkml:trace>
          <inkml:trace contextRef="#ctx0" brushRef="#br0" timeOffset="2972">3127 436 512,'0'0'0,"0"25"0,0-25 0,0 26 0,26 0 0,-26-26 0,0 0 0,0 0 0,0 0 0,0 0 0,0-26 0,0 26 0,0-26 0,0 1 0,0 0 0,25-1 0,-25 0 0,26-25 0,-26 51 0,25-26 0,2 0 0,-27 26 0,26 0 0,-1 0 0,1 26 0,-26-26 0,25 26 0,-25-26 0,0 25 0,26 27 0,-26-26 0,0-1 0,0 26 0,0-25 0,0-26 0,0 26 0,0-26 0</inkml:trace>
          <inkml:trace contextRef="#ctx0" brushRef="#br0" timeOffset="3250">3589 308 512,'0'0'0,"0"0"0,0 0 0,0 25 0,0-25 0,0 52 0,0-26 0,0 24 0,0-24 0,0 26 0,0-27 0,0 1 0,25 25 0,-25-51 0</inkml:trace>
          <inkml:trace contextRef="#ctx0" brushRef="#br0" timeOffset="3822">3718 411 512,'0'25'0,"0"-25"0,0 25 0,0 1 0,0 0 0,0-26 0,0 0 0,0 0 0,0 0 0,0-26 0,0 26 0,0-26 0,0 1 0,0-26 0,25 25 0,-25 0 0,26 1 0,0-1 0,25 26 0,-26-26 0,27 26 0,-27 0 0,1 0 0,-1 26 0,-25-26 0,0 26 0,0-26 0,0 25 0,0 1 0,0 0 0,-25 0 0,25 24 0,0-24 0,0 0 0,-26 0 0,26-1 0,0-25 0</inkml:trace>
          <inkml:trace contextRef="#ctx0" brushRef="#br0" timeOffset="4366">4359 359 512,'0'-26'0,"0"1"0,0 25 0,0-26 0,0 0 0,0 26 0,0 0 0,0 26 0,-26 0 0,1-26 0,-1 51 0,26-25 0,-26 0 0,26-1 0,0 0 0,26 1 0,0 0 0,-1-26 0,1 0 0,-1-26 0,1 0 0,0 1 0,-26 25 0,25-25 0,-25 25 0,0 0 0,0 0 0,0 25 0,0-25 0,0 51 0,0-25 0,0 25 0,0 1 0,0-1 0,0 0 0,-25 1 0,25-1 0,-26 0 0,0-25 0,1-1 0,-26-25 0,25 26 0,-25-26 0,25-26 0,-25 26 0,-1-25 0,-25-26 0,26-1 0,51 52 0</inkml:trace>
        </inkml:traceGroup>
      </inkml:traceGroup>
    </inkml:traceGroup>
  </inkml:traceGroup>
</inkml:ink>
</file>

<file path=ppt/ink/ink12.xml><?xml version="1.0" encoding="utf-8"?>
<inkml:ink xmlns:inkml="http://www.w3.org/2003/InkML">
  <inkml:definitions>
    <inkml:context xml:id="ctx0">
      <inkml:inkSource xml:id="inkSrc0">
        <inkml:traceFormat>
          <inkml:channel name="X" type="integer" max="32767" units="in"/>
          <inkml:channel name="Y" type="integer" max="32767" units="in"/>
          <inkml:channel name="F" type="integer" max="1023" units="in"/>
        </inkml:traceFormat>
        <inkml:channelProperties>
          <inkml:channelProperty channel="X" name="resolution" value="2109.91626" units="1/in"/>
          <inkml:channelProperty channel="Y" name="resolution" value="1336.88293" units="1/in"/>
          <inkml:channelProperty channel="F" name="resolution" value="41.73806" units="1/in"/>
        </inkml:channelProperties>
      </inkml:inkSource>
      <inkml:timestamp xml:id="ts0" timeString="2015-02-24T15:26:31.380"/>
    </inkml:context>
    <inkml:brush xml:id="br0">
      <inkml:brushProperty name="width" value="0.06667" units="cm"/>
      <inkml:brushProperty name="height" value="0.06667" units="cm"/>
      <inkml:brushProperty name="fitToCurve" value="1"/>
    </inkml:brush>
  </inkml:definitions>
  <inkml:trace contextRef="#ctx0" brushRef="#br0">26 0 512,'0'0'0,"-26"0"0</inkml:trace>
</inkml:ink>
</file>

<file path=ppt/ink/ink13.xml><?xml version="1.0" encoding="utf-8"?>
<inkml:ink xmlns:inkml="http://www.w3.org/2003/InkML">
  <inkml:definitions>
    <inkml:context xml:id="ctx0">
      <inkml:inkSource xml:id="inkSrc0">
        <inkml:traceFormat>
          <inkml:channel name="X" type="integer" max="32767" units="in"/>
          <inkml:channel name="Y" type="integer" max="32767" units="in"/>
          <inkml:channel name="F" type="integer" max="1023" units="in"/>
        </inkml:traceFormat>
        <inkml:channelProperties>
          <inkml:channelProperty channel="X" name="resolution" value="2109.91626" units="1/in"/>
          <inkml:channelProperty channel="Y" name="resolution" value="1336.88293" units="1/in"/>
          <inkml:channelProperty channel="F" name="resolution" value="41.73806" units="1/in"/>
        </inkml:channelProperties>
      </inkml:inkSource>
      <inkml:timestamp xml:id="ts0" timeString="2015-02-24T15:26:32.545"/>
    </inkml:context>
    <inkml:brush xml:id="br0">
      <inkml:brushProperty name="width" value="0.06667" units="cm"/>
      <inkml:brushProperty name="height" value="0.06667" units="cm"/>
      <inkml:brushProperty name="fitToCurve" value="1"/>
    </inkml:brush>
  </inkml:definitions>
  <inkml:trace contextRef="#ctx0" brushRef="#br0">-1 25 512,'0'-25'0,"0"25"0,0 0 0</inkml:trace>
</inkml:ink>
</file>

<file path=ppt/ink/ink2.xml><?xml version="1.0" encoding="utf-8"?>
<inkml:ink xmlns:inkml="http://www.w3.org/2003/InkML">
  <inkml:definitions>
    <inkml:context xml:id="ctx0">
      <inkml:inkSource xml:id="inkSrc0">
        <inkml:traceFormat>
          <inkml:channel name="X" type="integer" max="32767" units="in"/>
          <inkml:channel name="Y" type="integer" max="32767" units="in"/>
          <inkml:channel name="F" type="integer" max="1023" units="in"/>
        </inkml:traceFormat>
        <inkml:channelProperties>
          <inkml:channelProperty channel="X" name="resolution" value="2109.91626" units="1/in"/>
          <inkml:channelProperty channel="Y" name="resolution" value="1336.88293" units="1/in"/>
          <inkml:channelProperty channel="F" name="resolution" value="41.73806" units="1/in"/>
        </inkml:channelProperties>
      </inkml:inkSource>
      <inkml:timestamp xml:id="ts0" timeString="2015-02-24T15:05:36.344"/>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C60A208D-9AE3-4889-8DF0-CF56B6EB0BCF}" emma:medium="tactile" emma:mode="ink">
          <msink:context xmlns:msink="http://schemas.microsoft.com/ink/2010/main" type="inkDrawing" rotatedBoundingBox="4293,15278 4653,12760 5468,12876 5108,15394" semanticType="underline" shapeName="Other">
            <msink:sourceLink direction="with" ref="{569E0E74-3B4E-4B78-9159-365340160ACD}"/>
            <msink:destinationLink direction="with" ref="{90ACE8F0-4879-47AD-A5E4-10CD259082F6}"/>
          </msink:context>
        </emma:interpretation>
      </emma:emma>
    </inkml:annotationXML>
    <inkml:trace contextRef="#ctx0" brushRef="#br0">338 0 512,'0'0'0,"0"0"0,0 53 0,0-29 0,0 53 0,0 0 0,-25 52 0,-1-1 0,0 0 0,-25 26 0,26 27 0,-27-28 0,0 27 0,27-1 0,-1-24 0,0-2 0,26-24 0,-25-2 0,50 2 0,-25-27 0,26-50 0,-26-1 0</inkml:trace>
    <inkml:trace contextRef="#ctx0" brushRef="#br0" timeOffset="-376.0752">-303-256 512,'-25'25'0,"25"1"0,0 26 0,0 24 0,-26 27 0,26 25 0,-27 1 0,27-1 0,-25 26 0,-1-1 0,1 27 0,-27 0 0,1-26 0,26 0 0,-27 0 0,27-27 0,-1 2 0,1-52 0,-1 0 0,26-51 0,0 0 0,0-26 0,0-26 0</inkml:trace>
  </inkml:traceGroup>
</inkml:ink>
</file>

<file path=ppt/ink/ink3.xml><?xml version="1.0" encoding="utf-8"?>
<inkml:ink xmlns:inkml="http://www.w3.org/2003/InkML">
  <inkml:definitions>
    <inkml:context xml:id="ctx0">
      <inkml:inkSource xml:id="inkSrc0">
        <inkml:traceFormat>
          <inkml:channel name="X" type="integer" max="32767" units="in"/>
          <inkml:channel name="Y" type="integer" max="32767" units="in"/>
          <inkml:channel name="F" type="integer" max="1023" units="in"/>
        </inkml:traceFormat>
        <inkml:channelProperties>
          <inkml:channelProperty channel="X" name="resolution" value="2109.91626" units="1/in"/>
          <inkml:channelProperty channel="Y" name="resolution" value="1336.88293" units="1/in"/>
          <inkml:channelProperty channel="F" name="resolution" value="41.73806" units="1/in"/>
        </inkml:channelProperties>
      </inkml:inkSource>
      <inkml:timestamp xml:id="ts0" timeString="2015-02-24T15:05:42.167"/>
    </inkml:context>
    <inkml:brush xml:id="br0">
      <inkml:brushProperty name="width" value="0.06667" units="cm"/>
      <inkml:brushProperty name="height" value="0.06667" units="cm"/>
      <inkml:brushProperty name="fitToCurve" value="1"/>
    </inkml:brush>
  </inkml:definitions>
  <inkml:trace contextRef="#ctx0" brushRef="#br0">0 0 512,'0'0'0,"0"0"0,25 0 0,1 0 0,25 0 0,-51 0 0</inkml:trace>
</inkml:ink>
</file>

<file path=ppt/ink/ink4.xml><?xml version="1.0" encoding="utf-8"?>
<inkml:ink xmlns:inkml="http://www.w3.org/2003/InkML">
  <inkml:definitions>
    <inkml:context xml:id="ctx0">
      <inkml:inkSource xml:id="inkSrc0">
        <inkml:traceFormat>
          <inkml:channel name="X" type="integer" max="32767" units="in"/>
          <inkml:channel name="Y" type="integer" max="32767" units="in"/>
          <inkml:channel name="F" type="integer" max="1023" units="in"/>
        </inkml:traceFormat>
        <inkml:channelProperties>
          <inkml:channelProperty channel="X" name="resolution" value="2109.91626" units="1/in"/>
          <inkml:channelProperty channel="Y" name="resolution" value="1336.88293" units="1/in"/>
          <inkml:channelProperty channel="F" name="resolution" value="41.73806" units="1/in"/>
        </inkml:channelProperties>
      </inkml:inkSource>
      <inkml:timestamp xml:id="ts0" timeString="2015-02-24T15:05:37.823"/>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569E0E74-3B4E-4B78-9159-365340160ACD}" emma:medium="tactile" emma:mode="ink">
          <msink:context xmlns:msink="http://schemas.microsoft.com/ink/2010/main" type="writingRegion" rotatedBoundingBox="4464,12700 5696,12700 5696,14291 4464,14291">
            <msink:destinationLink direction="with" ref="{C60A208D-9AE3-4889-8DF0-CF56B6EB0BCF}"/>
          </msink:context>
        </emma:interpretation>
      </emma:emma>
    </inkml:annotationXML>
    <inkml:traceGroup>
      <inkml:annotationXML>
        <emma:emma xmlns:emma="http://www.w3.org/2003/04/emma" version="1.0">
          <emma:interpretation id="{A7C36CE2-DBAB-4F23-845C-80A0FD0A013A}" emma:medium="tactile" emma:mode="ink">
            <msink:context xmlns:msink="http://schemas.microsoft.com/ink/2010/main" type="paragraph" rotatedBoundingBox="4464,12700 5696,12700 5696,14291 4464,14291" alignmentLevel="1"/>
          </emma:interpretation>
        </emma:emma>
      </inkml:annotationXML>
      <inkml:traceGroup>
        <inkml:annotationXML>
          <emma:emma xmlns:emma="http://www.w3.org/2003/04/emma" version="1.0">
            <emma:interpretation id="{1D9AB983-6D6E-4ADA-8510-F969F74AD1EF}" emma:medium="tactile" emma:mode="ink">
              <msink:context xmlns:msink="http://schemas.microsoft.com/ink/2010/main" type="line" rotatedBoundingBox="4464,12700 5696,12700 5696,14291 4464,14291"/>
            </emma:interpretation>
          </emma:emma>
        </inkml:annotationXML>
        <inkml:traceGroup>
          <inkml:annotationXML>
            <emma:emma xmlns:emma="http://www.w3.org/2003/04/emma" version="1.0">
              <emma:interpretation id="{8EEEA2DD-503F-4299-875F-0B0F895180BC}" emma:medium="tactile" emma:mode="ink">
                <msink:context xmlns:msink="http://schemas.microsoft.com/ink/2010/main" type="inkWord" rotatedBoundingBox="4464,12700 5696,12700 5696,14291 4464,14291">
                  <msink:destinationLink direction="with" ref="{90ACE8F0-4879-47AD-A5E4-10CD259082F6}"/>
                </msink:context>
              </emma:interpretation>
              <emma:one-of disjunction-type="recognition" id="oneOf0">
                <emma:interpretation id="interp0" emma:lang="en-US" emma:confidence="0">
                  <emma:literal>)</emma:literal>
                </emma:interpretation>
                <emma:interpretation id="interp1" emma:lang="en-US" emma:confidence="0">
                  <emma:literal>,</emma:literal>
                </emma:interpretation>
                <emma:interpretation id="interp2" emma:lang="en-US" emma:confidence="0">
                  <emma:literal>]</emma:literal>
                </emma:interpretation>
                <emma:interpretation id="interp3" emma:lang="en-US" emma:confidence="0">
                  <emma:literal>'</emma:literal>
                </emma:interpretation>
                <emma:interpretation id="interp4" emma:lang="en-US" emma:confidence="0">
                  <emma:literal>J</emma:literal>
                </emma:interpretation>
              </emma:one-of>
            </emma:emma>
          </inkml:annotationXML>
          <inkml:trace contextRef="#ctx0" brushRef="#br0">133-333 512,'0'0'0,"0"0"0,0 0 0,0 0 0,0 0 0,26 0 0,-26 0 0,26 26 0,-1-26 0,1 26 0,-1-1 0,1 0 0,25 1 0,-25 0 0,-1 0 0,27 25 0,-27 0 0,1-25 0,-1 25 0,2 0 0,-1 1 0,-26-1 0,0 0 0,0 26 0,25-25 0,-25-1 0,0 26 0,0-26 0,0 26 0,0-25 0,0-2 0,0 2 0,0-26 0,0 25 0,0 0 0,0-25 0,0 1 0,26-3 0,-26-24 0,0 0 0,0 0 0,0 0 0,0 0 0,0 0 0,0 0 0,-26 0 0,26-24 0,-25 24 0,-1 0 0,-26 0 0,1 24 0,-26-24 0,26 0 0,-26 25 0,-26 2 0,26-2 0,-26 1 0,26 0 0,-25-1 0,25 1 0,-26 0 0,52-1 0,-26 1 0,51-26 0,1 0 0,-1 26 0,26-26 0</inkml:trace>
        </inkml:traceGroup>
      </inkml:traceGroup>
    </inkml:traceGroup>
  </inkml:traceGroup>
</inkml:ink>
</file>

<file path=ppt/ink/ink5.xml><?xml version="1.0" encoding="utf-8"?>
<inkml:ink xmlns:inkml="http://www.w3.org/2003/InkML">
  <inkml:definitions>
    <inkml:context xml:id="ctx0">
      <inkml:inkSource xml:id="inkSrc0">
        <inkml:traceFormat>
          <inkml:channel name="X" type="integer" max="32767" units="in"/>
          <inkml:channel name="Y" type="integer" max="32767" units="in"/>
          <inkml:channel name="F" type="integer" max="1023" units="in"/>
        </inkml:traceFormat>
        <inkml:channelProperties>
          <inkml:channelProperty channel="X" name="resolution" value="2109.91626" units="1/in"/>
          <inkml:channelProperty channel="Y" name="resolution" value="1336.88293" units="1/in"/>
          <inkml:channelProperty channel="F" name="resolution" value="41.73806" units="1/in"/>
        </inkml:channelProperties>
      </inkml:inkSource>
      <inkml:timestamp xml:id="ts0" timeString="2015-02-24T15:05:42.362"/>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26CD6E2F-C5B0-42C6-8371-18A8A9550599}" emma:medium="tactile" emma:mode="ink">
          <msink:context xmlns:msink="http://schemas.microsoft.com/ink/2010/main" type="writingRegion" rotatedBoundingBox="6158,14419 16045,14111 16067,14821 6180,15128"/>
        </emma:interpretation>
      </emma:emma>
    </inkml:annotationXML>
    <inkml:traceGroup>
      <inkml:annotationXML>
        <emma:emma xmlns:emma="http://www.w3.org/2003/04/emma" version="1.0">
          <emma:interpretation id="{5EA3B8DA-D86E-4D90-A67F-2D567A755136}" emma:medium="tactile" emma:mode="ink">
            <msink:context xmlns:msink="http://schemas.microsoft.com/ink/2010/main" type="paragraph" rotatedBoundingBox="6158,14419 16045,14111 16067,14821 6180,15128" alignmentLevel="1"/>
          </emma:interpretation>
        </emma:emma>
      </inkml:annotationXML>
      <inkml:traceGroup>
        <inkml:annotationXML>
          <emma:emma xmlns:emma="http://www.w3.org/2003/04/emma" version="1.0">
            <emma:interpretation id="{4F51A8CA-86F0-4F19-ACC7-FEAEF4D1441B}" emma:medium="tactile" emma:mode="ink">
              <msink:context xmlns:msink="http://schemas.microsoft.com/ink/2010/main" type="line" rotatedBoundingBox="6158,14419 16045,14111 16067,14821 6180,15128"/>
            </emma:interpretation>
          </emma:emma>
        </inkml:annotationXML>
        <inkml:traceGroup>
          <inkml:annotationXML>
            <emma:emma xmlns:emma="http://www.w3.org/2003/04/emma" version="1.0">
              <emma:interpretation id="{7D541605-8E2D-469F-94BF-5BB92529F2EA}" emma:medium="tactile" emma:mode="ink">
                <msink:context xmlns:msink="http://schemas.microsoft.com/ink/2010/main" type="inkWord" rotatedBoundingBox="8949,14675 11336,14600 11345,14919 8959,14993">
                  <msink:destinationLink direction="with" ref="{7F33D67C-69C0-4AF8-997F-84E2A62860F6}"/>
                </msink:context>
              </emma:interpretation>
              <emma:one-of disjunction-type="recognition" id="oneOf0">
                <emma:interpretation id="interp0" emma:lang="en-US" emma:confidence="0">
                  <emma:literal>"...In-in</emma:literal>
                </emma:interpretation>
                <emma:interpretation id="interp1" emma:lang="en-US" emma:confidence="0">
                  <emma:literal>'...a-in</emma:literal>
                </emma:interpretation>
                <emma:interpretation id="interp2" emma:lang="en-US" emma:confidence="0">
                  <emma:literal>'...a-it,</emma:literal>
                </emma:interpretation>
                <emma:interpretation id="interp3" emma:lang="en-US" emma:confidence="0">
                  <emma:literal>'...In-in</emma:literal>
                </emma:interpretation>
                <emma:interpretation id="interp4" emma:lang="en-US" emma:confidence="0">
                  <emma:literal>"...Em-in</emma:literal>
                </emma:interpretation>
              </emma:one-of>
            </emma:emma>
          </inkml:annotationXML>
          <inkml:trace contextRef="#ctx0" brushRef="#br0">2796 410 512,'0'0'0,"25"0"0,1 0 0,25 0 0,-25 0 0,-1 26 0</inkml:trace>
          <inkml:trace contextRef="#ctx0" brushRef="#br0" timeOffset="8015.6028">3360 436 512,'0'0'0,"26"0"0,25 26 0,1-26 0,25 25 0,0 2 0,25-2 0,0-25 0,2 0 0,24-25 0,-51-79 0,25 79 0,0 25 0,-24-26 0,-1 26 0,-26 26 0,0-26 0,1 25 0,-1-25 0,26 26 0,0-26 0,-25 0 0,24 0 0</inkml:trace>
          <inkml:trace contextRef="#ctx0" brushRef="#br0" timeOffset="25.005">3462 359 512,'0'-26'0,"0"26"0,27 0 0,-27 0 0,26 26 0</inkml:trace>
          <inkml:trace contextRef="#ctx0" brushRef="#br0" timeOffset="150.03">3873 232 512,'26'0'0,"-26"0"0,25 0 0,2 0 0,24 25 0,-25-25 0,-26 0 0</inkml:trace>
          <inkml:trace contextRef="#ctx0" brushRef="#br0" timeOffset="293.0586">4438 205 512,'0'0'0,"26"0"0,-1 0 0,1 0 0,0 27 0,-26-27 0,25 25 0</inkml:trace>
          <inkml:trace contextRef="#ctx0" brushRef="#br0" timeOffset="413.0826">5002 281 512,'26'0'0,"-26"0"0,51 0 0,-25 0 0,25 27 0,-51-27 0,26 0 0</inkml:trace>
          <inkml:trace contextRef="#ctx0" brushRef="#br0" timeOffset="-542.1084">0 0 512,'0'0'0,"25"26"0,-25-26 0,26 25 0,-1-25 0,27 26 0,-52-26 0</inkml:trace>
          <inkml:trace contextRef="#ctx0" brushRef="#br0" timeOffset="-423.0846">641 103 512,'0'25'0,"25"1"0,1 0 0,-1-1 0,1-25 0</inkml:trace>
          <inkml:trace contextRef="#ctx0" brushRef="#br0" timeOffset="-292.0584">1513 359 512,'25'0'0,"1"0"0,25 26 0,53 25 0,-104-51 0</inkml:trace>
          <inkml:trace contextRef="#ctx0" brushRef="#br0" timeOffset="622.1244">5695 232 512,'0'0'0,"26"0"0,25 0 0,-25 0 0,25 25 0,0-25 0,1 24 0,24-24 0,-24-24 0,24 24 0,-23-25 0,23 25 0,-24-27 0,24 27 0,-24 0 0,-1 0 0,-26 27 0,27-27 0,0 25 0,-27-25 0</inkml:trace>
          <inkml:trace contextRef="#ctx0" brushRef="#br0" timeOffset="748.1496">7235 205 512,'25'-25'0,"-25"25"0,26 0 0,25-26 0,-51 26 0,26 0 0</inkml:trace>
          <inkml:trace contextRef="#ctx0" brushRef="#br0" timeOffset="876.1752">7850 0 512,'25'0'0,"1"0"0,0 26 0,26-26 0,-27 0 0,-25 0 0</inkml:trace>
          <inkml:trace contextRef="#ctx0" brushRef="#br0" timeOffset="1030.206">8594-26 512,'0'0'0,"26"0"0,-1 26 0,1-26 0,0 26 0,-1-26 0,1 0 0</inkml:trace>
          <inkml:trace contextRef="#ctx0" brushRef="#br0" timeOffset="1222.2444">9210-26 512,'0'0'0,"25"26"0,1-26 0,26 26 0,-1-1 0,0 1 0,1 0 0,-1-1 0,26 1 0,-26 0 0,26-1 0,-25-25 0,-1 0 0,0 0 0,-25 0 0</inkml:trace>
          <inkml:trace contextRef="#ctx0" brushRef="#br0" timeOffset="7607.5212">846 436 512,'0'0'0,"0"26"0,0-1 0,26 2 0,-26-2 0</inkml:trace>
          <inkml:trace contextRef="#ctx0" brushRef="#br0" timeOffset="7762.5522">1872 410 512,'0'0'0,"0"26"0,26 0 0,-1 26 0,1-2 0,51 2 0,0-27 0,52-25 0,-129 0 0</inkml:trace>
          <inkml:trace contextRef="#ctx0" brushRef="#br0" timeOffset="8150.6298">5721 281 512,'26'0'0,"-1"-24"0,27 24 0,-1 0 0,0 0 0,0 0 0,0 24 0,-25-24 0,25 27 0,-25-27 0</inkml:trace>
          <inkml:trace contextRef="#ctx0" brushRef="#br0" timeOffset="8286.657">6696 232 512,'26'0'0,"-1"0"0,26 0 0,1 0 0,-1 0 0,0 25 0,26-25 0,1 24 0,-2-24 0,-24 27 0</inkml:trace>
        </inkml:traceGroup>
      </inkml:traceGroup>
    </inkml:traceGroup>
  </inkml:traceGroup>
</inkml:ink>
</file>

<file path=ppt/ink/ink6.xml><?xml version="1.0" encoding="utf-8"?>
<inkml:ink xmlns:inkml="http://www.w3.org/2003/InkML">
  <inkml:definitions>
    <inkml:context xml:id="ctx0">
      <inkml:inkSource xml:id="inkSrc0">
        <inkml:traceFormat>
          <inkml:channel name="X" type="integer" max="32767" units="in"/>
          <inkml:channel name="Y" type="integer" max="32767" units="in"/>
          <inkml:channel name="F" type="integer" max="1023" units="in"/>
        </inkml:traceFormat>
        <inkml:channelProperties>
          <inkml:channelProperty channel="X" name="resolution" value="2109.91626" units="1/in"/>
          <inkml:channelProperty channel="Y" name="resolution" value="1336.88293" units="1/in"/>
          <inkml:channelProperty channel="F" name="resolution" value="41.73806" units="1/in"/>
        </inkml:channelProperties>
      </inkml:inkSource>
      <inkml:timestamp xml:id="ts0" timeString="2015-02-24T15:05:44.918"/>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0C6E73B3-7E16-447F-B48C-B8AA2F516415}" emma:medium="tactile" emma:mode="ink">
          <msink:context xmlns:msink="http://schemas.microsoft.com/ink/2010/main" type="inkDrawing" rotatedBoundingBox="16784,13526 19163,12903 19863,15571 17483,16195" semanticType="callout" shapeName="Other">
            <msink:sourceLink direction="with" ref="{27902F3F-CB22-42D7-8EE1-FF368DB0050E}"/>
          </msink:context>
        </emma:interpretation>
      </emma:emma>
    </inkml:annotationXML>
    <inkml:trace contextRef="#ctx0" brushRef="#br0">360 128 512,'0'25'0,"0"-25"0,0 25 0,0 27 0,0 25 0,0 0 0,-26 25 0,1 26 0,-1 2 0,0 23 0,1 1 0,-26 0 0,25 0 0,0-1 0,-25 1 0,26-25 0,-1-52 0,26 0 0,0-26 0,-27-25 0,54-26 0,-27-26 0,26-25 0,25-26 0,0-26 0,0-25 0,0-26 0,1 0 0,-1 0 0,-26-26 0,1 26 0,26-25 0,-26 51 0,-1-26 0,1 51 0,0-25 0,-1 51 0,1 25 0,-1 27 0,1 25 0,0 25 0,-1 27 0,1 0 0,-1 24 0,1 27 0,25 25 0,-25 0 0,-1 26 0,2-26 0,24 26 0,-25 0 0,51-25 0,-26 25 0,0-52 0,26-25 0,-26-26 0,1-24 0,-26-27 0,25-27 0,-25-24 0,25-26 0,0-25 0,-25-1 0,25-25 0,-51-26 0,25 0 0,1 1 0,0 23 0,-1 2 0,1 26 0,0-1 0,0 26 0,25 26 0,-25 26 0,25 25 0,0 0 0,-25 25 0,-1 26 0,1 0 0,0 52 0,-1 0 0,-25 25 0,26 27 0,-1 23 0,27 2 0,-26 25 0,25 26 0,1 0 0,-1 26 0,0-52 0,0-76 0</inkml:trace>
  </inkml:traceGroup>
</inkml:ink>
</file>

<file path=ppt/ink/ink7.xml><?xml version="1.0" encoding="utf-8"?>
<inkml:ink xmlns:inkml="http://www.w3.org/2003/InkML">
  <inkml:definitions>
    <inkml:context xml:id="ctx0">
      <inkml:inkSource xml:id="inkSrc0">
        <inkml:traceFormat>
          <inkml:channel name="X" type="integer" max="32767" units="in"/>
          <inkml:channel name="Y" type="integer" max="32767" units="in"/>
          <inkml:channel name="F" type="integer" max="1023" units="in"/>
        </inkml:traceFormat>
        <inkml:channelProperties>
          <inkml:channelProperty channel="X" name="resolution" value="2109.91626" units="1/in"/>
          <inkml:channelProperty channel="Y" name="resolution" value="1336.88293" units="1/in"/>
          <inkml:channelProperty channel="F" name="resolution" value="41.73806" units="1/in"/>
        </inkml:channelProperties>
      </inkml:inkSource>
      <inkml:timestamp xml:id="ts0" timeString="2015-02-24T15:05:49.493"/>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90ACE8F0-4879-47AD-A5E4-10CD259082F6}" emma:medium="tactile" emma:mode="ink">
          <msink:context xmlns:msink="http://schemas.microsoft.com/ink/2010/main" type="inkDrawing" rotatedBoundingBox="4202,15395 4624,12746 6652,13069 6230,15718" semanticType="callout" shapeName="Other">
            <msink:sourceLink direction="with" ref="{8EEEA2DD-503F-4299-875F-0B0F895180BC}"/>
            <msink:sourceLink direction="with" ref="{C60A208D-9AE3-4889-8DF0-CF56B6EB0BCF}"/>
          </msink:context>
        </emma:interpretation>
      </emma:emma>
    </inkml:annotationXML>
    <inkml:trace contextRef="#ctx0" brushRef="#br0">1514 50 512,'0'0'0,"-25"0"0,25 25 0,-26 27 0,-25-1 0,-1 0 0,26 52 0,-51-26 0,1 51 0,-1 1 0,0 25 0,-52 25 0,27 1 0,-1 25 0,-25 0 0,-1 1 0,1-27 0,26 1 0,25-52 0,26-25 0,24-26 0,2-52 0,-1-25 0,52-25 0,-26-52 0,25-26 0,2-25 0,24-52 0,0 1 0,52-27 0,-27 27 0,27-27 0,0 1 0,-26 0 0,25 51 0,-25-26 0,26 26 0,0 53 0,-52-3 0,52 27 0,-52 52 0,-26 25 0,27 25 0,-27 52 0,-25 27 0,0 23 0,0 28 0,0 24 0,-25 52 0,-1-1 0,0 27 0,26-26 0,0 25 0,26-25 0,0-51 0,25 0 0,27-26 0,-27-77 0,51-1 0,1-76 0,-27-25 0,28-26 0,-2-52 0,-25 0 0,-26-51 0,-51 0 0,-25 0 0,-52 0 0,-26 1 0,-51 24 0,0 26 0,-52 27 0,27 24 0,-51 27 0,50-1 0,26 26 0,26 26 0,25-1 0,51 1 0,52 0 0,26 50 0,-26-76 0</inkml:trace>
  </inkml:traceGroup>
</inkml:ink>
</file>

<file path=ppt/ink/ink8.xml><?xml version="1.0" encoding="utf-8"?>
<inkml:ink xmlns:inkml="http://www.w3.org/2003/InkML">
  <inkml:definitions>
    <inkml:context xml:id="ctx0">
      <inkml:inkSource xml:id="inkSrc0">
        <inkml:traceFormat>
          <inkml:channel name="X" type="integer" max="32767" units="in"/>
          <inkml:channel name="Y" type="integer" max="32767" units="in"/>
          <inkml:channel name="F" type="integer" max="1023" units="in"/>
        </inkml:traceFormat>
        <inkml:channelProperties>
          <inkml:channelProperty channel="X" name="resolution" value="2109.91626" units="1/in"/>
          <inkml:channelProperty channel="Y" name="resolution" value="1336.88293" units="1/in"/>
          <inkml:channelProperty channel="F" name="resolution" value="41.73806" units="1/in"/>
        </inkml:channelProperties>
      </inkml:inkSource>
      <inkml:timestamp xml:id="ts0" timeString="2015-02-24T15:05:50.886"/>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7F33D67C-69C0-4AF8-997F-84E2A62860F6}" emma:medium="tactile" emma:mode="ink">
          <msink:context xmlns:msink="http://schemas.microsoft.com/ink/2010/main" type="inkDrawing" rotatedBoundingBox="13954,14601 15800,14556 15804,14700 13958,14744" semanticType="strikethrough" shapeName="Other">
            <msink:sourceLink direction="with" ref="{7D541605-8E2D-469F-94BF-5BB92529F2EA}"/>
          </msink:context>
        </emma:interpretation>
      </emma:emma>
    </inkml:annotationXML>
    <inkml:trace contextRef="#ctx0" brushRef="#br0">0 130 512,'25'0'0,"1"-24"0,25 24 0,27-25 0,-53 25 0,52 0 0,-51 25 0,51-25 0,-1 0 0,1 0 0,27 0 0,-28 0 0,27-25 0,-1-2 0,-25 2 0,26 25 0,-26-26 0,0 26 0,0 0 0,25 26 0,-24-1 0,24 2 0,1-2 0,-26-1 0,-26-24 0</inkml:trace>
  </inkml:traceGroup>
</inkml:ink>
</file>

<file path=ppt/ink/ink9.xml><?xml version="1.0" encoding="utf-8"?>
<inkml:ink xmlns:inkml="http://www.w3.org/2003/InkML">
  <inkml:definitions>
    <inkml:context xml:id="ctx0">
      <inkml:inkSource xml:id="inkSrc0">
        <inkml:traceFormat>
          <inkml:channel name="X" type="integer" max="32767" units="in"/>
          <inkml:channel name="Y" type="integer" max="32767" units="in"/>
          <inkml:channel name="F" type="integer" max="1023" units="in"/>
        </inkml:traceFormat>
        <inkml:channelProperties>
          <inkml:channelProperty channel="X" name="resolution" value="2109.91626" units="1/in"/>
          <inkml:channelProperty channel="Y" name="resolution" value="1336.88293" units="1/in"/>
          <inkml:channelProperty channel="F" name="resolution" value="41.73806" units="1/in"/>
        </inkml:channelProperties>
      </inkml:inkSource>
      <inkml:timestamp xml:id="ts0" timeString="2015-02-24T15:05:51.923"/>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27902F3F-CB22-42D7-8EE1-FF368DB0050E}" emma:medium="tactile" emma:mode="ink">
          <msink:context xmlns:msink="http://schemas.microsoft.com/ink/2010/main" type="inkDrawing" rotatedBoundingBox="17179,12391 20907,13846 19835,16595 16106,15140" hotPoints="16497,14676 17189,13059 18903,13238 20428,15631 16987,15123" semanticType="enclosure" shapeName="Pentagon">
            <msink:destinationLink direction="with" ref="{0C6E73B3-7E16-447F-B48C-B8AA2F516415}"/>
          </msink:context>
        </emma:interpretation>
      </emma:emma>
    </inkml:annotationXML>
    <inkml:trace contextRef="#ctx0" brushRef="#br0">51 0 512,'0'0'0,"0"52"0,0 25 0,0 51 0,0 27 0,26-2 0,-52 52 0,26-25 0,-26 50 0,1-24 0,25-1 0,0-25 0,25-26 0,1-51 0,-26-27 0,26-25 0,-26-25 0,0-26 0</inkml:trace>
    <inkml:trace contextRef="#ctx0" brushRef="#br0" timeOffset="666.1332">-744 436 512,'-25'-51'0,"-1"-26"0,0-52 0,0-50 0,52 25 0,51 26 0,77 0 0,25 25 0,53 26 0,24 26 0,1 25 0,25 52 0,0-1 0,-25 27 0,-1 50 0,-50-25 0,-27 26 0,-76 0 0,-26-1 0,-51 1 0,-26 0 0,-52-26 0,-25-1 0,-51 1 0,-26-24 0,0-4 0,-26 3 0,-25-26 0,25-26 0,-25 0 0,51 0 0,0-26 0,26 1 0,26-2 0,24-22 0,52 22 0,52 1 0,52 1 0,75 25 0,52 0 0,52 51 0,26 25 0,24 53 0,1 26 0,0 50 0,-52-27 0,-50 28 0,-52-52 0,-52 0 0,-76-52 0,-26 2 0,-103-53 0,1 0 0,-78-51 0,1 0 0,-78-51 0,1 0 0,-78-26 0,0 0 0,-24-26 0,-27 0 0,0 1 0,-26-27 0,103 27 0,103 51 0</inkml:trace>
  </inkml:traceGroup>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2"/>
        <p:cNvGrpSpPr/>
        <p:nvPr/>
      </p:nvGrpSpPr>
      <p:grpSpPr>
        <a:xfrm>
          <a:off x="0" y="0"/>
          <a:ext cx="0" cy="0"/>
          <a:chOff x="0" y="0"/>
          <a:chExt cx="0" cy="0"/>
        </a:xfrm>
      </p:grpSpPr>
      <p:sp>
        <p:nvSpPr>
          <p:cNvPr id="13" name="Shape 13"/>
          <p:cNvSpPr/>
          <p:nvPr/>
        </p:nvSpPr>
        <p:spPr>
          <a:xfrm>
            <a:off x="777239" y="0"/>
            <a:ext cx="7543800" cy="3048000"/>
          </a:xfrm>
          <a:prstGeom prst="rect">
            <a:avLst/>
          </a:prstGeom>
          <a:solidFill>
            <a:schemeClr val="accent1"/>
          </a:solidFill>
          <a:ln>
            <a:noFill/>
          </a:ln>
        </p:spPr>
        <p:txBody>
          <a:bodyPr lIns="91425" tIns="45700" rIns="91425" bIns="45700" anchor="ctr" anchorCtr="0">
            <a:noAutofit/>
          </a:bodyPr>
          <a:lstStyle/>
          <a:p>
            <a:pPr algn="ctr"/>
            <a:endParaRPr kern="0">
              <a:solidFill>
                <a:srgbClr val="FFFFFF"/>
              </a:solidFill>
              <a:latin typeface="Times New Roman"/>
              <a:ea typeface="Times New Roman"/>
              <a:cs typeface="Times New Roman"/>
              <a:sym typeface="Times New Roman"/>
              <a:rtl val="0"/>
            </a:endParaRPr>
          </a:p>
        </p:txBody>
      </p:sp>
      <p:sp>
        <p:nvSpPr>
          <p:cNvPr id="14" name="Shape 14"/>
          <p:cNvSpPr txBox="1">
            <a:spLocks noGrp="1"/>
          </p:cNvSpPr>
          <p:nvPr>
            <p:ph type="ctrTitle"/>
          </p:nvPr>
        </p:nvSpPr>
        <p:spPr>
          <a:xfrm>
            <a:off x="762000" y="3200400"/>
            <a:ext cx="7543800" cy="1524000"/>
          </a:xfrm>
          <a:prstGeom prst="rect">
            <a:avLst/>
          </a:prstGeom>
          <a:noFill/>
          <a:ln>
            <a:noFill/>
          </a:ln>
        </p:spPr>
        <p:txBody>
          <a:bodyPr lIns="91425" tIns="91425" rIns="91425" bIns="91425" anchor="b" anchorCtr="0"/>
          <a:lstStyle>
            <a:lvl1pPr marL="0" marR="0" indent="0" algn="l" rtl="0">
              <a:spcBef>
                <a:spcPts val="0"/>
              </a:spcBef>
              <a:buClr>
                <a:srgbClr val="262626"/>
              </a:buClr>
              <a:buFont typeface="Impact"/>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15" name="Shape 15"/>
          <p:cNvSpPr txBox="1">
            <a:spLocks noGrp="1"/>
          </p:cNvSpPr>
          <p:nvPr>
            <p:ph type="subTitle" idx="1"/>
          </p:nvPr>
        </p:nvSpPr>
        <p:spPr>
          <a:xfrm>
            <a:off x="762000" y="4724402"/>
            <a:ext cx="6858000" cy="990599"/>
          </a:xfrm>
          <a:prstGeom prst="rect">
            <a:avLst/>
          </a:prstGeom>
          <a:noFill/>
          <a:ln>
            <a:noFill/>
          </a:ln>
        </p:spPr>
        <p:txBody>
          <a:bodyPr lIns="91425" tIns="91425" rIns="91425" bIns="91425" anchor="t" anchorCtr="0"/>
          <a:lstStyle>
            <a:lvl1pPr marL="0" marR="0" indent="0" algn="l" rtl="0">
              <a:spcBef>
                <a:spcPts val="560"/>
              </a:spcBef>
              <a:buClr>
                <a:schemeClr val="accent1"/>
              </a:buClr>
              <a:buFont typeface="Times New Roman"/>
              <a:buNone/>
              <a:defRPr/>
            </a:lvl1pPr>
            <a:lvl2pPr marL="457200" marR="0" indent="0" algn="ctr" rtl="0">
              <a:spcBef>
                <a:spcPts val="440"/>
              </a:spcBef>
              <a:buClr>
                <a:schemeClr val="accent1"/>
              </a:buClr>
              <a:buFont typeface="Times New Roman"/>
              <a:buNone/>
              <a:defRPr/>
            </a:lvl2pPr>
            <a:lvl3pPr marL="914400" marR="0" indent="0" algn="ctr" rtl="0">
              <a:spcBef>
                <a:spcPts val="400"/>
              </a:spcBef>
              <a:buClr>
                <a:schemeClr val="accent1"/>
              </a:buClr>
              <a:buFont typeface="Times New Roman"/>
              <a:buNone/>
              <a:defRPr/>
            </a:lvl3pPr>
            <a:lvl4pPr marL="1371600" marR="0" indent="0" algn="ctr" rtl="0">
              <a:spcBef>
                <a:spcPts val="360"/>
              </a:spcBef>
              <a:buClr>
                <a:schemeClr val="accent1"/>
              </a:buClr>
              <a:buFont typeface="Times New Roman"/>
              <a:buNone/>
              <a:defRPr/>
            </a:lvl4pPr>
            <a:lvl5pPr marL="1828800" marR="0" indent="0" algn="ctr" rtl="0">
              <a:spcBef>
                <a:spcPts val="360"/>
              </a:spcBef>
              <a:buClr>
                <a:schemeClr val="accent1"/>
              </a:buClr>
              <a:buFont typeface="Times New Roman"/>
              <a:buNone/>
              <a:defRPr/>
            </a:lvl5pPr>
            <a:lvl6pPr marL="2286000" marR="0" indent="0" algn="ctr" rtl="0">
              <a:spcBef>
                <a:spcPts val="320"/>
              </a:spcBef>
              <a:buClr>
                <a:schemeClr val="accent1"/>
              </a:buClr>
              <a:buFont typeface="Times New Roman"/>
              <a:buNone/>
              <a:defRPr/>
            </a:lvl6pPr>
            <a:lvl7pPr marL="2743200" marR="0" indent="0" algn="ctr" rtl="0">
              <a:spcBef>
                <a:spcPts val="320"/>
              </a:spcBef>
              <a:buClr>
                <a:schemeClr val="accent1"/>
              </a:buClr>
              <a:buFont typeface="Times New Roman"/>
              <a:buNone/>
              <a:defRPr/>
            </a:lvl7pPr>
            <a:lvl8pPr marL="3200400" marR="0" indent="0" algn="ctr" rtl="0">
              <a:spcBef>
                <a:spcPts val="320"/>
              </a:spcBef>
              <a:buClr>
                <a:schemeClr val="accent1"/>
              </a:buClr>
              <a:buFont typeface="Times New Roman"/>
              <a:buNone/>
              <a:defRPr/>
            </a:lvl8pPr>
            <a:lvl9pPr marL="3657600" marR="0" indent="0" algn="ctr" rtl="0">
              <a:spcBef>
                <a:spcPts val="320"/>
              </a:spcBef>
              <a:buClr>
                <a:schemeClr val="accent1"/>
              </a:buClr>
              <a:buFont typeface="Times New Roman"/>
              <a:buNone/>
              <a:defRPr/>
            </a:lvl9pPr>
          </a:lstStyle>
          <a:p>
            <a:endParaRPr/>
          </a:p>
        </p:txBody>
      </p:sp>
      <p:sp>
        <p:nvSpPr>
          <p:cNvPr id="16" name="Shape 16"/>
          <p:cNvSpPr txBox="1">
            <a:spLocks noGrp="1"/>
          </p:cNvSpPr>
          <p:nvPr>
            <p:ph type="dt" idx="10"/>
          </p:nvPr>
        </p:nvSpPr>
        <p:spPr>
          <a:xfrm>
            <a:off x="6248402" y="6208776"/>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17" name="Shape 17"/>
          <p:cNvSpPr txBox="1">
            <a:spLocks noGrp="1"/>
          </p:cNvSpPr>
          <p:nvPr>
            <p:ph type="ftr" idx="11"/>
          </p:nvPr>
        </p:nvSpPr>
        <p:spPr>
          <a:xfrm>
            <a:off x="761999" y="6208776"/>
            <a:ext cx="4873868"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18" name="Shape 18"/>
          <p:cNvSpPr txBox="1">
            <a:spLocks noGrp="1"/>
          </p:cNvSpPr>
          <p:nvPr>
            <p:ph type="sldNum" idx="12"/>
          </p:nvPr>
        </p:nvSpPr>
        <p:spPr>
          <a:xfrm>
            <a:off x="7620000" y="5687568"/>
            <a:ext cx="762000" cy="365125"/>
          </a:xfrm>
          <a:prstGeom prst="rect">
            <a:avLst/>
          </a:prstGeom>
          <a:noFill/>
          <a:ln>
            <a:noFill/>
          </a:ln>
        </p:spPr>
        <p:txBody>
          <a:bodyPr lIns="91425" tIns="91425" rIns="91425" bIns="91425" anchor="ctr" anchorCtr="0">
            <a:noAutofit/>
          </a:bodyPr>
          <a:lstStyle/>
          <a:p>
            <a:pPr indent="-88900">
              <a:buClr>
                <a:srgbClr val="000000"/>
              </a:buClr>
              <a:buFont typeface="Arial"/>
              <a:buChar char="●"/>
            </a:pPr>
            <a:endParaRPr>
              <a:solidFill>
                <a:srgbClr val="000000"/>
              </a:solidFill>
            </a:endParaRPr>
          </a:p>
          <a:p>
            <a:pPr lvl="1" indent="-88900">
              <a:buClr>
                <a:srgbClr val="000000"/>
              </a:buClr>
              <a:buFont typeface="Courier New"/>
              <a:buChar char="o"/>
            </a:pPr>
            <a:endParaRPr>
              <a:solidFill>
                <a:srgbClr val="000000"/>
              </a:solidFill>
            </a:endParaRPr>
          </a:p>
          <a:p>
            <a:pPr lvl="2" indent="-88900">
              <a:buClr>
                <a:srgbClr val="000000"/>
              </a:buClr>
              <a:buFont typeface="Wingdings"/>
              <a:buChar char="§"/>
            </a:pPr>
            <a:endParaRPr>
              <a:solidFill>
                <a:srgbClr val="000000"/>
              </a:solidFill>
            </a:endParaRPr>
          </a:p>
          <a:p>
            <a:pPr lvl="3" indent="-88900">
              <a:buClr>
                <a:srgbClr val="000000"/>
              </a:buClr>
              <a:buFont typeface="Arial"/>
              <a:buChar char="●"/>
            </a:pPr>
            <a:endParaRPr>
              <a:solidFill>
                <a:srgbClr val="000000"/>
              </a:solidFill>
            </a:endParaRPr>
          </a:p>
          <a:p>
            <a:pPr lvl="4" indent="-88900">
              <a:buClr>
                <a:srgbClr val="000000"/>
              </a:buClr>
              <a:buFont typeface="Courier New"/>
              <a:buChar char="o"/>
            </a:pPr>
            <a:endParaRPr>
              <a:solidFill>
                <a:srgbClr val="000000"/>
              </a:solidFill>
            </a:endParaRPr>
          </a:p>
          <a:p>
            <a:pPr lvl="5" indent="-88900">
              <a:buClr>
                <a:srgbClr val="000000"/>
              </a:buClr>
              <a:buFont typeface="Wingdings"/>
              <a:buChar char="§"/>
            </a:pPr>
            <a:endParaRPr>
              <a:solidFill>
                <a:srgbClr val="000000"/>
              </a:solidFill>
            </a:endParaRPr>
          </a:p>
          <a:p>
            <a:pPr lvl="6" indent="-88900">
              <a:buClr>
                <a:srgbClr val="000000"/>
              </a:buClr>
              <a:buFont typeface="Arial"/>
              <a:buChar char="●"/>
            </a:pPr>
            <a:endParaRPr>
              <a:solidFill>
                <a:srgbClr val="000000"/>
              </a:solidFill>
            </a:endParaRPr>
          </a:p>
          <a:p>
            <a:pPr lvl="7" indent="-88900">
              <a:buClr>
                <a:srgbClr val="000000"/>
              </a:buClr>
              <a:buFont typeface="Courier New"/>
              <a:buChar char="o"/>
            </a:pPr>
            <a:endParaRPr>
              <a:solidFill>
                <a:srgbClr val="000000"/>
              </a:solidFill>
            </a:endParaRPr>
          </a:p>
          <a:p>
            <a:pPr lvl="8" indent="-88900">
              <a:buClr>
                <a:srgbClr val="000000"/>
              </a:buClr>
              <a:buFont typeface="Wingdings"/>
              <a:buChar char="§"/>
            </a:pPr>
            <a:endParaRPr>
              <a:solidFill>
                <a:srgbClr val="000000"/>
              </a:solidFill>
            </a:endParaRPr>
          </a:p>
        </p:txBody>
      </p:sp>
      <p:sp>
        <p:nvSpPr>
          <p:cNvPr id="19" name="Shape 19"/>
          <p:cNvSpPr/>
          <p:nvPr/>
        </p:nvSpPr>
        <p:spPr>
          <a:xfrm>
            <a:off x="777239" y="6172202"/>
            <a:ext cx="7543800" cy="27431"/>
          </a:xfrm>
          <a:prstGeom prst="rect">
            <a:avLst/>
          </a:prstGeom>
          <a:solidFill>
            <a:schemeClr val="accent1"/>
          </a:solidFill>
          <a:ln>
            <a:noFill/>
          </a:ln>
        </p:spPr>
        <p:txBody>
          <a:bodyPr lIns="91425" tIns="45700" rIns="91425" bIns="45700" anchor="ctr" anchorCtr="0">
            <a:noAutofit/>
          </a:bodyPr>
          <a:lstStyle/>
          <a:p>
            <a:pPr algn="ctr"/>
            <a:endParaRPr kern="0">
              <a:solidFill>
                <a:srgbClr val="FFFFFF"/>
              </a:solidFill>
              <a:latin typeface="Times New Roman"/>
              <a:ea typeface="Times New Roman"/>
              <a:cs typeface="Times New Roman"/>
              <a:sym typeface="Times New Roman"/>
              <a:rtl val="0"/>
            </a:endParaRPr>
          </a:p>
        </p:txBody>
      </p:sp>
    </p:spTree>
    <p:extLst>
      <p:ext uri="{BB962C8B-B14F-4D97-AF65-F5344CB8AC3E}">
        <p14:creationId xmlns:p14="http://schemas.microsoft.com/office/powerpoint/2010/main" val="2422738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6"/>
        <p:cNvGrpSpPr/>
        <p:nvPr/>
      </p:nvGrpSpPr>
      <p:grpSpPr>
        <a:xfrm>
          <a:off x="0" y="0"/>
          <a:ext cx="0" cy="0"/>
          <a:chOff x="0" y="0"/>
          <a:chExt cx="0" cy="0"/>
        </a:xfrm>
      </p:grpSpPr>
      <p:sp>
        <p:nvSpPr>
          <p:cNvPr id="77" name="Shape 77"/>
          <p:cNvSpPr txBox="1">
            <a:spLocks noGrp="1"/>
          </p:cNvSpPr>
          <p:nvPr>
            <p:ph type="title"/>
          </p:nvPr>
        </p:nvSpPr>
        <p:spPr>
          <a:xfrm>
            <a:off x="762000" y="4572002"/>
            <a:ext cx="6781800" cy="1600199"/>
          </a:xfrm>
          <a:prstGeom prst="rect">
            <a:avLst/>
          </a:prstGeom>
          <a:noFill/>
          <a:ln>
            <a:noFill/>
          </a:ln>
        </p:spPr>
        <p:txBody>
          <a:bodyPr lIns="91425" tIns="91425" rIns="91425" bIns="91425" anchor="b" anchorCtr="0"/>
          <a:lstStyle>
            <a:lvl1pPr algn="l" rtl="0">
              <a:spcBef>
                <a:spcPts val="0"/>
              </a:spcBef>
              <a:buClr>
                <a:srgbClr val="262626"/>
              </a:buClr>
              <a:buFont typeface="Impact"/>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8" name="Shape 78"/>
          <p:cNvSpPr txBox="1">
            <a:spLocks noGrp="1"/>
          </p:cNvSpPr>
          <p:nvPr>
            <p:ph type="body" idx="1"/>
          </p:nvPr>
        </p:nvSpPr>
        <p:spPr>
          <a:xfrm rot="5400000">
            <a:off x="2590799" y="-990600"/>
            <a:ext cx="3886200" cy="7239000"/>
          </a:xfrm>
          <a:prstGeom prst="rect">
            <a:avLst/>
          </a:prstGeom>
          <a:noFill/>
          <a:ln>
            <a:noFill/>
          </a:ln>
        </p:spPr>
        <p:txBody>
          <a:bodyPr lIns="91425" tIns="91425" rIns="91425" bIns="91425" anchor="t" anchorCtr="0"/>
          <a:lstStyle>
            <a:lvl1pPr marL="274320" indent="-121920" algn="l" rtl="0">
              <a:spcBef>
                <a:spcPts val="480"/>
              </a:spcBef>
              <a:buClr>
                <a:schemeClr val="accent1"/>
              </a:buClr>
              <a:buFont typeface="Times New Roman"/>
              <a:buChar char="•"/>
              <a:defRPr/>
            </a:lvl1pPr>
            <a:lvl2pPr marL="594360" indent="-137159" algn="l" rtl="0">
              <a:spcBef>
                <a:spcPts val="440"/>
              </a:spcBef>
              <a:buClr>
                <a:schemeClr val="accent1"/>
              </a:buClr>
              <a:buFont typeface="Times New Roman"/>
              <a:buChar char="•"/>
              <a:defRPr/>
            </a:lvl2pPr>
            <a:lvl3pPr marL="868680" indent="-106680" algn="l" rtl="0">
              <a:spcBef>
                <a:spcPts val="400"/>
              </a:spcBef>
              <a:buClr>
                <a:schemeClr val="accent1"/>
              </a:buClr>
              <a:buFont typeface="Times New Roman"/>
              <a:buChar char="•"/>
              <a:defRPr/>
            </a:lvl3pPr>
            <a:lvl4pPr marL="1143000" indent="-114300" algn="l" rtl="0">
              <a:spcBef>
                <a:spcPts val="360"/>
              </a:spcBef>
              <a:buClr>
                <a:schemeClr val="accent1"/>
              </a:buClr>
              <a:buFont typeface="Times New Roman"/>
              <a:buChar char="•"/>
              <a:defRPr/>
            </a:lvl4pPr>
            <a:lvl5pPr marL="1371600" indent="-114300" algn="l" rtl="0">
              <a:spcBef>
                <a:spcPts val="360"/>
              </a:spcBef>
              <a:buClr>
                <a:schemeClr val="accent1"/>
              </a:buClr>
              <a:buFont typeface="Times New Roman"/>
              <a:buChar char="•"/>
              <a:defRPr/>
            </a:lvl5pPr>
            <a:lvl6pPr marL="1645920" indent="-134620" algn="l" rtl="0">
              <a:spcBef>
                <a:spcPts val="320"/>
              </a:spcBef>
              <a:buClr>
                <a:schemeClr val="accent1"/>
              </a:buClr>
              <a:buFont typeface="Times New Roman"/>
              <a:buChar char="•"/>
              <a:defRPr/>
            </a:lvl6pPr>
            <a:lvl7pPr marL="1901951" indent="-136651" algn="l" rtl="0">
              <a:spcBef>
                <a:spcPts val="320"/>
              </a:spcBef>
              <a:buClr>
                <a:schemeClr val="accent1"/>
              </a:buClr>
              <a:buFont typeface="Times New Roman"/>
              <a:buChar char="•"/>
              <a:defRPr/>
            </a:lvl7pPr>
            <a:lvl8pPr marL="2194560" indent="-137160" algn="l" rtl="0">
              <a:spcBef>
                <a:spcPts val="320"/>
              </a:spcBef>
              <a:buClr>
                <a:schemeClr val="accent1"/>
              </a:buClr>
              <a:buFont typeface="Times New Roman"/>
              <a:buChar char="•"/>
              <a:defRPr/>
            </a:lvl8pPr>
            <a:lvl9pPr marL="2468880" indent="-132079" algn="l" rtl="0">
              <a:spcBef>
                <a:spcPts val="320"/>
              </a:spcBef>
              <a:buClr>
                <a:schemeClr val="accent1"/>
              </a:buClr>
              <a:buFont typeface="Times New Roman"/>
              <a:buChar char="•"/>
              <a:defRPr/>
            </a:lvl9pPr>
          </a:lstStyle>
          <a:p>
            <a:endParaRPr/>
          </a:p>
        </p:txBody>
      </p:sp>
      <p:sp>
        <p:nvSpPr>
          <p:cNvPr id="79" name="Shape 79"/>
          <p:cNvSpPr txBox="1">
            <a:spLocks noGrp="1"/>
          </p:cNvSpPr>
          <p:nvPr>
            <p:ph type="dt" idx="10"/>
          </p:nvPr>
        </p:nvSpPr>
        <p:spPr>
          <a:xfrm>
            <a:off x="6248402" y="6208776"/>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80" name="Shape 80"/>
          <p:cNvSpPr txBox="1">
            <a:spLocks noGrp="1"/>
          </p:cNvSpPr>
          <p:nvPr>
            <p:ph type="ftr" idx="11"/>
          </p:nvPr>
        </p:nvSpPr>
        <p:spPr>
          <a:xfrm>
            <a:off x="761999" y="6208776"/>
            <a:ext cx="4873868"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81" name="Shape 81"/>
          <p:cNvSpPr txBox="1">
            <a:spLocks noGrp="1"/>
          </p:cNvSpPr>
          <p:nvPr>
            <p:ph type="sldNum" idx="12"/>
          </p:nvPr>
        </p:nvSpPr>
        <p:spPr>
          <a:xfrm>
            <a:off x="7620000" y="5687568"/>
            <a:ext cx="762000" cy="365125"/>
          </a:xfrm>
          <a:prstGeom prst="rect">
            <a:avLst/>
          </a:prstGeom>
          <a:noFill/>
          <a:ln>
            <a:noFill/>
          </a:ln>
        </p:spPr>
        <p:txBody>
          <a:bodyPr lIns="91425" tIns="91425" rIns="91425" bIns="91425" anchor="ctr" anchorCtr="0">
            <a:noAutofit/>
          </a:bodyPr>
          <a:lstStyle/>
          <a:p>
            <a:pPr indent="-88900">
              <a:buClr>
                <a:srgbClr val="000000"/>
              </a:buClr>
              <a:buFont typeface="Arial"/>
              <a:buChar char="●"/>
            </a:pPr>
            <a:endParaRPr>
              <a:solidFill>
                <a:srgbClr val="000000"/>
              </a:solidFill>
            </a:endParaRPr>
          </a:p>
          <a:p>
            <a:pPr lvl="1" indent="-88900">
              <a:buClr>
                <a:srgbClr val="000000"/>
              </a:buClr>
              <a:buFont typeface="Courier New"/>
              <a:buChar char="o"/>
            </a:pPr>
            <a:endParaRPr>
              <a:solidFill>
                <a:srgbClr val="000000"/>
              </a:solidFill>
            </a:endParaRPr>
          </a:p>
          <a:p>
            <a:pPr lvl="2" indent="-88900">
              <a:buClr>
                <a:srgbClr val="000000"/>
              </a:buClr>
              <a:buFont typeface="Wingdings"/>
              <a:buChar char="§"/>
            </a:pPr>
            <a:endParaRPr>
              <a:solidFill>
                <a:srgbClr val="000000"/>
              </a:solidFill>
            </a:endParaRPr>
          </a:p>
          <a:p>
            <a:pPr lvl="3" indent="-88900">
              <a:buClr>
                <a:srgbClr val="000000"/>
              </a:buClr>
              <a:buFont typeface="Arial"/>
              <a:buChar char="●"/>
            </a:pPr>
            <a:endParaRPr>
              <a:solidFill>
                <a:srgbClr val="000000"/>
              </a:solidFill>
            </a:endParaRPr>
          </a:p>
          <a:p>
            <a:pPr lvl="4" indent="-88900">
              <a:buClr>
                <a:srgbClr val="000000"/>
              </a:buClr>
              <a:buFont typeface="Courier New"/>
              <a:buChar char="o"/>
            </a:pPr>
            <a:endParaRPr>
              <a:solidFill>
                <a:srgbClr val="000000"/>
              </a:solidFill>
            </a:endParaRPr>
          </a:p>
          <a:p>
            <a:pPr lvl="5" indent="-88900">
              <a:buClr>
                <a:srgbClr val="000000"/>
              </a:buClr>
              <a:buFont typeface="Wingdings"/>
              <a:buChar char="§"/>
            </a:pPr>
            <a:endParaRPr>
              <a:solidFill>
                <a:srgbClr val="000000"/>
              </a:solidFill>
            </a:endParaRPr>
          </a:p>
          <a:p>
            <a:pPr lvl="6" indent="-88900">
              <a:buClr>
                <a:srgbClr val="000000"/>
              </a:buClr>
              <a:buFont typeface="Arial"/>
              <a:buChar char="●"/>
            </a:pPr>
            <a:endParaRPr>
              <a:solidFill>
                <a:srgbClr val="000000"/>
              </a:solidFill>
            </a:endParaRPr>
          </a:p>
          <a:p>
            <a:pPr lvl="7" indent="-88900">
              <a:buClr>
                <a:srgbClr val="000000"/>
              </a:buClr>
              <a:buFont typeface="Courier New"/>
              <a:buChar char="o"/>
            </a:pPr>
            <a:endParaRPr>
              <a:solidFill>
                <a:srgbClr val="000000"/>
              </a:solidFill>
            </a:endParaRPr>
          </a:p>
          <a:p>
            <a:pPr lvl="8" indent="-88900">
              <a:buClr>
                <a:srgbClr val="000000"/>
              </a:buClr>
              <a:buFont typeface="Wingdings"/>
              <a:buChar char="§"/>
            </a:pPr>
            <a:endParaRPr>
              <a:solidFill>
                <a:srgbClr val="000000"/>
              </a:solidFill>
            </a:endParaRPr>
          </a:p>
        </p:txBody>
      </p:sp>
    </p:spTree>
    <p:extLst>
      <p:ext uri="{BB962C8B-B14F-4D97-AF65-F5344CB8AC3E}">
        <p14:creationId xmlns:p14="http://schemas.microsoft.com/office/powerpoint/2010/main" val="3972917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82"/>
        <p:cNvGrpSpPr/>
        <p:nvPr/>
      </p:nvGrpSpPr>
      <p:grpSpPr>
        <a:xfrm>
          <a:off x="0" y="0"/>
          <a:ext cx="0" cy="0"/>
          <a:chOff x="0" y="0"/>
          <a:chExt cx="0" cy="0"/>
        </a:xfrm>
      </p:grpSpPr>
      <p:sp>
        <p:nvSpPr>
          <p:cNvPr id="83" name="Shape 83"/>
          <p:cNvSpPr txBox="1">
            <a:spLocks noGrp="1"/>
          </p:cNvSpPr>
          <p:nvPr>
            <p:ph type="title"/>
          </p:nvPr>
        </p:nvSpPr>
        <p:spPr>
          <a:xfrm rot="5400000">
            <a:off x="-1028699" y="2476500"/>
            <a:ext cx="5410199" cy="1828800"/>
          </a:xfrm>
          <a:prstGeom prst="rect">
            <a:avLst/>
          </a:prstGeom>
          <a:noFill/>
          <a:ln>
            <a:noFill/>
          </a:ln>
        </p:spPr>
        <p:txBody>
          <a:bodyPr lIns="91425" tIns="91425" rIns="91425" bIns="91425" anchor="b" anchorCtr="0"/>
          <a:lstStyle>
            <a:lvl1pPr algn="l" rtl="0">
              <a:spcBef>
                <a:spcPts val="0"/>
              </a:spcBef>
              <a:buClr>
                <a:srgbClr val="262626"/>
              </a:buClr>
              <a:buFont typeface="Impact"/>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84" name="Shape 84"/>
          <p:cNvSpPr txBox="1">
            <a:spLocks noGrp="1"/>
          </p:cNvSpPr>
          <p:nvPr>
            <p:ph type="body" idx="1"/>
          </p:nvPr>
        </p:nvSpPr>
        <p:spPr>
          <a:xfrm rot="5400000">
            <a:off x="3009902" y="266701"/>
            <a:ext cx="4876799" cy="5714999"/>
          </a:xfrm>
          <a:prstGeom prst="rect">
            <a:avLst/>
          </a:prstGeom>
          <a:noFill/>
          <a:ln>
            <a:noFill/>
          </a:ln>
        </p:spPr>
        <p:txBody>
          <a:bodyPr lIns="91425" tIns="91425" rIns="91425" bIns="91425" anchor="t" anchorCtr="0"/>
          <a:lstStyle>
            <a:lvl1pPr marL="274320" indent="-121920" algn="l" rtl="0">
              <a:spcBef>
                <a:spcPts val="480"/>
              </a:spcBef>
              <a:buClr>
                <a:schemeClr val="accent1"/>
              </a:buClr>
              <a:buFont typeface="Times New Roman"/>
              <a:buChar char="•"/>
              <a:defRPr/>
            </a:lvl1pPr>
            <a:lvl2pPr marL="594360" indent="-137159" algn="l" rtl="0">
              <a:spcBef>
                <a:spcPts val="440"/>
              </a:spcBef>
              <a:buClr>
                <a:schemeClr val="accent1"/>
              </a:buClr>
              <a:buFont typeface="Times New Roman"/>
              <a:buChar char="•"/>
              <a:defRPr/>
            </a:lvl2pPr>
            <a:lvl3pPr marL="868680" indent="-106680" algn="l" rtl="0">
              <a:spcBef>
                <a:spcPts val="400"/>
              </a:spcBef>
              <a:buClr>
                <a:schemeClr val="accent1"/>
              </a:buClr>
              <a:buFont typeface="Times New Roman"/>
              <a:buChar char="•"/>
              <a:defRPr/>
            </a:lvl3pPr>
            <a:lvl4pPr marL="1143000" indent="-114300" algn="l" rtl="0">
              <a:spcBef>
                <a:spcPts val="360"/>
              </a:spcBef>
              <a:buClr>
                <a:schemeClr val="accent1"/>
              </a:buClr>
              <a:buFont typeface="Times New Roman"/>
              <a:buChar char="•"/>
              <a:defRPr/>
            </a:lvl4pPr>
            <a:lvl5pPr marL="1371600" indent="-114300" algn="l" rtl="0">
              <a:spcBef>
                <a:spcPts val="360"/>
              </a:spcBef>
              <a:buClr>
                <a:schemeClr val="accent1"/>
              </a:buClr>
              <a:buFont typeface="Times New Roman"/>
              <a:buChar char="•"/>
              <a:defRPr/>
            </a:lvl5pPr>
            <a:lvl6pPr marL="1645920" indent="-134620" algn="l" rtl="0">
              <a:spcBef>
                <a:spcPts val="320"/>
              </a:spcBef>
              <a:buClr>
                <a:schemeClr val="accent1"/>
              </a:buClr>
              <a:buFont typeface="Times New Roman"/>
              <a:buChar char="•"/>
              <a:defRPr/>
            </a:lvl6pPr>
            <a:lvl7pPr marL="1901951" indent="-136651" algn="l" rtl="0">
              <a:spcBef>
                <a:spcPts val="320"/>
              </a:spcBef>
              <a:buClr>
                <a:schemeClr val="accent1"/>
              </a:buClr>
              <a:buFont typeface="Times New Roman"/>
              <a:buChar char="•"/>
              <a:defRPr/>
            </a:lvl7pPr>
            <a:lvl8pPr marL="2194560" indent="-137160" algn="l" rtl="0">
              <a:spcBef>
                <a:spcPts val="320"/>
              </a:spcBef>
              <a:buClr>
                <a:schemeClr val="accent1"/>
              </a:buClr>
              <a:buFont typeface="Times New Roman"/>
              <a:buChar char="•"/>
              <a:defRPr/>
            </a:lvl8pPr>
            <a:lvl9pPr marL="2468880" indent="-132079" algn="l" rtl="0">
              <a:spcBef>
                <a:spcPts val="320"/>
              </a:spcBef>
              <a:buClr>
                <a:schemeClr val="accent1"/>
              </a:buClr>
              <a:buFont typeface="Times New Roman"/>
              <a:buChar char="•"/>
              <a:defRPr/>
            </a:lvl9pPr>
          </a:lstStyle>
          <a:p>
            <a:endParaRPr/>
          </a:p>
        </p:txBody>
      </p:sp>
      <p:sp>
        <p:nvSpPr>
          <p:cNvPr id="85" name="Shape 85"/>
          <p:cNvSpPr txBox="1">
            <a:spLocks noGrp="1"/>
          </p:cNvSpPr>
          <p:nvPr>
            <p:ph type="dt" idx="10"/>
          </p:nvPr>
        </p:nvSpPr>
        <p:spPr>
          <a:xfrm>
            <a:off x="6248402" y="6208776"/>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86" name="Shape 86"/>
          <p:cNvSpPr txBox="1">
            <a:spLocks noGrp="1"/>
          </p:cNvSpPr>
          <p:nvPr>
            <p:ph type="ftr" idx="11"/>
          </p:nvPr>
        </p:nvSpPr>
        <p:spPr>
          <a:xfrm>
            <a:off x="761999" y="6208776"/>
            <a:ext cx="4873868"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87" name="Shape 87"/>
          <p:cNvSpPr txBox="1">
            <a:spLocks noGrp="1"/>
          </p:cNvSpPr>
          <p:nvPr>
            <p:ph type="sldNum" idx="12"/>
          </p:nvPr>
        </p:nvSpPr>
        <p:spPr>
          <a:xfrm>
            <a:off x="7620000" y="5687568"/>
            <a:ext cx="762000" cy="365125"/>
          </a:xfrm>
          <a:prstGeom prst="rect">
            <a:avLst/>
          </a:prstGeom>
          <a:noFill/>
          <a:ln>
            <a:noFill/>
          </a:ln>
        </p:spPr>
        <p:txBody>
          <a:bodyPr lIns="91425" tIns="91425" rIns="91425" bIns="91425" anchor="ctr" anchorCtr="0">
            <a:noAutofit/>
          </a:bodyPr>
          <a:lstStyle/>
          <a:p>
            <a:pPr indent="-88900">
              <a:buClr>
                <a:srgbClr val="000000"/>
              </a:buClr>
              <a:buFont typeface="Arial"/>
              <a:buChar char="●"/>
            </a:pPr>
            <a:endParaRPr>
              <a:solidFill>
                <a:srgbClr val="000000"/>
              </a:solidFill>
            </a:endParaRPr>
          </a:p>
          <a:p>
            <a:pPr lvl="1" indent="-88900">
              <a:buClr>
                <a:srgbClr val="000000"/>
              </a:buClr>
              <a:buFont typeface="Courier New"/>
              <a:buChar char="o"/>
            </a:pPr>
            <a:endParaRPr>
              <a:solidFill>
                <a:srgbClr val="000000"/>
              </a:solidFill>
            </a:endParaRPr>
          </a:p>
          <a:p>
            <a:pPr lvl="2" indent="-88900">
              <a:buClr>
                <a:srgbClr val="000000"/>
              </a:buClr>
              <a:buFont typeface="Wingdings"/>
              <a:buChar char="§"/>
            </a:pPr>
            <a:endParaRPr>
              <a:solidFill>
                <a:srgbClr val="000000"/>
              </a:solidFill>
            </a:endParaRPr>
          </a:p>
          <a:p>
            <a:pPr lvl="3" indent="-88900">
              <a:buClr>
                <a:srgbClr val="000000"/>
              </a:buClr>
              <a:buFont typeface="Arial"/>
              <a:buChar char="●"/>
            </a:pPr>
            <a:endParaRPr>
              <a:solidFill>
                <a:srgbClr val="000000"/>
              </a:solidFill>
            </a:endParaRPr>
          </a:p>
          <a:p>
            <a:pPr lvl="4" indent="-88900">
              <a:buClr>
                <a:srgbClr val="000000"/>
              </a:buClr>
              <a:buFont typeface="Courier New"/>
              <a:buChar char="o"/>
            </a:pPr>
            <a:endParaRPr>
              <a:solidFill>
                <a:srgbClr val="000000"/>
              </a:solidFill>
            </a:endParaRPr>
          </a:p>
          <a:p>
            <a:pPr lvl="5" indent="-88900">
              <a:buClr>
                <a:srgbClr val="000000"/>
              </a:buClr>
              <a:buFont typeface="Wingdings"/>
              <a:buChar char="§"/>
            </a:pPr>
            <a:endParaRPr>
              <a:solidFill>
                <a:srgbClr val="000000"/>
              </a:solidFill>
            </a:endParaRPr>
          </a:p>
          <a:p>
            <a:pPr lvl="6" indent="-88900">
              <a:buClr>
                <a:srgbClr val="000000"/>
              </a:buClr>
              <a:buFont typeface="Arial"/>
              <a:buChar char="●"/>
            </a:pPr>
            <a:endParaRPr>
              <a:solidFill>
                <a:srgbClr val="000000"/>
              </a:solidFill>
            </a:endParaRPr>
          </a:p>
          <a:p>
            <a:pPr lvl="7" indent="-88900">
              <a:buClr>
                <a:srgbClr val="000000"/>
              </a:buClr>
              <a:buFont typeface="Courier New"/>
              <a:buChar char="o"/>
            </a:pPr>
            <a:endParaRPr>
              <a:solidFill>
                <a:srgbClr val="000000"/>
              </a:solidFill>
            </a:endParaRPr>
          </a:p>
          <a:p>
            <a:pPr lvl="8" indent="-88900">
              <a:buClr>
                <a:srgbClr val="000000"/>
              </a:buClr>
              <a:buFont typeface="Wingdings"/>
              <a:buChar char="§"/>
            </a:pPr>
            <a:endParaRPr>
              <a:solidFill>
                <a:srgbClr val="000000"/>
              </a:solidFill>
            </a:endParaRPr>
          </a:p>
        </p:txBody>
      </p:sp>
    </p:spTree>
    <p:extLst>
      <p:ext uri="{BB962C8B-B14F-4D97-AF65-F5344CB8AC3E}">
        <p14:creationId xmlns:p14="http://schemas.microsoft.com/office/powerpoint/2010/main" val="3948292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762000" y="4572002"/>
            <a:ext cx="6781800" cy="1600199"/>
          </a:xfrm>
          <a:prstGeom prst="rect">
            <a:avLst/>
          </a:prstGeom>
          <a:noFill/>
          <a:ln>
            <a:noFill/>
          </a:ln>
        </p:spPr>
        <p:txBody>
          <a:bodyPr lIns="91425" tIns="91425" rIns="91425" bIns="91425" anchor="b" anchorCtr="0"/>
          <a:lstStyle>
            <a:lvl1pPr algn="l" rtl="0">
              <a:spcBef>
                <a:spcPts val="0"/>
              </a:spcBef>
              <a:buClr>
                <a:srgbClr val="262626"/>
              </a:buClr>
              <a:buFont typeface="Impact"/>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2" name="Shape 22"/>
          <p:cNvSpPr txBox="1">
            <a:spLocks noGrp="1"/>
          </p:cNvSpPr>
          <p:nvPr>
            <p:ph type="body" idx="1"/>
          </p:nvPr>
        </p:nvSpPr>
        <p:spPr>
          <a:xfrm>
            <a:off x="762000" y="685800"/>
            <a:ext cx="7543800" cy="3886200"/>
          </a:xfrm>
          <a:prstGeom prst="rect">
            <a:avLst/>
          </a:prstGeom>
          <a:noFill/>
          <a:ln>
            <a:noFill/>
          </a:ln>
        </p:spPr>
        <p:txBody>
          <a:bodyPr lIns="91425" tIns="91425" rIns="91425" bIns="91425" anchor="ctr" anchorCtr="0"/>
          <a:lstStyle>
            <a:lvl1pPr marL="274320" indent="-121920" algn="l" rtl="0">
              <a:spcBef>
                <a:spcPts val="480"/>
              </a:spcBef>
              <a:buClr>
                <a:schemeClr val="accent1"/>
              </a:buClr>
              <a:buFont typeface="Times New Roman"/>
              <a:buChar char="•"/>
              <a:defRPr/>
            </a:lvl1pPr>
            <a:lvl2pPr marL="594360" indent="-137159" algn="l" rtl="0">
              <a:spcBef>
                <a:spcPts val="440"/>
              </a:spcBef>
              <a:buClr>
                <a:schemeClr val="accent1"/>
              </a:buClr>
              <a:buFont typeface="Times New Roman"/>
              <a:buChar char="•"/>
              <a:defRPr/>
            </a:lvl2pPr>
            <a:lvl3pPr marL="868680" indent="-106680" algn="l" rtl="0">
              <a:spcBef>
                <a:spcPts val="400"/>
              </a:spcBef>
              <a:buClr>
                <a:schemeClr val="accent1"/>
              </a:buClr>
              <a:buFont typeface="Times New Roman"/>
              <a:buChar char="•"/>
              <a:defRPr/>
            </a:lvl3pPr>
            <a:lvl4pPr marL="1143000" indent="-114300" algn="l" rtl="0">
              <a:spcBef>
                <a:spcPts val="360"/>
              </a:spcBef>
              <a:buClr>
                <a:schemeClr val="accent1"/>
              </a:buClr>
              <a:buFont typeface="Times New Roman"/>
              <a:buChar char="•"/>
              <a:defRPr/>
            </a:lvl4pPr>
            <a:lvl5pPr marL="1371600" indent="-114300" algn="l" rtl="0">
              <a:spcBef>
                <a:spcPts val="360"/>
              </a:spcBef>
              <a:buClr>
                <a:schemeClr val="accent1"/>
              </a:buClr>
              <a:buFont typeface="Times New Roman"/>
              <a:buChar char="•"/>
              <a:defRPr/>
            </a:lvl5pPr>
            <a:lvl6pPr marL="1645920" indent="-134620" algn="l" rtl="0">
              <a:spcBef>
                <a:spcPts val="320"/>
              </a:spcBef>
              <a:buClr>
                <a:schemeClr val="accent1"/>
              </a:buClr>
              <a:buFont typeface="Times New Roman"/>
              <a:buChar char="•"/>
              <a:defRPr/>
            </a:lvl6pPr>
            <a:lvl7pPr marL="1901951" indent="-136651" algn="l" rtl="0">
              <a:spcBef>
                <a:spcPts val="320"/>
              </a:spcBef>
              <a:buClr>
                <a:schemeClr val="accent1"/>
              </a:buClr>
              <a:buFont typeface="Times New Roman"/>
              <a:buChar char="•"/>
              <a:defRPr/>
            </a:lvl7pPr>
            <a:lvl8pPr marL="2194560" indent="-137160" algn="l" rtl="0">
              <a:spcBef>
                <a:spcPts val="320"/>
              </a:spcBef>
              <a:buClr>
                <a:schemeClr val="accent1"/>
              </a:buClr>
              <a:buFont typeface="Times New Roman"/>
              <a:buChar char="•"/>
              <a:defRPr/>
            </a:lvl8pPr>
            <a:lvl9pPr marL="2468880" indent="-132079" algn="l" rtl="0">
              <a:spcBef>
                <a:spcPts val="320"/>
              </a:spcBef>
              <a:buClr>
                <a:schemeClr val="accent1"/>
              </a:buClr>
              <a:buFont typeface="Times New Roman"/>
              <a:buChar char="•"/>
              <a:defRPr/>
            </a:lvl9pPr>
          </a:lstStyle>
          <a:p>
            <a:endParaRPr/>
          </a:p>
        </p:txBody>
      </p:sp>
      <p:sp>
        <p:nvSpPr>
          <p:cNvPr id="23" name="Shape 23"/>
          <p:cNvSpPr txBox="1">
            <a:spLocks noGrp="1"/>
          </p:cNvSpPr>
          <p:nvPr>
            <p:ph type="dt" idx="10"/>
          </p:nvPr>
        </p:nvSpPr>
        <p:spPr>
          <a:xfrm>
            <a:off x="6248402" y="6208776"/>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24" name="Shape 24"/>
          <p:cNvSpPr txBox="1">
            <a:spLocks noGrp="1"/>
          </p:cNvSpPr>
          <p:nvPr>
            <p:ph type="ftr" idx="11"/>
          </p:nvPr>
        </p:nvSpPr>
        <p:spPr>
          <a:xfrm>
            <a:off x="761999" y="6208776"/>
            <a:ext cx="4873868"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25" name="Shape 25"/>
          <p:cNvSpPr txBox="1">
            <a:spLocks noGrp="1"/>
          </p:cNvSpPr>
          <p:nvPr>
            <p:ph type="sldNum" idx="12"/>
          </p:nvPr>
        </p:nvSpPr>
        <p:spPr>
          <a:xfrm>
            <a:off x="7620000" y="5687568"/>
            <a:ext cx="762000" cy="365125"/>
          </a:xfrm>
          <a:prstGeom prst="rect">
            <a:avLst/>
          </a:prstGeom>
          <a:noFill/>
          <a:ln>
            <a:noFill/>
          </a:ln>
        </p:spPr>
        <p:txBody>
          <a:bodyPr lIns="91425" tIns="91425" rIns="91425" bIns="91425" anchor="ctr" anchorCtr="0">
            <a:noAutofit/>
          </a:bodyPr>
          <a:lstStyle/>
          <a:p>
            <a:pPr indent="-88900">
              <a:buClr>
                <a:srgbClr val="000000"/>
              </a:buClr>
              <a:buFont typeface="Arial"/>
              <a:buChar char="●"/>
            </a:pPr>
            <a:endParaRPr>
              <a:solidFill>
                <a:srgbClr val="000000"/>
              </a:solidFill>
            </a:endParaRPr>
          </a:p>
          <a:p>
            <a:pPr lvl="1" indent="-88900">
              <a:buClr>
                <a:srgbClr val="000000"/>
              </a:buClr>
              <a:buFont typeface="Courier New"/>
              <a:buChar char="o"/>
            </a:pPr>
            <a:endParaRPr>
              <a:solidFill>
                <a:srgbClr val="000000"/>
              </a:solidFill>
            </a:endParaRPr>
          </a:p>
          <a:p>
            <a:pPr lvl="2" indent="-88900">
              <a:buClr>
                <a:srgbClr val="000000"/>
              </a:buClr>
              <a:buFont typeface="Wingdings"/>
              <a:buChar char="§"/>
            </a:pPr>
            <a:endParaRPr>
              <a:solidFill>
                <a:srgbClr val="000000"/>
              </a:solidFill>
            </a:endParaRPr>
          </a:p>
          <a:p>
            <a:pPr lvl="3" indent="-88900">
              <a:buClr>
                <a:srgbClr val="000000"/>
              </a:buClr>
              <a:buFont typeface="Arial"/>
              <a:buChar char="●"/>
            </a:pPr>
            <a:endParaRPr>
              <a:solidFill>
                <a:srgbClr val="000000"/>
              </a:solidFill>
            </a:endParaRPr>
          </a:p>
          <a:p>
            <a:pPr lvl="4" indent="-88900">
              <a:buClr>
                <a:srgbClr val="000000"/>
              </a:buClr>
              <a:buFont typeface="Courier New"/>
              <a:buChar char="o"/>
            </a:pPr>
            <a:endParaRPr>
              <a:solidFill>
                <a:srgbClr val="000000"/>
              </a:solidFill>
            </a:endParaRPr>
          </a:p>
          <a:p>
            <a:pPr lvl="5" indent="-88900">
              <a:buClr>
                <a:srgbClr val="000000"/>
              </a:buClr>
              <a:buFont typeface="Wingdings"/>
              <a:buChar char="§"/>
            </a:pPr>
            <a:endParaRPr>
              <a:solidFill>
                <a:srgbClr val="000000"/>
              </a:solidFill>
            </a:endParaRPr>
          </a:p>
          <a:p>
            <a:pPr lvl="6" indent="-88900">
              <a:buClr>
                <a:srgbClr val="000000"/>
              </a:buClr>
              <a:buFont typeface="Arial"/>
              <a:buChar char="●"/>
            </a:pPr>
            <a:endParaRPr>
              <a:solidFill>
                <a:srgbClr val="000000"/>
              </a:solidFill>
            </a:endParaRPr>
          </a:p>
          <a:p>
            <a:pPr lvl="7" indent="-88900">
              <a:buClr>
                <a:srgbClr val="000000"/>
              </a:buClr>
              <a:buFont typeface="Courier New"/>
              <a:buChar char="o"/>
            </a:pPr>
            <a:endParaRPr>
              <a:solidFill>
                <a:srgbClr val="000000"/>
              </a:solidFill>
            </a:endParaRPr>
          </a:p>
          <a:p>
            <a:pPr lvl="8" indent="-88900">
              <a:buClr>
                <a:srgbClr val="000000"/>
              </a:buClr>
              <a:buFont typeface="Wingdings"/>
              <a:buChar char="§"/>
            </a:pPr>
            <a:endParaRPr>
              <a:solidFill>
                <a:srgbClr val="000000"/>
              </a:solidFill>
            </a:endParaRPr>
          </a:p>
        </p:txBody>
      </p:sp>
    </p:spTree>
    <p:extLst>
      <p:ext uri="{BB962C8B-B14F-4D97-AF65-F5344CB8AC3E}">
        <p14:creationId xmlns:p14="http://schemas.microsoft.com/office/powerpoint/2010/main" val="254257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6"/>
        <p:cNvGrpSpPr/>
        <p:nvPr/>
      </p:nvGrpSpPr>
      <p:grpSpPr>
        <a:xfrm>
          <a:off x="0" y="0"/>
          <a:ext cx="0" cy="0"/>
          <a:chOff x="0" y="0"/>
          <a:chExt cx="0" cy="0"/>
        </a:xfrm>
      </p:grpSpPr>
      <p:sp>
        <p:nvSpPr>
          <p:cNvPr id="27" name="Shape 27"/>
          <p:cNvSpPr/>
          <p:nvPr/>
        </p:nvSpPr>
        <p:spPr>
          <a:xfrm>
            <a:off x="777239" y="0"/>
            <a:ext cx="7543800" cy="3048000"/>
          </a:xfrm>
          <a:prstGeom prst="rect">
            <a:avLst/>
          </a:prstGeom>
          <a:solidFill>
            <a:schemeClr val="accent1"/>
          </a:solidFill>
          <a:ln>
            <a:noFill/>
          </a:ln>
        </p:spPr>
        <p:txBody>
          <a:bodyPr lIns="91425" tIns="45700" rIns="91425" bIns="45700" anchor="ctr" anchorCtr="0">
            <a:noAutofit/>
          </a:bodyPr>
          <a:lstStyle/>
          <a:p>
            <a:pPr algn="ctr"/>
            <a:endParaRPr kern="0">
              <a:solidFill>
                <a:srgbClr val="FFFFFF"/>
              </a:solidFill>
              <a:latin typeface="Times New Roman"/>
              <a:ea typeface="Times New Roman"/>
              <a:cs typeface="Times New Roman"/>
              <a:sym typeface="Times New Roman"/>
              <a:rtl val="0"/>
            </a:endParaRPr>
          </a:p>
        </p:txBody>
      </p:sp>
      <p:sp>
        <p:nvSpPr>
          <p:cNvPr id="28" name="Shape 28"/>
          <p:cNvSpPr txBox="1">
            <a:spLocks noGrp="1"/>
          </p:cNvSpPr>
          <p:nvPr>
            <p:ph type="title"/>
          </p:nvPr>
        </p:nvSpPr>
        <p:spPr>
          <a:xfrm>
            <a:off x="762000" y="3276602"/>
            <a:ext cx="7543800" cy="1676399"/>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9" name="Shape 29"/>
          <p:cNvSpPr txBox="1">
            <a:spLocks noGrp="1"/>
          </p:cNvSpPr>
          <p:nvPr>
            <p:ph type="body" idx="1"/>
          </p:nvPr>
        </p:nvSpPr>
        <p:spPr>
          <a:xfrm>
            <a:off x="762000" y="4953000"/>
            <a:ext cx="6858000" cy="914400"/>
          </a:xfrm>
          <a:prstGeom prst="rect">
            <a:avLst/>
          </a:prstGeom>
          <a:noFill/>
          <a:ln>
            <a:noFill/>
          </a:ln>
        </p:spPr>
        <p:txBody>
          <a:bodyPr lIns="91425" tIns="91425" rIns="91425" bIns="91425" anchor="t" anchorCtr="0"/>
          <a:lstStyle>
            <a:lvl1pPr marL="0" indent="0" rtl="0">
              <a:spcBef>
                <a:spcPts val="0"/>
              </a:spcBef>
              <a:buClr>
                <a:schemeClr val="dk2"/>
              </a:buClr>
              <a:buFont typeface="Times New Roman"/>
              <a:buNone/>
              <a:defRPr/>
            </a:lvl1pPr>
            <a:lvl2pPr marL="457200" indent="0" rtl="0">
              <a:spcBef>
                <a:spcPts val="0"/>
              </a:spcBef>
              <a:buClr>
                <a:srgbClr val="888888"/>
              </a:buClr>
              <a:buFont typeface="Times New Roman"/>
              <a:buNone/>
              <a:defRPr/>
            </a:lvl2pPr>
            <a:lvl3pPr marL="914400" indent="0" rtl="0">
              <a:spcBef>
                <a:spcPts val="0"/>
              </a:spcBef>
              <a:buClr>
                <a:srgbClr val="888888"/>
              </a:buClr>
              <a:buFont typeface="Times New Roman"/>
              <a:buNone/>
              <a:defRPr/>
            </a:lvl3pPr>
            <a:lvl4pPr marL="1371600" indent="0" rtl="0">
              <a:spcBef>
                <a:spcPts val="0"/>
              </a:spcBef>
              <a:buClr>
                <a:srgbClr val="888888"/>
              </a:buClr>
              <a:buFont typeface="Times New Roman"/>
              <a:buNone/>
              <a:defRPr/>
            </a:lvl4pPr>
            <a:lvl5pPr marL="1828800" indent="0" rtl="0">
              <a:spcBef>
                <a:spcPts val="0"/>
              </a:spcBef>
              <a:buClr>
                <a:srgbClr val="888888"/>
              </a:buClr>
              <a:buFont typeface="Times New Roman"/>
              <a:buNone/>
              <a:defRPr/>
            </a:lvl5pPr>
            <a:lvl6pPr marL="2286000" indent="0" rtl="0">
              <a:spcBef>
                <a:spcPts val="0"/>
              </a:spcBef>
              <a:buClr>
                <a:srgbClr val="888888"/>
              </a:buClr>
              <a:buFont typeface="Times New Roman"/>
              <a:buNone/>
              <a:defRPr/>
            </a:lvl6pPr>
            <a:lvl7pPr marL="2743200" indent="0" rtl="0">
              <a:spcBef>
                <a:spcPts val="0"/>
              </a:spcBef>
              <a:buClr>
                <a:srgbClr val="888888"/>
              </a:buClr>
              <a:buFont typeface="Times New Roman"/>
              <a:buNone/>
              <a:defRPr/>
            </a:lvl7pPr>
            <a:lvl8pPr marL="3200400" indent="0" rtl="0">
              <a:spcBef>
                <a:spcPts val="0"/>
              </a:spcBef>
              <a:buClr>
                <a:srgbClr val="888888"/>
              </a:buClr>
              <a:buFont typeface="Times New Roman"/>
              <a:buNone/>
              <a:defRPr/>
            </a:lvl8pPr>
            <a:lvl9pPr marL="3657600" indent="0" rtl="0">
              <a:spcBef>
                <a:spcPts val="0"/>
              </a:spcBef>
              <a:buClr>
                <a:srgbClr val="888888"/>
              </a:buClr>
              <a:buFont typeface="Times New Roman"/>
              <a:buNone/>
              <a:defRPr/>
            </a:lvl9pPr>
          </a:lstStyle>
          <a:p>
            <a:endParaRPr/>
          </a:p>
        </p:txBody>
      </p:sp>
      <p:sp>
        <p:nvSpPr>
          <p:cNvPr id="30" name="Shape 30"/>
          <p:cNvSpPr txBox="1">
            <a:spLocks noGrp="1"/>
          </p:cNvSpPr>
          <p:nvPr>
            <p:ph type="dt" idx="10"/>
          </p:nvPr>
        </p:nvSpPr>
        <p:spPr>
          <a:xfrm>
            <a:off x="6248402" y="6208776"/>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31" name="Shape 31"/>
          <p:cNvSpPr txBox="1">
            <a:spLocks noGrp="1"/>
          </p:cNvSpPr>
          <p:nvPr>
            <p:ph type="ftr" idx="11"/>
          </p:nvPr>
        </p:nvSpPr>
        <p:spPr>
          <a:xfrm>
            <a:off x="761999" y="6208776"/>
            <a:ext cx="4873868"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32" name="Shape 32"/>
          <p:cNvSpPr txBox="1">
            <a:spLocks noGrp="1"/>
          </p:cNvSpPr>
          <p:nvPr>
            <p:ph type="sldNum" idx="12"/>
          </p:nvPr>
        </p:nvSpPr>
        <p:spPr>
          <a:xfrm>
            <a:off x="7620000" y="5687568"/>
            <a:ext cx="762000" cy="365125"/>
          </a:xfrm>
          <a:prstGeom prst="rect">
            <a:avLst/>
          </a:prstGeom>
          <a:noFill/>
          <a:ln>
            <a:noFill/>
          </a:ln>
        </p:spPr>
        <p:txBody>
          <a:bodyPr lIns="91425" tIns="91425" rIns="91425" bIns="91425" anchor="ctr" anchorCtr="0">
            <a:noAutofit/>
          </a:bodyPr>
          <a:lstStyle/>
          <a:p>
            <a:pPr indent="-88900">
              <a:buClr>
                <a:srgbClr val="000000"/>
              </a:buClr>
              <a:buFont typeface="Arial"/>
              <a:buChar char="●"/>
            </a:pPr>
            <a:endParaRPr>
              <a:solidFill>
                <a:srgbClr val="000000"/>
              </a:solidFill>
            </a:endParaRPr>
          </a:p>
          <a:p>
            <a:pPr lvl="1" indent="-88900">
              <a:buClr>
                <a:srgbClr val="000000"/>
              </a:buClr>
              <a:buFont typeface="Courier New"/>
              <a:buChar char="o"/>
            </a:pPr>
            <a:endParaRPr>
              <a:solidFill>
                <a:srgbClr val="000000"/>
              </a:solidFill>
            </a:endParaRPr>
          </a:p>
          <a:p>
            <a:pPr lvl="2" indent="-88900">
              <a:buClr>
                <a:srgbClr val="000000"/>
              </a:buClr>
              <a:buFont typeface="Wingdings"/>
              <a:buChar char="§"/>
            </a:pPr>
            <a:endParaRPr>
              <a:solidFill>
                <a:srgbClr val="000000"/>
              </a:solidFill>
            </a:endParaRPr>
          </a:p>
          <a:p>
            <a:pPr lvl="3" indent="-88900">
              <a:buClr>
                <a:srgbClr val="000000"/>
              </a:buClr>
              <a:buFont typeface="Arial"/>
              <a:buChar char="●"/>
            </a:pPr>
            <a:endParaRPr>
              <a:solidFill>
                <a:srgbClr val="000000"/>
              </a:solidFill>
            </a:endParaRPr>
          </a:p>
          <a:p>
            <a:pPr lvl="4" indent="-88900">
              <a:buClr>
                <a:srgbClr val="000000"/>
              </a:buClr>
              <a:buFont typeface="Courier New"/>
              <a:buChar char="o"/>
            </a:pPr>
            <a:endParaRPr>
              <a:solidFill>
                <a:srgbClr val="000000"/>
              </a:solidFill>
            </a:endParaRPr>
          </a:p>
          <a:p>
            <a:pPr lvl="5" indent="-88900">
              <a:buClr>
                <a:srgbClr val="000000"/>
              </a:buClr>
              <a:buFont typeface="Wingdings"/>
              <a:buChar char="§"/>
            </a:pPr>
            <a:endParaRPr>
              <a:solidFill>
                <a:srgbClr val="000000"/>
              </a:solidFill>
            </a:endParaRPr>
          </a:p>
          <a:p>
            <a:pPr lvl="6" indent="-88900">
              <a:buClr>
                <a:srgbClr val="000000"/>
              </a:buClr>
              <a:buFont typeface="Arial"/>
              <a:buChar char="●"/>
            </a:pPr>
            <a:endParaRPr>
              <a:solidFill>
                <a:srgbClr val="000000"/>
              </a:solidFill>
            </a:endParaRPr>
          </a:p>
          <a:p>
            <a:pPr lvl="7" indent="-88900">
              <a:buClr>
                <a:srgbClr val="000000"/>
              </a:buClr>
              <a:buFont typeface="Courier New"/>
              <a:buChar char="o"/>
            </a:pPr>
            <a:endParaRPr>
              <a:solidFill>
                <a:srgbClr val="000000"/>
              </a:solidFill>
            </a:endParaRPr>
          </a:p>
          <a:p>
            <a:pPr lvl="8" indent="-88900">
              <a:buClr>
                <a:srgbClr val="000000"/>
              </a:buClr>
              <a:buFont typeface="Wingdings"/>
              <a:buChar char="§"/>
            </a:pPr>
            <a:endParaRPr>
              <a:solidFill>
                <a:srgbClr val="000000"/>
              </a:solidFill>
            </a:endParaRPr>
          </a:p>
        </p:txBody>
      </p:sp>
      <p:sp>
        <p:nvSpPr>
          <p:cNvPr id="33" name="Shape 33"/>
          <p:cNvSpPr/>
          <p:nvPr/>
        </p:nvSpPr>
        <p:spPr>
          <a:xfrm>
            <a:off x="777239" y="6172202"/>
            <a:ext cx="7543800" cy="27431"/>
          </a:xfrm>
          <a:prstGeom prst="rect">
            <a:avLst/>
          </a:prstGeom>
          <a:solidFill>
            <a:schemeClr val="accent1"/>
          </a:solidFill>
          <a:ln>
            <a:noFill/>
          </a:ln>
        </p:spPr>
        <p:txBody>
          <a:bodyPr lIns="91425" tIns="45700" rIns="91425" bIns="45700" anchor="ctr" anchorCtr="0">
            <a:noAutofit/>
          </a:bodyPr>
          <a:lstStyle/>
          <a:p>
            <a:pPr algn="ctr"/>
            <a:endParaRPr kern="0">
              <a:solidFill>
                <a:srgbClr val="FFFFFF"/>
              </a:solidFill>
              <a:latin typeface="Times New Roman"/>
              <a:ea typeface="Times New Roman"/>
              <a:cs typeface="Times New Roman"/>
              <a:sym typeface="Times New Roman"/>
              <a:rtl val="0"/>
            </a:endParaRPr>
          </a:p>
        </p:txBody>
      </p:sp>
    </p:spTree>
    <p:extLst>
      <p:ext uri="{BB962C8B-B14F-4D97-AF65-F5344CB8AC3E}">
        <p14:creationId xmlns:p14="http://schemas.microsoft.com/office/powerpoint/2010/main" val="1092799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762000" y="4572002"/>
            <a:ext cx="6781800" cy="1600199"/>
          </a:xfrm>
          <a:prstGeom prst="rect">
            <a:avLst/>
          </a:prstGeom>
          <a:noFill/>
          <a:ln>
            <a:noFill/>
          </a:ln>
        </p:spPr>
        <p:txBody>
          <a:bodyPr lIns="91425" tIns="91425" rIns="91425" bIns="91425" anchor="b" anchorCtr="0"/>
          <a:lstStyle>
            <a:lvl1pPr algn="l" rtl="0">
              <a:spcBef>
                <a:spcPts val="0"/>
              </a:spcBef>
              <a:buClr>
                <a:srgbClr val="262626"/>
              </a:buClr>
              <a:buFont typeface="Impact"/>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6" name="Shape 36"/>
          <p:cNvSpPr txBox="1">
            <a:spLocks noGrp="1"/>
          </p:cNvSpPr>
          <p:nvPr>
            <p:ph type="body" idx="1"/>
          </p:nvPr>
        </p:nvSpPr>
        <p:spPr>
          <a:xfrm>
            <a:off x="762000" y="609600"/>
            <a:ext cx="3657600" cy="3767328"/>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7" name="Shape 37"/>
          <p:cNvSpPr txBox="1">
            <a:spLocks noGrp="1"/>
          </p:cNvSpPr>
          <p:nvPr>
            <p:ph type="body" idx="2"/>
          </p:nvPr>
        </p:nvSpPr>
        <p:spPr>
          <a:xfrm>
            <a:off x="4648200" y="609600"/>
            <a:ext cx="3657600" cy="3767328"/>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8" name="Shape 38"/>
          <p:cNvSpPr txBox="1">
            <a:spLocks noGrp="1"/>
          </p:cNvSpPr>
          <p:nvPr>
            <p:ph type="dt" idx="10"/>
          </p:nvPr>
        </p:nvSpPr>
        <p:spPr>
          <a:xfrm>
            <a:off x="6248402" y="6208776"/>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39" name="Shape 39"/>
          <p:cNvSpPr txBox="1">
            <a:spLocks noGrp="1"/>
          </p:cNvSpPr>
          <p:nvPr>
            <p:ph type="ftr" idx="11"/>
          </p:nvPr>
        </p:nvSpPr>
        <p:spPr>
          <a:xfrm>
            <a:off x="761999" y="6208776"/>
            <a:ext cx="4873868"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40" name="Shape 40"/>
          <p:cNvSpPr txBox="1">
            <a:spLocks noGrp="1"/>
          </p:cNvSpPr>
          <p:nvPr>
            <p:ph type="sldNum" idx="12"/>
          </p:nvPr>
        </p:nvSpPr>
        <p:spPr>
          <a:xfrm>
            <a:off x="7620000" y="5687568"/>
            <a:ext cx="762000" cy="365125"/>
          </a:xfrm>
          <a:prstGeom prst="rect">
            <a:avLst/>
          </a:prstGeom>
          <a:noFill/>
          <a:ln>
            <a:noFill/>
          </a:ln>
        </p:spPr>
        <p:txBody>
          <a:bodyPr lIns="91425" tIns="91425" rIns="91425" bIns="91425" anchor="ctr" anchorCtr="0">
            <a:noAutofit/>
          </a:bodyPr>
          <a:lstStyle/>
          <a:p>
            <a:pPr indent="-88900">
              <a:buClr>
                <a:srgbClr val="000000"/>
              </a:buClr>
              <a:buFont typeface="Arial"/>
              <a:buChar char="●"/>
            </a:pPr>
            <a:endParaRPr>
              <a:solidFill>
                <a:srgbClr val="000000"/>
              </a:solidFill>
            </a:endParaRPr>
          </a:p>
          <a:p>
            <a:pPr lvl="1" indent="-88900">
              <a:buClr>
                <a:srgbClr val="000000"/>
              </a:buClr>
              <a:buFont typeface="Courier New"/>
              <a:buChar char="o"/>
            </a:pPr>
            <a:endParaRPr>
              <a:solidFill>
                <a:srgbClr val="000000"/>
              </a:solidFill>
            </a:endParaRPr>
          </a:p>
          <a:p>
            <a:pPr lvl="2" indent="-88900">
              <a:buClr>
                <a:srgbClr val="000000"/>
              </a:buClr>
              <a:buFont typeface="Wingdings"/>
              <a:buChar char="§"/>
            </a:pPr>
            <a:endParaRPr>
              <a:solidFill>
                <a:srgbClr val="000000"/>
              </a:solidFill>
            </a:endParaRPr>
          </a:p>
          <a:p>
            <a:pPr lvl="3" indent="-88900">
              <a:buClr>
                <a:srgbClr val="000000"/>
              </a:buClr>
              <a:buFont typeface="Arial"/>
              <a:buChar char="●"/>
            </a:pPr>
            <a:endParaRPr>
              <a:solidFill>
                <a:srgbClr val="000000"/>
              </a:solidFill>
            </a:endParaRPr>
          </a:p>
          <a:p>
            <a:pPr lvl="4" indent="-88900">
              <a:buClr>
                <a:srgbClr val="000000"/>
              </a:buClr>
              <a:buFont typeface="Courier New"/>
              <a:buChar char="o"/>
            </a:pPr>
            <a:endParaRPr>
              <a:solidFill>
                <a:srgbClr val="000000"/>
              </a:solidFill>
            </a:endParaRPr>
          </a:p>
          <a:p>
            <a:pPr lvl="5" indent="-88900">
              <a:buClr>
                <a:srgbClr val="000000"/>
              </a:buClr>
              <a:buFont typeface="Wingdings"/>
              <a:buChar char="§"/>
            </a:pPr>
            <a:endParaRPr>
              <a:solidFill>
                <a:srgbClr val="000000"/>
              </a:solidFill>
            </a:endParaRPr>
          </a:p>
          <a:p>
            <a:pPr lvl="6" indent="-88900">
              <a:buClr>
                <a:srgbClr val="000000"/>
              </a:buClr>
              <a:buFont typeface="Arial"/>
              <a:buChar char="●"/>
            </a:pPr>
            <a:endParaRPr>
              <a:solidFill>
                <a:srgbClr val="000000"/>
              </a:solidFill>
            </a:endParaRPr>
          </a:p>
          <a:p>
            <a:pPr lvl="7" indent="-88900">
              <a:buClr>
                <a:srgbClr val="000000"/>
              </a:buClr>
              <a:buFont typeface="Courier New"/>
              <a:buChar char="o"/>
            </a:pPr>
            <a:endParaRPr>
              <a:solidFill>
                <a:srgbClr val="000000"/>
              </a:solidFill>
            </a:endParaRPr>
          </a:p>
          <a:p>
            <a:pPr lvl="8" indent="-88900">
              <a:buClr>
                <a:srgbClr val="000000"/>
              </a:buClr>
              <a:buFont typeface="Wingdings"/>
              <a:buChar char="§"/>
            </a:pPr>
            <a:endParaRPr>
              <a:solidFill>
                <a:srgbClr val="000000"/>
              </a:solidFill>
            </a:endParaRPr>
          </a:p>
        </p:txBody>
      </p:sp>
    </p:spTree>
    <p:extLst>
      <p:ext uri="{BB962C8B-B14F-4D97-AF65-F5344CB8AC3E}">
        <p14:creationId xmlns:p14="http://schemas.microsoft.com/office/powerpoint/2010/main" val="3595099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762000" y="4572002"/>
            <a:ext cx="6781800" cy="1600199"/>
          </a:xfrm>
          <a:prstGeom prst="rect">
            <a:avLst/>
          </a:prstGeom>
          <a:noFill/>
          <a:ln>
            <a:noFill/>
          </a:ln>
        </p:spPr>
        <p:txBody>
          <a:bodyPr lIns="91425" tIns="91425" rIns="91425" b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3" name="Shape 43"/>
          <p:cNvSpPr txBox="1">
            <a:spLocks noGrp="1"/>
          </p:cNvSpPr>
          <p:nvPr>
            <p:ph type="body" idx="1"/>
          </p:nvPr>
        </p:nvSpPr>
        <p:spPr>
          <a:xfrm>
            <a:off x="758952" y="609600"/>
            <a:ext cx="3657600" cy="639763"/>
          </a:xfrm>
          <a:prstGeom prst="rect">
            <a:avLst/>
          </a:prstGeom>
          <a:noFill/>
          <a:ln>
            <a:noFill/>
          </a:ln>
        </p:spPr>
        <p:txBody>
          <a:bodyPr lIns="91425" tIns="91425" rIns="91425" bIns="91425" anchor="b" anchorCtr="0"/>
          <a:lstStyle>
            <a:lvl1pPr marL="0" indent="0" rtl="0">
              <a:spcBef>
                <a:spcPts val="0"/>
              </a:spcBef>
              <a:buFont typeface="Impact"/>
              <a:buNone/>
              <a:defRPr/>
            </a:lvl1pPr>
            <a:lvl2pPr marL="457200" indent="0" rtl="0">
              <a:spcBef>
                <a:spcPts val="0"/>
              </a:spcBef>
              <a:buFont typeface="Times New Roman"/>
              <a:buNone/>
              <a:defRPr/>
            </a:lvl2pPr>
            <a:lvl3pPr marL="914400" indent="0" rtl="0">
              <a:spcBef>
                <a:spcPts val="0"/>
              </a:spcBef>
              <a:buFont typeface="Times New Roman"/>
              <a:buNone/>
              <a:defRPr/>
            </a:lvl3pPr>
            <a:lvl4pPr marL="1371600" indent="0" rtl="0">
              <a:spcBef>
                <a:spcPts val="0"/>
              </a:spcBef>
              <a:buFont typeface="Times New Roman"/>
              <a:buNone/>
              <a:defRPr/>
            </a:lvl4pPr>
            <a:lvl5pPr marL="1828800" indent="0" rtl="0">
              <a:spcBef>
                <a:spcPts val="0"/>
              </a:spcBef>
              <a:buFont typeface="Times New Roman"/>
              <a:buNone/>
              <a:defRPr/>
            </a:lvl5pPr>
            <a:lvl6pPr marL="2286000" indent="0" rtl="0">
              <a:spcBef>
                <a:spcPts val="0"/>
              </a:spcBef>
              <a:buFont typeface="Times New Roman"/>
              <a:buNone/>
              <a:defRPr/>
            </a:lvl6pPr>
            <a:lvl7pPr marL="2743200" indent="0" rtl="0">
              <a:spcBef>
                <a:spcPts val="0"/>
              </a:spcBef>
              <a:buFont typeface="Times New Roman"/>
              <a:buNone/>
              <a:defRPr/>
            </a:lvl7pPr>
            <a:lvl8pPr marL="3200400" indent="0" rtl="0">
              <a:spcBef>
                <a:spcPts val="0"/>
              </a:spcBef>
              <a:buFont typeface="Times New Roman"/>
              <a:buNone/>
              <a:defRPr/>
            </a:lvl8pPr>
            <a:lvl9pPr marL="3657600" indent="0" rtl="0">
              <a:spcBef>
                <a:spcPts val="0"/>
              </a:spcBef>
              <a:buFont typeface="Times New Roman"/>
              <a:buNone/>
              <a:defRPr/>
            </a:lvl9pPr>
          </a:lstStyle>
          <a:p>
            <a:endParaRPr/>
          </a:p>
        </p:txBody>
      </p:sp>
      <p:sp>
        <p:nvSpPr>
          <p:cNvPr id="44" name="Shape 44"/>
          <p:cNvSpPr txBox="1">
            <a:spLocks noGrp="1"/>
          </p:cNvSpPr>
          <p:nvPr>
            <p:ph type="body" idx="2"/>
          </p:nvPr>
        </p:nvSpPr>
        <p:spPr>
          <a:xfrm>
            <a:off x="758952" y="1329263"/>
            <a:ext cx="3657600" cy="3048000"/>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5" name="Shape 45"/>
          <p:cNvSpPr txBox="1">
            <a:spLocks noGrp="1"/>
          </p:cNvSpPr>
          <p:nvPr>
            <p:ph type="body" idx="3"/>
          </p:nvPr>
        </p:nvSpPr>
        <p:spPr>
          <a:xfrm>
            <a:off x="4645151" y="609600"/>
            <a:ext cx="3657600" cy="639763"/>
          </a:xfrm>
          <a:prstGeom prst="rect">
            <a:avLst/>
          </a:prstGeom>
          <a:noFill/>
          <a:ln>
            <a:noFill/>
          </a:ln>
        </p:spPr>
        <p:txBody>
          <a:bodyPr lIns="91425" tIns="91425" rIns="91425" bIns="91425" anchor="b" anchorCtr="0"/>
          <a:lstStyle>
            <a:lvl1pPr marL="0" indent="0" rtl="0">
              <a:spcBef>
                <a:spcPts val="0"/>
              </a:spcBef>
              <a:buFont typeface="Impact"/>
              <a:buNone/>
              <a:defRPr/>
            </a:lvl1pPr>
            <a:lvl2pPr marL="457200" indent="0" rtl="0">
              <a:spcBef>
                <a:spcPts val="0"/>
              </a:spcBef>
              <a:buFont typeface="Times New Roman"/>
              <a:buNone/>
              <a:defRPr/>
            </a:lvl2pPr>
            <a:lvl3pPr marL="914400" indent="0" rtl="0">
              <a:spcBef>
                <a:spcPts val="0"/>
              </a:spcBef>
              <a:buFont typeface="Times New Roman"/>
              <a:buNone/>
              <a:defRPr/>
            </a:lvl3pPr>
            <a:lvl4pPr marL="1371600" indent="0" rtl="0">
              <a:spcBef>
                <a:spcPts val="0"/>
              </a:spcBef>
              <a:buFont typeface="Times New Roman"/>
              <a:buNone/>
              <a:defRPr/>
            </a:lvl4pPr>
            <a:lvl5pPr marL="1828800" indent="0" rtl="0">
              <a:spcBef>
                <a:spcPts val="0"/>
              </a:spcBef>
              <a:buFont typeface="Times New Roman"/>
              <a:buNone/>
              <a:defRPr/>
            </a:lvl5pPr>
            <a:lvl6pPr marL="2286000" indent="0" rtl="0">
              <a:spcBef>
                <a:spcPts val="0"/>
              </a:spcBef>
              <a:buFont typeface="Times New Roman"/>
              <a:buNone/>
              <a:defRPr/>
            </a:lvl6pPr>
            <a:lvl7pPr marL="2743200" indent="0" rtl="0">
              <a:spcBef>
                <a:spcPts val="0"/>
              </a:spcBef>
              <a:buFont typeface="Times New Roman"/>
              <a:buNone/>
              <a:defRPr/>
            </a:lvl7pPr>
            <a:lvl8pPr marL="3200400" indent="0" rtl="0">
              <a:spcBef>
                <a:spcPts val="0"/>
              </a:spcBef>
              <a:buFont typeface="Times New Roman"/>
              <a:buNone/>
              <a:defRPr/>
            </a:lvl8pPr>
            <a:lvl9pPr marL="3657600" indent="0" rtl="0">
              <a:spcBef>
                <a:spcPts val="0"/>
              </a:spcBef>
              <a:buFont typeface="Times New Roman"/>
              <a:buNone/>
              <a:defRPr/>
            </a:lvl9pPr>
          </a:lstStyle>
          <a:p>
            <a:endParaRPr/>
          </a:p>
        </p:txBody>
      </p:sp>
      <p:sp>
        <p:nvSpPr>
          <p:cNvPr id="46" name="Shape 46"/>
          <p:cNvSpPr txBox="1">
            <a:spLocks noGrp="1"/>
          </p:cNvSpPr>
          <p:nvPr>
            <p:ph type="body" idx="4"/>
          </p:nvPr>
        </p:nvSpPr>
        <p:spPr>
          <a:xfrm>
            <a:off x="4645151" y="1329263"/>
            <a:ext cx="3657600" cy="3048000"/>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7" name="Shape 47"/>
          <p:cNvSpPr txBox="1">
            <a:spLocks noGrp="1"/>
          </p:cNvSpPr>
          <p:nvPr>
            <p:ph type="dt" idx="10"/>
          </p:nvPr>
        </p:nvSpPr>
        <p:spPr>
          <a:xfrm>
            <a:off x="6248402" y="6208776"/>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48" name="Shape 48"/>
          <p:cNvSpPr txBox="1">
            <a:spLocks noGrp="1"/>
          </p:cNvSpPr>
          <p:nvPr>
            <p:ph type="ftr" idx="11"/>
          </p:nvPr>
        </p:nvSpPr>
        <p:spPr>
          <a:xfrm>
            <a:off x="761999" y="6208776"/>
            <a:ext cx="4873868"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49" name="Shape 49"/>
          <p:cNvSpPr txBox="1">
            <a:spLocks noGrp="1"/>
          </p:cNvSpPr>
          <p:nvPr>
            <p:ph type="sldNum" idx="12"/>
          </p:nvPr>
        </p:nvSpPr>
        <p:spPr>
          <a:xfrm>
            <a:off x="7620000" y="5687568"/>
            <a:ext cx="762000" cy="365125"/>
          </a:xfrm>
          <a:prstGeom prst="rect">
            <a:avLst/>
          </a:prstGeom>
          <a:noFill/>
          <a:ln>
            <a:noFill/>
          </a:ln>
        </p:spPr>
        <p:txBody>
          <a:bodyPr lIns="91425" tIns="91425" rIns="91425" bIns="91425" anchor="ctr" anchorCtr="0">
            <a:noAutofit/>
          </a:bodyPr>
          <a:lstStyle/>
          <a:p>
            <a:pPr indent="-88900">
              <a:buClr>
                <a:srgbClr val="000000"/>
              </a:buClr>
              <a:buFont typeface="Arial"/>
              <a:buChar char="●"/>
            </a:pPr>
            <a:endParaRPr>
              <a:solidFill>
                <a:srgbClr val="000000"/>
              </a:solidFill>
            </a:endParaRPr>
          </a:p>
          <a:p>
            <a:pPr lvl="1" indent="-88900">
              <a:buClr>
                <a:srgbClr val="000000"/>
              </a:buClr>
              <a:buFont typeface="Courier New"/>
              <a:buChar char="o"/>
            </a:pPr>
            <a:endParaRPr>
              <a:solidFill>
                <a:srgbClr val="000000"/>
              </a:solidFill>
            </a:endParaRPr>
          </a:p>
          <a:p>
            <a:pPr lvl="2" indent="-88900">
              <a:buClr>
                <a:srgbClr val="000000"/>
              </a:buClr>
              <a:buFont typeface="Wingdings"/>
              <a:buChar char="§"/>
            </a:pPr>
            <a:endParaRPr>
              <a:solidFill>
                <a:srgbClr val="000000"/>
              </a:solidFill>
            </a:endParaRPr>
          </a:p>
          <a:p>
            <a:pPr lvl="3" indent="-88900">
              <a:buClr>
                <a:srgbClr val="000000"/>
              </a:buClr>
              <a:buFont typeface="Arial"/>
              <a:buChar char="●"/>
            </a:pPr>
            <a:endParaRPr>
              <a:solidFill>
                <a:srgbClr val="000000"/>
              </a:solidFill>
            </a:endParaRPr>
          </a:p>
          <a:p>
            <a:pPr lvl="4" indent="-88900">
              <a:buClr>
                <a:srgbClr val="000000"/>
              </a:buClr>
              <a:buFont typeface="Courier New"/>
              <a:buChar char="o"/>
            </a:pPr>
            <a:endParaRPr>
              <a:solidFill>
                <a:srgbClr val="000000"/>
              </a:solidFill>
            </a:endParaRPr>
          </a:p>
          <a:p>
            <a:pPr lvl="5" indent="-88900">
              <a:buClr>
                <a:srgbClr val="000000"/>
              </a:buClr>
              <a:buFont typeface="Wingdings"/>
              <a:buChar char="§"/>
            </a:pPr>
            <a:endParaRPr>
              <a:solidFill>
                <a:srgbClr val="000000"/>
              </a:solidFill>
            </a:endParaRPr>
          </a:p>
          <a:p>
            <a:pPr lvl="6" indent="-88900">
              <a:buClr>
                <a:srgbClr val="000000"/>
              </a:buClr>
              <a:buFont typeface="Arial"/>
              <a:buChar char="●"/>
            </a:pPr>
            <a:endParaRPr>
              <a:solidFill>
                <a:srgbClr val="000000"/>
              </a:solidFill>
            </a:endParaRPr>
          </a:p>
          <a:p>
            <a:pPr lvl="7" indent="-88900">
              <a:buClr>
                <a:srgbClr val="000000"/>
              </a:buClr>
              <a:buFont typeface="Courier New"/>
              <a:buChar char="o"/>
            </a:pPr>
            <a:endParaRPr>
              <a:solidFill>
                <a:srgbClr val="000000"/>
              </a:solidFill>
            </a:endParaRPr>
          </a:p>
          <a:p>
            <a:pPr lvl="8" indent="-88900">
              <a:buClr>
                <a:srgbClr val="000000"/>
              </a:buClr>
              <a:buFont typeface="Wingdings"/>
              <a:buChar char="§"/>
            </a:pPr>
            <a:endParaRPr>
              <a:solidFill>
                <a:srgbClr val="000000"/>
              </a:solidFill>
            </a:endParaRPr>
          </a:p>
        </p:txBody>
      </p:sp>
      <p:cxnSp>
        <p:nvCxnSpPr>
          <p:cNvPr id="50" name="Shape 50"/>
          <p:cNvCxnSpPr/>
          <p:nvPr/>
        </p:nvCxnSpPr>
        <p:spPr>
          <a:xfrm>
            <a:off x="758952" y="1249363"/>
            <a:ext cx="3657600" cy="1587"/>
          </a:xfrm>
          <a:prstGeom prst="straightConnector1">
            <a:avLst/>
          </a:prstGeom>
          <a:noFill/>
          <a:ln w="15875" cap="flat">
            <a:solidFill>
              <a:schemeClr val="accent1"/>
            </a:solidFill>
            <a:prstDash val="solid"/>
            <a:round/>
            <a:headEnd type="none" w="med" len="med"/>
            <a:tailEnd type="none" w="med" len="med"/>
          </a:ln>
        </p:spPr>
      </p:cxnSp>
      <p:cxnSp>
        <p:nvCxnSpPr>
          <p:cNvPr id="51" name="Shape 51"/>
          <p:cNvCxnSpPr/>
          <p:nvPr/>
        </p:nvCxnSpPr>
        <p:spPr>
          <a:xfrm>
            <a:off x="4645151" y="1249363"/>
            <a:ext cx="3657600" cy="1587"/>
          </a:xfrm>
          <a:prstGeom prst="straightConnector1">
            <a:avLst/>
          </a:prstGeom>
          <a:noFill/>
          <a:ln w="15875" cap="flat">
            <a:solidFill>
              <a:schemeClr val="accent1"/>
            </a:solidFill>
            <a:prstDash val="solid"/>
            <a:round/>
            <a:headEnd type="none" w="med" len="med"/>
            <a:tailEnd type="none" w="med" len="med"/>
          </a:ln>
        </p:spPr>
      </p:cxnSp>
    </p:spTree>
    <p:extLst>
      <p:ext uri="{BB962C8B-B14F-4D97-AF65-F5344CB8AC3E}">
        <p14:creationId xmlns:p14="http://schemas.microsoft.com/office/powerpoint/2010/main" val="388614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52"/>
        <p:cNvGrpSpPr/>
        <p:nvPr/>
      </p:nvGrpSpPr>
      <p:grpSpPr>
        <a:xfrm>
          <a:off x="0" y="0"/>
          <a:ext cx="0" cy="0"/>
          <a:chOff x="0" y="0"/>
          <a:chExt cx="0" cy="0"/>
        </a:xfrm>
      </p:grpSpPr>
      <p:sp>
        <p:nvSpPr>
          <p:cNvPr id="53" name="Shape 53"/>
          <p:cNvSpPr txBox="1">
            <a:spLocks noGrp="1"/>
          </p:cNvSpPr>
          <p:nvPr>
            <p:ph type="title"/>
          </p:nvPr>
        </p:nvSpPr>
        <p:spPr>
          <a:xfrm>
            <a:off x="762000" y="4572002"/>
            <a:ext cx="6781800" cy="1600199"/>
          </a:xfrm>
          <a:prstGeom prst="rect">
            <a:avLst/>
          </a:prstGeom>
          <a:noFill/>
          <a:ln>
            <a:noFill/>
          </a:ln>
        </p:spPr>
        <p:txBody>
          <a:bodyPr lIns="91425" tIns="91425" rIns="91425" bIns="91425" anchor="b" anchorCtr="0"/>
          <a:lstStyle>
            <a:lvl1pPr algn="l" rtl="0">
              <a:spcBef>
                <a:spcPts val="0"/>
              </a:spcBef>
              <a:buClr>
                <a:srgbClr val="262626"/>
              </a:buClr>
              <a:buFont typeface="Impact"/>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4" name="Shape 54"/>
          <p:cNvSpPr txBox="1">
            <a:spLocks noGrp="1"/>
          </p:cNvSpPr>
          <p:nvPr>
            <p:ph type="dt" idx="10"/>
          </p:nvPr>
        </p:nvSpPr>
        <p:spPr>
          <a:xfrm>
            <a:off x="6248402" y="6208776"/>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55" name="Shape 55"/>
          <p:cNvSpPr txBox="1">
            <a:spLocks noGrp="1"/>
          </p:cNvSpPr>
          <p:nvPr>
            <p:ph type="ftr" idx="11"/>
          </p:nvPr>
        </p:nvSpPr>
        <p:spPr>
          <a:xfrm>
            <a:off x="761999" y="6208776"/>
            <a:ext cx="4873868"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56" name="Shape 56"/>
          <p:cNvSpPr txBox="1">
            <a:spLocks noGrp="1"/>
          </p:cNvSpPr>
          <p:nvPr>
            <p:ph type="sldNum" idx="12"/>
          </p:nvPr>
        </p:nvSpPr>
        <p:spPr>
          <a:xfrm>
            <a:off x="7620000" y="5687568"/>
            <a:ext cx="762000" cy="365125"/>
          </a:xfrm>
          <a:prstGeom prst="rect">
            <a:avLst/>
          </a:prstGeom>
          <a:noFill/>
          <a:ln>
            <a:noFill/>
          </a:ln>
        </p:spPr>
        <p:txBody>
          <a:bodyPr lIns="91425" tIns="91425" rIns="91425" bIns="91425" anchor="ctr" anchorCtr="0">
            <a:noAutofit/>
          </a:bodyPr>
          <a:lstStyle/>
          <a:p>
            <a:pPr indent="-88900">
              <a:buClr>
                <a:srgbClr val="000000"/>
              </a:buClr>
              <a:buFont typeface="Arial"/>
              <a:buChar char="●"/>
            </a:pPr>
            <a:endParaRPr>
              <a:solidFill>
                <a:srgbClr val="000000"/>
              </a:solidFill>
            </a:endParaRPr>
          </a:p>
          <a:p>
            <a:pPr lvl="1" indent="-88900">
              <a:buClr>
                <a:srgbClr val="000000"/>
              </a:buClr>
              <a:buFont typeface="Courier New"/>
              <a:buChar char="o"/>
            </a:pPr>
            <a:endParaRPr>
              <a:solidFill>
                <a:srgbClr val="000000"/>
              </a:solidFill>
            </a:endParaRPr>
          </a:p>
          <a:p>
            <a:pPr lvl="2" indent="-88900">
              <a:buClr>
                <a:srgbClr val="000000"/>
              </a:buClr>
              <a:buFont typeface="Wingdings"/>
              <a:buChar char="§"/>
            </a:pPr>
            <a:endParaRPr>
              <a:solidFill>
                <a:srgbClr val="000000"/>
              </a:solidFill>
            </a:endParaRPr>
          </a:p>
          <a:p>
            <a:pPr lvl="3" indent="-88900">
              <a:buClr>
                <a:srgbClr val="000000"/>
              </a:buClr>
              <a:buFont typeface="Arial"/>
              <a:buChar char="●"/>
            </a:pPr>
            <a:endParaRPr>
              <a:solidFill>
                <a:srgbClr val="000000"/>
              </a:solidFill>
            </a:endParaRPr>
          </a:p>
          <a:p>
            <a:pPr lvl="4" indent="-88900">
              <a:buClr>
                <a:srgbClr val="000000"/>
              </a:buClr>
              <a:buFont typeface="Courier New"/>
              <a:buChar char="o"/>
            </a:pPr>
            <a:endParaRPr>
              <a:solidFill>
                <a:srgbClr val="000000"/>
              </a:solidFill>
            </a:endParaRPr>
          </a:p>
          <a:p>
            <a:pPr lvl="5" indent="-88900">
              <a:buClr>
                <a:srgbClr val="000000"/>
              </a:buClr>
              <a:buFont typeface="Wingdings"/>
              <a:buChar char="§"/>
            </a:pPr>
            <a:endParaRPr>
              <a:solidFill>
                <a:srgbClr val="000000"/>
              </a:solidFill>
            </a:endParaRPr>
          </a:p>
          <a:p>
            <a:pPr lvl="6" indent="-88900">
              <a:buClr>
                <a:srgbClr val="000000"/>
              </a:buClr>
              <a:buFont typeface="Arial"/>
              <a:buChar char="●"/>
            </a:pPr>
            <a:endParaRPr>
              <a:solidFill>
                <a:srgbClr val="000000"/>
              </a:solidFill>
            </a:endParaRPr>
          </a:p>
          <a:p>
            <a:pPr lvl="7" indent="-88900">
              <a:buClr>
                <a:srgbClr val="000000"/>
              </a:buClr>
              <a:buFont typeface="Courier New"/>
              <a:buChar char="o"/>
            </a:pPr>
            <a:endParaRPr>
              <a:solidFill>
                <a:srgbClr val="000000"/>
              </a:solidFill>
            </a:endParaRPr>
          </a:p>
          <a:p>
            <a:pPr lvl="8" indent="-88900">
              <a:buClr>
                <a:srgbClr val="000000"/>
              </a:buClr>
              <a:buFont typeface="Wingdings"/>
              <a:buChar char="§"/>
            </a:pPr>
            <a:endParaRPr>
              <a:solidFill>
                <a:srgbClr val="000000"/>
              </a:solidFill>
            </a:endParaRPr>
          </a:p>
        </p:txBody>
      </p:sp>
    </p:spTree>
    <p:extLst>
      <p:ext uri="{BB962C8B-B14F-4D97-AF65-F5344CB8AC3E}">
        <p14:creationId xmlns:p14="http://schemas.microsoft.com/office/powerpoint/2010/main" val="2519218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7"/>
        <p:cNvGrpSpPr/>
        <p:nvPr/>
      </p:nvGrpSpPr>
      <p:grpSpPr>
        <a:xfrm>
          <a:off x="0" y="0"/>
          <a:ext cx="0" cy="0"/>
          <a:chOff x="0" y="0"/>
          <a:chExt cx="0" cy="0"/>
        </a:xfrm>
      </p:grpSpPr>
      <p:sp>
        <p:nvSpPr>
          <p:cNvPr id="58" name="Shape 58"/>
          <p:cNvSpPr txBox="1">
            <a:spLocks noGrp="1"/>
          </p:cNvSpPr>
          <p:nvPr>
            <p:ph type="dt" idx="10"/>
          </p:nvPr>
        </p:nvSpPr>
        <p:spPr>
          <a:xfrm>
            <a:off x="6248402" y="6208776"/>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59" name="Shape 59"/>
          <p:cNvSpPr txBox="1">
            <a:spLocks noGrp="1"/>
          </p:cNvSpPr>
          <p:nvPr>
            <p:ph type="ftr" idx="11"/>
          </p:nvPr>
        </p:nvSpPr>
        <p:spPr>
          <a:xfrm>
            <a:off x="761999" y="6208776"/>
            <a:ext cx="4873868"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60" name="Shape 60"/>
          <p:cNvSpPr txBox="1">
            <a:spLocks noGrp="1"/>
          </p:cNvSpPr>
          <p:nvPr>
            <p:ph type="sldNum" idx="12"/>
          </p:nvPr>
        </p:nvSpPr>
        <p:spPr>
          <a:xfrm>
            <a:off x="7620000" y="5687568"/>
            <a:ext cx="762000" cy="365125"/>
          </a:xfrm>
          <a:prstGeom prst="rect">
            <a:avLst/>
          </a:prstGeom>
          <a:noFill/>
          <a:ln>
            <a:noFill/>
          </a:ln>
        </p:spPr>
        <p:txBody>
          <a:bodyPr lIns="91425" tIns="91425" rIns="91425" bIns="91425" anchor="ctr" anchorCtr="0">
            <a:noAutofit/>
          </a:bodyPr>
          <a:lstStyle/>
          <a:p>
            <a:pPr indent="-88900">
              <a:buClr>
                <a:srgbClr val="000000"/>
              </a:buClr>
              <a:buFont typeface="Arial"/>
              <a:buChar char="●"/>
            </a:pPr>
            <a:endParaRPr>
              <a:solidFill>
                <a:srgbClr val="000000"/>
              </a:solidFill>
            </a:endParaRPr>
          </a:p>
          <a:p>
            <a:pPr lvl="1" indent="-88900">
              <a:buClr>
                <a:srgbClr val="000000"/>
              </a:buClr>
              <a:buFont typeface="Courier New"/>
              <a:buChar char="o"/>
            </a:pPr>
            <a:endParaRPr>
              <a:solidFill>
                <a:srgbClr val="000000"/>
              </a:solidFill>
            </a:endParaRPr>
          </a:p>
          <a:p>
            <a:pPr lvl="2" indent="-88900">
              <a:buClr>
                <a:srgbClr val="000000"/>
              </a:buClr>
              <a:buFont typeface="Wingdings"/>
              <a:buChar char="§"/>
            </a:pPr>
            <a:endParaRPr>
              <a:solidFill>
                <a:srgbClr val="000000"/>
              </a:solidFill>
            </a:endParaRPr>
          </a:p>
          <a:p>
            <a:pPr lvl="3" indent="-88900">
              <a:buClr>
                <a:srgbClr val="000000"/>
              </a:buClr>
              <a:buFont typeface="Arial"/>
              <a:buChar char="●"/>
            </a:pPr>
            <a:endParaRPr>
              <a:solidFill>
                <a:srgbClr val="000000"/>
              </a:solidFill>
            </a:endParaRPr>
          </a:p>
          <a:p>
            <a:pPr lvl="4" indent="-88900">
              <a:buClr>
                <a:srgbClr val="000000"/>
              </a:buClr>
              <a:buFont typeface="Courier New"/>
              <a:buChar char="o"/>
            </a:pPr>
            <a:endParaRPr>
              <a:solidFill>
                <a:srgbClr val="000000"/>
              </a:solidFill>
            </a:endParaRPr>
          </a:p>
          <a:p>
            <a:pPr lvl="5" indent="-88900">
              <a:buClr>
                <a:srgbClr val="000000"/>
              </a:buClr>
              <a:buFont typeface="Wingdings"/>
              <a:buChar char="§"/>
            </a:pPr>
            <a:endParaRPr>
              <a:solidFill>
                <a:srgbClr val="000000"/>
              </a:solidFill>
            </a:endParaRPr>
          </a:p>
          <a:p>
            <a:pPr lvl="6" indent="-88900">
              <a:buClr>
                <a:srgbClr val="000000"/>
              </a:buClr>
              <a:buFont typeface="Arial"/>
              <a:buChar char="●"/>
            </a:pPr>
            <a:endParaRPr>
              <a:solidFill>
                <a:srgbClr val="000000"/>
              </a:solidFill>
            </a:endParaRPr>
          </a:p>
          <a:p>
            <a:pPr lvl="7" indent="-88900">
              <a:buClr>
                <a:srgbClr val="000000"/>
              </a:buClr>
              <a:buFont typeface="Courier New"/>
              <a:buChar char="o"/>
            </a:pPr>
            <a:endParaRPr>
              <a:solidFill>
                <a:srgbClr val="000000"/>
              </a:solidFill>
            </a:endParaRPr>
          </a:p>
          <a:p>
            <a:pPr lvl="8" indent="-88900">
              <a:buClr>
                <a:srgbClr val="000000"/>
              </a:buClr>
              <a:buFont typeface="Wingdings"/>
              <a:buChar char="§"/>
            </a:pPr>
            <a:endParaRPr>
              <a:solidFill>
                <a:srgbClr val="000000"/>
              </a:solidFill>
            </a:endParaRPr>
          </a:p>
        </p:txBody>
      </p:sp>
    </p:spTree>
    <p:extLst>
      <p:ext uri="{BB962C8B-B14F-4D97-AF65-F5344CB8AC3E}">
        <p14:creationId xmlns:p14="http://schemas.microsoft.com/office/powerpoint/2010/main" val="2343156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762002" y="4572002"/>
            <a:ext cx="6784847" cy="1600199"/>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3" name="Shape 63"/>
          <p:cNvSpPr txBox="1">
            <a:spLocks noGrp="1"/>
          </p:cNvSpPr>
          <p:nvPr>
            <p:ph type="body" idx="1"/>
          </p:nvPr>
        </p:nvSpPr>
        <p:spPr>
          <a:xfrm>
            <a:off x="3710866" y="457201"/>
            <a:ext cx="4594934" cy="4114799"/>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4" name="Shape 64"/>
          <p:cNvSpPr txBox="1">
            <a:spLocks noGrp="1"/>
          </p:cNvSpPr>
          <p:nvPr>
            <p:ph type="body" idx="2"/>
          </p:nvPr>
        </p:nvSpPr>
        <p:spPr>
          <a:xfrm>
            <a:off x="762002" y="457200"/>
            <a:ext cx="2673657" cy="4114800"/>
          </a:xfrm>
          <a:prstGeom prst="rect">
            <a:avLst/>
          </a:prstGeom>
          <a:noFill/>
          <a:ln>
            <a:noFill/>
          </a:ln>
        </p:spPr>
        <p:txBody>
          <a:bodyPr lIns="91425" tIns="91425" rIns="91425" bIns="91425" anchor="ctr" anchorCtr="0"/>
          <a:lstStyle>
            <a:lvl1pPr marL="0" indent="0" rtl="0">
              <a:spcBef>
                <a:spcPts val="0"/>
              </a:spcBef>
              <a:buClr>
                <a:schemeClr val="dk2"/>
              </a:buClr>
              <a:buFont typeface="Times New Roman"/>
              <a:buNone/>
              <a:defRPr/>
            </a:lvl1pPr>
            <a:lvl2pPr marL="457200" indent="0" rtl="0">
              <a:spcBef>
                <a:spcPts val="0"/>
              </a:spcBef>
              <a:buFont typeface="Times New Roman"/>
              <a:buNone/>
              <a:defRPr/>
            </a:lvl2pPr>
            <a:lvl3pPr marL="914400" indent="0" rtl="0">
              <a:spcBef>
                <a:spcPts val="0"/>
              </a:spcBef>
              <a:buFont typeface="Times New Roman"/>
              <a:buNone/>
              <a:defRPr/>
            </a:lvl3pPr>
            <a:lvl4pPr marL="1371600" indent="0" rtl="0">
              <a:spcBef>
                <a:spcPts val="0"/>
              </a:spcBef>
              <a:buFont typeface="Times New Roman"/>
              <a:buNone/>
              <a:defRPr/>
            </a:lvl4pPr>
            <a:lvl5pPr marL="1828800" indent="0" rtl="0">
              <a:spcBef>
                <a:spcPts val="0"/>
              </a:spcBef>
              <a:buFont typeface="Times New Roman"/>
              <a:buNone/>
              <a:defRPr/>
            </a:lvl5pPr>
            <a:lvl6pPr marL="2286000" indent="0" rtl="0">
              <a:spcBef>
                <a:spcPts val="0"/>
              </a:spcBef>
              <a:buFont typeface="Times New Roman"/>
              <a:buNone/>
              <a:defRPr/>
            </a:lvl6pPr>
            <a:lvl7pPr marL="2743200" indent="0" rtl="0">
              <a:spcBef>
                <a:spcPts val="0"/>
              </a:spcBef>
              <a:buFont typeface="Times New Roman"/>
              <a:buNone/>
              <a:defRPr/>
            </a:lvl7pPr>
            <a:lvl8pPr marL="3200400" indent="0" rtl="0">
              <a:spcBef>
                <a:spcPts val="0"/>
              </a:spcBef>
              <a:buFont typeface="Times New Roman"/>
              <a:buNone/>
              <a:defRPr/>
            </a:lvl8pPr>
            <a:lvl9pPr marL="3657600" indent="0" rtl="0">
              <a:spcBef>
                <a:spcPts val="0"/>
              </a:spcBef>
              <a:buFont typeface="Times New Roman"/>
              <a:buNone/>
              <a:defRPr/>
            </a:lvl9pPr>
          </a:lstStyle>
          <a:p>
            <a:endParaRPr/>
          </a:p>
        </p:txBody>
      </p:sp>
      <p:sp>
        <p:nvSpPr>
          <p:cNvPr id="65" name="Shape 65"/>
          <p:cNvSpPr txBox="1">
            <a:spLocks noGrp="1"/>
          </p:cNvSpPr>
          <p:nvPr>
            <p:ph type="dt" idx="10"/>
          </p:nvPr>
        </p:nvSpPr>
        <p:spPr>
          <a:xfrm>
            <a:off x="6248402" y="6208776"/>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66" name="Shape 66"/>
          <p:cNvSpPr txBox="1">
            <a:spLocks noGrp="1"/>
          </p:cNvSpPr>
          <p:nvPr>
            <p:ph type="ftr" idx="11"/>
          </p:nvPr>
        </p:nvSpPr>
        <p:spPr>
          <a:xfrm>
            <a:off x="761999" y="6208776"/>
            <a:ext cx="4873868"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67" name="Shape 67"/>
          <p:cNvSpPr txBox="1">
            <a:spLocks noGrp="1"/>
          </p:cNvSpPr>
          <p:nvPr>
            <p:ph type="sldNum" idx="12"/>
          </p:nvPr>
        </p:nvSpPr>
        <p:spPr>
          <a:xfrm>
            <a:off x="7620000" y="5687568"/>
            <a:ext cx="762000" cy="365125"/>
          </a:xfrm>
          <a:prstGeom prst="rect">
            <a:avLst/>
          </a:prstGeom>
          <a:noFill/>
          <a:ln>
            <a:noFill/>
          </a:ln>
        </p:spPr>
        <p:txBody>
          <a:bodyPr lIns="91425" tIns="91425" rIns="91425" bIns="91425" anchor="ctr" anchorCtr="0">
            <a:noAutofit/>
          </a:bodyPr>
          <a:lstStyle/>
          <a:p>
            <a:pPr indent="-88900">
              <a:buClr>
                <a:srgbClr val="000000"/>
              </a:buClr>
              <a:buFont typeface="Arial"/>
              <a:buChar char="●"/>
            </a:pPr>
            <a:endParaRPr>
              <a:solidFill>
                <a:srgbClr val="000000"/>
              </a:solidFill>
            </a:endParaRPr>
          </a:p>
          <a:p>
            <a:pPr lvl="1" indent="-88900">
              <a:buClr>
                <a:srgbClr val="000000"/>
              </a:buClr>
              <a:buFont typeface="Courier New"/>
              <a:buChar char="o"/>
            </a:pPr>
            <a:endParaRPr>
              <a:solidFill>
                <a:srgbClr val="000000"/>
              </a:solidFill>
            </a:endParaRPr>
          </a:p>
          <a:p>
            <a:pPr lvl="2" indent="-88900">
              <a:buClr>
                <a:srgbClr val="000000"/>
              </a:buClr>
              <a:buFont typeface="Wingdings"/>
              <a:buChar char="§"/>
            </a:pPr>
            <a:endParaRPr>
              <a:solidFill>
                <a:srgbClr val="000000"/>
              </a:solidFill>
            </a:endParaRPr>
          </a:p>
          <a:p>
            <a:pPr lvl="3" indent="-88900">
              <a:buClr>
                <a:srgbClr val="000000"/>
              </a:buClr>
              <a:buFont typeface="Arial"/>
              <a:buChar char="●"/>
            </a:pPr>
            <a:endParaRPr>
              <a:solidFill>
                <a:srgbClr val="000000"/>
              </a:solidFill>
            </a:endParaRPr>
          </a:p>
          <a:p>
            <a:pPr lvl="4" indent="-88900">
              <a:buClr>
                <a:srgbClr val="000000"/>
              </a:buClr>
              <a:buFont typeface="Courier New"/>
              <a:buChar char="o"/>
            </a:pPr>
            <a:endParaRPr>
              <a:solidFill>
                <a:srgbClr val="000000"/>
              </a:solidFill>
            </a:endParaRPr>
          </a:p>
          <a:p>
            <a:pPr lvl="5" indent="-88900">
              <a:buClr>
                <a:srgbClr val="000000"/>
              </a:buClr>
              <a:buFont typeface="Wingdings"/>
              <a:buChar char="§"/>
            </a:pPr>
            <a:endParaRPr>
              <a:solidFill>
                <a:srgbClr val="000000"/>
              </a:solidFill>
            </a:endParaRPr>
          </a:p>
          <a:p>
            <a:pPr lvl="6" indent="-88900">
              <a:buClr>
                <a:srgbClr val="000000"/>
              </a:buClr>
              <a:buFont typeface="Arial"/>
              <a:buChar char="●"/>
            </a:pPr>
            <a:endParaRPr>
              <a:solidFill>
                <a:srgbClr val="000000"/>
              </a:solidFill>
            </a:endParaRPr>
          </a:p>
          <a:p>
            <a:pPr lvl="7" indent="-88900">
              <a:buClr>
                <a:srgbClr val="000000"/>
              </a:buClr>
              <a:buFont typeface="Courier New"/>
              <a:buChar char="o"/>
            </a:pPr>
            <a:endParaRPr>
              <a:solidFill>
                <a:srgbClr val="000000"/>
              </a:solidFill>
            </a:endParaRPr>
          </a:p>
          <a:p>
            <a:pPr lvl="8" indent="-88900">
              <a:buClr>
                <a:srgbClr val="000000"/>
              </a:buClr>
              <a:buFont typeface="Wingdings"/>
              <a:buChar char="§"/>
            </a:pPr>
            <a:endParaRPr>
              <a:solidFill>
                <a:srgbClr val="000000"/>
              </a:solidFill>
            </a:endParaRPr>
          </a:p>
        </p:txBody>
      </p:sp>
      <p:cxnSp>
        <p:nvCxnSpPr>
          <p:cNvPr id="68" name="Shape 68"/>
          <p:cNvCxnSpPr/>
          <p:nvPr/>
        </p:nvCxnSpPr>
        <p:spPr>
          <a:xfrm rot="5400000">
            <a:off x="1677195" y="2514600"/>
            <a:ext cx="3809999" cy="1587"/>
          </a:xfrm>
          <a:prstGeom prst="straightConnector1">
            <a:avLst/>
          </a:prstGeom>
          <a:noFill/>
          <a:ln w="9525" cap="flat">
            <a:solidFill>
              <a:srgbClr val="979797"/>
            </a:solidFill>
            <a:prstDash val="solid"/>
            <a:round/>
            <a:headEnd type="none" w="med" len="med"/>
            <a:tailEnd type="none" w="med" len="med"/>
          </a:ln>
        </p:spPr>
      </p:cxnSp>
    </p:spTree>
    <p:extLst>
      <p:ext uri="{BB962C8B-B14F-4D97-AF65-F5344CB8AC3E}">
        <p14:creationId xmlns:p14="http://schemas.microsoft.com/office/powerpoint/2010/main" val="2746149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758954" y="4572002"/>
            <a:ext cx="6784847" cy="1600199"/>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1" name="Shape 71"/>
          <p:cNvSpPr>
            <a:spLocks noGrp="1"/>
          </p:cNvSpPr>
          <p:nvPr>
            <p:ph type="pic" idx="2"/>
          </p:nvPr>
        </p:nvSpPr>
        <p:spPr>
          <a:xfrm>
            <a:off x="777239" y="457200"/>
            <a:ext cx="7543800" cy="2895600"/>
          </a:xfrm>
          <a:prstGeom prst="rect">
            <a:avLst/>
          </a:prstGeom>
          <a:noFill/>
          <a:ln w="9525" cap="flat">
            <a:solidFill>
              <a:schemeClr val="dk2"/>
            </a:solidFill>
            <a:prstDash val="solid"/>
            <a:round/>
            <a:headEnd type="none" w="med" len="med"/>
            <a:tailEnd type="none" w="med" len="med"/>
          </a:ln>
        </p:spPr>
      </p:sp>
      <p:sp>
        <p:nvSpPr>
          <p:cNvPr id="72" name="Shape 72"/>
          <p:cNvSpPr txBox="1">
            <a:spLocks noGrp="1"/>
          </p:cNvSpPr>
          <p:nvPr>
            <p:ph type="body" idx="1"/>
          </p:nvPr>
        </p:nvSpPr>
        <p:spPr>
          <a:xfrm>
            <a:off x="850393" y="3505200"/>
            <a:ext cx="7391399" cy="804861"/>
          </a:xfrm>
          <a:prstGeom prst="rect">
            <a:avLst/>
          </a:prstGeom>
          <a:noFill/>
          <a:ln>
            <a:noFill/>
          </a:ln>
        </p:spPr>
        <p:txBody>
          <a:bodyPr lIns="91425" tIns="91425" rIns="91425" bIns="91425" anchor="t" anchorCtr="0"/>
          <a:lstStyle>
            <a:lvl1pPr marL="0" indent="0" rtl="0">
              <a:spcBef>
                <a:spcPts val="0"/>
              </a:spcBef>
              <a:buFont typeface="Times New Roman"/>
              <a:buNone/>
              <a:defRPr/>
            </a:lvl1pPr>
            <a:lvl2pPr marL="457200" indent="0" rtl="0">
              <a:spcBef>
                <a:spcPts val="0"/>
              </a:spcBef>
              <a:buFont typeface="Times New Roman"/>
              <a:buNone/>
              <a:defRPr/>
            </a:lvl2pPr>
            <a:lvl3pPr marL="914400" indent="0" rtl="0">
              <a:spcBef>
                <a:spcPts val="0"/>
              </a:spcBef>
              <a:buFont typeface="Times New Roman"/>
              <a:buNone/>
              <a:defRPr/>
            </a:lvl3pPr>
            <a:lvl4pPr marL="1371600" indent="0" rtl="0">
              <a:spcBef>
                <a:spcPts val="0"/>
              </a:spcBef>
              <a:buFont typeface="Times New Roman"/>
              <a:buNone/>
              <a:defRPr/>
            </a:lvl4pPr>
            <a:lvl5pPr marL="1828800" indent="0" rtl="0">
              <a:spcBef>
                <a:spcPts val="0"/>
              </a:spcBef>
              <a:buFont typeface="Times New Roman"/>
              <a:buNone/>
              <a:defRPr/>
            </a:lvl5pPr>
            <a:lvl6pPr marL="2286000" indent="0" rtl="0">
              <a:spcBef>
                <a:spcPts val="0"/>
              </a:spcBef>
              <a:buFont typeface="Times New Roman"/>
              <a:buNone/>
              <a:defRPr/>
            </a:lvl6pPr>
            <a:lvl7pPr marL="2743200" indent="0" rtl="0">
              <a:spcBef>
                <a:spcPts val="0"/>
              </a:spcBef>
              <a:buFont typeface="Times New Roman"/>
              <a:buNone/>
              <a:defRPr/>
            </a:lvl7pPr>
            <a:lvl8pPr marL="3200400" indent="0" rtl="0">
              <a:spcBef>
                <a:spcPts val="0"/>
              </a:spcBef>
              <a:buFont typeface="Times New Roman"/>
              <a:buNone/>
              <a:defRPr/>
            </a:lvl8pPr>
            <a:lvl9pPr marL="3657600" indent="0" rtl="0">
              <a:spcBef>
                <a:spcPts val="0"/>
              </a:spcBef>
              <a:buFont typeface="Times New Roman"/>
              <a:buNone/>
              <a:defRPr/>
            </a:lvl9pPr>
          </a:lstStyle>
          <a:p>
            <a:endParaRPr/>
          </a:p>
        </p:txBody>
      </p:sp>
      <p:sp>
        <p:nvSpPr>
          <p:cNvPr id="73" name="Shape 73"/>
          <p:cNvSpPr txBox="1">
            <a:spLocks noGrp="1"/>
          </p:cNvSpPr>
          <p:nvPr>
            <p:ph type="dt" idx="10"/>
          </p:nvPr>
        </p:nvSpPr>
        <p:spPr>
          <a:xfrm>
            <a:off x="6248402" y="6208776"/>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74" name="Shape 74"/>
          <p:cNvSpPr txBox="1">
            <a:spLocks noGrp="1"/>
          </p:cNvSpPr>
          <p:nvPr>
            <p:ph type="ftr" idx="11"/>
          </p:nvPr>
        </p:nvSpPr>
        <p:spPr>
          <a:xfrm>
            <a:off x="761999" y="6208776"/>
            <a:ext cx="4873868"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75" name="Shape 75"/>
          <p:cNvSpPr txBox="1">
            <a:spLocks noGrp="1"/>
          </p:cNvSpPr>
          <p:nvPr>
            <p:ph type="sldNum" idx="12"/>
          </p:nvPr>
        </p:nvSpPr>
        <p:spPr>
          <a:xfrm>
            <a:off x="7620000" y="5687568"/>
            <a:ext cx="762000" cy="365125"/>
          </a:xfrm>
          <a:prstGeom prst="rect">
            <a:avLst/>
          </a:prstGeom>
          <a:noFill/>
          <a:ln>
            <a:noFill/>
          </a:ln>
        </p:spPr>
        <p:txBody>
          <a:bodyPr lIns="91425" tIns="91425" rIns="91425" bIns="91425" anchor="ctr" anchorCtr="0">
            <a:noAutofit/>
          </a:bodyPr>
          <a:lstStyle/>
          <a:p>
            <a:pPr indent="-88900">
              <a:buClr>
                <a:srgbClr val="000000"/>
              </a:buClr>
              <a:buFont typeface="Arial"/>
              <a:buChar char="●"/>
            </a:pPr>
            <a:endParaRPr>
              <a:solidFill>
                <a:srgbClr val="000000"/>
              </a:solidFill>
            </a:endParaRPr>
          </a:p>
          <a:p>
            <a:pPr lvl="1" indent="-88900">
              <a:buClr>
                <a:srgbClr val="000000"/>
              </a:buClr>
              <a:buFont typeface="Courier New"/>
              <a:buChar char="o"/>
            </a:pPr>
            <a:endParaRPr>
              <a:solidFill>
                <a:srgbClr val="000000"/>
              </a:solidFill>
            </a:endParaRPr>
          </a:p>
          <a:p>
            <a:pPr lvl="2" indent="-88900">
              <a:buClr>
                <a:srgbClr val="000000"/>
              </a:buClr>
              <a:buFont typeface="Wingdings"/>
              <a:buChar char="§"/>
            </a:pPr>
            <a:endParaRPr>
              <a:solidFill>
                <a:srgbClr val="000000"/>
              </a:solidFill>
            </a:endParaRPr>
          </a:p>
          <a:p>
            <a:pPr lvl="3" indent="-88900">
              <a:buClr>
                <a:srgbClr val="000000"/>
              </a:buClr>
              <a:buFont typeface="Arial"/>
              <a:buChar char="●"/>
            </a:pPr>
            <a:endParaRPr>
              <a:solidFill>
                <a:srgbClr val="000000"/>
              </a:solidFill>
            </a:endParaRPr>
          </a:p>
          <a:p>
            <a:pPr lvl="4" indent="-88900">
              <a:buClr>
                <a:srgbClr val="000000"/>
              </a:buClr>
              <a:buFont typeface="Courier New"/>
              <a:buChar char="o"/>
            </a:pPr>
            <a:endParaRPr>
              <a:solidFill>
                <a:srgbClr val="000000"/>
              </a:solidFill>
            </a:endParaRPr>
          </a:p>
          <a:p>
            <a:pPr lvl="5" indent="-88900">
              <a:buClr>
                <a:srgbClr val="000000"/>
              </a:buClr>
              <a:buFont typeface="Wingdings"/>
              <a:buChar char="§"/>
            </a:pPr>
            <a:endParaRPr>
              <a:solidFill>
                <a:srgbClr val="000000"/>
              </a:solidFill>
            </a:endParaRPr>
          </a:p>
          <a:p>
            <a:pPr lvl="6" indent="-88900">
              <a:buClr>
                <a:srgbClr val="000000"/>
              </a:buClr>
              <a:buFont typeface="Arial"/>
              <a:buChar char="●"/>
            </a:pPr>
            <a:endParaRPr>
              <a:solidFill>
                <a:srgbClr val="000000"/>
              </a:solidFill>
            </a:endParaRPr>
          </a:p>
          <a:p>
            <a:pPr lvl="7" indent="-88900">
              <a:buClr>
                <a:srgbClr val="000000"/>
              </a:buClr>
              <a:buFont typeface="Courier New"/>
              <a:buChar char="o"/>
            </a:pPr>
            <a:endParaRPr>
              <a:solidFill>
                <a:srgbClr val="000000"/>
              </a:solidFill>
            </a:endParaRPr>
          </a:p>
          <a:p>
            <a:pPr lvl="8" indent="-88900">
              <a:buClr>
                <a:srgbClr val="000000"/>
              </a:buClr>
              <a:buFont typeface="Wingdings"/>
              <a:buChar char="§"/>
            </a:pPr>
            <a:endParaRPr>
              <a:solidFill>
                <a:srgbClr val="000000"/>
              </a:solidFill>
            </a:endParaRPr>
          </a:p>
        </p:txBody>
      </p:sp>
    </p:spTree>
    <p:extLst>
      <p:ext uri="{BB962C8B-B14F-4D97-AF65-F5344CB8AC3E}">
        <p14:creationId xmlns:p14="http://schemas.microsoft.com/office/powerpoint/2010/main" val="2145869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3">
            <a:alphaModFix/>
          </a:blip>
          <a:stretch>
            <a:fillRect/>
          </a:stretch>
        </a:blip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762000" y="4572002"/>
            <a:ext cx="6781800" cy="1600199"/>
          </a:xfrm>
          <a:prstGeom prst="rect">
            <a:avLst/>
          </a:prstGeom>
          <a:noFill/>
          <a:ln>
            <a:noFill/>
          </a:ln>
        </p:spPr>
        <p:txBody>
          <a:bodyPr lIns="91425" tIns="91425" rIns="91425" bIns="91425" anchor="b" anchorCtr="0"/>
          <a:lstStyle>
            <a:lvl1pPr marL="0" marR="0" indent="0" algn="l" rtl="0">
              <a:spcBef>
                <a:spcPts val="0"/>
              </a:spcBef>
              <a:buClr>
                <a:srgbClr val="262626"/>
              </a:buClr>
              <a:buFont typeface="Impact"/>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6" name="Shape 6"/>
          <p:cNvSpPr txBox="1">
            <a:spLocks noGrp="1"/>
          </p:cNvSpPr>
          <p:nvPr>
            <p:ph type="body" idx="1"/>
          </p:nvPr>
        </p:nvSpPr>
        <p:spPr>
          <a:xfrm>
            <a:off x="762000" y="685800"/>
            <a:ext cx="7543800" cy="3886200"/>
          </a:xfrm>
          <a:prstGeom prst="rect">
            <a:avLst/>
          </a:prstGeom>
          <a:noFill/>
          <a:ln>
            <a:noFill/>
          </a:ln>
        </p:spPr>
        <p:txBody>
          <a:bodyPr lIns="91425" tIns="91425" rIns="91425" bIns="91425" anchor="ctr" anchorCtr="0"/>
          <a:lstStyle>
            <a:lvl1pPr marL="274320" marR="0" indent="-121920" algn="l" rtl="0">
              <a:spcBef>
                <a:spcPts val="480"/>
              </a:spcBef>
              <a:buClr>
                <a:schemeClr val="accent1"/>
              </a:buClr>
              <a:buFont typeface="Times New Roman"/>
              <a:buChar char="•"/>
              <a:defRPr/>
            </a:lvl1pPr>
            <a:lvl2pPr marL="594360" marR="0" indent="-137159" algn="l" rtl="0">
              <a:spcBef>
                <a:spcPts val="440"/>
              </a:spcBef>
              <a:buClr>
                <a:schemeClr val="accent1"/>
              </a:buClr>
              <a:buFont typeface="Times New Roman"/>
              <a:buChar char="•"/>
              <a:defRPr/>
            </a:lvl2pPr>
            <a:lvl3pPr marL="868680" marR="0" indent="-106680" algn="l" rtl="0">
              <a:spcBef>
                <a:spcPts val="400"/>
              </a:spcBef>
              <a:buClr>
                <a:schemeClr val="accent1"/>
              </a:buClr>
              <a:buFont typeface="Times New Roman"/>
              <a:buChar char="•"/>
              <a:defRPr/>
            </a:lvl3pPr>
            <a:lvl4pPr marL="1143000" marR="0" indent="-114300" algn="l" rtl="0">
              <a:spcBef>
                <a:spcPts val="360"/>
              </a:spcBef>
              <a:buClr>
                <a:schemeClr val="accent1"/>
              </a:buClr>
              <a:buFont typeface="Times New Roman"/>
              <a:buChar char="•"/>
              <a:defRPr/>
            </a:lvl4pPr>
            <a:lvl5pPr marL="1371600" marR="0" indent="-114300" algn="l" rtl="0">
              <a:spcBef>
                <a:spcPts val="360"/>
              </a:spcBef>
              <a:buClr>
                <a:schemeClr val="accent1"/>
              </a:buClr>
              <a:buFont typeface="Times New Roman"/>
              <a:buChar char="•"/>
              <a:defRPr/>
            </a:lvl5pPr>
            <a:lvl6pPr marL="1645920" marR="0" indent="-134620" algn="l" rtl="0">
              <a:spcBef>
                <a:spcPts val="320"/>
              </a:spcBef>
              <a:buClr>
                <a:schemeClr val="accent1"/>
              </a:buClr>
              <a:buFont typeface="Times New Roman"/>
              <a:buChar char="•"/>
              <a:defRPr/>
            </a:lvl6pPr>
            <a:lvl7pPr marL="1901951" marR="0" indent="-136651" algn="l" rtl="0">
              <a:spcBef>
                <a:spcPts val="320"/>
              </a:spcBef>
              <a:buClr>
                <a:schemeClr val="accent1"/>
              </a:buClr>
              <a:buFont typeface="Times New Roman"/>
              <a:buChar char="•"/>
              <a:defRPr/>
            </a:lvl7pPr>
            <a:lvl8pPr marL="2194560" marR="0" indent="-137160" algn="l" rtl="0">
              <a:spcBef>
                <a:spcPts val="320"/>
              </a:spcBef>
              <a:buClr>
                <a:schemeClr val="accent1"/>
              </a:buClr>
              <a:buFont typeface="Times New Roman"/>
              <a:buChar char="•"/>
              <a:defRPr/>
            </a:lvl8pPr>
            <a:lvl9pPr marL="2468880" marR="0" indent="-132079" algn="l" rtl="0">
              <a:spcBef>
                <a:spcPts val="320"/>
              </a:spcBef>
              <a:buClr>
                <a:schemeClr val="accent1"/>
              </a:buClr>
              <a:buFont typeface="Times New Roman"/>
              <a:buChar char="•"/>
              <a:defRPr/>
            </a:lvl9pPr>
          </a:lstStyle>
          <a:p>
            <a:endParaRPr/>
          </a:p>
        </p:txBody>
      </p:sp>
      <p:sp>
        <p:nvSpPr>
          <p:cNvPr id="7" name="Shape 7"/>
          <p:cNvSpPr txBox="1">
            <a:spLocks noGrp="1"/>
          </p:cNvSpPr>
          <p:nvPr>
            <p:ph type="dt" idx="10"/>
          </p:nvPr>
        </p:nvSpPr>
        <p:spPr>
          <a:xfrm>
            <a:off x="6248402" y="6208776"/>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sz="1400" kern="0">
              <a:solidFill>
                <a:srgbClr val="000000"/>
              </a:solidFill>
              <a:cs typeface="Arial"/>
              <a:sym typeface="Arial"/>
              <a:rtl val="0"/>
            </a:endParaRPr>
          </a:p>
        </p:txBody>
      </p:sp>
      <p:sp>
        <p:nvSpPr>
          <p:cNvPr id="8" name="Shape 8"/>
          <p:cNvSpPr txBox="1">
            <a:spLocks noGrp="1"/>
          </p:cNvSpPr>
          <p:nvPr>
            <p:ph type="ftr" idx="11"/>
          </p:nvPr>
        </p:nvSpPr>
        <p:spPr>
          <a:xfrm>
            <a:off x="761999" y="6208776"/>
            <a:ext cx="4873868"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sz="1400" kern="0">
              <a:solidFill>
                <a:srgbClr val="000000"/>
              </a:solidFill>
              <a:cs typeface="Arial"/>
              <a:sym typeface="Arial"/>
              <a:rtl val="0"/>
            </a:endParaRPr>
          </a:p>
        </p:txBody>
      </p:sp>
      <p:sp>
        <p:nvSpPr>
          <p:cNvPr id="9" name="Shape 9"/>
          <p:cNvSpPr txBox="1">
            <a:spLocks noGrp="1"/>
          </p:cNvSpPr>
          <p:nvPr>
            <p:ph type="sldNum" idx="12"/>
          </p:nvPr>
        </p:nvSpPr>
        <p:spPr>
          <a:xfrm>
            <a:off x="7620000" y="5687568"/>
            <a:ext cx="762000" cy="365125"/>
          </a:xfrm>
          <a:prstGeom prst="rect">
            <a:avLst/>
          </a:prstGeom>
          <a:noFill/>
          <a:ln>
            <a:noFill/>
          </a:ln>
        </p:spPr>
        <p:txBody>
          <a:bodyPr lIns="91425" tIns="91425" rIns="91425" bIns="91425" anchor="ctr" anchorCtr="0">
            <a:noAutofit/>
          </a:bodyPr>
          <a:lstStyle/>
          <a:p>
            <a:pPr indent="-88900">
              <a:buClr>
                <a:srgbClr val="000000"/>
              </a:buClr>
              <a:buFont typeface="Arial"/>
              <a:buChar char="●"/>
            </a:pPr>
            <a:endParaRPr sz="1400" kern="0">
              <a:solidFill>
                <a:srgbClr val="000000"/>
              </a:solidFill>
              <a:cs typeface="Arial"/>
              <a:sym typeface="Arial"/>
              <a:rtl val="0"/>
            </a:endParaRPr>
          </a:p>
          <a:p>
            <a:pPr lvl="1" indent="-88900">
              <a:buClr>
                <a:srgbClr val="000000"/>
              </a:buClr>
              <a:buFont typeface="Courier New"/>
              <a:buChar char="o"/>
            </a:pPr>
            <a:endParaRPr sz="1400" kern="0">
              <a:solidFill>
                <a:srgbClr val="000000"/>
              </a:solidFill>
              <a:cs typeface="Arial"/>
              <a:sym typeface="Arial"/>
              <a:rtl val="0"/>
            </a:endParaRPr>
          </a:p>
          <a:p>
            <a:pPr lvl="2" indent="-88900">
              <a:buClr>
                <a:srgbClr val="000000"/>
              </a:buClr>
              <a:buFont typeface="Wingdings"/>
              <a:buChar char="§"/>
            </a:pPr>
            <a:endParaRPr sz="1400" kern="0">
              <a:solidFill>
                <a:srgbClr val="000000"/>
              </a:solidFill>
              <a:cs typeface="Arial"/>
              <a:sym typeface="Arial"/>
              <a:rtl val="0"/>
            </a:endParaRPr>
          </a:p>
          <a:p>
            <a:pPr lvl="3" indent="-88900">
              <a:buClr>
                <a:srgbClr val="000000"/>
              </a:buClr>
              <a:buFont typeface="Arial"/>
              <a:buChar char="●"/>
            </a:pPr>
            <a:endParaRPr sz="1400" kern="0">
              <a:solidFill>
                <a:srgbClr val="000000"/>
              </a:solidFill>
              <a:cs typeface="Arial"/>
              <a:sym typeface="Arial"/>
              <a:rtl val="0"/>
            </a:endParaRPr>
          </a:p>
          <a:p>
            <a:pPr lvl="4" indent="-88900">
              <a:buClr>
                <a:srgbClr val="000000"/>
              </a:buClr>
              <a:buFont typeface="Courier New"/>
              <a:buChar char="o"/>
            </a:pPr>
            <a:endParaRPr sz="1400" kern="0">
              <a:solidFill>
                <a:srgbClr val="000000"/>
              </a:solidFill>
              <a:cs typeface="Arial"/>
              <a:sym typeface="Arial"/>
              <a:rtl val="0"/>
            </a:endParaRPr>
          </a:p>
          <a:p>
            <a:pPr lvl="5" indent="-88900">
              <a:buClr>
                <a:srgbClr val="000000"/>
              </a:buClr>
              <a:buFont typeface="Wingdings"/>
              <a:buChar char="§"/>
            </a:pPr>
            <a:endParaRPr sz="1400" kern="0">
              <a:solidFill>
                <a:srgbClr val="000000"/>
              </a:solidFill>
              <a:cs typeface="Arial"/>
              <a:sym typeface="Arial"/>
              <a:rtl val="0"/>
            </a:endParaRPr>
          </a:p>
          <a:p>
            <a:pPr lvl="6" indent="-88900">
              <a:buClr>
                <a:srgbClr val="000000"/>
              </a:buClr>
              <a:buFont typeface="Arial"/>
              <a:buChar char="●"/>
            </a:pPr>
            <a:endParaRPr sz="1400" kern="0">
              <a:solidFill>
                <a:srgbClr val="000000"/>
              </a:solidFill>
              <a:cs typeface="Arial"/>
              <a:sym typeface="Arial"/>
              <a:rtl val="0"/>
            </a:endParaRPr>
          </a:p>
          <a:p>
            <a:pPr lvl="7" indent="-88900">
              <a:buClr>
                <a:srgbClr val="000000"/>
              </a:buClr>
              <a:buFont typeface="Courier New"/>
              <a:buChar char="o"/>
            </a:pPr>
            <a:endParaRPr sz="1400" kern="0">
              <a:solidFill>
                <a:srgbClr val="000000"/>
              </a:solidFill>
              <a:cs typeface="Arial"/>
              <a:sym typeface="Arial"/>
              <a:rtl val="0"/>
            </a:endParaRPr>
          </a:p>
          <a:p>
            <a:pPr lvl="8" indent="-88900">
              <a:buClr>
                <a:srgbClr val="000000"/>
              </a:buClr>
              <a:buFont typeface="Wingdings"/>
              <a:buChar char="§"/>
            </a:pPr>
            <a:endParaRPr sz="1400" kern="0">
              <a:solidFill>
                <a:srgbClr val="000000"/>
              </a:solidFill>
              <a:cs typeface="Arial"/>
              <a:sym typeface="Arial"/>
              <a:rtl val="0"/>
            </a:endParaRPr>
          </a:p>
        </p:txBody>
      </p:sp>
      <p:sp>
        <p:nvSpPr>
          <p:cNvPr id="10" name="Shape 10"/>
          <p:cNvSpPr/>
          <p:nvPr/>
        </p:nvSpPr>
        <p:spPr>
          <a:xfrm>
            <a:off x="777239" y="0"/>
            <a:ext cx="7543800" cy="381000"/>
          </a:xfrm>
          <a:prstGeom prst="rect">
            <a:avLst/>
          </a:prstGeom>
          <a:solidFill>
            <a:schemeClr val="accent1"/>
          </a:solidFill>
          <a:ln>
            <a:noFill/>
          </a:ln>
        </p:spPr>
        <p:txBody>
          <a:bodyPr lIns="91425" tIns="45700" rIns="91425" bIns="45700" anchor="ctr" anchorCtr="0">
            <a:noAutofit/>
          </a:bodyPr>
          <a:lstStyle/>
          <a:p>
            <a:pPr algn="ctr"/>
            <a:endParaRPr kern="0">
              <a:solidFill>
                <a:srgbClr val="FFFFFF"/>
              </a:solidFill>
              <a:latin typeface="Times New Roman"/>
              <a:ea typeface="Times New Roman"/>
              <a:cs typeface="Times New Roman"/>
              <a:sym typeface="Times New Roman"/>
              <a:rtl val="0"/>
            </a:endParaRPr>
          </a:p>
        </p:txBody>
      </p:sp>
      <p:sp>
        <p:nvSpPr>
          <p:cNvPr id="11" name="Shape 11"/>
          <p:cNvSpPr/>
          <p:nvPr/>
        </p:nvSpPr>
        <p:spPr>
          <a:xfrm>
            <a:off x="777239" y="6172202"/>
            <a:ext cx="7543800" cy="27431"/>
          </a:xfrm>
          <a:prstGeom prst="rect">
            <a:avLst/>
          </a:prstGeom>
          <a:solidFill>
            <a:schemeClr val="accent1"/>
          </a:solidFill>
          <a:ln>
            <a:noFill/>
          </a:ln>
        </p:spPr>
        <p:txBody>
          <a:bodyPr lIns="91425" tIns="45700" rIns="91425" bIns="45700" anchor="ctr" anchorCtr="0">
            <a:noAutofit/>
          </a:bodyPr>
          <a:lstStyle/>
          <a:p>
            <a:pPr algn="ctr"/>
            <a:endParaRPr kern="0">
              <a:solidFill>
                <a:srgbClr val="FFFFFF"/>
              </a:solidFill>
              <a:latin typeface="Times New Roman"/>
              <a:ea typeface="Times New Roman"/>
              <a:cs typeface="Times New Roman"/>
              <a:sym typeface="Times New Roman"/>
              <a:rtl val="0"/>
            </a:endParaRPr>
          </a:p>
        </p:txBody>
      </p:sp>
    </p:spTree>
    <p:extLst>
      <p:ext uri="{BB962C8B-B14F-4D97-AF65-F5344CB8AC3E}">
        <p14:creationId xmlns:p14="http://schemas.microsoft.com/office/powerpoint/2010/main" val="168874671"/>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youtu.be/S83jYXYTwHw"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customXml" Target="../ink/ink4.xml"/><Relationship Id="rId13" Type="http://schemas.openxmlformats.org/officeDocument/2006/relationships/image" Target="../media/image7.emf"/><Relationship Id="rId18" Type="http://schemas.openxmlformats.org/officeDocument/2006/relationships/customXml" Target="../ink/ink9.xml"/><Relationship Id="rId3" Type="http://schemas.openxmlformats.org/officeDocument/2006/relationships/image" Target="../media/image2.emf"/><Relationship Id="rId7" Type="http://schemas.openxmlformats.org/officeDocument/2006/relationships/image" Target="../media/image4.emf"/><Relationship Id="rId12" Type="http://schemas.openxmlformats.org/officeDocument/2006/relationships/customXml" Target="../ink/ink6.xml"/><Relationship Id="rId17" Type="http://schemas.openxmlformats.org/officeDocument/2006/relationships/image" Target="../media/image9.emf"/><Relationship Id="rId2" Type="http://schemas.openxmlformats.org/officeDocument/2006/relationships/customXml" Target="../ink/ink1.xml"/><Relationship Id="rId16" Type="http://schemas.openxmlformats.org/officeDocument/2006/relationships/customXml" Target="../ink/ink8.xml"/><Relationship Id="rId1" Type="http://schemas.openxmlformats.org/officeDocument/2006/relationships/slideLayout" Target="../slideLayouts/slideLayout2.xml"/><Relationship Id="rId6" Type="http://schemas.openxmlformats.org/officeDocument/2006/relationships/customXml" Target="../ink/ink3.xml"/><Relationship Id="rId11" Type="http://schemas.openxmlformats.org/officeDocument/2006/relationships/image" Target="../media/image6.emf"/><Relationship Id="rId5" Type="http://schemas.openxmlformats.org/officeDocument/2006/relationships/image" Target="../media/image3.emf"/><Relationship Id="rId15" Type="http://schemas.openxmlformats.org/officeDocument/2006/relationships/image" Target="../media/image8.emf"/><Relationship Id="rId10" Type="http://schemas.openxmlformats.org/officeDocument/2006/relationships/customXml" Target="../ink/ink5.xml"/><Relationship Id="rId19" Type="http://schemas.openxmlformats.org/officeDocument/2006/relationships/image" Target="../media/image10.emf"/><Relationship Id="rId4" Type="http://schemas.openxmlformats.org/officeDocument/2006/relationships/customXml" Target="../ink/ink2.xml"/><Relationship Id="rId9" Type="http://schemas.openxmlformats.org/officeDocument/2006/relationships/image" Target="../media/image5.emf"/><Relationship Id="rId14" Type="http://schemas.openxmlformats.org/officeDocument/2006/relationships/customXml" Target="../ink/ink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customXml" Target="../ink/ink13.xml"/><Relationship Id="rId3" Type="http://schemas.openxmlformats.org/officeDocument/2006/relationships/image" Target="../media/image11.emf"/><Relationship Id="rId7" Type="http://schemas.openxmlformats.org/officeDocument/2006/relationships/image" Target="../media/image13.emf"/><Relationship Id="rId2" Type="http://schemas.openxmlformats.org/officeDocument/2006/relationships/customXml" Target="../ink/ink10.xml"/><Relationship Id="rId1" Type="http://schemas.openxmlformats.org/officeDocument/2006/relationships/slideLayout" Target="../slideLayouts/slideLayout2.xml"/><Relationship Id="rId6" Type="http://schemas.openxmlformats.org/officeDocument/2006/relationships/customXml" Target="../ink/ink12.xml"/><Relationship Id="rId5" Type="http://schemas.openxmlformats.org/officeDocument/2006/relationships/image" Target="../media/image12.emf"/><Relationship Id="rId4" Type="http://schemas.openxmlformats.org/officeDocument/2006/relationships/customXml" Target="../ink/ink11.xml"/><Relationship Id="rId9" Type="http://schemas.openxmlformats.org/officeDocument/2006/relationships/image" Target="../media/image1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685800"/>
            <a:ext cx="8077200" cy="3886200"/>
          </a:xfrm>
        </p:spPr>
        <p:txBody>
          <a:bodyPr anchor="t"/>
          <a:lstStyle/>
          <a:p>
            <a:pPr marL="152400" indent="0">
              <a:buNone/>
            </a:pPr>
            <a:r>
              <a:rPr lang="en-US" sz="2500" dirty="0" smtClean="0"/>
              <a:t>Substitute Instructions.</a:t>
            </a:r>
          </a:p>
          <a:p>
            <a:pPr marL="152400" indent="0">
              <a:buNone/>
            </a:pPr>
            <a:endParaRPr lang="en-US" sz="2500" dirty="0"/>
          </a:p>
          <a:p>
            <a:pPr marL="152400" indent="0">
              <a:buNone/>
            </a:pPr>
            <a:r>
              <a:rPr lang="en-US" sz="2500" dirty="0" smtClean="0"/>
              <a:t>Complete the </a:t>
            </a:r>
            <a:r>
              <a:rPr lang="en-US" sz="2500" dirty="0" err="1" smtClean="0"/>
              <a:t>bellringer</a:t>
            </a:r>
            <a:r>
              <a:rPr lang="en-US" sz="2500" dirty="0" smtClean="0"/>
              <a:t>. Do it on the back side of this instruction paper.</a:t>
            </a:r>
          </a:p>
          <a:p>
            <a:pPr marL="152400" indent="0">
              <a:buNone/>
            </a:pPr>
            <a:endParaRPr lang="en-US" sz="2500" dirty="0"/>
          </a:p>
          <a:p>
            <a:pPr marL="152400" indent="0">
              <a:buNone/>
            </a:pPr>
            <a:r>
              <a:rPr lang="en-US" sz="2500" dirty="0" smtClean="0"/>
              <a:t>Read and complete the questions as you read “Letter from Birmingham Jail.” You are reading to your partner, but your answers must reflect your own understanding – no copying or you get no credit. </a:t>
            </a:r>
            <a:endParaRPr lang="en-US" sz="2500" dirty="0"/>
          </a:p>
          <a:p>
            <a:pPr marL="152400" indent="0">
              <a:buNone/>
            </a:pPr>
            <a:r>
              <a:rPr lang="en-US" sz="2500" dirty="0" smtClean="0"/>
              <a:t>Section 3, question 3 – there is an “and” missing between “disagree” and “believe”</a:t>
            </a:r>
          </a:p>
          <a:p>
            <a:pPr marL="152400" indent="0">
              <a:buNone/>
            </a:pPr>
            <a:endParaRPr lang="en-US" sz="2500" dirty="0"/>
          </a:p>
          <a:p>
            <a:pPr marL="152400" indent="0">
              <a:buNone/>
            </a:pPr>
            <a:r>
              <a:rPr lang="en-US" sz="2500" dirty="0" smtClean="0"/>
              <a:t>TURN EVERYTHING IN. </a:t>
            </a:r>
            <a:endParaRPr lang="en-US" sz="2500" dirty="0"/>
          </a:p>
        </p:txBody>
      </p:sp>
    </p:spTree>
    <p:extLst>
      <p:ext uri="{BB962C8B-B14F-4D97-AF65-F5344CB8AC3E}">
        <p14:creationId xmlns:p14="http://schemas.microsoft.com/office/powerpoint/2010/main" val="19992782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772400" cy="1600199"/>
          </a:xfrm>
        </p:spPr>
        <p:txBody>
          <a:bodyPr anchor="t"/>
          <a:lstStyle/>
          <a:p>
            <a:r>
              <a:rPr lang="en-US" sz="2500" dirty="0" smtClean="0"/>
              <a:t>Paragraphs </a:t>
            </a:r>
            <a:r>
              <a:rPr lang="en-US" sz="2500" dirty="0" smtClean="0"/>
              <a:t>9-10  </a:t>
            </a:r>
            <a:r>
              <a:rPr lang="en-US" sz="2500" dirty="0" smtClean="0"/>
              <a:t/>
            </a:r>
            <a:br>
              <a:rPr lang="en-US" sz="2500" dirty="0" smtClean="0"/>
            </a:br>
            <a:r>
              <a:rPr lang="en-US" sz="2500" dirty="0" smtClean="0"/>
              <a:t>Window partner read out loud.</a:t>
            </a:r>
            <a:br>
              <a:rPr lang="en-US" sz="2500" dirty="0" smtClean="0"/>
            </a:br>
            <a:r>
              <a:rPr lang="en-US" sz="2500" dirty="0"/>
              <a:t>Answer the questions in your notes</a:t>
            </a:r>
          </a:p>
        </p:txBody>
      </p:sp>
      <p:sp>
        <p:nvSpPr>
          <p:cNvPr id="3" name="Text Placeholder 2"/>
          <p:cNvSpPr>
            <a:spLocks noGrp="1"/>
          </p:cNvSpPr>
          <p:nvPr>
            <p:ph type="body" idx="1"/>
          </p:nvPr>
        </p:nvSpPr>
        <p:spPr>
          <a:xfrm>
            <a:off x="609600" y="2133600"/>
            <a:ext cx="7772400" cy="3886200"/>
          </a:xfrm>
        </p:spPr>
        <p:txBody>
          <a:bodyPr anchor="t"/>
          <a:lstStyle/>
          <a:p>
            <a:pPr marL="152400" indent="0">
              <a:buNone/>
            </a:pPr>
            <a:r>
              <a:rPr lang="en-US" sz="2000" dirty="0" smtClean="0"/>
              <a:t>Window partner: 10 word summary of paragraph 8 </a:t>
            </a:r>
          </a:p>
          <a:p>
            <a:pPr marL="152400" indent="0">
              <a:buNone/>
            </a:pPr>
            <a:endParaRPr lang="en-US" sz="2000" dirty="0"/>
          </a:p>
          <a:p>
            <a:pPr marL="152400" indent="0">
              <a:buNone/>
            </a:pPr>
            <a:endParaRPr lang="en-US" sz="2000" dirty="0" smtClean="0"/>
          </a:p>
          <a:p>
            <a:pPr marL="152400" indent="0">
              <a:buNone/>
            </a:pPr>
            <a:r>
              <a:rPr lang="en-US" sz="2000" dirty="0"/>
              <a:t>Door partner: </a:t>
            </a:r>
            <a:r>
              <a:rPr lang="en-US" sz="2000" dirty="0" smtClean="0"/>
              <a:t>10 word summary of paragraph 9</a:t>
            </a:r>
            <a:endParaRPr lang="en-US" sz="2000" dirty="0"/>
          </a:p>
          <a:p>
            <a:pPr marL="152400" indent="0">
              <a:buNone/>
            </a:pPr>
            <a:endParaRPr lang="en-US" sz="2000" dirty="0"/>
          </a:p>
          <a:p>
            <a:pPr marL="152400" indent="0">
              <a:buNone/>
            </a:pPr>
            <a:endParaRPr lang="en-US" sz="2000" dirty="0" smtClean="0"/>
          </a:p>
          <a:p>
            <a:pPr marL="152400" indent="0">
              <a:buNone/>
            </a:pPr>
            <a:r>
              <a:rPr lang="en-US" sz="2000" dirty="0" smtClean="0"/>
              <a:t>Together: How does he defend his choice to protest?</a:t>
            </a:r>
          </a:p>
          <a:p>
            <a:pPr marL="152400" indent="0">
              <a:buNone/>
            </a:pPr>
            <a:endParaRPr lang="en-US" sz="2000" dirty="0" smtClean="0"/>
          </a:p>
          <a:p>
            <a:pPr marL="152400" indent="0">
              <a:buNone/>
            </a:pPr>
            <a:r>
              <a:rPr lang="en-US" sz="2000" dirty="0" smtClean="0"/>
              <a:t>Together: Do these paragraphs rely on ethos, logos, and/or pathos? Why? </a:t>
            </a:r>
            <a:endParaRPr lang="en-US" sz="2000" dirty="0"/>
          </a:p>
        </p:txBody>
      </p:sp>
    </p:spTree>
    <p:extLst>
      <p:ext uri="{BB962C8B-B14F-4D97-AF65-F5344CB8AC3E}">
        <p14:creationId xmlns:p14="http://schemas.microsoft.com/office/powerpoint/2010/main" val="21665084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772400" cy="1600199"/>
          </a:xfrm>
        </p:spPr>
        <p:txBody>
          <a:bodyPr anchor="t"/>
          <a:lstStyle/>
          <a:p>
            <a:r>
              <a:rPr lang="en-US" sz="2500" dirty="0" smtClean="0"/>
              <a:t>Paragraph </a:t>
            </a:r>
            <a:r>
              <a:rPr lang="en-US" sz="2500" dirty="0" smtClean="0"/>
              <a:t>11   </a:t>
            </a:r>
            <a:r>
              <a:rPr lang="en-US" sz="2500" dirty="0" smtClean="0"/>
              <a:t/>
            </a:r>
            <a:br>
              <a:rPr lang="en-US" sz="2500" dirty="0" smtClean="0"/>
            </a:br>
            <a:r>
              <a:rPr lang="en-US" sz="2500" dirty="0" smtClean="0"/>
              <a:t>Door partner read out loud.</a:t>
            </a:r>
            <a:br>
              <a:rPr lang="en-US" sz="2500" dirty="0" smtClean="0"/>
            </a:br>
            <a:r>
              <a:rPr lang="en-US" sz="2500" dirty="0"/>
              <a:t>Answer the questions in your notes</a:t>
            </a:r>
          </a:p>
        </p:txBody>
      </p:sp>
      <p:sp>
        <p:nvSpPr>
          <p:cNvPr id="3" name="Text Placeholder 2"/>
          <p:cNvSpPr>
            <a:spLocks noGrp="1"/>
          </p:cNvSpPr>
          <p:nvPr>
            <p:ph type="body" idx="1"/>
          </p:nvPr>
        </p:nvSpPr>
        <p:spPr>
          <a:xfrm>
            <a:off x="609600" y="2133600"/>
            <a:ext cx="7772400" cy="3886200"/>
          </a:xfrm>
        </p:spPr>
        <p:txBody>
          <a:bodyPr anchor="t"/>
          <a:lstStyle/>
          <a:p>
            <a:pPr marL="152400" indent="0">
              <a:buNone/>
            </a:pPr>
            <a:r>
              <a:rPr lang="en-US" sz="2000" dirty="0" smtClean="0"/>
              <a:t>Door </a:t>
            </a:r>
            <a:r>
              <a:rPr lang="en-US" sz="2000" dirty="0"/>
              <a:t>partner: </a:t>
            </a:r>
            <a:r>
              <a:rPr lang="en-US" sz="2000" dirty="0" smtClean="0"/>
              <a:t>10 word summary of paragraph 10</a:t>
            </a:r>
            <a:endParaRPr lang="en-US" sz="2000" dirty="0"/>
          </a:p>
          <a:p>
            <a:pPr marL="152400" indent="0">
              <a:buNone/>
            </a:pPr>
            <a:endParaRPr lang="en-US" sz="2000" dirty="0" smtClean="0"/>
          </a:p>
          <a:p>
            <a:pPr marL="152400" indent="0">
              <a:buNone/>
            </a:pPr>
            <a:endParaRPr lang="en-US" sz="2000" dirty="0"/>
          </a:p>
          <a:p>
            <a:pPr marL="152400" indent="0">
              <a:buNone/>
            </a:pPr>
            <a:r>
              <a:rPr lang="en-US" sz="2000" dirty="0"/>
              <a:t>Window partner: Which vocabulary term matches most closely with this type of paragraph? (look on the bulletin board to your right – any of those words are fair game). Why is it this term?</a:t>
            </a:r>
          </a:p>
          <a:p>
            <a:pPr marL="152400" indent="0">
              <a:buNone/>
            </a:pPr>
            <a:endParaRPr lang="en-US" sz="2000" dirty="0"/>
          </a:p>
        </p:txBody>
      </p:sp>
    </p:spTree>
    <p:extLst>
      <p:ext uri="{BB962C8B-B14F-4D97-AF65-F5344CB8AC3E}">
        <p14:creationId xmlns:p14="http://schemas.microsoft.com/office/powerpoint/2010/main" val="7473994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772400" cy="1600199"/>
          </a:xfrm>
        </p:spPr>
        <p:txBody>
          <a:bodyPr anchor="t"/>
          <a:lstStyle/>
          <a:p>
            <a:r>
              <a:rPr lang="en-US" sz="2500" dirty="0" smtClean="0"/>
              <a:t>Paragraph </a:t>
            </a:r>
            <a:r>
              <a:rPr lang="en-US" sz="2500" dirty="0" smtClean="0"/>
              <a:t>12-13</a:t>
            </a:r>
            <a:r>
              <a:rPr lang="en-US" sz="2500" dirty="0" smtClean="0"/>
              <a:t/>
            </a:r>
            <a:br>
              <a:rPr lang="en-US" sz="2500" dirty="0" smtClean="0"/>
            </a:br>
            <a:r>
              <a:rPr lang="en-US" sz="2500" dirty="0" smtClean="0"/>
              <a:t>Window partner read out loud.</a:t>
            </a:r>
            <a:br>
              <a:rPr lang="en-US" sz="2500" dirty="0" smtClean="0"/>
            </a:br>
            <a:r>
              <a:rPr lang="en-US" sz="2500" dirty="0"/>
              <a:t>Answer the questions in your notes</a:t>
            </a:r>
          </a:p>
        </p:txBody>
      </p:sp>
      <p:sp>
        <p:nvSpPr>
          <p:cNvPr id="3" name="Text Placeholder 2"/>
          <p:cNvSpPr>
            <a:spLocks noGrp="1"/>
          </p:cNvSpPr>
          <p:nvPr>
            <p:ph type="body" idx="1"/>
          </p:nvPr>
        </p:nvSpPr>
        <p:spPr>
          <a:xfrm>
            <a:off x="609600" y="2133600"/>
            <a:ext cx="7772400" cy="3886200"/>
          </a:xfrm>
        </p:spPr>
        <p:txBody>
          <a:bodyPr anchor="t"/>
          <a:lstStyle/>
          <a:p>
            <a:pPr marL="152400" indent="0">
              <a:buNone/>
            </a:pPr>
            <a:r>
              <a:rPr lang="en-US" sz="2000" dirty="0" smtClean="0"/>
              <a:t>Window partner:10 word summary of paragraph 11</a:t>
            </a:r>
            <a:endParaRPr lang="en-US" sz="2000" dirty="0"/>
          </a:p>
          <a:p>
            <a:pPr marL="152400" indent="0">
              <a:buNone/>
            </a:pPr>
            <a:endParaRPr lang="en-US" sz="2000" dirty="0" smtClean="0"/>
          </a:p>
          <a:p>
            <a:pPr marL="152400" indent="0">
              <a:buNone/>
            </a:pPr>
            <a:r>
              <a:rPr lang="en-US" sz="2000" dirty="0"/>
              <a:t>Door partner: </a:t>
            </a:r>
            <a:r>
              <a:rPr lang="en-US" sz="2000" dirty="0" smtClean="0"/>
              <a:t>Why is this a solid example of using Pathos? </a:t>
            </a:r>
            <a:endParaRPr lang="en-US" sz="2000" dirty="0"/>
          </a:p>
          <a:p>
            <a:pPr marL="152400" indent="0">
              <a:buNone/>
            </a:pPr>
            <a:endParaRPr lang="en-US" sz="2000" dirty="0"/>
          </a:p>
          <a:p>
            <a:pPr marL="152400" indent="0">
              <a:buNone/>
            </a:pPr>
            <a:endParaRPr lang="en-US" sz="2000" dirty="0" smtClean="0"/>
          </a:p>
          <a:p>
            <a:pPr marL="152400" indent="0">
              <a:buNone/>
            </a:pPr>
            <a:r>
              <a:rPr lang="en-US" sz="2000" dirty="0" smtClean="0"/>
              <a:t>Together: In the first 11 paragraphs, King focuses on the WHY and WHY NOW behind his current plan. Summarize his WHY and WHY NOW. </a:t>
            </a:r>
            <a:endParaRPr lang="en-US" sz="2000" dirty="0"/>
          </a:p>
        </p:txBody>
      </p:sp>
    </p:spTree>
    <p:extLst>
      <p:ext uri="{BB962C8B-B14F-4D97-AF65-F5344CB8AC3E}">
        <p14:creationId xmlns:p14="http://schemas.microsoft.com/office/powerpoint/2010/main" val="2197532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772400" cy="1600199"/>
          </a:xfrm>
        </p:spPr>
        <p:txBody>
          <a:bodyPr anchor="t"/>
          <a:lstStyle/>
          <a:p>
            <a:r>
              <a:rPr lang="en-US" sz="2500" dirty="0" smtClean="0"/>
              <a:t>Section 2 – 5 of “Letter from Birmingham” </a:t>
            </a:r>
            <a:br>
              <a:rPr lang="en-US" sz="2500" dirty="0" smtClean="0"/>
            </a:br>
            <a:r>
              <a:rPr lang="en-US" sz="2500" dirty="0"/>
              <a:t/>
            </a:r>
            <a:br>
              <a:rPr lang="en-US" sz="2500" dirty="0"/>
            </a:br>
            <a:r>
              <a:rPr lang="en-US" sz="2500" dirty="0" smtClean="0"/>
              <a:t>Continue reading, switching paragraphs.</a:t>
            </a:r>
            <a:br>
              <a:rPr lang="en-US" sz="2500" dirty="0" smtClean="0"/>
            </a:br>
            <a:r>
              <a:rPr lang="en-US" sz="2500" dirty="0" smtClean="0"/>
              <a:t>Complete the reading guide questions: IN YOUR NOTES – don’t write on my class copy of the questions. </a:t>
            </a:r>
            <a:br>
              <a:rPr lang="en-US" sz="2500" dirty="0" smtClean="0"/>
            </a:br>
            <a:r>
              <a:rPr lang="en-US" sz="2500" dirty="0"/>
              <a:t/>
            </a:r>
            <a:br>
              <a:rPr lang="en-US" sz="2500" dirty="0"/>
            </a:br>
            <a:r>
              <a:rPr lang="en-US" sz="2500" dirty="0" smtClean="0"/>
              <a:t/>
            </a:r>
            <a:br>
              <a:rPr lang="en-US" sz="2500" dirty="0" smtClean="0"/>
            </a:br>
            <a:r>
              <a:rPr lang="en-US" sz="2500" dirty="0" smtClean="0"/>
              <a:t>When we are finished, we will be having a class discussion of King’s letter. You will be prepared by reading the speech and answering the study guide questions. </a:t>
            </a:r>
            <a:endParaRPr lang="en-US" sz="2500" dirty="0"/>
          </a:p>
        </p:txBody>
      </p:sp>
    </p:spTree>
    <p:extLst>
      <p:ext uri="{BB962C8B-B14F-4D97-AF65-F5344CB8AC3E}">
        <p14:creationId xmlns:p14="http://schemas.microsoft.com/office/powerpoint/2010/main" val="21866997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6781800" cy="1600199"/>
          </a:xfrm>
        </p:spPr>
        <p:txBody>
          <a:bodyPr/>
          <a:lstStyle/>
          <a:p>
            <a:r>
              <a:rPr lang="en-US" sz="4000" dirty="0" smtClean="0"/>
              <a:t>Discussion: </a:t>
            </a:r>
            <a:endParaRPr lang="en-US" sz="4000" dirty="0"/>
          </a:p>
        </p:txBody>
      </p:sp>
      <p:sp>
        <p:nvSpPr>
          <p:cNvPr id="3" name="Text Placeholder 2"/>
          <p:cNvSpPr>
            <a:spLocks noGrp="1"/>
          </p:cNvSpPr>
          <p:nvPr>
            <p:ph type="body" idx="1"/>
          </p:nvPr>
        </p:nvSpPr>
        <p:spPr>
          <a:xfrm>
            <a:off x="685800" y="2286000"/>
            <a:ext cx="7543800" cy="3886200"/>
          </a:xfrm>
        </p:spPr>
        <p:txBody>
          <a:bodyPr/>
          <a:lstStyle/>
          <a:p>
            <a:r>
              <a:rPr lang="en-US" sz="2000" dirty="0" smtClean="0"/>
              <a:t>How does King create his ethos for his intended audience? Why can he not rely on his credentials and leadership roles? </a:t>
            </a:r>
          </a:p>
          <a:p>
            <a:endParaRPr lang="en-US" sz="2000" dirty="0"/>
          </a:p>
          <a:p>
            <a:endParaRPr lang="en-US" sz="2000" dirty="0" smtClean="0"/>
          </a:p>
          <a:p>
            <a:r>
              <a:rPr lang="en-US" sz="2000" dirty="0" smtClean="0"/>
              <a:t>How does King create a logical argument throughout his response?</a:t>
            </a:r>
          </a:p>
          <a:p>
            <a:endParaRPr lang="en-US" sz="2000" dirty="0"/>
          </a:p>
          <a:p>
            <a:endParaRPr lang="en-US" sz="2000" dirty="0" smtClean="0"/>
          </a:p>
          <a:p>
            <a:r>
              <a:rPr lang="en-US" sz="2000" dirty="0" smtClean="0"/>
              <a:t>How does King use pathos effectively? (not too much, not too little)</a:t>
            </a:r>
          </a:p>
        </p:txBody>
      </p:sp>
    </p:spTree>
    <p:extLst>
      <p:ext uri="{BB962C8B-B14F-4D97-AF65-F5344CB8AC3E}">
        <p14:creationId xmlns:p14="http://schemas.microsoft.com/office/powerpoint/2010/main" val="2362455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6781800" cy="1600199"/>
          </a:xfrm>
        </p:spPr>
        <p:txBody>
          <a:bodyPr/>
          <a:lstStyle/>
          <a:p>
            <a:r>
              <a:rPr lang="en-US" sz="3000" dirty="0" smtClean="0"/>
              <a:t>Answer the lesson </a:t>
            </a:r>
            <a:r>
              <a:rPr lang="en-US" sz="3000" dirty="0" smtClean="0"/>
              <a:t>question if you finish reading everything and completing the questions. </a:t>
            </a:r>
            <a:endParaRPr lang="en-US" sz="3000" dirty="0"/>
          </a:p>
        </p:txBody>
      </p:sp>
      <p:sp>
        <p:nvSpPr>
          <p:cNvPr id="3" name="Text Placeholder 2"/>
          <p:cNvSpPr>
            <a:spLocks noGrp="1"/>
          </p:cNvSpPr>
          <p:nvPr>
            <p:ph type="body" idx="1"/>
          </p:nvPr>
        </p:nvSpPr>
        <p:spPr>
          <a:xfrm>
            <a:off x="304800" y="2209800"/>
            <a:ext cx="8382000" cy="3886200"/>
          </a:xfrm>
        </p:spPr>
        <p:txBody>
          <a:bodyPr anchor="t"/>
          <a:lstStyle/>
          <a:p>
            <a:pPr marL="152400" indent="0" fontAlgn="base">
              <a:buNone/>
            </a:pPr>
            <a:r>
              <a:rPr lang="en-US" sz="3600" dirty="0"/>
              <a:t>How does MLK employ ethos, logos, and pathos in “A Letter From Birmingham Jail” to construct his </a:t>
            </a:r>
            <a:r>
              <a:rPr lang="en-US" sz="3600" dirty="0" smtClean="0"/>
              <a:t>message?</a:t>
            </a:r>
            <a:endParaRPr lang="en-US" sz="3600" dirty="0"/>
          </a:p>
        </p:txBody>
      </p:sp>
    </p:spTree>
    <p:extLst>
      <p:ext uri="{BB962C8B-B14F-4D97-AF65-F5344CB8AC3E}">
        <p14:creationId xmlns:p14="http://schemas.microsoft.com/office/powerpoint/2010/main" val="33631615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600200"/>
            <a:ext cx="8077200" cy="1600199"/>
          </a:xfrm>
        </p:spPr>
        <p:txBody>
          <a:bodyPr anchor="t"/>
          <a:lstStyle/>
          <a:p>
            <a:r>
              <a:rPr lang="en-US" sz="2500" dirty="0" smtClean="0"/>
              <a:t>Write this in your notebook.</a:t>
            </a:r>
            <a:br>
              <a:rPr lang="en-US" sz="2500" dirty="0" smtClean="0"/>
            </a:br>
            <a:r>
              <a:rPr lang="en-US" sz="2500" dirty="0" smtClean="0"/>
              <a:t>Currently, the RESPECT campaign is occurring. It used to be called “Spread the Word to End the Word.” It calls for tolerance and acceptance of those who are developmentally different. </a:t>
            </a:r>
            <a:br>
              <a:rPr lang="en-US" sz="2500" dirty="0" smtClean="0"/>
            </a:br>
            <a:r>
              <a:rPr lang="en-US" sz="2500" b="1" dirty="0" smtClean="0"/>
              <a:t>What rhetorical device does this campaign seem to rely on the most? What’s your evidence?</a:t>
            </a:r>
            <a:br>
              <a:rPr lang="en-US" sz="2500" b="1" dirty="0" smtClean="0"/>
            </a:br>
            <a:r>
              <a:rPr lang="en-US" sz="1800" dirty="0" smtClean="0"/>
              <a:t>If you aren’t sure about the campaign, listen to the announcements or talk to your partner.</a:t>
            </a:r>
            <a:r>
              <a:rPr lang="en-US" sz="3000" dirty="0" smtClean="0"/>
              <a:t/>
            </a:r>
            <a:br>
              <a:rPr lang="en-US" sz="3000" dirty="0" smtClean="0"/>
            </a:br>
            <a:endParaRPr lang="en-US" sz="3000" dirty="0"/>
          </a:p>
        </p:txBody>
      </p:sp>
      <p:sp>
        <p:nvSpPr>
          <p:cNvPr id="3" name="Subtitle 2"/>
          <p:cNvSpPr>
            <a:spLocks noGrp="1"/>
          </p:cNvSpPr>
          <p:nvPr>
            <p:ph type="body" idx="1"/>
          </p:nvPr>
        </p:nvSpPr>
        <p:spPr>
          <a:xfrm>
            <a:off x="762000" y="685800"/>
            <a:ext cx="7543800" cy="990600"/>
          </a:xfrm>
        </p:spPr>
        <p:txBody>
          <a:bodyPr anchor="t"/>
          <a:lstStyle/>
          <a:p>
            <a:r>
              <a:rPr lang="en-US" sz="4000" dirty="0" smtClean="0"/>
              <a:t>Bellringer: Feb. 24</a:t>
            </a:r>
            <a:endParaRPr lang="en-US" sz="4000" dirty="0"/>
          </a:p>
        </p:txBody>
      </p:sp>
    </p:spTree>
    <p:extLst>
      <p:ext uri="{BB962C8B-B14F-4D97-AF65-F5344CB8AC3E}">
        <p14:creationId xmlns:p14="http://schemas.microsoft.com/office/powerpoint/2010/main" val="9693965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7107" y="5257800"/>
            <a:ext cx="8001000" cy="990600"/>
          </a:xfrm>
        </p:spPr>
        <p:txBody>
          <a:bodyPr anchor="t"/>
          <a:lstStyle/>
          <a:p>
            <a:r>
              <a:rPr lang="en-US" sz="4000" dirty="0"/>
              <a:t>Reading </a:t>
            </a:r>
            <a:r>
              <a:rPr lang="en-US" sz="4000" dirty="0" smtClean="0"/>
              <a:t>Goals</a:t>
            </a:r>
            <a:endParaRPr lang="en-US" sz="4000" dirty="0"/>
          </a:p>
        </p:txBody>
      </p:sp>
      <p:sp>
        <p:nvSpPr>
          <p:cNvPr id="3" name="Text Placeholder 2"/>
          <p:cNvSpPr>
            <a:spLocks noGrp="1"/>
          </p:cNvSpPr>
          <p:nvPr>
            <p:ph type="body" idx="1"/>
          </p:nvPr>
        </p:nvSpPr>
        <p:spPr>
          <a:xfrm>
            <a:off x="762000" y="685800"/>
            <a:ext cx="7543800" cy="4648200"/>
          </a:xfrm>
        </p:spPr>
        <p:txBody>
          <a:bodyPr/>
          <a:lstStyle/>
          <a:p>
            <a:pPr fontAlgn="base"/>
            <a:r>
              <a:rPr lang="en-US" sz="2500" dirty="0"/>
              <a:t>Use reading guide to help analyze King’s approach.</a:t>
            </a:r>
          </a:p>
          <a:p>
            <a:pPr fontAlgn="base"/>
            <a:r>
              <a:rPr lang="en-US" sz="2500" dirty="0"/>
              <a:t>Evaluate his use of </a:t>
            </a:r>
            <a:r>
              <a:rPr lang="en-US" sz="2500" b="1" dirty="0"/>
              <a:t>ethos,</a:t>
            </a:r>
            <a:r>
              <a:rPr lang="en-US" sz="2500" dirty="0"/>
              <a:t> </a:t>
            </a:r>
            <a:r>
              <a:rPr lang="en-US" sz="2500" b="1" dirty="0"/>
              <a:t>logos,</a:t>
            </a:r>
            <a:r>
              <a:rPr lang="en-US" sz="2500" dirty="0"/>
              <a:t> and p</a:t>
            </a:r>
            <a:r>
              <a:rPr lang="en-US" sz="2500" b="1" dirty="0"/>
              <a:t>athos</a:t>
            </a:r>
            <a:r>
              <a:rPr lang="en-US" sz="2500" dirty="0"/>
              <a:t> to see if his piece is more persuasive or argumentative.</a:t>
            </a:r>
          </a:p>
          <a:p>
            <a:pPr fontAlgn="base"/>
            <a:r>
              <a:rPr lang="en-US" sz="2500" dirty="0" smtClean="0"/>
              <a:t>Prepare to answer </a:t>
            </a:r>
            <a:r>
              <a:rPr lang="en-US" sz="2500" dirty="0"/>
              <a:t>the question: How does MLK employ ethos, logos, and pathos in “A Letter From Birmingham Jail” to construct his </a:t>
            </a:r>
            <a:r>
              <a:rPr lang="en-US" sz="2500" dirty="0" smtClean="0"/>
              <a:t>message?</a:t>
            </a:r>
          </a:p>
          <a:p>
            <a:pPr marL="152400" indent="0" fontAlgn="base">
              <a:buNone/>
            </a:pPr>
            <a:endParaRPr lang="en-US" sz="2500" dirty="0"/>
          </a:p>
          <a:p>
            <a:r>
              <a:rPr lang="en-US" dirty="0" smtClean="0"/>
              <a:t>Here’s another LONGER video which incorporates both “A Call for Unity” and “Letter from Birmingham Jail” if you need some help at home: </a:t>
            </a:r>
            <a:r>
              <a:rPr lang="en-US" dirty="0" err="1" smtClean="0">
                <a:hlinkClick r:id="rId2"/>
              </a:rPr>
              <a:t>Univerity</a:t>
            </a:r>
            <a:r>
              <a:rPr lang="en-US" dirty="0" smtClean="0">
                <a:hlinkClick r:id="rId2"/>
              </a:rPr>
              <a:t> of Texas at Austin's video</a:t>
            </a:r>
            <a:endParaRPr lang="en-US" dirty="0"/>
          </a:p>
        </p:txBody>
      </p:sp>
      <p:sp>
        <p:nvSpPr>
          <p:cNvPr id="4" name="Rectangle 3"/>
          <p:cNvSpPr/>
          <p:nvPr/>
        </p:nvSpPr>
        <p:spPr>
          <a:xfrm>
            <a:off x="4447607" y="3244334"/>
            <a:ext cx="248786" cy="369332"/>
          </a:xfrm>
          <a:prstGeom prst="rect">
            <a:avLst/>
          </a:prstGeom>
        </p:spPr>
        <p:txBody>
          <a:bodyPr wrap="none">
            <a:spAutoFit/>
          </a:bodyPr>
          <a:lstStyle/>
          <a:p>
            <a:r>
              <a:rPr lang="en-US" dirty="0">
                <a:solidFill>
                  <a:srgbClr val="000000"/>
                </a:solidFill>
              </a:rPr>
              <a:t> </a:t>
            </a:r>
          </a:p>
        </p:txBody>
      </p:sp>
      <p:sp>
        <p:nvSpPr>
          <p:cNvPr id="5" name="Rectangle 4"/>
          <p:cNvSpPr/>
          <p:nvPr/>
        </p:nvSpPr>
        <p:spPr>
          <a:xfrm>
            <a:off x="4447607" y="3244334"/>
            <a:ext cx="248786" cy="369332"/>
          </a:xfrm>
          <a:prstGeom prst="rect">
            <a:avLst/>
          </a:prstGeom>
        </p:spPr>
        <p:txBody>
          <a:bodyPr wrap="none">
            <a:spAutoFit/>
          </a:bodyPr>
          <a:lstStyle/>
          <a:p>
            <a:r>
              <a:rPr lang="en-US" dirty="0">
                <a:solidFill>
                  <a:srgbClr val="000000"/>
                </a:solidFill>
              </a:rPr>
              <a:t> </a:t>
            </a:r>
          </a:p>
        </p:txBody>
      </p:sp>
    </p:spTree>
    <p:extLst>
      <p:ext uri="{BB962C8B-B14F-4D97-AF65-F5344CB8AC3E}">
        <p14:creationId xmlns:p14="http://schemas.microsoft.com/office/powerpoint/2010/main" val="39239026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772400" cy="1600199"/>
          </a:xfrm>
        </p:spPr>
        <p:txBody>
          <a:bodyPr anchor="t"/>
          <a:lstStyle/>
          <a:p>
            <a:r>
              <a:rPr lang="en-US" sz="2500" dirty="0" smtClean="0"/>
              <a:t>Getting Started.</a:t>
            </a:r>
            <a:br>
              <a:rPr lang="en-US" sz="2500" dirty="0" smtClean="0"/>
            </a:br>
            <a:r>
              <a:rPr lang="en-US" sz="2500" dirty="0" smtClean="0"/>
              <a:t>Window partner: read paragraph 1 out loud. </a:t>
            </a:r>
            <a:br>
              <a:rPr lang="en-US" sz="2500" dirty="0" smtClean="0"/>
            </a:br>
            <a:r>
              <a:rPr lang="en-US" sz="2500" dirty="0"/>
              <a:t/>
            </a:r>
            <a:br>
              <a:rPr lang="en-US" sz="2500" dirty="0"/>
            </a:br>
            <a:r>
              <a:rPr lang="en-US" sz="2500" dirty="0" smtClean="0"/>
              <a:t>Answer the questions in your notes. </a:t>
            </a:r>
            <a:endParaRPr lang="en-US" sz="2500" dirty="0"/>
          </a:p>
        </p:txBody>
      </p:sp>
      <p:sp>
        <p:nvSpPr>
          <p:cNvPr id="3" name="Text Placeholder 2"/>
          <p:cNvSpPr>
            <a:spLocks noGrp="1"/>
          </p:cNvSpPr>
          <p:nvPr>
            <p:ph type="body" idx="1"/>
          </p:nvPr>
        </p:nvSpPr>
        <p:spPr>
          <a:xfrm>
            <a:off x="609600" y="2133600"/>
            <a:ext cx="7772400" cy="3886200"/>
          </a:xfrm>
        </p:spPr>
        <p:txBody>
          <a:bodyPr anchor="t"/>
          <a:lstStyle/>
          <a:p>
            <a:r>
              <a:rPr lang="en-US" sz="2000" dirty="0" smtClean="0"/>
              <a:t>Window partner: Why is he writing this response?</a:t>
            </a:r>
          </a:p>
          <a:p>
            <a:endParaRPr lang="en-US" sz="2000" dirty="0"/>
          </a:p>
          <a:p>
            <a:endParaRPr lang="en-US" sz="2000" dirty="0" smtClean="0"/>
          </a:p>
          <a:p>
            <a:r>
              <a:rPr lang="en-US" sz="2000" dirty="0" smtClean="0"/>
              <a:t>Door partner: How does he specifically address the authors of “A Call for Unity”?</a:t>
            </a:r>
            <a:endParaRPr lang="en-US" sz="2000" dirty="0"/>
          </a:p>
        </p:txBody>
      </p:sp>
    </p:spTree>
    <p:extLst>
      <p:ext uri="{BB962C8B-B14F-4D97-AF65-F5344CB8AC3E}">
        <p14:creationId xmlns:p14="http://schemas.microsoft.com/office/powerpoint/2010/main" val="13017510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772400" cy="1600199"/>
          </a:xfrm>
        </p:spPr>
        <p:txBody>
          <a:bodyPr anchor="t"/>
          <a:lstStyle/>
          <a:p>
            <a:r>
              <a:rPr lang="en-US" sz="2500" dirty="0" smtClean="0"/>
              <a:t>Going on… paragraph 2</a:t>
            </a:r>
            <a:br>
              <a:rPr lang="en-US" sz="2500" dirty="0" smtClean="0"/>
            </a:br>
            <a:r>
              <a:rPr lang="en-US" sz="2500" dirty="0" smtClean="0"/>
              <a:t>Door partner: Read paragraph 2 out loud.</a:t>
            </a:r>
            <a:br>
              <a:rPr lang="en-US" sz="2500" dirty="0" smtClean="0"/>
            </a:br>
            <a:r>
              <a:rPr lang="en-US" sz="2500" dirty="0"/>
              <a:t>Answer the questions in your notes</a:t>
            </a:r>
          </a:p>
        </p:txBody>
      </p:sp>
      <p:sp>
        <p:nvSpPr>
          <p:cNvPr id="3" name="Text Placeholder 2"/>
          <p:cNvSpPr>
            <a:spLocks noGrp="1"/>
          </p:cNvSpPr>
          <p:nvPr>
            <p:ph type="body" idx="1"/>
          </p:nvPr>
        </p:nvSpPr>
        <p:spPr>
          <a:xfrm>
            <a:off x="609600" y="2133600"/>
            <a:ext cx="7772400" cy="3886200"/>
          </a:xfrm>
        </p:spPr>
        <p:txBody>
          <a:bodyPr anchor="t"/>
          <a:lstStyle/>
          <a:p>
            <a:pPr marL="152400" indent="0">
              <a:buNone/>
            </a:pPr>
            <a:r>
              <a:rPr lang="en-US" sz="2000" dirty="0" smtClean="0"/>
              <a:t>Door partner: write a 10 word summary of this paragraph.</a:t>
            </a:r>
          </a:p>
          <a:p>
            <a:pPr marL="152400" indent="0">
              <a:buNone/>
            </a:pPr>
            <a:endParaRPr lang="en-US" sz="2000" dirty="0"/>
          </a:p>
          <a:p>
            <a:pPr marL="152400" indent="0">
              <a:buNone/>
            </a:pPr>
            <a:endParaRPr lang="en-US" sz="2000" dirty="0" smtClean="0"/>
          </a:p>
          <a:p>
            <a:pPr marL="152400" indent="0">
              <a:buNone/>
            </a:pPr>
            <a:r>
              <a:rPr lang="en-US" sz="2000" dirty="0" smtClean="0"/>
              <a:t>Window partner: Which vocabulary term matches most closely with this type of paragraph? (look on the bulletin board to your right – any of those words are fair game). Why is it this term?</a:t>
            </a:r>
            <a:endParaRPr lang="en-US" sz="2000" dirty="0"/>
          </a:p>
        </p:txBody>
      </p:sp>
    </p:spTree>
    <p:extLst>
      <p:ext uri="{BB962C8B-B14F-4D97-AF65-F5344CB8AC3E}">
        <p14:creationId xmlns:p14="http://schemas.microsoft.com/office/powerpoint/2010/main" val="16260755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772400" cy="1600199"/>
          </a:xfrm>
        </p:spPr>
        <p:txBody>
          <a:bodyPr anchor="t"/>
          <a:lstStyle/>
          <a:p>
            <a:r>
              <a:rPr lang="en-US" sz="2500" dirty="0" smtClean="0"/>
              <a:t>Moving Forward:</a:t>
            </a:r>
            <a:br>
              <a:rPr lang="en-US" sz="2500" dirty="0" smtClean="0"/>
            </a:br>
            <a:r>
              <a:rPr lang="en-US" sz="2500" dirty="0" smtClean="0"/>
              <a:t>Window partner read paragraph 3 out loud:</a:t>
            </a:r>
            <a:br>
              <a:rPr lang="en-US" sz="2500" dirty="0" smtClean="0"/>
            </a:br>
            <a:r>
              <a:rPr lang="en-US" sz="2500" dirty="0"/>
              <a:t>Answer the questions in your notes</a:t>
            </a:r>
          </a:p>
        </p:txBody>
      </p:sp>
      <p:sp>
        <p:nvSpPr>
          <p:cNvPr id="3" name="Text Placeholder 2"/>
          <p:cNvSpPr>
            <a:spLocks noGrp="1"/>
          </p:cNvSpPr>
          <p:nvPr>
            <p:ph type="body" idx="1"/>
          </p:nvPr>
        </p:nvSpPr>
        <p:spPr>
          <a:xfrm>
            <a:off x="609600" y="2133600"/>
            <a:ext cx="7772400" cy="3886200"/>
          </a:xfrm>
        </p:spPr>
        <p:txBody>
          <a:bodyPr anchor="t"/>
          <a:lstStyle/>
          <a:p>
            <a:pPr marL="152400" indent="0">
              <a:buNone/>
            </a:pPr>
            <a:r>
              <a:rPr lang="en-US" sz="2000" dirty="0" smtClean="0"/>
              <a:t>Window partner: Why does he include all of these biblical references?</a:t>
            </a:r>
          </a:p>
          <a:p>
            <a:pPr marL="152400" indent="0">
              <a:buNone/>
            </a:pPr>
            <a:endParaRPr lang="en-US" sz="2000" dirty="0"/>
          </a:p>
          <a:p>
            <a:pPr marL="152400" indent="0">
              <a:buNone/>
            </a:pPr>
            <a:endParaRPr lang="en-US" sz="2000" dirty="0" smtClean="0"/>
          </a:p>
          <a:p>
            <a:pPr marL="152400" indent="0">
              <a:buNone/>
            </a:pPr>
            <a:r>
              <a:rPr lang="en-US" sz="2000" dirty="0" smtClean="0"/>
              <a:t>Door partner: Is this paragraph relying on ethos, logos, and/or pathos? WHY?</a:t>
            </a:r>
            <a:endParaRPr lang="en-US" sz="2000" dirty="0"/>
          </a:p>
        </p:txBody>
      </p:sp>
      <mc:AlternateContent xmlns:mc="http://schemas.openxmlformats.org/markup-compatibility/2006">
        <mc:Choice xmlns:p14="http://schemas.microsoft.com/office/powerpoint/2010/main" Requires="p14">
          <p:contentPart p14:bwMode="auto" r:id="rId2">
            <p14:nvContentPartPr>
              <p14:cNvPr id="11" name="Ink 10"/>
              <p14:cNvContentPartPr/>
              <p14:nvPr/>
            </p14:nvContentPartPr>
            <p14:xfrm>
              <a:off x="2272204" y="2539978"/>
              <a:ext cx="4702680" cy="1191960"/>
            </p14:xfrm>
          </p:contentPart>
        </mc:Choice>
        <mc:Fallback>
          <p:pic>
            <p:nvPicPr>
              <p:cNvPr id="11" name="Ink 10"/>
              <p:cNvPicPr/>
              <p:nvPr/>
            </p:nvPicPr>
            <p:blipFill>
              <a:blip r:embed="rId3"/>
              <a:stretch>
                <a:fillRect/>
              </a:stretch>
            </p:blipFill>
            <p:spPr>
              <a:xfrm>
                <a:off x="2260324" y="2528098"/>
                <a:ext cx="4726800" cy="121572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50" name="Ink 49"/>
              <p14:cNvContentPartPr/>
              <p14:nvPr/>
            </p14:nvContentPartPr>
            <p14:xfrm>
              <a:off x="1561564" y="4599898"/>
              <a:ext cx="387720" cy="942480"/>
            </p14:xfrm>
          </p:contentPart>
        </mc:Choice>
        <mc:Fallback>
          <p:pic>
            <p:nvPicPr>
              <p:cNvPr id="50" name="Ink 49"/>
              <p:cNvPicPr/>
              <p:nvPr/>
            </p:nvPicPr>
            <p:blipFill>
              <a:blip r:embed="rId5"/>
              <a:stretch>
                <a:fillRect/>
              </a:stretch>
            </p:blipFill>
            <p:spPr>
              <a:xfrm>
                <a:off x="1549324" y="4588018"/>
                <a:ext cx="411840" cy="96624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55" name="Ink 54"/>
              <p14:cNvContentPartPr/>
              <p14:nvPr/>
            </p14:nvContentPartPr>
            <p14:xfrm>
              <a:off x="3020644" y="5366338"/>
              <a:ext cx="37080" cy="0"/>
            </p14:xfrm>
          </p:contentPart>
        </mc:Choice>
        <mc:Fallback>
          <p:pic>
            <p:nvPicPr>
              <p:cNvPr id="55" name="Ink 54"/>
              <p:cNvPicPr/>
              <p:nvPr/>
            </p:nvPicPr>
            <p:blipFill>
              <a:blip r:embed="rId7"/>
              <a:stretch>
                <a:fillRect/>
              </a:stretch>
            </p:blipFill>
            <p:spPr>
              <a:xfrm>
                <a:off x="0" y="0"/>
                <a:ext cx="37080" cy="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67" name="Ink 66"/>
              <p14:cNvContentPartPr/>
              <p14:nvPr/>
            </p14:nvContentPartPr>
            <p14:xfrm>
              <a:off x="1607284" y="4572178"/>
              <a:ext cx="443880" cy="573120"/>
            </p14:xfrm>
          </p:contentPart>
        </mc:Choice>
        <mc:Fallback>
          <p:pic>
            <p:nvPicPr>
              <p:cNvPr id="67" name="Ink 66"/>
              <p:cNvPicPr/>
              <p:nvPr/>
            </p:nvPicPr>
            <p:blipFill>
              <a:blip r:embed="rId9"/>
              <a:stretch>
                <a:fillRect/>
              </a:stretch>
            </p:blipFill>
            <p:spPr>
              <a:xfrm>
                <a:off x="1595404" y="4560298"/>
                <a:ext cx="467640" cy="59688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68" name="Ink 67"/>
              <p14:cNvContentPartPr/>
              <p14:nvPr/>
            </p14:nvContentPartPr>
            <p14:xfrm>
              <a:off x="2217124" y="5181658"/>
              <a:ext cx="3565440" cy="240120"/>
            </p14:xfrm>
          </p:contentPart>
        </mc:Choice>
        <mc:Fallback>
          <p:pic>
            <p:nvPicPr>
              <p:cNvPr id="68" name="Ink 67"/>
              <p:cNvPicPr/>
              <p:nvPr/>
            </p:nvPicPr>
            <p:blipFill>
              <a:blip r:embed="rId11"/>
              <a:stretch>
                <a:fillRect/>
              </a:stretch>
            </p:blipFill>
            <p:spPr>
              <a:xfrm>
                <a:off x="2205244" y="5169778"/>
                <a:ext cx="3589200" cy="26424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69" name="Ink 68"/>
              <p14:cNvContentPartPr/>
              <p14:nvPr/>
            </p14:nvContentPartPr>
            <p14:xfrm>
              <a:off x="6206644" y="4766578"/>
              <a:ext cx="905760" cy="849960"/>
            </p14:xfrm>
          </p:contentPart>
        </mc:Choice>
        <mc:Fallback>
          <p:pic>
            <p:nvPicPr>
              <p:cNvPr id="69" name="Ink 68"/>
              <p:cNvPicPr/>
              <p:nvPr/>
            </p:nvPicPr>
            <p:blipFill>
              <a:blip r:embed="rId13"/>
              <a:stretch>
                <a:fillRect/>
              </a:stretch>
            </p:blipFill>
            <p:spPr>
              <a:xfrm>
                <a:off x="6194764" y="4754338"/>
                <a:ext cx="929520" cy="874080"/>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79" name="Ink 78"/>
              <p14:cNvContentPartPr/>
              <p14:nvPr/>
            </p14:nvContentPartPr>
            <p14:xfrm>
              <a:off x="1514764" y="4637338"/>
              <a:ext cx="759960" cy="999720"/>
            </p14:xfrm>
          </p:contentPart>
        </mc:Choice>
        <mc:Fallback>
          <p:pic>
            <p:nvPicPr>
              <p:cNvPr id="79" name="Ink 78"/>
              <p:cNvPicPr/>
              <p:nvPr/>
            </p:nvPicPr>
            <p:blipFill>
              <a:blip r:embed="rId15"/>
              <a:stretch>
                <a:fillRect/>
              </a:stretch>
            </p:blipFill>
            <p:spPr>
              <a:xfrm>
                <a:off x="1502884" y="4625098"/>
                <a:ext cx="783720" cy="1023840"/>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80" name="Ink 79"/>
              <p14:cNvContentPartPr/>
              <p14:nvPr/>
            </p14:nvContentPartPr>
            <p14:xfrm>
              <a:off x="5024764" y="5245378"/>
              <a:ext cx="665280" cy="46800"/>
            </p14:xfrm>
          </p:contentPart>
        </mc:Choice>
        <mc:Fallback>
          <p:pic>
            <p:nvPicPr>
              <p:cNvPr id="80" name="Ink 79"/>
              <p:cNvPicPr/>
              <p:nvPr/>
            </p:nvPicPr>
            <p:blipFill>
              <a:blip r:embed="rId17"/>
              <a:stretch>
                <a:fillRect/>
              </a:stretch>
            </p:blipFill>
            <p:spPr>
              <a:xfrm>
                <a:off x="5012884" y="5233498"/>
                <a:ext cx="689040" cy="70920"/>
              </a:xfrm>
              <a:prstGeom prst="rect">
                <a:avLst/>
              </a:prstGeom>
            </p:spPr>
          </p:pic>
        </mc:Fallback>
      </mc:AlternateContent>
      <mc:AlternateContent xmlns:mc="http://schemas.openxmlformats.org/markup-compatibility/2006">
        <mc:Choice xmlns:p14="http://schemas.microsoft.com/office/powerpoint/2010/main" Requires="p14">
          <p:contentPart p14:bwMode="auto" r:id="rId18">
            <p14:nvContentPartPr>
              <p14:cNvPr id="81" name="Ink 80"/>
              <p14:cNvContentPartPr/>
              <p14:nvPr/>
            </p14:nvContentPartPr>
            <p14:xfrm>
              <a:off x="5939164" y="4648498"/>
              <a:ext cx="1366920" cy="1023120"/>
            </p14:xfrm>
          </p:contentPart>
        </mc:Choice>
        <mc:Fallback>
          <p:pic>
            <p:nvPicPr>
              <p:cNvPr id="81" name="Ink 80"/>
              <p:cNvPicPr/>
              <p:nvPr/>
            </p:nvPicPr>
            <p:blipFill>
              <a:blip r:embed="rId19"/>
              <a:stretch>
                <a:fillRect/>
              </a:stretch>
            </p:blipFill>
            <p:spPr>
              <a:xfrm>
                <a:off x="5927284" y="4636618"/>
                <a:ext cx="1391040" cy="1046880"/>
              </a:xfrm>
              <a:prstGeom prst="rect">
                <a:avLst/>
              </a:prstGeom>
            </p:spPr>
          </p:pic>
        </mc:Fallback>
      </mc:AlternateContent>
    </p:spTree>
    <p:extLst>
      <p:ext uri="{BB962C8B-B14F-4D97-AF65-F5344CB8AC3E}">
        <p14:creationId xmlns:p14="http://schemas.microsoft.com/office/powerpoint/2010/main" val="33128736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772400" cy="1600199"/>
          </a:xfrm>
        </p:spPr>
        <p:txBody>
          <a:bodyPr anchor="t"/>
          <a:lstStyle/>
          <a:p>
            <a:r>
              <a:rPr lang="en-US" sz="2500" dirty="0" smtClean="0"/>
              <a:t>Next! Paragraph 4:</a:t>
            </a:r>
            <a:br>
              <a:rPr lang="en-US" sz="2500" dirty="0" smtClean="0"/>
            </a:br>
            <a:r>
              <a:rPr lang="en-US" sz="2500" dirty="0" smtClean="0"/>
              <a:t>Door partner read out loud.</a:t>
            </a:r>
            <a:br>
              <a:rPr lang="en-US" sz="2500" dirty="0" smtClean="0"/>
            </a:br>
            <a:r>
              <a:rPr lang="en-US" sz="2500" dirty="0"/>
              <a:t>Answer the questions in your notes</a:t>
            </a:r>
          </a:p>
        </p:txBody>
      </p:sp>
      <p:sp>
        <p:nvSpPr>
          <p:cNvPr id="3" name="Text Placeholder 2"/>
          <p:cNvSpPr>
            <a:spLocks noGrp="1"/>
          </p:cNvSpPr>
          <p:nvPr>
            <p:ph type="body" idx="1"/>
          </p:nvPr>
        </p:nvSpPr>
        <p:spPr>
          <a:xfrm>
            <a:off x="609600" y="2133600"/>
            <a:ext cx="7772400" cy="3886200"/>
          </a:xfrm>
        </p:spPr>
        <p:txBody>
          <a:bodyPr anchor="t"/>
          <a:lstStyle/>
          <a:p>
            <a:pPr marL="152400" indent="0">
              <a:buNone/>
            </a:pPr>
            <a:r>
              <a:rPr lang="en-US" sz="2000" dirty="0" smtClean="0"/>
              <a:t>Door partner: </a:t>
            </a:r>
            <a:r>
              <a:rPr lang="en-US" sz="2000" dirty="0"/>
              <a:t>What in “A Call for Unity” is MLK specifically rebutting? </a:t>
            </a:r>
          </a:p>
          <a:p>
            <a:pPr marL="152400" indent="0">
              <a:buNone/>
            </a:pPr>
            <a:endParaRPr lang="en-US" sz="2000" dirty="0"/>
          </a:p>
          <a:p>
            <a:pPr marL="152400" indent="0">
              <a:buNone/>
            </a:pPr>
            <a:endParaRPr lang="en-US" sz="2000" dirty="0" smtClean="0"/>
          </a:p>
          <a:p>
            <a:pPr marL="152400" indent="0">
              <a:buNone/>
            </a:pPr>
            <a:r>
              <a:rPr lang="en-US" sz="2000" dirty="0" smtClean="0"/>
              <a:t>Window partner: Why </a:t>
            </a:r>
            <a:r>
              <a:rPr lang="en-US" sz="2000" dirty="0"/>
              <a:t>isn’t he an “outsider”?</a:t>
            </a:r>
          </a:p>
          <a:p>
            <a:pPr marL="152400" indent="0">
              <a:buNone/>
            </a:pPr>
            <a:endParaRPr lang="en-US" sz="2000" dirty="0"/>
          </a:p>
        </p:txBody>
      </p:sp>
    </p:spTree>
    <p:extLst>
      <p:ext uri="{BB962C8B-B14F-4D97-AF65-F5344CB8AC3E}">
        <p14:creationId xmlns:p14="http://schemas.microsoft.com/office/powerpoint/2010/main" val="16260755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772400" cy="1600199"/>
          </a:xfrm>
        </p:spPr>
        <p:txBody>
          <a:bodyPr anchor="t"/>
          <a:lstStyle/>
          <a:p>
            <a:r>
              <a:rPr lang="en-US" sz="2500" dirty="0" smtClean="0"/>
              <a:t>Oh snap! Paragraph 5</a:t>
            </a:r>
            <a:br>
              <a:rPr lang="en-US" sz="2500" dirty="0" smtClean="0"/>
            </a:br>
            <a:r>
              <a:rPr lang="en-US" sz="2500" dirty="0" smtClean="0"/>
              <a:t>Window partner read out loud.</a:t>
            </a:r>
            <a:br>
              <a:rPr lang="en-US" sz="2500" dirty="0" smtClean="0"/>
            </a:br>
            <a:r>
              <a:rPr lang="en-US" sz="2500" dirty="0"/>
              <a:t>Answer the questions in your notes</a:t>
            </a:r>
          </a:p>
        </p:txBody>
      </p:sp>
      <p:sp>
        <p:nvSpPr>
          <p:cNvPr id="3" name="Text Placeholder 2"/>
          <p:cNvSpPr>
            <a:spLocks noGrp="1"/>
          </p:cNvSpPr>
          <p:nvPr>
            <p:ph type="body" idx="1"/>
          </p:nvPr>
        </p:nvSpPr>
        <p:spPr>
          <a:xfrm>
            <a:off x="609600" y="2133600"/>
            <a:ext cx="7772400" cy="3886200"/>
          </a:xfrm>
        </p:spPr>
        <p:txBody>
          <a:bodyPr anchor="t"/>
          <a:lstStyle/>
          <a:p>
            <a:pPr marL="152400" indent="0">
              <a:buNone/>
            </a:pPr>
            <a:r>
              <a:rPr lang="en-US" sz="2000" dirty="0" smtClean="0"/>
              <a:t>Window partner: what is MLK’s criticism?</a:t>
            </a:r>
          </a:p>
          <a:p>
            <a:pPr marL="152400" indent="0">
              <a:buNone/>
            </a:pPr>
            <a:endParaRPr lang="en-US" sz="2000" dirty="0"/>
          </a:p>
          <a:p>
            <a:pPr marL="152400" indent="0">
              <a:buNone/>
            </a:pPr>
            <a:endParaRPr lang="en-US" sz="2000" dirty="0" smtClean="0"/>
          </a:p>
          <a:p>
            <a:pPr marL="152400" indent="0">
              <a:buNone/>
            </a:pPr>
            <a:r>
              <a:rPr lang="en-US" sz="2000" dirty="0" smtClean="0"/>
              <a:t>Door partner: Describe MLK’s tone here.</a:t>
            </a:r>
          </a:p>
          <a:p>
            <a:pPr marL="152400" indent="0">
              <a:buNone/>
            </a:pPr>
            <a:endParaRPr lang="en-US" sz="2000" dirty="0"/>
          </a:p>
          <a:p>
            <a:pPr marL="152400" indent="0">
              <a:buNone/>
            </a:pPr>
            <a:endParaRPr lang="en-US" sz="2000" dirty="0" smtClean="0"/>
          </a:p>
          <a:p>
            <a:pPr marL="152400" indent="0">
              <a:buNone/>
            </a:pPr>
            <a:r>
              <a:rPr lang="en-US" sz="2000" dirty="0" smtClean="0"/>
              <a:t>Together: does this paragraph rely on ethos, logos, and/or pathos? Why? </a:t>
            </a:r>
            <a:endParaRPr lang="en-US" sz="2000" dirty="0"/>
          </a:p>
        </p:txBody>
      </p:sp>
    </p:spTree>
    <p:extLst>
      <p:ext uri="{BB962C8B-B14F-4D97-AF65-F5344CB8AC3E}">
        <p14:creationId xmlns:p14="http://schemas.microsoft.com/office/powerpoint/2010/main" val="6335836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772400" cy="1600199"/>
          </a:xfrm>
        </p:spPr>
        <p:txBody>
          <a:bodyPr anchor="t"/>
          <a:lstStyle/>
          <a:p>
            <a:r>
              <a:rPr lang="en-US" sz="2500" dirty="0" smtClean="0"/>
              <a:t>Paragraphs </a:t>
            </a:r>
            <a:r>
              <a:rPr lang="en-US" sz="2500" dirty="0" smtClean="0"/>
              <a:t>6-8 </a:t>
            </a:r>
            <a:r>
              <a:rPr lang="en-US" sz="2500" dirty="0" smtClean="0"/>
              <a:t/>
            </a:r>
            <a:br>
              <a:rPr lang="en-US" sz="2500" dirty="0" smtClean="0"/>
            </a:br>
            <a:r>
              <a:rPr lang="en-US" sz="2500" dirty="0" smtClean="0"/>
              <a:t>Door partner read out loud.</a:t>
            </a:r>
            <a:br>
              <a:rPr lang="en-US" sz="2500" dirty="0" smtClean="0"/>
            </a:br>
            <a:r>
              <a:rPr lang="en-US" sz="2500" dirty="0"/>
              <a:t>Answer the questions in your notes</a:t>
            </a:r>
          </a:p>
        </p:txBody>
      </p:sp>
      <p:sp>
        <p:nvSpPr>
          <p:cNvPr id="3" name="Text Placeholder 2"/>
          <p:cNvSpPr>
            <a:spLocks noGrp="1"/>
          </p:cNvSpPr>
          <p:nvPr>
            <p:ph type="body" idx="1"/>
          </p:nvPr>
        </p:nvSpPr>
        <p:spPr>
          <a:xfrm>
            <a:off x="609600" y="2133600"/>
            <a:ext cx="7772400" cy="3886200"/>
          </a:xfrm>
        </p:spPr>
        <p:txBody>
          <a:bodyPr anchor="t"/>
          <a:lstStyle/>
          <a:p>
            <a:pPr marL="152400" indent="0">
              <a:buNone/>
            </a:pPr>
            <a:r>
              <a:rPr lang="en-US" sz="2000" dirty="0" smtClean="0"/>
              <a:t>Door partner: What is the purpose for these paragraphs?</a:t>
            </a:r>
          </a:p>
          <a:p>
            <a:pPr marL="152400" indent="0">
              <a:buNone/>
            </a:pPr>
            <a:endParaRPr lang="en-US" sz="2000" dirty="0"/>
          </a:p>
          <a:p>
            <a:pPr marL="152400" indent="0">
              <a:buNone/>
            </a:pPr>
            <a:endParaRPr lang="en-US" sz="2000" dirty="0"/>
          </a:p>
          <a:p>
            <a:pPr marL="152400" indent="0">
              <a:buNone/>
            </a:pPr>
            <a:r>
              <a:rPr lang="en-US" sz="2000" dirty="0"/>
              <a:t>Window </a:t>
            </a:r>
            <a:r>
              <a:rPr lang="en-US" sz="2000" dirty="0" smtClean="0"/>
              <a:t>partner: What does King outline here? </a:t>
            </a:r>
          </a:p>
          <a:p>
            <a:pPr marL="152400" indent="0">
              <a:buNone/>
            </a:pPr>
            <a:endParaRPr lang="en-US" sz="2000" dirty="0"/>
          </a:p>
          <a:p>
            <a:pPr marL="152400" indent="0">
              <a:buNone/>
            </a:pPr>
            <a:endParaRPr lang="en-US" sz="2000" dirty="0" smtClean="0"/>
          </a:p>
          <a:p>
            <a:pPr marL="152400" indent="0">
              <a:buNone/>
            </a:pPr>
            <a:r>
              <a:rPr lang="en-US" sz="2000" dirty="0" smtClean="0"/>
              <a:t>Together: Do these paragraphs rely on ethos, logos, and/or pathos? Why? </a:t>
            </a:r>
            <a:endParaRPr lang="en-US" sz="2000" dirty="0"/>
          </a:p>
        </p:txBody>
      </p:sp>
      <mc:AlternateContent xmlns:mc="http://schemas.openxmlformats.org/markup-compatibility/2006">
        <mc:Choice xmlns:p14="http://schemas.microsoft.com/office/powerpoint/2010/main" Requires="p14">
          <p:contentPart p14:bwMode="auto" r:id="rId2">
            <p14:nvContentPartPr>
              <p14:cNvPr id="14" name="Ink 13"/>
              <p14:cNvContentPartPr/>
              <p14:nvPr/>
            </p14:nvContentPartPr>
            <p14:xfrm>
              <a:off x="5459284" y="3666778"/>
              <a:ext cx="0" cy="28080"/>
            </p14:xfrm>
          </p:contentPart>
        </mc:Choice>
        <mc:Fallback>
          <p:pic>
            <p:nvPicPr>
              <p:cNvPr id="14" name="Ink 13"/>
              <p:cNvPicPr/>
              <p:nvPr/>
            </p:nvPicPr>
            <p:blipFill>
              <a:blip r:embed="rId3"/>
              <a:stretch>
                <a:fillRect/>
              </a:stretch>
            </p:blipFill>
            <p:spPr>
              <a:xfrm>
                <a:off x="0" y="0"/>
                <a:ext cx="0" cy="2808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15" name="Ink 14"/>
              <p14:cNvContentPartPr/>
              <p14:nvPr/>
            </p14:nvContentPartPr>
            <p14:xfrm>
              <a:off x="4397644" y="3592978"/>
              <a:ext cx="1605960" cy="425160"/>
            </p14:xfrm>
          </p:contentPart>
        </mc:Choice>
        <mc:Fallback>
          <p:pic>
            <p:nvPicPr>
              <p:cNvPr id="15" name="Ink 14"/>
              <p:cNvPicPr/>
              <p:nvPr/>
            </p:nvPicPr>
            <p:blipFill>
              <a:blip r:embed="rId5"/>
              <a:stretch>
                <a:fillRect/>
              </a:stretch>
            </p:blipFill>
            <p:spPr>
              <a:xfrm>
                <a:off x="4385764" y="3581098"/>
                <a:ext cx="1630080" cy="44892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18" name="Ink 17"/>
              <p14:cNvContentPartPr/>
              <p14:nvPr/>
            </p14:nvContentPartPr>
            <p14:xfrm>
              <a:off x="5680324" y="3703498"/>
              <a:ext cx="9720" cy="0"/>
            </p14:xfrm>
          </p:contentPart>
        </mc:Choice>
        <mc:Fallback>
          <p:pic>
            <p:nvPicPr>
              <p:cNvPr id="18" name="Ink 17"/>
              <p:cNvPicPr/>
              <p:nvPr/>
            </p:nvPicPr>
            <p:blipFill>
              <a:blip r:embed="rId7"/>
              <a:stretch>
                <a:fillRect/>
              </a:stretch>
            </p:blipFill>
            <p:spPr>
              <a:xfrm>
                <a:off x="0" y="0"/>
                <a:ext cx="9720" cy="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21" name="Ink 20"/>
              <p14:cNvContentPartPr/>
              <p14:nvPr/>
            </p14:nvContentPartPr>
            <p14:xfrm>
              <a:off x="5727124" y="3639418"/>
              <a:ext cx="0" cy="9360"/>
            </p14:xfrm>
          </p:contentPart>
        </mc:Choice>
        <mc:Fallback>
          <p:pic>
            <p:nvPicPr>
              <p:cNvPr id="21" name="Ink 20"/>
              <p:cNvPicPr/>
              <p:nvPr/>
            </p:nvPicPr>
            <p:blipFill>
              <a:blip r:embed="rId9"/>
              <a:stretch>
                <a:fillRect/>
              </a:stretch>
            </p:blipFill>
            <p:spPr>
              <a:xfrm>
                <a:off x="0" y="0"/>
                <a:ext cx="0" cy="9360"/>
              </a:xfrm>
              <a:prstGeom prst="rect">
                <a:avLst/>
              </a:prstGeom>
            </p:spPr>
          </p:pic>
        </mc:Fallback>
      </mc:AlternateContent>
    </p:spTree>
    <p:extLst>
      <p:ext uri="{BB962C8B-B14F-4D97-AF65-F5344CB8AC3E}">
        <p14:creationId xmlns:p14="http://schemas.microsoft.com/office/powerpoint/2010/main" val="2150746914"/>
      </p:ext>
    </p:extLst>
  </p:cSld>
  <p:clrMapOvr>
    <a:masterClrMapping/>
  </p:clrMapOvr>
</p:sld>
</file>

<file path=ppt/theme/theme1.xml><?xml version="1.0" encoding="utf-8"?>
<a:theme xmlns:a="http://schemas.openxmlformats.org/drawingml/2006/main" name="1_NewsPrint">
  <a:themeElements>
    <a:clrScheme name="NewsPrint">
      <a:dk1>
        <a:srgbClr val="000000"/>
      </a:dk1>
      <a:lt1>
        <a:srgbClr val="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237</TotalTime>
  <Words>658</Words>
  <Application>Microsoft Office PowerPoint</Application>
  <PresentationFormat>On-screen Show (4:3)</PresentationFormat>
  <Paragraphs>87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1_NewsPrint</vt:lpstr>
      <vt:lpstr>PowerPoint Presentation</vt:lpstr>
      <vt:lpstr>Write this in your notebook. Currently, the RESPECT campaign is occurring. It used to be called “Spread the Word to End the Word.” It calls for tolerance and acceptance of those who are developmentally different.  What rhetorical device does this campaign seem to rely on the most? What’s your evidence? If you aren’t sure about the campaign, listen to the announcements or talk to your partner. </vt:lpstr>
      <vt:lpstr>Reading Goals</vt:lpstr>
      <vt:lpstr>Getting Started. Window partner: read paragraph 1 out loud.   Answer the questions in your notes. </vt:lpstr>
      <vt:lpstr>Going on… paragraph 2 Door partner: Read paragraph 2 out loud. Answer the questions in your notes</vt:lpstr>
      <vt:lpstr>Moving Forward: Window partner read paragraph 3 out loud: Answer the questions in your notes</vt:lpstr>
      <vt:lpstr>Next! Paragraph 4: Door partner read out loud. Answer the questions in your notes</vt:lpstr>
      <vt:lpstr>Oh snap! Paragraph 5 Window partner read out loud. Answer the questions in your notes</vt:lpstr>
      <vt:lpstr>Paragraphs 6-8  Door partner read out loud. Answer the questions in your notes</vt:lpstr>
      <vt:lpstr>Paragraphs 9-10   Window partner read out loud. Answer the questions in your notes</vt:lpstr>
      <vt:lpstr>Paragraph 11    Door partner read out loud. Answer the questions in your notes</vt:lpstr>
      <vt:lpstr>Paragraph 12-13 Window partner read out loud. Answer the questions in your notes</vt:lpstr>
      <vt:lpstr>Section 2 – 5 of “Letter from Birmingham”   Continue reading, switching paragraphs. Complete the reading guide questions: IN YOUR NOTES – don’t write on my class copy of the questions.    When we are finished, we will be having a class discussion of King’s letter. You will be prepared by reading the speech and answering the study guide questions. </vt:lpstr>
      <vt:lpstr>Discussion: </vt:lpstr>
      <vt:lpstr>Answer the lesson question if you finish reading everything and completing the questions.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Write this in your notebook. Currently, the RESPECT campaign is occurring. It used to be called “Spread the Word to End the Word.” It calls for tolerance and acceptance of those who are developmentally different.  What rhetorical device does this campaign seem to rely on the most? What’s your evidence? If you aren’t sure about the campaign, listen to the announcements or talk to your partner.</dc:title>
  <dc:creator>Windows User</dc:creator>
  <cp:lastModifiedBy>Windows User</cp:lastModifiedBy>
  <cp:revision>10</cp:revision>
  <dcterms:created xsi:type="dcterms:W3CDTF">2015-02-23T18:38:39Z</dcterms:created>
  <dcterms:modified xsi:type="dcterms:W3CDTF">2015-02-24T15:40:16Z</dcterms:modified>
</cp:coreProperties>
</file>