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3.xml" ContentType="application/inkml+xml"/>
  <Override PartName="/ppt/ink/ink4.xml" ContentType="application/inkml+xml"/>
  <Override PartName="/ppt/ink/ink5.xml" ContentType="application/inkml+xml"/>
  <Override PartName="/ppt/notesSlides/notesSlide3.xml" ContentType="application/vnd.openxmlformats-officedocument.presentationml.notesSlide+xml"/>
  <Override PartName="/ppt/ink/ink6.xml" ContentType="application/inkml+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ink/ink7.xml" ContentType="application/inkml+xml"/>
  <Override PartName="/ppt/ink/ink8.xml" ContentType="application/inkml+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60" r:id="rId2"/>
    <p:sldId id="257" r:id="rId3"/>
    <p:sldId id="261" r:id="rId4"/>
    <p:sldId id="263" r:id="rId5"/>
    <p:sldId id="264" r:id="rId6"/>
    <p:sldId id="262" r:id="rId7"/>
    <p:sldId id="265" r:id="rId8"/>
    <p:sldId id="272" r:id="rId9"/>
    <p:sldId id="266" r:id="rId10"/>
    <p:sldId id="267" r:id="rId11"/>
    <p:sldId id="268" r:id="rId12"/>
    <p:sldId id="269" r:id="rId13"/>
    <p:sldId id="277" r:id="rId14"/>
    <p:sldId id="278" r:id="rId15"/>
    <p:sldId id="279" r:id="rId16"/>
    <p:sldId id="280" r:id="rId17"/>
    <p:sldId id="270" r:id="rId18"/>
    <p:sldId id="273" r:id="rId19"/>
    <p:sldId id="274" r:id="rId20"/>
    <p:sldId id="276" r:id="rId21"/>
    <p:sldId id="258" r:id="rId22"/>
    <p:sldId id="25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5-02-25T16:26:44.669"/>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8B44F9A7-26AF-41E8-A25E-BBA7CD2ADDBA}" emma:medium="tactile" emma:mode="ink">
          <msink:context xmlns:msink="http://schemas.microsoft.com/ink/2010/main" type="writingRegion" rotatedBoundingBox="692,6414 1821,6414 1821,8133 692,8133"/>
        </emma:interpretation>
      </emma:emma>
    </inkml:annotationXML>
    <inkml:traceGroup>
      <inkml:annotationXML>
        <emma:emma xmlns:emma="http://www.w3.org/2003/04/emma" version="1.0">
          <emma:interpretation id="{4777E214-D8A6-4E66-95B6-FB58FCB10E11}" emma:medium="tactile" emma:mode="ink">
            <msink:context xmlns:msink="http://schemas.microsoft.com/ink/2010/main" type="paragraph" rotatedBoundingBox="692,6414 1821,6414 1821,8133 692,8133" alignmentLevel="1"/>
          </emma:interpretation>
        </emma:emma>
      </inkml:annotationXML>
      <inkml:traceGroup>
        <inkml:annotationXML>
          <emma:emma xmlns:emma="http://www.w3.org/2003/04/emma" version="1.0">
            <emma:interpretation id="{CB39041A-3C6D-46F8-9BB8-987FEFC82875}" emma:medium="tactile" emma:mode="ink">
              <msink:context xmlns:msink="http://schemas.microsoft.com/ink/2010/main" type="line" rotatedBoundingBox="692,6414 1821,6414 1821,8133 692,8133"/>
            </emma:interpretation>
          </emma:emma>
        </inkml:annotationXML>
        <inkml:traceGroup>
          <inkml:annotationXML>
            <emma:emma xmlns:emma="http://www.w3.org/2003/04/emma" version="1.0">
              <emma:interpretation id="{098FC523-B59C-49B2-91B2-54B24FCBD4D2}" emma:medium="tactile" emma:mode="ink">
                <msink:context xmlns:msink="http://schemas.microsoft.com/ink/2010/main" type="inkWord" rotatedBoundingBox="692,6414 1821,6414 1821,8133 692,8133"/>
              </emma:interpretation>
              <emma:one-of disjunction-type="recognition" id="oneOf0">
                <emma:interpretation id="interp0" emma:lang="en-US" emma:confidence="0">
                  <emma:literal>Pl</emma:literal>
                </emma:interpretation>
                <emma:interpretation id="interp1" emma:lang="en-US" emma:confidence="0">
                  <emma:literal>PI</emma:literal>
                </emma:interpretation>
                <emma:interpretation id="interp2" emma:lang="en-US" emma:confidence="0">
                  <emma:literal>Ph</emma:literal>
                </emma:interpretation>
                <emma:interpretation id="interp3" emma:lang="en-US" emma:confidence="0">
                  <emma:literal>P/</emma:literal>
                </emma:interpretation>
                <emma:interpretation id="interp4" emma:lang="en-US" emma:confidence="0">
                  <emma:literal>Pi</emma:literal>
                </emma:interpretation>
              </emma:one-of>
            </emma:emma>
          </inkml:annotationXML>
          <inkml:trace contextRef="#ctx0" brushRef="#br0">0 172 512,'26'-25'0,"-26"-2"0,26 2 0,25-26 0,0 26 0,52-1 0,-26 52 0,25-1 0,1 26 0,-26 1 0,0 25 0,0 0 0,-52 0 0,1 25 0,-26-25 0,-26 0 0,-25 0 0,0 0 0,-26-25 0,0-27 0,1 1 0,-2 0 0,27-26 0,25 0 0</inkml:trace>
          <inkml:trace contextRef="#ctx0" brushRef="#br0" timeOffset="-331.0329">359 249 512,'0'26'0,"0"0"0,26 26 0,-26 50 0,25 0 0,-25 27 0,26-1 0,-26 27 0,27-2 0,-2-25 0,-25 0 0,0 1 0,26-52 0,-1 0 0,-25-53 0,26 3 0,-26-27 0,0 0 0</inkml:trace>
          <inkml:trace contextRef="#ctx0" brushRef="#br0" timeOffset="297.0297">1001 95 512,'0'25'0,"0"2"0,26 50 0,-26 25 0,25 27 0,-25-1 0,0 0 0,26 26 0,-26-26 0,26-25 0,-26 25 0,25-25 0,-25-52 0,0 1 0</inkml:trace>
        </inkml:traceGroup>
      </inkml:traceGroup>
    </inkml:traceGroup>
  </inkml:traceGroup>
</inkml:ink>
</file>

<file path=ppt/ink/ink2.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5-02-25T18:49:52.873"/>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10D47FC2-18BD-4629-8163-8D5A24FF9671}" emma:medium="tactile" emma:mode="ink">
          <msink:context xmlns:msink="http://schemas.microsoft.com/ink/2010/main" type="writingRegion" rotatedBoundingBox="3030,11711 14226,11762 14208,15573 3012,15522"/>
        </emma:interpretation>
      </emma:emma>
    </inkml:annotationXML>
    <inkml:traceGroup>
      <inkml:annotationXML>
        <emma:emma xmlns:emma="http://www.w3.org/2003/04/emma" version="1.0">
          <emma:interpretation id="{02B8587C-141B-4273-8FCE-E9C92DF89F6C}" emma:medium="tactile" emma:mode="ink">
            <msink:context xmlns:msink="http://schemas.microsoft.com/ink/2010/main" type="paragraph" rotatedBoundingBox="3030,11711 12240,11753 12232,13615 3021,13573" alignmentLevel="1"/>
          </emma:interpretation>
        </emma:emma>
      </inkml:annotationXML>
      <inkml:traceGroup>
        <inkml:annotationXML>
          <emma:emma xmlns:emma="http://www.w3.org/2003/04/emma" version="1.0">
            <emma:interpretation id="{A3C5A592-882A-4F43-9E99-3E662E72A69F}" emma:medium="tactile" emma:mode="ink">
              <msink:context xmlns:msink="http://schemas.microsoft.com/ink/2010/main" type="line" rotatedBoundingBox="3030,11711 12240,11753 12232,13615 3021,13573"/>
            </emma:interpretation>
          </emma:emma>
        </inkml:annotationXML>
        <inkml:traceGroup>
          <inkml:annotationXML>
            <emma:emma xmlns:emma="http://www.w3.org/2003/04/emma" version="1.0">
              <emma:interpretation id="{2D394616-5148-4128-9446-D2647A88B66C}" emma:medium="tactile" emma:mode="ink">
                <msink:context xmlns:msink="http://schemas.microsoft.com/ink/2010/main" type="inkWord" rotatedBoundingBox="3030,11711 12240,11753 12232,13615 3021,13573"/>
              </emma:interpretation>
              <emma:one-of disjunction-type="recognition" id="oneOf0">
                <emma:interpretation id="interp0" emma:lang="en-US" emma:confidence="0">
                  <emma:literal>counterargument</emma:literal>
                </emma:interpretation>
                <emma:interpretation id="interp1" emma:lang="en-US" emma:confidence="0">
                  <emma:literal>Counterargument</emma:literal>
                </emma:interpretation>
                <emma:interpretation id="interp2" emma:lang="en-US" emma:confidence="0">
                  <emma:literal>counterarguments</emma:literal>
                </emma:interpretation>
                <emma:interpretation id="interp3" emma:lang="en-US" emma:confidence="0">
                  <emma:literal>Counterarguments</emma:literal>
                </emma:interpretation>
                <emma:interpretation id="interp4" emma:lang="en-US" emma:confidence="0">
                  <emma:literal>counteragent</emma:literal>
                </emma:interpretation>
              </emma:one-of>
            </emma:emma>
          </inkml:annotationXML>
          <inkml:trace contextRef="#ctx0" brushRef="#br0">722 51 512,'0'-26'0,"-25"26"0,-1 0 0,-51-25 0,26 50 0,-26-25 0,0 26 0,0 25 0,0 0 0,0 27 0,0-2 0,52 1 0,-27 26 0,52 0 0,0-26 0,26 25 0,25-24 0,0-2 0,26-24 0,-26-1 0,26-26 0,-50-25 0</inkml:trace>
          <inkml:trace contextRef="#ctx0" brushRef="#br0" timeOffset="643.0643">1235 333 512,'0'0'0,"0"0"0,-25 0 0,25 0 0,-26 26 0,-25 51 0,25-26 0,-25 25 0,0 2 0,25-1 0,1 0 0,25 0 0,0-26 0,25-25 0,26 0 0,1-26 0,-1-26 0,26 0 0,-25-25 0,-1-26 0,0 0 0,-25 0 0,-26-26 0,0 1 0,0 25 0,-26-1 0,1 2 0,-1 24 0,0 1 0,1 26 0,-2-1 0,54 26 0,-27 0 0,25 26 0,1 25 0,25 0 0,-25 26 0,51 0 0,-52 0 0,1 0 0,25 26 0,0-26 0,-25 0 0,-1 0 0,28-26 0,-28-26 0,26 1 0,1-52 0,-1 1 0,0 0 0,-25-53 0,25 1 0,-26 0 0,-25 0 0,0 0 0,0 0 0,0 26 0,0 25 0</inkml:trace>
          <inkml:trace contextRef="#ctx0" brushRef="#br0" timeOffset="1063.1063">2160 847 512,'0'25'0,"25"0"0,-25 1 0,0 26 0,26-52 0,-26 0 0,0-26 0,0 0 0,-26-25 0,26-26 0,0 0 0,0 0 0,0-1 0,26 28 0,0-27 0,-1 25 0,1 27 0,25-1 0,-25 0 0,-1 52 0,26 0 0,-25 25 0,25 0 0,-25 1 0,-1 25 0,-25 0 0,0 0 0,27-26 0,-27 26 0,0-26 0,0 1 0,0-27 0,0-25 0,0 26 0,0-26 0</inkml:trace>
          <inkml:trace contextRef="#ctx0" brushRef="#br0" timeOffset="2295.2295">2518 384 512,'0'0'0,"26"26"0,26-26 0,-1 0 0,52 0 0,25 0 0,-26 0 0,27 0 0,-27 0 0,1 0 0,-1-26 0,-51 1 0,2-27 0,-53 26 0,25 1 0,-50 0 0,-1-1 0,-1 26 0,-24 0 0,0 51 0,0-26 0,25 53 0,26-27 0,-25 26 0,50-1 0,1 2 0,-1-1 0,52 0 0,-26-25 0,2-27 0,-2 0 0,0-25 0,-25 0 0,-1-25 0,1-26 0,-1-1 0,-25 1 0,26-26 0,-26 26 0,26-1 0,-1 1 0,26 25 0,1 1 0,25-1 0,0 0 0,25 52 0,26-26 0,-51 26 0,27-1 0,-28-25 0,-50 0 0,25 26 0,-51-26 0,0 0 0,-25 26 0,-27-1 0,1 27 0,-26-27 0,25 1 0,1 25 0,25 1 0,26-27 0,0 27 0,26-26 0,0-26 0,51 0 0,0 0 0,0-26 0,0-26 0,-26 1 0,0 25 0,-25-25 0,-1 0 0,-25 24 0,0 2 0,0 25 0,0 0 0,0 25 0,-25 2 0,25 24 0,0 0 0,0-25 0,25 25 0,1 1 0,1-26 0,-2-1 0,1 0 0</inkml:trace>
          <inkml:trace contextRef="#ctx0" brushRef="#br0" timeOffset="1381.138">2980-180 512,'0'0'0,"0"26"0,0-26 0,0 52 0,0-3 0,0 4 0,-26 24 0,26 25 0,-25-25 0,-1 26 0,26-26 0,0 25 0,-25-25 0,-1 0 0,26 0 0,26-25 0,-26-1 0,25-26 0,-25 1 0,26 0 0,-26-26 0</inkml:trace>
          <inkml:trace contextRef="#ctx0" brushRef="#br0" timeOffset="2836.2835">5495 487 512,'0'-26'0,"0"26"0,-26-25 0,0 25 0,1 25 0,-26 1 0,25 25 0,-25 1 0,24-1 0,2 0 0,25 1 0,0-1 0,25-25 0,2-26 0,24 0 0,0-26 0,0 0 0,1 1 0,-1-27 0,0 1 0,-25 25 0,-26 1 0,25 25 0,-25 0 0,0 25 0,0 1 0,0 51 0,-25 0 0,25 0 0,0 51 0,25-25 0,-25 24 0,0-23 0,0-2 0,-25-25 0,-1 0 0,0-25 0,1-27 0,-26 1 0,25-26 0,-25 0 0,25 0 0,-25-51 0,25 25 0,1-51 0,-2 26 0,2-1 0,25 27 0</inkml:trace>
          <inkml:trace contextRef="#ctx0" brushRef="#br0" timeOffset="3507.3507">5263 744 512,'0'0'0,"0"0"0,27 25 0,-27-25 0,0 0 0,25 0 0,-25 0 0,0-25 0,0-1 0,-25 0 0,25-25 0,-27 0 0,2-26 0,-1 25 0,0 1 0,26 0 0,-25-1 0,-1 26 0,26 1 0,0 25 0,26 0 0,25 0 0,-25 0 0,26 25 0,-1-25 0,51 26 0,-76 0 0,25-26 0</inkml:trace>
          <inkml:trace contextRef="#ctx0" brushRef="#br0" timeOffset="3962.3962">6059 563 512,'-26'27'0,"26"-2"0,0 27 0,-25-1 0,50 0 0,-25 1 0,26-26 0,25-26 0,-25 25 0,-1-50 0,27-1 0,-26 0 0,0-25 0,-1-1 0,1 1 0,-1-27 0,-25 2 0,0 50 0,-25-25 0</inkml:trace>
          <inkml:trace contextRef="#ctx0" brushRef="#br0" timeOffset="4942.4942">6495 667 512,'0'25'0,"0"-25"0,0 52 0,0-27 0,0-25 0,0 0 0,0 0 0,0 0 0,0-25 0,26-27 0,-26 1 0,25 0 0,1-1 0,-1 1 0,2 0 0,24-1 0,-25 27 0,25 25 0,-25 0 0,-1 25 0,1 1 0,-26 25 0,25 1 0,-25-2 0,-25 2 0,25 0 0,-26-1 0,26 0 0,-25-25 0,25-26 0,-26 0 0,52 0 0,-26-26 0,25-25 0,-25 0 0,51-1 0,-25 0 0,25 2 0,0 24 0,-25 0 0,0 1 0,-1 25 0,-25 0 0,27 25 0,-27 1 0,0 0 0,0 24 0,0 2 0,25 0 0,-25-27 0,26 1 0,25 0 0,0-26 0,-25-103 0,51 103 0,-26-51 0,0 24 0,0-23 0,-24-2 0,-1 1 0,-26 25 0,0 1 0,0-1 0,-26 26 0,26 0 0,-27 26 0,-24-1 0,26 27 0,25-27 0,-26 27 0,26-2 0,26-23 0,-1 24 0,1-51 0,26 26 0,-26-26 0,50-26 0,-24 0 0,24 1 0,-24-2 0,24 2 0,-24 25 0,0-25 0,-1 25 0,-25 0 0,-1 25 0,-25-25 0,0 52 0,0-27 0,0 27 0,0-27 0,26 27 0,-26-27 0,25 1 0,1 0 0,-26-26 0,26-26 0</inkml:trace>
          <inkml:trace contextRef="#ctx0" brushRef="#br0" timeOffset="5211.5211">8702 25 512,'0'0'0,"0"0"0,0 0 0,0 0 0,-26 26 0,26 0 0,-26 50 0,-25-24 0,26-1 0,-1 26 0,0 0 0,26 0 0,0-26 0,0 26 0,26-25 0,25-27 0,26 27 0,-26-52 0,-25 0 0,-1 0 0</inkml:trace>
          <inkml:trace contextRef="#ctx0" brushRef="#br0" timeOffset="5408.5408">8368 231 512,'0'0'0,"0"-26"0,-26 26 0,52 0 0,-1 0 0,28 0 0,49 26 0,0-1 0,26 0 0,-24 1 0,24 26 0,-26-27 0,-25 1 0,-51-26 0</inkml:trace>
        </inkml:traceGroup>
      </inkml:traceGroup>
    </inkml:traceGroup>
    <inkml:traceGroup>
      <inkml:annotationXML>
        <emma:emma xmlns:emma="http://www.w3.org/2003/04/emma" version="1.0">
          <emma:interpretation id="{9115E71C-83C6-48FB-A0F2-E35EB034865A}" emma:medium="tactile" emma:mode="ink">
            <msink:context xmlns:msink="http://schemas.microsoft.com/ink/2010/main" type="paragraph" rotatedBoundingBox="6367,13376 14160,13029 14261,15309 6469,15656" alignmentLevel="2"/>
          </emma:interpretation>
        </emma:emma>
      </inkml:annotationXML>
      <inkml:traceGroup>
        <inkml:annotationXML>
          <emma:emma xmlns:emma="http://www.w3.org/2003/04/emma" version="1.0">
            <emma:interpretation id="{BBCAE1FA-60A7-4CF1-9BEE-A4AC9E5BC765}" emma:medium="tactile" emma:mode="ink">
              <msink:context xmlns:msink="http://schemas.microsoft.com/ink/2010/main" type="line" rotatedBoundingBox="6367,13376 14160,13029 14261,15309 6469,15656"/>
            </emma:interpretation>
          </emma:emma>
        </inkml:annotationXML>
        <inkml:traceGroup>
          <inkml:annotationXML>
            <emma:emma xmlns:emma="http://www.w3.org/2003/04/emma" version="1.0">
              <emma:interpretation id="{540BE4F0-9F03-49ED-A6A3-2900B4A08EFD}" emma:medium="tactile" emma:mode="ink">
                <msink:context xmlns:msink="http://schemas.microsoft.com/ink/2010/main" type="inkWord" rotatedBoundingBox="8563,13677 14177,13427 14261,15309 8647,15559"/>
              </emma:interpretation>
              <emma:one-of disjunction-type="recognition" id="oneOf1">
                <emma:interpretation id="interp5" emma:lang="en-US" emma:confidence="0">
                  <emma:literal>blogosphere)</emma:literal>
                </emma:interpretation>
                <emma:interpretation id="interp6" emma:lang="en-US" emma:confidence="1">
                  <emma:literal>(logos (ethos)</emma:literal>
                </emma:interpretation>
                <emma:interpretation id="interp7" emma:lang="en-US" emma:confidence="1">
                  <emma:literal>(logos/ ethos)</emma:literal>
                </emma:interpretation>
                <emma:interpretation id="interp8" emma:lang="en-US" emma:confidence="0">
                  <emma:literal>Blogosphere)</emma:literal>
                </emma:interpretation>
                <emma:interpretation id="interp9" emma:lang="en-US" emma:confidence="0">
                  <emma:literal>(loosebox)</emma:literal>
                </emma:interpretation>
              </emma:one-of>
            </emma:emma>
          </inkml:annotationXML>
          <inkml:trace contextRef="#ctx0" brushRef="#br0" timeOffset="9944.9944">5752 2283 512,'0'0'0,"0"0"0,-26 0 0,26 0 0,0 26 0,-52-26 0,26 25 0,-25-25 0,51 52 0,-26-26 0,26-1 0,0 0 0,26 1 0,0 0 0,25-26 0,1 0 0,-26 0 0,50-26 0,-24 26 0,-1 0 0,-26-26 0,1 26 0,0 0 0,-26 0 0,0 26 0,0 0 0,0 0 0,-26 25 0,26 26 0,0 1 0,-26-2 0,26 26 0,-25 2 0,25-2 0,-26-25 0,26 25 0,0 0 0,-25-24 0,-1-1 0,26-26 0,0-24 0,0-27 0,-26 0 0,26-27 0,-25 2 0,25-52 0,0 25 0,0-50 0,0 25 0,25-52 0,1 27 0,0-1 0,25 0 0,0 27 0,26-1 0,-26 0 0,52 0 0,-51 25 0,50 1 0,-51 0 0,26 25 0,-26 26 0,-25-26 0,-1 26 0,-25 0 0,0 26 0,-25 0 0,25 0 0,-26 24 0,1-24 0,-1 26 0,26-1 0,0 0 0,0-25 0,26 25 0,25-24 0,1-27 0,-26 0 0,25-27 0,-26 2 0,1-1 0,-26-25 0,0-26 0,0 25 0,0 1 0,-26-26 0,26 26 0,-25 25 0,25 0 0,25-25 0,1 25 0,-26 26 0</inkml:trace>
          <inkml:trace contextRef="#ctx0" brushRef="#br0" timeOffset="10225.0224">7291 2103 512,'0'0'0,"0"0"0,0 0 0,-26 0 0,26 0 0,-26 77 0,-25-51 0,26-26 0,-1 51 0,0-25 0,52 25 0,-26 27 0,26-28 0,25 2 0,-26-26 0,1-78 0,-26 52 0,0 26 0,-51 51 0,25-77 0,-25-26 0,0 1 0,-1 25 0,26-26 0,0-26 0,26 52 0</inkml:trace>
          <inkml:trace contextRef="#ctx0" brushRef="#br0" timeOffset="10527.0525">8112 1796 512,'0'0'0,"0"0"0,-26 25 0,1 27 0,-27-1 0,0 26 0,1 25 0,0-25 0,0 26 0,-1 0 0,-24-27 0,24 27 0,1 0 0,0-25 0,51-2 0,-27-25 0,27-25 0,0-26 0</inkml:trace>
          <inkml:trace contextRef="#ctx0" brushRef="#br0" timeOffset="11222.1221">8035 2437 512,'0'0'0,"0"0"0,26-25 0,25-1 0,0 26 0,0 0 0,0-26 0,26 26 0,-26-26 0,27 26 0,-27-51 0,-25 25 0,0 1 0,-1-1 0,-25 0 0,0-26 0,-25 52 0,-1-25 0,0 25 0,-25 0 0,0 25 0,24 2 0,-24-2 0,0 27 0,25-27 0,1 27 0,25-1 0,25 1 0,1-2 0,0 2 0,50-26 0,-23-1 0,23-25 0,27 0 0,-26 0 0,25-51 0,-24-1 0,-1 2 0,-1-53 0,-24 26 0,-1-27 0,0 28 0,-25-27 0,-1 27 0,1-1 0,-26 0 0,0 25 0,0 27 0,0 25 0,0 0 0,-26 25 0,26 27 0,-25-1 0,-1 0 0,0 26 0,26 0 0,-25 27 0,-1-28 0,26 26 0,-25 1 0,25-1 0,0-24 0,0-27 0,25 0 0,-25-51 0</inkml:trace>
          <inkml:trace contextRef="#ctx0" brushRef="#br0" timeOffset="11942.1941">8804 2155 512,'0'0'0,"0"0"0,0 0 0,26 0 0,26 0 0,25 25 0,25-25 0,0 0 0,1 0 0,26-25 0,-27 25 0,1-27 0,-1-22 0,1-4 0,-51 2 0,24 0 0,-50-27 0,0 2 0,-26 25 0,0-1 0,-26 27 0,26-1 0,-26 26 0,1 0 0,-26 26 0,25 25 0,-51 0 0,51 26 0,-26 0 0,1 26 0,0-1 0,0 1 0,0-26 0,25 26 0,-25-27 0,25-24 0,1-1 0,-1 1 0,-1-52 0,27 25 0,0-50 0,0 25 0,27-52 0,-1 1 0,-1-1 0,26 2 0,1-2 0,-1 1 0,0 25 0,26 0 0,-26 1 0,-25-1 0,26 26 0,-27 0 0,-25 0 0,26 26 0,-26-1 0,-26 1 0,1 25 0,25-25 0,-26 26 0,0-2 0,26 2 0,-26-26 0,26 25 0,26 0 0,-26-25 0,0-26 0</inkml:trace>
          <inkml:trace contextRef="#ctx0" brushRef="#br0" timeOffset="12274.2273">10242 2334 512,'0'0'0,"-26"-25"0,26 25 0,0-26 0,-27 0 0,2 26 0,-26 26 0,25 0 0,0-1 0,26 1 0,-25 26 0,50-2 0,-25-24 0,26 26 0,25-27 0,0 1 0,2-26 0,-2 0 0,-26-26 0,1 1 0,-26-1 0,0 0 0,-26-25 0,1 0 0,-1 25 0,26 26 0,-25-26 0,25 26 0</inkml:trace>
          <inkml:trace contextRef="#ctx0" brushRef="#br0" timeOffset="12550.2549">10678 2412 512,'0'0'0,"0"-26"0,25 26 0,-25-26 0,-25 0 0,25 1 0,-26 25 0,-1 0 0,2 0 0,25 25 0,0 27 0,0-1 0,25 0 0,2 1 0,-27-27 0,26 1 0,-52-26 0,26 0 0,-27 0 0,2-26 0,-1 1 0,1-1 0,-1 0 0,1 26 0</inkml:trace>
          <inkml:trace contextRef="#ctx0" brushRef="#br0" timeOffset="12833.2832">10780 1539 512,'0'0'0,"26"0"0,-1 26 0,26-1 0,1 52 0,-1 0 0,0 25 0,0 27 0,1-1 0,-26 1 0,0-27 0,-26 1 0,0 0 0,-26-1 0,0-25 0,-26-1 0,1 2 0,-26-27 0,-25 1 0,102-52 0</inkml:trace>
          <inkml:trace contextRef="#ctx0" brushRef="#br0" timeOffset="7622.7622">4160 1436 512,'0'0'0,"-25"0"0,25 0 0,0 27 0,-26-27 0,1 25 0,-1 0 0,-51 27 0,25-1 0,-25 0 0,26 1 0,-51 25 0,51 0 0,-26-1 0,51 1 0,-25 0 0,-1 0 0,26 0 0,1 26 0,25-51 0,0 50 0,25-51 0,1 26 0,-1-25 0,28 0 0,-28-3 0,26-22 0,1-2 0,-27 1 0,1 0 0,-1-26 0,1 25 0,-26-25 0,0 0 0,0 0 0,0 0 0,0 0 0,0-25 0,0 25 0,0 0 0</inkml:trace>
          <inkml:trace contextRef="#ctx0" brushRef="#br0" timeOffset="8580.8577">4469 1744 512,'0'0'0,"-26"26"0,26 25 0,0 26 0,-26 0 0,1 0 0,-2-1 0,2 28 0,-1-27 0,0 26 0,26-1 0,-25 1 0,-1-26 0,1 0 0,-1-1 0,26-24 0,26-1 0,-26-25 0,0-1 0</inkml:trace>
          <inkml:trace contextRef="#ctx0" brushRef="#br0" timeOffset="9005.9005">4854 2386 512,'0'0'0,"0"-26"0,0 26 0,0 0 0,-27 26 0,27-26 0,0 51 0,-26-26 0,1 27 0,25 25 0,-26-26 0,26 1 0,-25 0 0,50-3 0,1 3 0,-1-26 0,1-26 0,1 26 0,49-52 0,-50 26 0,25-26 0,-25-26 0,-1 3 0,1-3 0,-26-25 0,0 25 0,0-25 0,-26 26 0,1-26 0,-1 26 0,1 25 0,-1-25 0,26 25 0,0 26 0</inkml:trace>
        </inkml:traceGroup>
      </inkml:traceGroup>
    </inkml:traceGroup>
  </inkml:traceGroup>
</inkml:ink>
</file>

<file path=ppt/ink/ink3.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5-02-25T19:03:47.174"/>
    </inkml:context>
    <inkml:brush xml:id="br0">
      <inkml:brushProperty name="width" value="0.06667" units="cm"/>
      <inkml:brushProperty name="height" value="0.06667" units="cm"/>
      <inkml:brushProperty name="fitToCurve" value="1"/>
    </inkml:brush>
  </inkml:definitions>
  <inkml:trace contextRef="#ctx0" brushRef="#br0">0-1 512,'0'0'0,"0"0"0,0 0 0,27 0 0,-1 0 0,-26 0 0</inkml:trace>
</inkml:ink>
</file>

<file path=ppt/ink/ink4.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5-02-25T19:03:49.995"/>
    </inkml:context>
    <inkml:brush xml:id="br0">
      <inkml:brushProperty name="width" value="0.06667" units="cm"/>
      <inkml:brushProperty name="height" value="0.06667" units="cm"/>
      <inkml:brushProperty name="fitToCurve" value="1"/>
    </inkml:brush>
  </inkml:definitions>
  <inkml:trace contextRef="#ctx0" brushRef="#br0">0-1 512,'0'0'0,"0"0"0,26 0 0,-1 0 0,28 0 0,-28 0 0,26 0 0</inkml:trace>
</inkml:ink>
</file>

<file path=ppt/ink/ink5.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5-02-25T19:03:44.630"/>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08C7452E-0499-4492-B2A7-D60DA7725322}" emma:medium="tactile" emma:mode="ink">
          <msink:context xmlns:msink="http://schemas.microsoft.com/ink/2010/main" type="writingRegion" rotatedBoundingBox="1814,7236 9410,7377 9382,8894 1786,8753"/>
        </emma:interpretation>
      </emma:emma>
    </inkml:annotationXML>
    <inkml:traceGroup>
      <inkml:annotationXML>
        <emma:emma xmlns:emma="http://www.w3.org/2003/04/emma" version="1.0">
          <emma:interpretation id="{AE6C6AC2-0BEC-484C-8589-8E6EF2E6AD6F}" emma:medium="tactile" emma:mode="ink">
            <msink:context xmlns:msink="http://schemas.microsoft.com/ink/2010/main" type="paragraph" rotatedBoundingBox="2265,7381 4827,7196 4849,7491 2287,7675" alignmentLevel="2"/>
          </emma:interpretation>
        </emma:emma>
      </inkml:annotationXML>
      <inkml:traceGroup>
        <inkml:annotationXML>
          <emma:emma xmlns:emma="http://www.w3.org/2003/04/emma" version="1.0">
            <emma:interpretation id="{31CFBABF-94CD-4C14-A6C7-C4CCC0825EF7}" emma:medium="tactile" emma:mode="ink">
              <msink:context xmlns:msink="http://schemas.microsoft.com/ink/2010/main" type="line" rotatedBoundingBox="2265,7381 4827,7196 4849,7491 2287,7675"/>
            </emma:interpretation>
          </emma:emma>
        </inkml:annotationXML>
        <inkml:traceGroup>
          <inkml:annotationXML>
            <emma:emma xmlns:emma="http://www.w3.org/2003/04/emma" version="1.0">
              <emma:interpretation id="{6DE1E882-0A0F-49ED-BE32-072B2075EFA0}" emma:medium="tactile" emma:mode="ink">
                <msink:context xmlns:msink="http://schemas.microsoft.com/ink/2010/main" type="inkWord" rotatedBoundingBox="2265,7381 4827,7196 4849,7491 2287,7675"/>
              </emma:interpretation>
              <emma:one-of disjunction-type="recognition" id="oneOf0">
                <emma:interpretation id="interp0" emma:lang="en-US" emma:confidence="0">
                  <emma:literal>1</emma:literal>
                </emma:interpretation>
                <emma:interpretation id="interp1" emma:lang="en-US" emma:confidence="0">
                  <emma:literal>B</emma:literal>
                </emma:interpretation>
                <emma:interpretation id="interp2" emma:lang="en-US" emma:confidence="0">
                  <emma:literal>Z</emma:literal>
                </emma:interpretation>
                <emma:interpretation id="interp3" emma:lang="en-US" emma:confidence="0">
                  <emma:literal>z</emma:literal>
                </emma:interpretation>
                <emma:interpretation id="interp4" emma:lang="en-US" emma:confidence="0">
                  <emma:literal>-</emma:literal>
                </emma:interpretation>
              </emma:one-of>
            </emma:emma>
          </inkml:annotationXML>
          <inkml:trace contextRef="#ctx0" brushRef="#br0">949 58 512,'0'0'0,"51"0"0,26-26 0,27 26 0,24-26 0,0 26 0,26 0 0,25 0 0,-51 0 0,27 0 0,-78 0 0,-26 0 0,-102 0 0,-52 0 0,-77 0 0,-50 26 0,-53 0 0,-25 26 0,1 24 0,24-25 0,78 0 0,51-25 0,77 0 0,77-52 0,26 0 0,76-25 0,78 0 0,25-1 0,103 28 0,-25-3 0,24 2 0,1 25 0,-52 25 0,-24-25 0,-104 0 0,-77 0 0,-51 0 0,-77-25 0,-102 25 0,-53 0 0,-24 0 0,-1 25 0,1 26 0,76-51 0,52 25 0,51 2 0,103-54 0,51 2 0,76 1 0,53 24 0,50 0 0,52 0 0,-25 49 0,-27-22 0,-76-2 0,-103-25 0,-103 0 0,-76-25 0,-104 25 0,-51 0 0,-76 0 0,25 25 0,51 1 0,52 0 0,103-26 0,76 0 0,52 0 0,76-26 0,52 0 0,52 26 0,24-25 0,-24 50 0,-27-25 0,-51 0 0,-76 0 0,-77 0 0,-79-25 0,-49 25 0,-79 25 0,2 1 0,-1 0 0,51-1 0,52 1 0,77-26 0,77 0 0,51-51 0,76 25 0,27 0 0,51 26 0,-52-25 0,-50 25 0</inkml:trace>
        </inkml:traceGroup>
      </inkml:traceGroup>
    </inkml:traceGroup>
    <inkml:traceGroup>
      <inkml:annotationXML>
        <emma:emma xmlns:emma="http://www.w3.org/2003/04/emma" version="1.0">
          <emma:interpretation id="{59C3233A-6881-4E46-AA2D-7198B3AE7960}" emma:medium="tactile" emma:mode="ink">
            <msink:context xmlns:msink="http://schemas.microsoft.com/ink/2010/main" type="paragraph" rotatedBoundingBox="1807,7654 9402,7795 9382,8894 1786,8753" alignmentLevel="1"/>
          </emma:interpretation>
        </emma:emma>
      </inkml:annotationXML>
      <inkml:traceGroup>
        <inkml:annotationXML>
          <emma:emma xmlns:emma="http://www.w3.org/2003/04/emma" version="1.0">
            <emma:interpretation id="{039E1F42-88C5-429D-BFF1-BA982B7F4669}" emma:medium="tactile" emma:mode="ink">
              <msink:context xmlns:msink="http://schemas.microsoft.com/ink/2010/main" type="line" rotatedBoundingBox="1807,7654 9402,7795 9382,8894 1786,8753"/>
            </emma:interpretation>
          </emma:emma>
        </inkml:annotationXML>
        <inkml:traceGroup>
          <inkml:annotationXML>
            <emma:emma xmlns:emma="http://www.w3.org/2003/04/emma" version="1.0">
              <emma:interpretation id="{BC1816FE-CBAC-4972-A299-0477FFECE077}" emma:medium="tactile" emma:mode="ink">
                <msink:context xmlns:msink="http://schemas.microsoft.com/ink/2010/main" type="inkWord" rotatedBoundingBox="1805,7774 5314,7839 5302,8476 1793,8411"/>
              </emma:interpretation>
              <emma:one-of disjunction-type="recognition" id="oneOf1">
                <emma:interpretation id="interp5" emma:lang="en-US" emma:confidence="0">
                  <emma:literal>counter</emma:literal>
                </emma:interpretation>
                <emma:interpretation id="interp6" emma:lang="en-US" emma:confidence="0">
                  <emma:literal>canto</emma:literal>
                </emma:interpretation>
                <emma:interpretation id="interp7" emma:lang="en-US" emma:confidence="0">
                  <emma:literal>ante</emma:literal>
                </emma:interpretation>
                <emma:interpretation id="interp8" emma:lang="en-US" emma:confidence="0">
                  <emma:literal>antes</emma:literal>
                </emma:interpretation>
                <emma:interpretation id="interp9" emma:lang="en-US" emma:confidence="0">
                  <emma:literal>aunt</emma:literal>
                </emma:interpretation>
              </emma:one-of>
            </emma:emma>
          </inkml:annotationXML>
          <inkml:trace contextRef="#ctx0" brushRef="#br0" timeOffset="1518.8481">411 725 512,'0'0'0,"-26"0"0,26 0 0,0 0 0,0 0 0,0 0 0,0 0 0,-26-26 0,26 0 0,-51 1 0,26-1 0,-27 0 0,-25 26 0,-26 0 0,26 26 0,-25 0 0,0 25 0,24 0 0,1 1 0,26 25 0,25-26 0,1 0 0,50 0 0,-25-24 0,51-2 0,1 0 0,24 1 0,28-26 0,-27-26 0,51 1 0,-52 0 0,28-27 0,-2 1 0,-25-1 0,0 1 0,-26 0 0,-51 26 0,26-2 0,-26 27 0,-26-25 0,0 50 0,1 2 0,-1-2 0,1 26 0,-1 0 0,26-25 0,0 25 0,26 0 0,-1-24 0,26-2 0,26-25 0,0 0 0,1 0 0,-1-25 0,-1-2 0,1-24 0,-51 0 0,-1 0 0,1 25 0,-26-25 0,-26-1 0,1 27 0,-1-1 0,-25 0 0,25 1 0,-25 25 0,26 0 0,-1 0 0,0 0 0,26 0 0,26 25 0,-26-25 0,51 26 0,0-26 0,1 26 0,-1-1 0,0-25 0,0 27 0,-24-2 0,-27-1 0,25 3 0,-50 24 0,25-25 0,0 25 0,-27 0 0,27-24 0,0 23 0,0-24 0,27 0 0,-2-26 0,1 0 0,25-26 0,0 26 0,1-51 0,-27 26 0,26-2 0,-25-24 0,0 26 0,-26-1 0,0 26 0,0 0 0,0 0 0,0 0 0,0 26 0,25-1 0,-25 26 0,0-24 0,26-2 0,-1 0 0,-25 1 0,26 0 0,-26-26 0,0 0 0,27 0 0,-27-26 0,0 26 0,0-26 0,25-24 0,-25 23 0,26-24 0,-1 0 0,1 25 0,25 1 0,-51-1 0,51-1 0,-25 27 0,0 0 0,-1 27 0,1-1 0,-1-1 0,-25 27 0,26-1 0,-26-26 0,0 27 0,26-27 0,-26 1 0,0 0 0,0-26 0</inkml:trace>
          <inkml:trace contextRef="#ctx0" brushRef="#br0" timeOffset="2358.7641">2027 853 512,'0'0'0,"0"0"0,0 0 0,0 0 0,26 0 0,25 0 0,26 0 0,-26 0 0,26-27 0,-26 27 0,0-24 0,2-1 0,-28-2 0,1 2 0,-1-1 0,-25 0 0,-25 1 0,25 25 0,-26 0 0,1 25 0,25 1 0,-26 0 0,-1 26 0,27-27 0,0 26 0,27 0 0,24-25 0,-25 25 0,25-25 0,0-1 0,0-25 0,-25 0 0,25-25 0,-51-1 0,26 1 0,-26-1 0,0-25 0,-26 25 0,1-25 0,25 26 0,-26-2 0,26 27 0,0-25 0,26 25 0,-26-26 0,51 26 0,0 26 0,0-26 0,27 25 0,-1-25 0,-77 0 0</inkml:trace>
          <inkml:trace contextRef="#ctx0" brushRef="#br0" timeOffset="1804.8195">2232 545 512,'0'0'0,"0"0"0,0 0 0,0 0 0,0 26 0,0-1 0,0 27 0,0 25 0,0-25 0,-25 24 0,25-25 0,0-25 0,-26 25 0,26 0 0,0-24 0,0-2 0,26 0 0,-26-25 0,0 0 0</inkml:trace>
        </inkml:traceGroup>
        <inkml:traceGroup>
          <inkml:annotationXML>
            <emma:emma xmlns:emma="http://www.w3.org/2003/04/emma" version="1.0">
              <emma:interpretation id="{BF74275C-B7F4-4792-A83C-B1FCBE9554D2}" emma:medium="tactile" emma:mode="ink">
                <msink:context xmlns:msink="http://schemas.microsoft.com/ink/2010/main" type="inkWord" rotatedBoundingBox="5960,7731 9402,7795 9382,8894 5940,8830"/>
              </emma:interpretation>
              <emma:one-of disjunction-type="recognition" id="oneOf2">
                <emma:interpretation id="interp10" emma:lang="en-US" emma:confidence="0">
                  <emma:literal>arguing</emma:literal>
                </emma:interpretation>
                <emma:interpretation id="interp11" emma:lang="en-US" emma:confidence="0">
                  <emma:literal>ageing</emma:literal>
                </emma:interpretation>
                <emma:interpretation id="interp12" emma:lang="en-US" emma:confidence="0">
                  <emma:literal>aging</emma:literal>
                </emma:interpretation>
                <emma:interpretation id="interp13" emma:lang="en-US" emma:confidence="0">
                  <emma:literal>crying</emma:literal>
                </emma:interpretation>
                <emma:interpretation id="interp14" emma:lang="en-US" emma:confidence="0">
                  <emma:literal>aping</emma:literal>
                </emma:interpretation>
              </emma:one-of>
            </emma:emma>
          </inkml:annotationXML>
          <inkml:trace contextRef="#ctx0" brushRef="#br0" timeOffset="3860.6139">3926 725 512,'0'0'0,"-26"0"0,26 0 0,-25 0 0,-27 0 0,0 25 0,27 2 0,-1-2 0,0 26 0,1 0 0,25 1 0,0-27 0,25 1 0,1-1 0,0-25 0,26 0 0,-27 0 0,52-25 0,-51-1 0,-1-25 0,1 0 0,0 25 0,-26-25 0,0 26 0,0-2 0,-26 27 0,26 0 0,0 0 0,0 27 0,0-2 0,26 26 0,-26-25 0,25 25 0,1 0 0,-1-25 0,27-1 0,-27-25 0,26 0 0,2 0 0,-28-25 0,-25-1 0,0 1 0,26-1 0,-26-25 0,0 25 0,0-1 0,0 3 0,25-1 0,1-2 0,0 27 0,25 0 0,26 0 0,-26 0 0,51 27 0,-50-27 0,-1 25 0,-25-25 0,-26 24 0,0 3 0,0-1 0,-26 25 0,-25-25 0,26 25 0,-2-26 0,2 27 0,25-52 0,0 25 0,25-25 0,2 0 0,-2-25 0,26 0 0,-25-2 0,25-24 0,-25 51 0,-1-25 0,-25 25 0,26 25 0,-26-25 0,0 51 0,0-24 0,0 23 0,0 27 0,0-25 0,0 25 0,0-26 0,0 25 0,-26-24 0,26-26 0,-25 0 0,-1-1 0,-25-25 0,25 0 0,1-25 0,-26-27 0,24 27 0,-24-27 0,51 1 0,0 0 0,26-1 0,-1 1 0,27-26 0,-1 26 0,26-26 0,26 26 0,-27 25 0,-24-25 0,0 25 0,-1 26 0,-51 0 0,26 0 0,-26 0 0,0 26 0,0-1 0,0 1 0,0 0 0,25-1 0,-25 1 0,51-1 0,-25-25 0,25 0 0,26-25 0,-51-1 0,25 1 0,0-27 0,-24 27 0,-27-28 0,25 29 0,-25-1 0,0 25 0</inkml:trace>
          <inkml:trace contextRef="#ctx0" brushRef="#br0" timeOffset="4045.5954">5747 699 512,'0'26'0,"0"-26"0,26 25 0,-26 27 0,25-28 0,-25 29 0,0-28 0,26 1 0,-26 0 0,0-26 0,0 0 0</inkml:trace>
          <inkml:trace contextRef="#ctx0" brushRef="#br0" timeOffset="4211.5786">5901 493 512,'0'0'0,"0"0"0</inkml:trace>
          <inkml:trace contextRef="#ctx0" brushRef="#br0" timeOffset="4533.5466">6209 1007 512,'-26'0'0,"26"0"0,0 25 0,0-25 0,0 0 0,0-25 0,0-1 0,0 1 0,0-1 0,26-25 0,-26-2 0,26 4 0,-1 22 0,26 2 0,-25 25 0,25 0 0,0 0 0,-24 25 0,-1 2 0,-1-2 0,-25 26 0,0-25 0,0 25 0,0-25 0,0-1 0,0 1 0,0-1 0,26 2 0,-26-27 0</inkml:trace>
          <inkml:trace contextRef="#ctx0" brushRef="#br0" timeOffset="4926.5072">6979 853 512,'0'-27'0,"0"3"0,0-1 0,-26-2 0,1 27 0,-53 0 0,27 0 0,0 0 0,25 27 0,-25-27 0,51 25 0,0-25 0,25 24 0,1-24 0,51 27 0,-26-27 0,27 0 0,-27 0 0,0 26 0,-25 25 0,-1-25 0,1 50 0,-26-24 0,0 25 0,0-26 0,-26 26 0,1-26 0,-1-25 0,-25 25 0,0-26 0,-1 2 0,-25-27 0,26 0 0,-26-27 0,0 2 0,0 25 0,26-24 0</inkml:trace>
        </inkml:traceGroup>
      </inkml:traceGroup>
    </inkml:traceGroup>
  </inkml:traceGroup>
</inkml:ink>
</file>

<file path=ppt/ink/ink6.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5-02-25T19:13:54.688"/>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AEBC7940-9912-460B-9A30-D8DE7FF2B8CF}" emma:medium="tactile" emma:mode="ink">
          <msink:context xmlns:msink="http://schemas.microsoft.com/ink/2010/main" type="inkDrawing" rotatedBoundingBox="1445,13742 5062,12797 5404,14107 1787,15052" hotPoints="5579,13512 3755,14534 1681,14260 3506,13238" semanticType="enclosure" shapeName="Ellipse"/>
        </emma:interpretation>
      </emma:emma>
    </inkml:annotationXML>
    <inkml:trace contextRef="#ctx0" brushRef="#br0">3335 281 512,'-26'-26'0,"-50"1"0,-27-27 0,-51-25 0,-26 52 0,-25-27 0,0 52 0,-27 0 0,2 26 0,-26 25 0,26 1 0,-27 25 0,1 25 0,50 26 0,1-1 0,25 28 0,26-28 0,52 28 0,51-27 0,25-26 0,26-25 0,51 26 0,26-51 0,25-3 0,52-49 0,26 0 0,-1 0 0,27-49 0,50 22 0,1-24 0,26 0 0,-28-1 0,27 1 0,0 25 0,-25-25 0,-27 1 0,-24-2 0,-27-25 0,-75 0 0,-2-24 0,-76-29 0,-26 27 0,-26 1 0,-51-25 0,-26 24 0,-25 26 0,-26 0 0,-26 0 0,-25 52 0,52 25 0,49 0 0</inkml:trace>
  </inkml:traceGroup>
</inkml:ink>
</file>

<file path=ppt/ink/ink7.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5-03-09T15:25:43.045"/>
    </inkml:context>
    <inkml:brush xml:id="br0">
      <inkml:brushProperty name="width" value="0.06667" units="cm"/>
      <inkml:brushProperty name="height" value="0.06667" units="cm"/>
      <inkml:brushProperty name="fitToCurve" value="1"/>
    </inkml:brush>
  </inkml:definitions>
  <inkml:trace contextRef="#ctx0" brushRef="#br0">0-1 512,'0'0'0,"0"0"0,0 0 0,52 0 0,25 0 0,-77 0 0</inkml:trace>
</inkml:ink>
</file>

<file path=ppt/ink/ink8.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5-03-09T15:25:43.199"/>
    </inkml:context>
    <inkml:brush xml:id="br0">
      <inkml:brushProperty name="width" value="0.06667" units="cm"/>
      <inkml:brushProperty name="height" value="0.06667" units="cm"/>
      <inkml:brushProperty name="fitToCurve" value="1"/>
    </inkml:brush>
  </inkml:definitions>
  <inkml:trace contextRef="#ctx0" brushRef="#br0">-1 0 512,'0'26'0,"0"-26"0,0 25 0,0 0 0,0 1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95E8A0-51D3-470A-A3DE-C748A5D9124C}" type="datetimeFigureOut">
              <a:rPr lang="en-US" smtClean="0"/>
              <a:t>3/9/2015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0EB568-AA30-4DB8-B9E8-E7E541469A92}" type="slidenum">
              <a:rPr lang="en-US" smtClean="0"/>
              <a:t>‹#›</a:t>
            </a:fld>
            <a:endParaRPr lang="en-US"/>
          </a:p>
        </p:txBody>
      </p:sp>
    </p:spTree>
    <p:extLst>
      <p:ext uri="{BB962C8B-B14F-4D97-AF65-F5344CB8AC3E}">
        <p14:creationId xmlns:p14="http://schemas.microsoft.com/office/powerpoint/2010/main" val="4096433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Preview “</a:t>
            </a:r>
            <a:r>
              <a:rPr lang="en-US" dirty="0" err="1" smtClean="0"/>
              <a:t>saith</a:t>
            </a:r>
            <a:r>
              <a:rPr lang="en-US" dirty="0" smtClean="0"/>
              <a:t>” </a:t>
            </a:r>
            <a:r>
              <a:rPr lang="en-US" dirty="0" err="1" smtClean="0"/>
              <a:t>Graeco</a:t>
            </a:r>
            <a:r>
              <a:rPr lang="en-US" dirty="0" smtClean="0"/>
              <a:t>-Roman,</a:t>
            </a:r>
            <a:r>
              <a:rPr lang="en-US" baseline="0" dirty="0" smtClean="0"/>
              <a:t> and Macedonian</a:t>
            </a:r>
            <a:endParaRPr lang="en-US" dirty="0"/>
          </a:p>
        </p:txBody>
      </p:sp>
      <p:sp>
        <p:nvSpPr>
          <p:cNvPr id="4" name="Slide Number Placeholder 3"/>
          <p:cNvSpPr>
            <a:spLocks noGrp="1"/>
          </p:cNvSpPr>
          <p:nvPr>
            <p:ph type="sldNum" sz="quarter" idx="10"/>
          </p:nvPr>
        </p:nvSpPr>
        <p:spPr/>
        <p:txBody>
          <a:bodyPr/>
          <a:lstStyle/>
          <a:p>
            <a:fld id="{DE0EB568-AA30-4DB8-B9E8-E7E541469A92}" type="slidenum">
              <a:rPr lang="en-US" smtClean="0"/>
              <a:t>5</a:t>
            </a:fld>
            <a:endParaRPr lang="en-US"/>
          </a:p>
        </p:txBody>
      </p:sp>
    </p:spTree>
    <p:extLst>
      <p:ext uri="{BB962C8B-B14F-4D97-AF65-F5344CB8AC3E}">
        <p14:creationId xmlns:p14="http://schemas.microsoft.com/office/powerpoint/2010/main" val="27751135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Preview “cognizant” “agitator” </a:t>
            </a:r>
            <a:endParaRPr lang="en-US" dirty="0"/>
          </a:p>
        </p:txBody>
      </p:sp>
      <p:sp>
        <p:nvSpPr>
          <p:cNvPr id="4" name="Slide Number Placeholder 3"/>
          <p:cNvSpPr>
            <a:spLocks noGrp="1"/>
          </p:cNvSpPr>
          <p:nvPr>
            <p:ph type="sldNum" sz="quarter" idx="10"/>
          </p:nvPr>
        </p:nvSpPr>
        <p:spPr/>
        <p:txBody>
          <a:bodyPr/>
          <a:lstStyle/>
          <a:p>
            <a:fld id="{DE0EB568-AA30-4DB8-B9E8-E7E541469A92}" type="slidenum">
              <a:rPr lang="en-US" smtClean="0"/>
              <a:t>6</a:t>
            </a:fld>
            <a:endParaRPr lang="en-US"/>
          </a:p>
        </p:txBody>
      </p:sp>
    </p:spTree>
    <p:extLst>
      <p:ext uri="{BB962C8B-B14F-4D97-AF65-F5344CB8AC3E}">
        <p14:creationId xmlns:p14="http://schemas.microsoft.com/office/powerpoint/2010/main" val="3726153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Period 5 stopped here</a:t>
            </a:r>
          </a:p>
          <a:p>
            <a:r>
              <a:rPr lang="en-US" dirty="0" smtClean="0"/>
              <a:t>Period</a:t>
            </a:r>
            <a:r>
              <a:rPr lang="en-US" baseline="0" dirty="0" smtClean="0"/>
              <a:t> </a:t>
            </a:r>
            <a:r>
              <a:rPr lang="en-US" baseline="0" smtClean="0"/>
              <a:t>1 stopped here</a:t>
            </a:r>
            <a:endParaRPr lang="en-US" dirty="0"/>
          </a:p>
        </p:txBody>
      </p:sp>
      <p:sp>
        <p:nvSpPr>
          <p:cNvPr id="4" name="Slide Number Placeholder 3"/>
          <p:cNvSpPr>
            <a:spLocks noGrp="1"/>
          </p:cNvSpPr>
          <p:nvPr>
            <p:ph type="sldNum" sz="quarter" idx="10"/>
          </p:nvPr>
        </p:nvSpPr>
        <p:spPr/>
        <p:txBody>
          <a:bodyPr/>
          <a:lstStyle/>
          <a:p>
            <a:fld id="{DE0EB568-AA30-4DB8-B9E8-E7E541469A92}" type="slidenum">
              <a:rPr lang="en-US" smtClean="0"/>
              <a:t>7</a:t>
            </a:fld>
            <a:endParaRPr lang="en-US"/>
          </a:p>
        </p:txBody>
      </p:sp>
    </p:spTree>
    <p:extLst>
      <p:ext uri="{BB962C8B-B14F-4D97-AF65-F5344CB8AC3E}">
        <p14:creationId xmlns:p14="http://schemas.microsoft.com/office/powerpoint/2010/main" val="39277514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Preview</a:t>
            </a:r>
            <a:r>
              <a:rPr lang="en-US" baseline="0" dirty="0" smtClean="0"/>
              <a:t> “gainsaying” </a:t>
            </a:r>
          </a:p>
          <a:p>
            <a:r>
              <a:rPr lang="en-US" baseline="0" dirty="0" err="1" smtClean="0"/>
              <a:t>Pd</a:t>
            </a:r>
            <a:r>
              <a:rPr lang="en-US" baseline="0" dirty="0" smtClean="0"/>
              <a:t> 3 stopped here. </a:t>
            </a:r>
            <a:endParaRPr lang="en-US" dirty="0"/>
          </a:p>
        </p:txBody>
      </p:sp>
      <p:sp>
        <p:nvSpPr>
          <p:cNvPr id="4" name="Slide Number Placeholder 3"/>
          <p:cNvSpPr>
            <a:spLocks noGrp="1"/>
          </p:cNvSpPr>
          <p:nvPr>
            <p:ph type="sldNum" sz="quarter" idx="10"/>
          </p:nvPr>
        </p:nvSpPr>
        <p:spPr/>
        <p:txBody>
          <a:bodyPr/>
          <a:lstStyle/>
          <a:p>
            <a:fld id="{DE0EB568-AA30-4DB8-B9E8-E7E541469A92}" type="slidenum">
              <a:rPr lang="en-US" smtClean="0"/>
              <a:t>9</a:t>
            </a:fld>
            <a:endParaRPr lang="en-US"/>
          </a:p>
        </p:txBody>
      </p:sp>
    </p:spTree>
    <p:extLst>
      <p:ext uri="{BB962C8B-B14F-4D97-AF65-F5344CB8AC3E}">
        <p14:creationId xmlns:p14="http://schemas.microsoft.com/office/powerpoint/2010/main" val="17741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Preview: futility</a:t>
            </a:r>
            <a:r>
              <a:rPr lang="en-US" baseline="0" dirty="0" smtClean="0"/>
              <a:t> and Reinhold Niebuhr</a:t>
            </a:r>
            <a:endParaRPr lang="en-US" dirty="0"/>
          </a:p>
        </p:txBody>
      </p:sp>
      <p:sp>
        <p:nvSpPr>
          <p:cNvPr id="4" name="Slide Number Placeholder 3"/>
          <p:cNvSpPr>
            <a:spLocks noGrp="1"/>
          </p:cNvSpPr>
          <p:nvPr>
            <p:ph type="sldNum" sz="quarter" idx="10"/>
          </p:nvPr>
        </p:nvSpPr>
        <p:spPr/>
        <p:txBody>
          <a:bodyPr/>
          <a:lstStyle/>
          <a:p>
            <a:fld id="{DE0EB568-AA30-4DB8-B9E8-E7E541469A92}" type="slidenum">
              <a:rPr lang="en-US" smtClean="0"/>
              <a:t>11</a:t>
            </a:fld>
            <a:endParaRPr lang="en-US"/>
          </a:p>
        </p:txBody>
      </p:sp>
    </p:spTree>
    <p:extLst>
      <p:ext uri="{BB962C8B-B14F-4D97-AF65-F5344CB8AC3E}">
        <p14:creationId xmlns:p14="http://schemas.microsoft.com/office/powerpoint/2010/main" val="4044811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Preview [sic]</a:t>
            </a:r>
          </a:p>
          <a:p>
            <a:r>
              <a:rPr lang="en-US" dirty="0" smtClean="0"/>
              <a:t>Period 1 stopped here. </a:t>
            </a:r>
          </a:p>
          <a:p>
            <a:r>
              <a:rPr lang="en-US" dirty="0" smtClean="0"/>
              <a:t>Period</a:t>
            </a:r>
            <a:r>
              <a:rPr lang="en-US" baseline="0" dirty="0" smtClean="0"/>
              <a:t> 5 stopped here. </a:t>
            </a:r>
            <a:endParaRPr lang="en-US" dirty="0"/>
          </a:p>
        </p:txBody>
      </p:sp>
      <p:sp>
        <p:nvSpPr>
          <p:cNvPr id="4" name="Slide Number Placeholder 3"/>
          <p:cNvSpPr>
            <a:spLocks noGrp="1"/>
          </p:cNvSpPr>
          <p:nvPr>
            <p:ph type="sldNum" sz="quarter" idx="10"/>
          </p:nvPr>
        </p:nvSpPr>
        <p:spPr/>
        <p:txBody>
          <a:bodyPr/>
          <a:lstStyle/>
          <a:p>
            <a:fld id="{DE0EB568-AA30-4DB8-B9E8-E7E541469A92}" type="slidenum">
              <a:rPr lang="en-US" smtClean="0"/>
              <a:t>12</a:t>
            </a:fld>
            <a:endParaRPr lang="en-US"/>
          </a:p>
        </p:txBody>
      </p:sp>
    </p:spTree>
    <p:extLst>
      <p:ext uri="{BB962C8B-B14F-4D97-AF65-F5344CB8AC3E}">
        <p14:creationId xmlns:p14="http://schemas.microsoft.com/office/powerpoint/2010/main" val="973914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Period 3 stopped after starting</a:t>
            </a:r>
            <a:r>
              <a:rPr lang="en-US" baseline="0" dirty="0" smtClean="0"/>
              <a:t> this section.</a:t>
            </a:r>
          </a:p>
          <a:p>
            <a:endParaRPr lang="en-US" dirty="0"/>
          </a:p>
        </p:txBody>
      </p:sp>
      <p:sp>
        <p:nvSpPr>
          <p:cNvPr id="4" name="Slide Number Placeholder 3"/>
          <p:cNvSpPr>
            <a:spLocks noGrp="1"/>
          </p:cNvSpPr>
          <p:nvPr>
            <p:ph type="sldNum" sz="quarter" idx="10"/>
          </p:nvPr>
        </p:nvSpPr>
        <p:spPr/>
        <p:txBody>
          <a:bodyPr/>
          <a:lstStyle/>
          <a:p>
            <a:fld id="{DE0EB568-AA30-4DB8-B9E8-E7E541469A92}" type="slidenum">
              <a:rPr lang="en-US" smtClean="0"/>
              <a:t>17</a:t>
            </a:fld>
            <a:endParaRPr lang="en-US"/>
          </a:p>
        </p:txBody>
      </p:sp>
    </p:spTree>
    <p:extLst>
      <p:ext uri="{BB962C8B-B14F-4D97-AF65-F5344CB8AC3E}">
        <p14:creationId xmlns:p14="http://schemas.microsoft.com/office/powerpoint/2010/main" val="3056912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2"/>
        <p:cNvGrpSpPr/>
        <p:nvPr/>
      </p:nvGrpSpPr>
      <p:grpSpPr>
        <a:xfrm>
          <a:off x="0" y="0"/>
          <a:ext cx="0" cy="0"/>
          <a:chOff x="0" y="0"/>
          <a:chExt cx="0" cy="0"/>
        </a:xfrm>
      </p:grpSpPr>
      <p:sp>
        <p:nvSpPr>
          <p:cNvPr id="13" name="Shape 13"/>
          <p:cNvSpPr/>
          <p:nvPr/>
        </p:nvSpPr>
        <p:spPr>
          <a:xfrm>
            <a:off x="777239" y="0"/>
            <a:ext cx="7543800" cy="3048000"/>
          </a:xfrm>
          <a:prstGeom prst="rect">
            <a:avLst/>
          </a:prstGeom>
          <a:solidFill>
            <a:schemeClr val="accent1"/>
          </a:solidFill>
          <a:ln>
            <a:noFill/>
          </a:ln>
        </p:spPr>
        <p:txBody>
          <a:bodyPr lIns="91425" tIns="45700" rIns="91425" bIns="45700" anchor="ctr" anchorCtr="0">
            <a:noAutofit/>
          </a:bodyPr>
          <a:lstStyle/>
          <a:p>
            <a:pPr algn="ctr"/>
            <a:endParaRPr kern="0">
              <a:solidFill>
                <a:srgbClr val="FFFFFF"/>
              </a:solidFill>
              <a:latin typeface="Times New Roman"/>
              <a:ea typeface="Times New Roman"/>
              <a:cs typeface="Times New Roman"/>
              <a:sym typeface="Times New Roman"/>
              <a:rtl val="0"/>
            </a:endParaRPr>
          </a:p>
        </p:txBody>
      </p:sp>
      <p:sp>
        <p:nvSpPr>
          <p:cNvPr id="14" name="Shape 14"/>
          <p:cNvSpPr txBox="1">
            <a:spLocks noGrp="1"/>
          </p:cNvSpPr>
          <p:nvPr>
            <p:ph type="ctrTitle"/>
          </p:nvPr>
        </p:nvSpPr>
        <p:spPr>
          <a:xfrm>
            <a:off x="762000" y="3200400"/>
            <a:ext cx="7543800" cy="1524000"/>
          </a:xfrm>
          <a:prstGeom prst="rect">
            <a:avLst/>
          </a:prstGeom>
          <a:noFill/>
          <a:ln>
            <a:noFill/>
          </a:ln>
        </p:spPr>
        <p:txBody>
          <a:bodyPr lIns="91425" tIns="91425" rIns="91425" bIns="91425" anchor="b" anchorCtr="0"/>
          <a:lstStyle>
            <a:lvl1pPr marL="0" marR="0" indent="0" algn="l" rtl="0">
              <a:spcBef>
                <a:spcPts val="0"/>
              </a:spcBef>
              <a:buClr>
                <a:srgbClr val="262626"/>
              </a:buClr>
              <a:buFont typeface="Impact"/>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5" name="Shape 15"/>
          <p:cNvSpPr txBox="1">
            <a:spLocks noGrp="1"/>
          </p:cNvSpPr>
          <p:nvPr>
            <p:ph type="subTitle" idx="1"/>
          </p:nvPr>
        </p:nvSpPr>
        <p:spPr>
          <a:xfrm>
            <a:off x="762000" y="4724402"/>
            <a:ext cx="6858000" cy="990599"/>
          </a:xfrm>
          <a:prstGeom prst="rect">
            <a:avLst/>
          </a:prstGeom>
          <a:noFill/>
          <a:ln>
            <a:noFill/>
          </a:ln>
        </p:spPr>
        <p:txBody>
          <a:bodyPr lIns="91425" tIns="91425" rIns="91425" bIns="91425" anchor="t" anchorCtr="0"/>
          <a:lstStyle>
            <a:lvl1pPr marL="0" marR="0" indent="0" algn="l" rtl="0">
              <a:spcBef>
                <a:spcPts val="560"/>
              </a:spcBef>
              <a:buClr>
                <a:schemeClr val="accent1"/>
              </a:buClr>
              <a:buFont typeface="Times New Roman"/>
              <a:buNone/>
              <a:defRPr/>
            </a:lvl1pPr>
            <a:lvl2pPr marL="457200" marR="0" indent="0" algn="ctr" rtl="0">
              <a:spcBef>
                <a:spcPts val="440"/>
              </a:spcBef>
              <a:buClr>
                <a:schemeClr val="accent1"/>
              </a:buClr>
              <a:buFont typeface="Times New Roman"/>
              <a:buNone/>
              <a:defRPr/>
            </a:lvl2pPr>
            <a:lvl3pPr marL="914400" marR="0" indent="0" algn="ctr" rtl="0">
              <a:spcBef>
                <a:spcPts val="400"/>
              </a:spcBef>
              <a:buClr>
                <a:schemeClr val="accent1"/>
              </a:buClr>
              <a:buFont typeface="Times New Roman"/>
              <a:buNone/>
              <a:defRPr/>
            </a:lvl3pPr>
            <a:lvl4pPr marL="1371600" marR="0" indent="0" algn="ctr" rtl="0">
              <a:spcBef>
                <a:spcPts val="360"/>
              </a:spcBef>
              <a:buClr>
                <a:schemeClr val="accent1"/>
              </a:buClr>
              <a:buFont typeface="Times New Roman"/>
              <a:buNone/>
              <a:defRPr/>
            </a:lvl4pPr>
            <a:lvl5pPr marL="1828800" marR="0" indent="0" algn="ctr" rtl="0">
              <a:spcBef>
                <a:spcPts val="360"/>
              </a:spcBef>
              <a:buClr>
                <a:schemeClr val="accent1"/>
              </a:buClr>
              <a:buFont typeface="Times New Roman"/>
              <a:buNone/>
              <a:defRPr/>
            </a:lvl5pPr>
            <a:lvl6pPr marL="2286000" marR="0" indent="0" algn="ctr" rtl="0">
              <a:spcBef>
                <a:spcPts val="320"/>
              </a:spcBef>
              <a:buClr>
                <a:schemeClr val="accent1"/>
              </a:buClr>
              <a:buFont typeface="Times New Roman"/>
              <a:buNone/>
              <a:defRPr/>
            </a:lvl6pPr>
            <a:lvl7pPr marL="2743200" marR="0" indent="0" algn="ctr" rtl="0">
              <a:spcBef>
                <a:spcPts val="320"/>
              </a:spcBef>
              <a:buClr>
                <a:schemeClr val="accent1"/>
              </a:buClr>
              <a:buFont typeface="Times New Roman"/>
              <a:buNone/>
              <a:defRPr/>
            </a:lvl7pPr>
            <a:lvl8pPr marL="3200400" marR="0" indent="0" algn="ctr" rtl="0">
              <a:spcBef>
                <a:spcPts val="320"/>
              </a:spcBef>
              <a:buClr>
                <a:schemeClr val="accent1"/>
              </a:buClr>
              <a:buFont typeface="Times New Roman"/>
              <a:buNone/>
              <a:defRPr/>
            </a:lvl8pPr>
            <a:lvl9pPr marL="3657600" marR="0" indent="0" algn="ctr" rtl="0">
              <a:spcBef>
                <a:spcPts val="320"/>
              </a:spcBef>
              <a:buClr>
                <a:schemeClr val="accent1"/>
              </a:buClr>
              <a:buFont typeface="Times New Roman"/>
              <a:buNone/>
              <a:defRPr/>
            </a:lvl9pPr>
          </a:lstStyle>
          <a:p>
            <a:endParaRPr/>
          </a:p>
        </p:txBody>
      </p:sp>
      <p:sp>
        <p:nvSpPr>
          <p:cNvPr id="16" name="Shape 16"/>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17" name="Shape 17"/>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18" name="Shape 18"/>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
        <p:nvSpPr>
          <p:cNvPr id="19" name="Shape 19"/>
          <p:cNvSpPr/>
          <p:nvPr/>
        </p:nvSpPr>
        <p:spPr>
          <a:xfrm>
            <a:off x="777239" y="6172202"/>
            <a:ext cx="7543800" cy="27431"/>
          </a:xfrm>
          <a:prstGeom prst="rect">
            <a:avLst/>
          </a:prstGeom>
          <a:solidFill>
            <a:schemeClr val="accent1"/>
          </a:solidFill>
          <a:ln>
            <a:noFill/>
          </a:ln>
        </p:spPr>
        <p:txBody>
          <a:bodyPr lIns="91425" tIns="45700" rIns="91425" bIns="45700" anchor="ctr" anchorCtr="0">
            <a:noAutofit/>
          </a:bodyPr>
          <a:lstStyle/>
          <a:p>
            <a:pPr algn="ctr"/>
            <a:endParaRPr kern="0">
              <a:solidFill>
                <a:srgbClr val="FFFFFF"/>
              </a:solidFill>
              <a:latin typeface="Times New Roman"/>
              <a:ea typeface="Times New Roman"/>
              <a:cs typeface="Times New Roman"/>
              <a:sym typeface="Times New Roman"/>
              <a:rtl val="0"/>
            </a:endParaRPr>
          </a:p>
        </p:txBody>
      </p:sp>
    </p:spTree>
    <p:extLst>
      <p:ext uri="{BB962C8B-B14F-4D97-AF65-F5344CB8AC3E}">
        <p14:creationId xmlns:p14="http://schemas.microsoft.com/office/powerpoint/2010/main" val="2422738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762000" y="4572002"/>
            <a:ext cx="6781800" cy="1600199"/>
          </a:xfrm>
          <a:prstGeom prst="rect">
            <a:avLst/>
          </a:prstGeom>
          <a:noFill/>
          <a:ln>
            <a:noFill/>
          </a:ln>
        </p:spPr>
        <p:txBody>
          <a:bodyPr lIns="91425" tIns="91425" rIns="91425" bIns="91425" anchor="b" anchorCtr="0"/>
          <a:lstStyle>
            <a:lvl1pPr algn="l" rtl="0">
              <a:spcBef>
                <a:spcPts val="0"/>
              </a:spcBef>
              <a:buClr>
                <a:srgbClr val="262626"/>
              </a:buClr>
              <a:buFont typeface="Impact"/>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8" name="Shape 78"/>
          <p:cNvSpPr txBox="1">
            <a:spLocks noGrp="1"/>
          </p:cNvSpPr>
          <p:nvPr>
            <p:ph type="body" idx="1"/>
          </p:nvPr>
        </p:nvSpPr>
        <p:spPr>
          <a:xfrm rot="5400000">
            <a:off x="2590799" y="-990600"/>
            <a:ext cx="3886200" cy="7239000"/>
          </a:xfrm>
          <a:prstGeom prst="rect">
            <a:avLst/>
          </a:prstGeom>
          <a:noFill/>
          <a:ln>
            <a:noFill/>
          </a:ln>
        </p:spPr>
        <p:txBody>
          <a:bodyPr lIns="91425" tIns="91425" rIns="91425" bIns="91425" anchor="t" anchorCtr="0"/>
          <a:lstStyle>
            <a:lvl1pPr marL="274320" indent="-121920" algn="l" rtl="0">
              <a:spcBef>
                <a:spcPts val="480"/>
              </a:spcBef>
              <a:buClr>
                <a:schemeClr val="accent1"/>
              </a:buClr>
              <a:buFont typeface="Times New Roman"/>
              <a:buChar char="•"/>
              <a:defRPr/>
            </a:lvl1pPr>
            <a:lvl2pPr marL="594360" indent="-137159" algn="l" rtl="0">
              <a:spcBef>
                <a:spcPts val="440"/>
              </a:spcBef>
              <a:buClr>
                <a:schemeClr val="accent1"/>
              </a:buClr>
              <a:buFont typeface="Times New Roman"/>
              <a:buChar char="•"/>
              <a:defRPr/>
            </a:lvl2pPr>
            <a:lvl3pPr marL="868680" indent="-106680" algn="l" rtl="0">
              <a:spcBef>
                <a:spcPts val="400"/>
              </a:spcBef>
              <a:buClr>
                <a:schemeClr val="accent1"/>
              </a:buClr>
              <a:buFont typeface="Times New Roman"/>
              <a:buChar char="•"/>
              <a:defRPr/>
            </a:lvl3pPr>
            <a:lvl4pPr marL="1143000" indent="-114300" algn="l" rtl="0">
              <a:spcBef>
                <a:spcPts val="360"/>
              </a:spcBef>
              <a:buClr>
                <a:schemeClr val="accent1"/>
              </a:buClr>
              <a:buFont typeface="Times New Roman"/>
              <a:buChar char="•"/>
              <a:defRPr/>
            </a:lvl4pPr>
            <a:lvl5pPr marL="1371600" indent="-114300" algn="l" rtl="0">
              <a:spcBef>
                <a:spcPts val="360"/>
              </a:spcBef>
              <a:buClr>
                <a:schemeClr val="accent1"/>
              </a:buClr>
              <a:buFont typeface="Times New Roman"/>
              <a:buChar char="•"/>
              <a:defRPr/>
            </a:lvl5pPr>
            <a:lvl6pPr marL="1645920" indent="-134620" algn="l" rtl="0">
              <a:spcBef>
                <a:spcPts val="320"/>
              </a:spcBef>
              <a:buClr>
                <a:schemeClr val="accent1"/>
              </a:buClr>
              <a:buFont typeface="Times New Roman"/>
              <a:buChar char="•"/>
              <a:defRPr/>
            </a:lvl6pPr>
            <a:lvl7pPr marL="1901951" indent="-136651" algn="l" rtl="0">
              <a:spcBef>
                <a:spcPts val="320"/>
              </a:spcBef>
              <a:buClr>
                <a:schemeClr val="accent1"/>
              </a:buClr>
              <a:buFont typeface="Times New Roman"/>
              <a:buChar char="•"/>
              <a:defRPr/>
            </a:lvl7pPr>
            <a:lvl8pPr marL="2194560" indent="-137160" algn="l" rtl="0">
              <a:spcBef>
                <a:spcPts val="320"/>
              </a:spcBef>
              <a:buClr>
                <a:schemeClr val="accent1"/>
              </a:buClr>
              <a:buFont typeface="Times New Roman"/>
              <a:buChar char="•"/>
              <a:defRPr/>
            </a:lvl8pPr>
            <a:lvl9pPr marL="2468880" indent="-132079" algn="l" rtl="0">
              <a:spcBef>
                <a:spcPts val="320"/>
              </a:spcBef>
              <a:buClr>
                <a:schemeClr val="accent1"/>
              </a:buClr>
              <a:buFont typeface="Times New Roman"/>
              <a:buChar char="•"/>
              <a:defRPr/>
            </a:lvl9pPr>
          </a:lstStyle>
          <a:p>
            <a:endParaRPr/>
          </a:p>
        </p:txBody>
      </p:sp>
      <p:sp>
        <p:nvSpPr>
          <p:cNvPr id="79" name="Shape 79"/>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80" name="Shape 80"/>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81" name="Shape 81"/>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Tree>
    <p:extLst>
      <p:ext uri="{BB962C8B-B14F-4D97-AF65-F5344CB8AC3E}">
        <p14:creationId xmlns:p14="http://schemas.microsoft.com/office/powerpoint/2010/main" val="3972917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2"/>
        <p:cNvGrpSpPr/>
        <p:nvPr/>
      </p:nvGrpSpPr>
      <p:grpSpPr>
        <a:xfrm>
          <a:off x="0" y="0"/>
          <a:ext cx="0" cy="0"/>
          <a:chOff x="0" y="0"/>
          <a:chExt cx="0" cy="0"/>
        </a:xfrm>
      </p:grpSpPr>
      <p:sp>
        <p:nvSpPr>
          <p:cNvPr id="83" name="Shape 83"/>
          <p:cNvSpPr txBox="1">
            <a:spLocks noGrp="1"/>
          </p:cNvSpPr>
          <p:nvPr>
            <p:ph type="title"/>
          </p:nvPr>
        </p:nvSpPr>
        <p:spPr>
          <a:xfrm rot="5400000">
            <a:off x="-1028699" y="2476500"/>
            <a:ext cx="5410199" cy="1828800"/>
          </a:xfrm>
          <a:prstGeom prst="rect">
            <a:avLst/>
          </a:prstGeom>
          <a:noFill/>
          <a:ln>
            <a:noFill/>
          </a:ln>
        </p:spPr>
        <p:txBody>
          <a:bodyPr lIns="91425" tIns="91425" rIns="91425" bIns="91425" anchor="b" anchorCtr="0"/>
          <a:lstStyle>
            <a:lvl1pPr algn="l" rtl="0">
              <a:spcBef>
                <a:spcPts val="0"/>
              </a:spcBef>
              <a:buClr>
                <a:srgbClr val="262626"/>
              </a:buClr>
              <a:buFont typeface="Impact"/>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4" name="Shape 84"/>
          <p:cNvSpPr txBox="1">
            <a:spLocks noGrp="1"/>
          </p:cNvSpPr>
          <p:nvPr>
            <p:ph type="body" idx="1"/>
          </p:nvPr>
        </p:nvSpPr>
        <p:spPr>
          <a:xfrm rot="5400000">
            <a:off x="3009902" y="266701"/>
            <a:ext cx="4876799" cy="5714999"/>
          </a:xfrm>
          <a:prstGeom prst="rect">
            <a:avLst/>
          </a:prstGeom>
          <a:noFill/>
          <a:ln>
            <a:noFill/>
          </a:ln>
        </p:spPr>
        <p:txBody>
          <a:bodyPr lIns="91425" tIns="91425" rIns="91425" bIns="91425" anchor="t" anchorCtr="0"/>
          <a:lstStyle>
            <a:lvl1pPr marL="274320" indent="-121920" algn="l" rtl="0">
              <a:spcBef>
                <a:spcPts val="480"/>
              </a:spcBef>
              <a:buClr>
                <a:schemeClr val="accent1"/>
              </a:buClr>
              <a:buFont typeface="Times New Roman"/>
              <a:buChar char="•"/>
              <a:defRPr/>
            </a:lvl1pPr>
            <a:lvl2pPr marL="594360" indent="-137159" algn="l" rtl="0">
              <a:spcBef>
                <a:spcPts val="440"/>
              </a:spcBef>
              <a:buClr>
                <a:schemeClr val="accent1"/>
              </a:buClr>
              <a:buFont typeface="Times New Roman"/>
              <a:buChar char="•"/>
              <a:defRPr/>
            </a:lvl2pPr>
            <a:lvl3pPr marL="868680" indent="-106680" algn="l" rtl="0">
              <a:spcBef>
                <a:spcPts val="400"/>
              </a:spcBef>
              <a:buClr>
                <a:schemeClr val="accent1"/>
              </a:buClr>
              <a:buFont typeface="Times New Roman"/>
              <a:buChar char="•"/>
              <a:defRPr/>
            </a:lvl3pPr>
            <a:lvl4pPr marL="1143000" indent="-114300" algn="l" rtl="0">
              <a:spcBef>
                <a:spcPts val="360"/>
              </a:spcBef>
              <a:buClr>
                <a:schemeClr val="accent1"/>
              </a:buClr>
              <a:buFont typeface="Times New Roman"/>
              <a:buChar char="•"/>
              <a:defRPr/>
            </a:lvl4pPr>
            <a:lvl5pPr marL="1371600" indent="-114300" algn="l" rtl="0">
              <a:spcBef>
                <a:spcPts val="360"/>
              </a:spcBef>
              <a:buClr>
                <a:schemeClr val="accent1"/>
              </a:buClr>
              <a:buFont typeface="Times New Roman"/>
              <a:buChar char="•"/>
              <a:defRPr/>
            </a:lvl5pPr>
            <a:lvl6pPr marL="1645920" indent="-134620" algn="l" rtl="0">
              <a:spcBef>
                <a:spcPts val="320"/>
              </a:spcBef>
              <a:buClr>
                <a:schemeClr val="accent1"/>
              </a:buClr>
              <a:buFont typeface="Times New Roman"/>
              <a:buChar char="•"/>
              <a:defRPr/>
            </a:lvl6pPr>
            <a:lvl7pPr marL="1901951" indent="-136651" algn="l" rtl="0">
              <a:spcBef>
                <a:spcPts val="320"/>
              </a:spcBef>
              <a:buClr>
                <a:schemeClr val="accent1"/>
              </a:buClr>
              <a:buFont typeface="Times New Roman"/>
              <a:buChar char="•"/>
              <a:defRPr/>
            </a:lvl7pPr>
            <a:lvl8pPr marL="2194560" indent="-137160" algn="l" rtl="0">
              <a:spcBef>
                <a:spcPts val="320"/>
              </a:spcBef>
              <a:buClr>
                <a:schemeClr val="accent1"/>
              </a:buClr>
              <a:buFont typeface="Times New Roman"/>
              <a:buChar char="•"/>
              <a:defRPr/>
            </a:lvl8pPr>
            <a:lvl9pPr marL="2468880" indent="-132079" algn="l" rtl="0">
              <a:spcBef>
                <a:spcPts val="320"/>
              </a:spcBef>
              <a:buClr>
                <a:schemeClr val="accent1"/>
              </a:buClr>
              <a:buFont typeface="Times New Roman"/>
              <a:buChar char="•"/>
              <a:defRPr/>
            </a:lvl9pPr>
          </a:lstStyle>
          <a:p>
            <a:endParaRPr/>
          </a:p>
        </p:txBody>
      </p:sp>
      <p:sp>
        <p:nvSpPr>
          <p:cNvPr id="85" name="Shape 85"/>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86" name="Shape 86"/>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87" name="Shape 87"/>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Tree>
    <p:extLst>
      <p:ext uri="{BB962C8B-B14F-4D97-AF65-F5344CB8AC3E}">
        <p14:creationId xmlns:p14="http://schemas.microsoft.com/office/powerpoint/2010/main" val="3948292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762000" y="4572002"/>
            <a:ext cx="6781800" cy="1600199"/>
          </a:xfrm>
          <a:prstGeom prst="rect">
            <a:avLst/>
          </a:prstGeom>
          <a:noFill/>
          <a:ln>
            <a:noFill/>
          </a:ln>
        </p:spPr>
        <p:txBody>
          <a:bodyPr lIns="91425" tIns="91425" rIns="91425" bIns="91425" anchor="b" anchorCtr="0"/>
          <a:lstStyle>
            <a:lvl1pPr algn="l" rtl="0">
              <a:spcBef>
                <a:spcPts val="0"/>
              </a:spcBef>
              <a:buClr>
                <a:srgbClr val="262626"/>
              </a:buClr>
              <a:buFont typeface="Impact"/>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2" name="Shape 22"/>
          <p:cNvSpPr txBox="1">
            <a:spLocks noGrp="1"/>
          </p:cNvSpPr>
          <p:nvPr>
            <p:ph type="body" idx="1"/>
          </p:nvPr>
        </p:nvSpPr>
        <p:spPr>
          <a:xfrm>
            <a:off x="762000" y="685800"/>
            <a:ext cx="7543800" cy="3886200"/>
          </a:xfrm>
          <a:prstGeom prst="rect">
            <a:avLst/>
          </a:prstGeom>
          <a:noFill/>
          <a:ln>
            <a:noFill/>
          </a:ln>
        </p:spPr>
        <p:txBody>
          <a:bodyPr lIns="91425" tIns="91425" rIns="91425" bIns="91425" anchor="ctr" anchorCtr="0"/>
          <a:lstStyle>
            <a:lvl1pPr marL="274320" indent="-121920" algn="l" rtl="0">
              <a:spcBef>
                <a:spcPts val="480"/>
              </a:spcBef>
              <a:buClr>
                <a:schemeClr val="accent1"/>
              </a:buClr>
              <a:buFont typeface="Times New Roman"/>
              <a:buChar char="•"/>
              <a:defRPr/>
            </a:lvl1pPr>
            <a:lvl2pPr marL="594360" indent="-137159" algn="l" rtl="0">
              <a:spcBef>
                <a:spcPts val="440"/>
              </a:spcBef>
              <a:buClr>
                <a:schemeClr val="accent1"/>
              </a:buClr>
              <a:buFont typeface="Times New Roman"/>
              <a:buChar char="•"/>
              <a:defRPr/>
            </a:lvl2pPr>
            <a:lvl3pPr marL="868680" indent="-106680" algn="l" rtl="0">
              <a:spcBef>
                <a:spcPts val="400"/>
              </a:spcBef>
              <a:buClr>
                <a:schemeClr val="accent1"/>
              </a:buClr>
              <a:buFont typeface="Times New Roman"/>
              <a:buChar char="•"/>
              <a:defRPr/>
            </a:lvl3pPr>
            <a:lvl4pPr marL="1143000" indent="-114300" algn="l" rtl="0">
              <a:spcBef>
                <a:spcPts val="360"/>
              </a:spcBef>
              <a:buClr>
                <a:schemeClr val="accent1"/>
              </a:buClr>
              <a:buFont typeface="Times New Roman"/>
              <a:buChar char="•"/>
              <a:defRPr/>
            </a:lvl4pPr>
            <a:lvl5pPr marL="1371600" indent="-114300" algn="l" rtl="0">
              <a:spcBef>
                <a:spcPts val="360"/>
              </a:spcBef>
              <a:buClr>
                <a:schemeClr val="accent1"/>
              </a:buClr>
              <a:buFont typeface="Times New Roman"/>
              <a:buChar char="•"/>
              <a:defRPr/>
            </a:lvl5pPr>
            <a:lvl6pPr marL="1645920" indent="-134620" algn="l" rtl="0">
              <a:spcBef>
                <a:spcPts val="320"/>
              </a:spcBef>
              <a:buClr>
                <a:schemeClr val="accent1"/>
              </a:buClr>
              <a:buFont typeface="Times New Roman"/>
              <a:buChar char="•"/>
              <a:defRPr/>
            </a:lvl6pPr>
            <a:lvl7pPr marL="1901951" indent="-136651" algn="l" rtl="0">
              <a:spcBef>
                <a:spcPts val="320"/>
              </a:spcBef>
              <a:buClr>
                <a:schemeClr val="accent1"/>
              </a:buClr>
              <a:buFont typeface="Times New Roman"/>
              <a:buChar char="•"/>
              <a:defRPr/>
            </a:lvl7pPr>
            <a:lvl8pPr marL="2194560" indent="-137160" algn="l" rtl="0">
              <a:spcBef>
                <a:spcPts val="320"/>
              </a:spcBef>
              <a:buClr>
                <a:schemeClr val="accent1"/>
              </a:buClr>
              <a:buFont typeface="Times New Roman"/>
              <a:buChar char="•"/>
              <a:defRPr/>
            </a:lvl8pPr>
            <a:lvl9pPr marL="2468880" indent="-132079" algn="l" rtl="0">
              <a:spcBef>
                <a:spcPts val="320"/>
              </a:spcBef>
              <a:buClr>
                <a:schemeClr val="accent1"/>
              </a:buClr>
              <a:buFont typeface="Times New Roman"/>
              <a:buChar char="•"/>
              <a:defRPr/>
            </a:lvl9pPr>
          </a:lstStyle>
          <a:p>
            <a:endParaRPr/>
          </a:p>
        </p:txBody>
      </p:sp>
      <p:sp>
        <p:nvSpPr>
          <p:cNvPr id="23" name="Shape 23"/>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24" name="Shape 24"/>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25" name="Shape 25"/>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Tree>
    <p:extLst>
      <p:ext uri="{BB962C8B-B14F-4D97-AF65-F5344CB8AC3E}">
        <p14:creationId xmlns:p14="http://schemas.microsoft.com/office/powerpoint/2010/main" val="254257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6"/>
        <p:cNvGrpSpPr/>
        <p:nvPr/>
      </p:nvGrpSpPr>
      <p:grpSpPr>
        <a:xfrm>
          <a:off x="0" y="0"/>
          <a:ext cx="0" cy="0"/>
          <a:chOff x="0" y="0"/>
          <a:chExt cx="0" cy="0"/>
        </a:xfrm>
      </p:grpSpPr>
      <p:sp>
        <p:nvSpPr>
          <p:cNvPr id="27" name="Shape 27"/>
          <p:cNvSpPr/>
          <p:nvPr/>
        </p:nvSpPr>
        <p:spPr>
          <a:xfrm>
            <a:off x="777239" y="0"/>
            <a:ext cx="7543800" cy="3048000"/>
          </a:xfrm>
          <a:prstGeom prst="rect">
            <a:avLst/>
          </a:prstGeom>
          <a:solidFill>
            <a:schemeClr val="accent1"/>
          </a:solidFill>
          <a:ln>
            <a:noFill/>
          </a:ln>
        </p:spPr>
        <p:txBody>
          <a:bodyPr lIns="91425" tIns="45700" rIns="91425" bIns="45700" anchor="ctr" anchorCtr="0">
            <a:noAutofit/>
          </a:bodyPr>
          <a:lstStyle/>
          <a:p>
            <a:pPr algn="ctr"/>
            <a:endParaRPr kern="0">
              <a:solidFill>
                <a:srgbClr val="FFFFFF"/>
              </a:solidFill>
              <a:latin typeface="Times New Roman"/>
              <a:ea typeface="Times New Roman"/>
              <a:cs typeface="Times New Roman"/>
              <a:sym typeface="Times New Roman"/>
              <a:rtl val="0"/>
            </a:endParaRPr>
          </a:p>
        </p:txBody>
      </p:sp>
      <p:sp>
        <p:nvSpPr>
          <p:cNvPr id="28" name="Shape 28"/>
          <p:cNvSpPr txBox="1">
            <a:spLocks noGrp="1"/>
          </p:cNvSpPr>
          <p:nvPr>
            <p:ph type="title"/>
          </p:nvPr>
        </p:nvSpPr>
        <p:spPr>
          <a:xfrm>
            <a:off x="762000" y="3276602"/>
            <a:ext cx="7543800" cy="167639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9" name="Shape 29"/>
          <p:cNvSpPr txBox="1">
            <a:spLocks noGrp="1"/>
          </p:cNvSpPr>
          <p:nvPr>
            <p:ph type="body" idx="1"/>
          </p:nvPr>
        </p:nvSpPr>
        <p:spPr>
          <a:xfrm>
            <a:off x="762000" y="4953000"/>
            <a:ext cx="6858000" cy="914400"/>
          </a:xfrm>
          <a:prstGeom prst="rect">
            <a:avLst/>
          </a:prstGeom>
          <a:noFill/>
          <a:ln>
            <a:noFill/>
          </a:ln>
        </p:spPr>
        <p:txBody>
          <a:bodyPr lIns="91425" tIns="91425" rIns="91425" bIns="91425" anchor="t" anchorCtr="0"/>
          <a:lstStyle>
            <a:lvl1pPr marL="0" indent="0" rtl="0">
              <a:spcBef>
                <a:spcPts val="0"/>
              </a:spcBef>
              <a:buClr>
                <a:schemeClr val="dk2"/>
              </a:buClr>
              <a:buFont typeface="Times New Roman"/>
              <a:buNone/>
              <a:defRPr/>
            </a:lvl1pPr>
            <a:lvl2pPr marL="457200" indent="0" rtl="0">
              <a:spcBef>
                <a:spcPts val="0"/>
              </a:spcBef>
              <a:buClr>
                <a:srgbClr val="888888"/>
              </a:buClr>
              <a:buFont typeface="Times New Roman"/>
              <a:buNone/>
              <a:defRPr/>
            </a:lvl2pPr>
            <a:lvl3pPr marL="914400" indent="0" rtl="0">
              <a:spcBef>
                <a:spcPts val="0"/>
              </a:spcBef>
              <a:buClr>
                <a:srgbClr val="888888"/>
              </a:buClr>
              <a:buFont typeface="Times New Roman"/>
              <a:buNone/>
              <a:defRPr/>
            </a:lvl3pPr>
            <a:lvl4pPr marL="1371600" indent="0" rtl="0">
              <a:spcBef>
                <a:spcPts val="0"/>
              </a:spcBef>
              <a:buClr>
                <a:srgbClr val="888888"/>
              </a:buClr>
              <a:buFont typeface="Times New Roman"/>
              <a:buNone/>
              <a:defRPr/>
            </a:lvl4pPr>
            <a:lvl5pPr marL="1828800" indent="0" rtl="0">
              <a:spcBef>
                <a:spcPts val="0"/>
              </a:spcBef>
              <a:buClr>
                <a:srgbClr val="888888"/>
              </a:buClr>
              <a:buFont typeface="Times New Roman"/>
              <a:buNone/>
              <a:defRPr/>
            </a:lvl5pPr>
            <a:lvl6pPr marL="2286000" indent="0" rtl="0">
              <a:spcBef>
                <a:spcPts val="0"/>
              </a:spcBef>
              <a:buClr>
                <a:srgbClr val="888888"/>
              </a:buClr>
              <a:buFont typeface="Times New Roman"/>
              <a:buNone/>
              <a:defRPr/>
            </a:lvl6pPr>
            <a:lvl7pPr marL="2743200" indent="0" rtl="0">
              <a:spcBef>
                <a:spcPts val="0"/>
              </a:spcBef>
              <a:buClr>
                <a:srgbClr val="888888"/>
              </a:buClr>
              <a:buFont typeface="Times New Roman"/>
              <a:buNone/>
              <a:defRPr/>
            </a:lvl7pPr>
            <a:lvl8pPr marL="3200400" indent="0" rtl="0">
              <a:spcBef>
                <a:spcPts val="0"/>
              </a:spcBef>
              <a:buClr>
                <a:srgbClr val="888888"/>
              </a:buClr>
              <a:buFont typeface="Times New Roman"/>
              <a:buNone/>
              <a:defRPr/>
            </a:lvl8pPr>
            <a:lvl9pPr marL="3657600" indent="0" rtl="0">
              <a:spcBef>
                <a:spcPts val="0"/>
              </a:spcBef>
              <a:buClr>
                <a:srgbClr val="888888"/>
              </a:buClr>
              <a:buFont typeface="Times New Roman"/>
              <a:buNone/>
              <a:defRPr/>
            </a:lvl9pPr>
          </a:lstStyle>
          <a:p>
            <a:endParaRPr/>
          </a:p>
        </p:txBody>
      </p:sp>
      <p:sp>
        <p:nvSpPr>
          <p:cNvPr id="30" name="Shape 30"/>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31" name="Shape 31"/>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32" name="Shape 32"/>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
        <p:nvSpPr>
          <p:cNvPr id="33" name="Shape 33"/>
          <p:cNvSpPr/>
          <p:nvPr/>
        </p:nvSpPr>
        <p:spPr>
          <a:xfrm>
            <a:off x="777239" y="6172202"/>
            <a:ext cx="7543800" cy="27431"/>
          </a:xfrm>
          <a:prstGeom prst="rect">
            <a:avLst/>
          </a:prstGeom>
          <a:solidFill>
            <a:schemeClr val="accent1"/>
          </a:solidFill>
          <a:ln>
            <a:noFill/>
          </a:ln>
        </p:spPr>
        <p:txBody>
          <a:bodyPr lIns="91425" tIns="45700" rIns="91425" bIns="45700" anchor="ctr" anchorCtr="0">
            <a:noAutofit/>
          </a:bodyPr>
          <a:lstStyle/>
          <a:p>
            <a:pPr algn="ctr"/>
            <a:endParaRPr kern="0">
              <a:solidFill>
                <a:srgbClr val="FFFFFF"/>
              </a:solidFill>
              <a:latin typeface="Times New Roman"/>
              <a:ea typeface="Times New Roman"/>
              <a:cs typeface="Times New Roman"/>
              <a:sym typeface="Times New Roman"/>
              <a:rtl val="0"/>
            </a:endParaRPr>
          </a:p>
        </p:txBody>
      </p:sp>
    </p:spTree>
    <p:extLst>
      <p:ext uri="{BB962C8B-B14F-4D97-AF65-F5344CB8AC3E}">
        <p14:creationId xmlns:p14="http://schemas.microsoft.com/office/powerpoint/2010/main" val="1092799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762000" y="4572002"/>
            <a:ext cx="6781800" cy="1600199"/>
          </a:xfrm>
          <a:prstGeom prst="rect">
            <a:avLst/>
          </a:prstGeom>
          <a:noFill/>
          <a:ln>
            <a:noFill/>
          </a:ln>
        </p:spPr>
        <p:txBody>
          <a:bodyPr lIns="91425" tIns="91425" rIns="91425" bIns="91425" anchor="b" anchorCtr="0"/>
          <a:lstStyle>
            <a:lvl1pPr algn="l" rtl="0">
              <a:spcBef>
                <a:spcPts val="0"/>
              </a:spcBef>
              <a:buClr>
                <a:srgbClr val="262626"/>
              </a:buClr>
              <a:buFont typeface="Impact"/>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6" name="Shape 36"/>
          <p:cNvSpPr txBox="1">
            <a:spLocks noGrp="1"/>
          </p:cNvSpPr>
          <p:nvPr>
            <p:ph type="body" idx="1"/>
          </p:nvPr>
        </p:nvSpPr>
        <p:spPr>
          <a:xfrm>
            <a:off x="762000" y="609600"/>
            <a:ext cx="3657600" cy="3767328"/>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7" name="Shape 37"/>
          <p:cNvSpPr txBox="1">
            <a:spLocks noGrp="1"/>
          </p:cNvSpPr>
          <p:nvPr>
            <p:ph type="body" idx="2"/>
          </p:nvPr>
        </p:nvSpPr>
        <p:spPr>
          <a:xfrm>
            <a:off x="4648200" y="609600"/>
            <a:ext cx="3657600" cy="3767328"/>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8" name="Shape 38"/>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39" name="Shape 39"/>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40" name="Shape 40"/>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Tree>
    <p:extLst>
      <p:ext uri="{BB962C8B-B14F-4D97-AF65-F5344CB8AC3E}">
        <p14:creationId xmlns:p14="http://schemas.microsoft.com/office/powerpoint/2010/main" val="3595099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762000" y="4572002"/>
            <a:ext cx="6781800" cy="1600199"/>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3" name="Shape 43"/>
          <p:cNvSpPr txBox="1">
            <a:spLocks noGrp="1"/>
          </p:cNvSpPr>
          <p:nvPr>
            <p:ph type="body" idx="1"/>
          </p:nvPr>
        </p:nvSpPr>
        <p:spPr>
          <a:xfrm>
            <a:off x="758952" y="609600"/>
            <a:ext cx="3657600" cy="639763"/>
          </a:xfrm>
          <a:prstGeom prst="rect">
            <a:avLst/>
          </a:prstGeom>
          <a:noFill/>
          <a:ln>
            <a:noFill/>
          </a:ln>
        </p:spPr>
        <p:txBody>
          <a:bodyPr lIns="91425" tIns="91425" rIns="91425" bIns="91425" anchor="b" anchorCtr="0"/>
          <a:lstStyle>
            <a:lvl1pPr marL="0" indent="0" rtl="0">
              <a:spcBef>
                <a:spcPts val="0"/>
              </a:spcBef>
              <a:buFont typeface="Impact"/>
              <a:buNone/>
              <a:defRPr/>
            </a:lvl1pPr>
            <a:lvl2pPr marL="457200" indent="0" rtl="0">
              <a:spcBef>
                <a:spcPts val="0"/>
              </a:spcBef>
              <a:buFont typeface="Times New Roman"/>
              <a:buNone/>
              <a:defRPr/>
            </a:lvl2pPr>
            <a:lvl3pPr marL="914400" indent="0" rtl="0">
              <a:spcBef>
                <a:spcPts val="0"/>
              </a:spcBef>
              <a:buFont typeface="Times New Roman"/>
              <a:buNone/>
              <a:defRPr/>
            </a:lvl3pPr>
            <a:lvl4pPr marL="1371600" indent="0" rtl="0">
              <a:spcBef>
                <a:spcPts val="0"/>
              </a:spcBef>
              <a:buFont typeface="Times New Roman"/>
              <a:buNone/>
              <a:defRPr/>
            </a:lvl4pPr>
            <a:lvl5pPr marL="1828800" indent="0" rtl="0">
              <a:spcBef>
                <a:spcPts val="0"/>
              </a:spcBef>
              <a:buFont typeface="Times New Roman"/>
              <a:buNone/>
              <a:defRPr/>
            </a:lvl5pPr>
            <a:lvl6pPr marL="2286000" indent="0" rtl="0">
              <a:spcBef>
                <a:spcPts val="0"/>
              </a:spcBef>
              <a:buFont typeface="Times New Roman"/>
              <a:buNone/>
              <a:defRPr/>
            </a:lvl6pPr>
            <a:lvl7pPr marL="2743200" indent="0" rtl="0">
              <a:spcBef>
                <a:spcPts val="0"/>
              </a:spcBef>
              <a:buFont typeface="Times New Roman"/>
              <a:buNone/>
              <a:defRPr/>
            </a:lvl7pPr>
            <a:lvl8pPr marL="3200400" indent="0" rtl="0">
              <a:spcBef>
                <a:spcPts val="0"/>
              </a:spcBef>
              <a:buFont typeface="Times New Roman"/>
              <a:buNone/>
              <a:defRPr/>
            </a:lvl8pPr>
            <a:lvl9pPr marL="3657600" indent="0" rtl="0">
              <a:spcBef>
                <a:spcPts val="0"/>
              </a:spcBef>
              <a:buFont typeface="Times New Roman"/>
              <a:buNone/>
              <a:defRPr/>
            </a:lvl9pPr>
          </a:lstStyle>
          <a:p>
            <a:endParaRPr/>
          </a:p>
        </p:txBody>
      </p:sp>
      <p:sp>
        <p:nvSpPr>
          <p:cNvPr id="44" name="Shape 44"/>
          <p:cNvSpPr txBox="1">
            <a:spLocks noGrp="1"/>
          </p:cNvSpPr>
          <p:nvPr>
            <p:ph type="body" idx="2"/>
          </p:nvPr>
        </p:nvSpPr>
        <p:spPr>
          <a:xfrm>
            <a:off x="758952" y="1329263"/>
            <a:ext cx="3657600" cy="30480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5" name="Shape 45"/>
          <p:cNvSpPr txBox="1">
            <a:spLocks noGrp="1"/>
          </p:cNvSpPr>
          <p:nvPr>
            <p:ph type="body" idx="3"/>
          </p:nvPr>
        </p:nvSpPr>
        <p:spPr>
          <a:xfrm>
            <a:off x="4645151" y="609600"/>
            <a:ext cx="3657600" cy="639763"/>
          </a:xfrm>
          <a:prstGeom prst="rect">
            <a:avLst/>
          </a:prstGeom>
          <a:noFill/>
          <a:ln>
            <a:noFill/>
          </a:ln>
        </p:spPr>
        <p:txBody>
          <a:bodyPr lIns="91425" tIns="91425" rIns="91425" bIns="91425" anchor="b" anchorCtr="0"/>
          <a:lstStyle>
            <a:lvl1pPr marL="0" indent="0" rtl="0">
              <a:spcBef>
                <a:spcPts val="0"/>
              </a:spcBef>
              <a:buFont typeface="Impact"/>
              <a:buNone/>
              <a:defRPr/>
            </a:lvl1pPr>
            <a:lvl2pPr marL="457200" indent="0" rtl="0">
              <a:spcBef>
                <a:spcPts val="0"/>
              </a:spcBef>
              <a:buFont typeface="Times New Roman"/>
              <a:buNone/>
              <a:defRPr/>
            </a:lvl2pPr>
            <a:lvl3pPr marL="914400" indent="0" rtl="0">
              <a:spcBef>
                <a:spcPts val="0"/>
              </a:spcBef>
              <a:buFont typeface="Times New Roman"/>
              <a:buNone/>
              <a:defRPr/>
            </a:lvl3pPr>
            <a:lvl4pPr marL="1371600" indent="0" rtl="0">
              <a:spcBef>
                <a:spcPts val="0"/>
              </a:spcBef>
              <a:buFont typeface="Times New Roman"/>
              <a:buNone/>
              <a:defRPr/>
            </a:lvl4pPr>
            <a:lvl5pPr marL="1828800" indent="0" rtl="0">
              <a:spcBef>
                <a:spcPts val="0"/>
              </a:spcBef>
              <a:buFont typeface="Times New Roman"/>
              <a:buNone/>
              <a:defRPr/>
            </a:lvl5pPr>
            <a:lvl6pPr marL="2286000" indent="0" rtl="0">
              <a:spcBef>
                <a:spcPts val="0"/>
              </a:spcBef>
              <a:buFont typeface="Times New Roman"/>
              <a:buNone/>
              <a:defRPr/>
            </a:lvl6pPr>
            <a:lvl7pPr marL="2743200" indent="0" rtl="0">
              <a:spcBef>
                <a:spcPts val="0"/>
              </a:spcBef>
              <a:buFont typeface="Times New Roman"/>
              <a:buNone/>
              <a:defRPr/>
            </a:lvl7pPr>
            <a:lvl8pPr marL="3200400" indent="0" rtl="0">
              <a:spcBef>
                <a:spcPts val="0"/>
              </a:spcBef>
              <a:buFont typeface="Times New Roman"/>
              <a:buNone/>
              <a:defRPr/>
            </a:lvl8pPr>
            <a:lvl9pPr marL="3657600" indent="0" rtl="0">
              <a:spcBef>
                <a:spcPts val="0"/>
              </a:spcBef>
              <a:buFont typeface="Times New Roman"/>
              <a:buNone/>
              <a:defRPr/>
            </a:lvl9pPr>
          </a:lstStyle>
          <a:p>
            <a:endParaRPr/>
          </a:p>
        </p:txBody>
      </p:sp>
      <p:sp>
        <p:nvSpPr>
          <p:cNvPr id="46" name="Shape 46"/>
          <p:cNvSpPr txBox="1">
            <a:spLocks noGrp="1"/>
          </p:cNvSpPr>
          <p:nvPr>
            <p:ph type="body" idx="4"/>
          </p:nvPr>
        </p:nvSpPr>
        <p:spPr>
          <a:xfrm>
            <a:off x="4645151" y="1329263"/>
            <a:ext cx="3657600" cy="30480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7" name="Shape 47"/>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48" name="Shape 48"/>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49" name="Shape 49"/>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cxnSp>
        <p:nvCxnSpPr>
          <p:cNvPr id="50" name="Shape 50"/>
          <p:cNvCxnSpPr/>
          <p:nvPr/>
        </p:nvCxnSpPr>
        <p:spPr>
          <a:xfrm>
            <a:off x="758952" y="1249363"/>
            <a:ext cx="3657600" cy="1587"/>
          </a:xfrm>
          <a:prstGeom prst="straightConnector1">
            <a:avLst/>
          </a:prstGeom>
          <a:noFill/>
          <a:ln w="15875" cap="flat">
            <a:solidFill>
              <a:schemeClr val="accent1"/>
            </a:solidFill>
            <a:prstDash val="solid"/>
            <a:round/>
            <a:headEnd type="none" w="med" len="med"/>
            <a:tailEnd type="none" w="med" len="med"/>
          </a:ln>
        </p:spPr>
      </p:cxnSp>
      <p:cxnSp>
        <p:nvCxnSpPr>
          <p:cNvPr id="51" name="Shape 51"/>
          <p:cNvCxnSpPr/>
          <p:nvPr/>
        </p:nvCxnSpPr>
        <p:spPr>
          <a:xfrm>
            <a:off x="4645151" y="1249363"/>
            <a:ext cx="3657600" cy="1587"/>
          </a:xfrm>
          <a:prstGeom prst="straightConnector1">
            <a:avLst/>
          </a:prstGeom>
          <a:noFill/>
          <a:ln w="15875" cap="flat">
            <a:solidFill>
              <a:schemeClr val="accent1"/>
            </a:solidFill>
            <a:prstDash val="solid"/>
            <a:round/>
            <a:headEnd type="none" w="med" len="med"/>
            <a:tailEnd type="none" w="med" len="med"/>
          </a:ln>
        </p:spPr>
      </p:cxnSp>
    </p:spTree>
    <p:extLst>
      <p:ext uri="{BB962C8B-B14F-4D97-AF65-F5344CB8AC3E}">
        <p14:creationId xmlns:p14="http://schemas.microsoft.com/office/powerpoint/2010/main" val="388614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762000" y="4572002"/>
            <a:ext cx="6781800" cy="1600199"/>
          </a:xfrm>
          <a:prstGeom prst="rect">
            <a:avLst/>
          </a:prstGeom>
          <a:noFill/>
          <a:ln>
            <a:noFill/>
          </a:ln>
        </p:spPr>
        <p:txBody>
          <a:bodyPr lIns="91425" tIns="91425" rIns="91425" bIns="91425" anchor="b" anchorCtr="0"/>
          <a:lstStyle>
            <a:lvl1pPr algn="l" rtl="0">
              <a:spcBef>
                <a:spcPts val="0"/>
              </a:spcBef>
              <a:buClr>
                <a:srgbClr val="262626"/>
              </a:buClr>
              <a:buFont typeface="Impact"/>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4" name="Shape 54"/>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55" name="Shape 55"/>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56" name="Shape 56"/>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Tree>
    <p:extLst>
      <p:ext uri="{BB962C8B-B14F-4D97-AF65-F5344CB8AC3E}">
        <p14:creationId xmlns:p14="http://schemas.microsoft.com/office/powerpoint/2010/main" val="2519218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59" name="Shape 59"/>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60" name="Shape 60"/>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Tree>
    <p:extLst>
      <p:ext uri="{BB962C8B-B14F-4D97-AF65-F5344CB8AC3E}">
        <p14:creationId xmlns:p14="http://schemas.microsoft.com/office/powerpoint/2010/main" val="2343156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762002" y="4572002"/>
            <a:ext cx="6784847" cy="160019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3" name="Shape 63"/>
          <p:cNvSpPr txBox="1">
            <a:spLocks noGrp="1"/>
          </p:cNvSpPr>
          <p:nvPr>
            <p:ph type="body" idx="1"/>
          </p:nvPr>
        </p:nvSpPr>
        <p:spPr>
          <a:xfrm>
            <a:off x="3710866" y="457201"/>
            <a:ext cx="4594934" cy="4114799"/>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4" name="Shape 64"/>
          <p:cNvSpPr txBox="1">
            <a:spLocks noGrp="1"/>
          </p:cNvSpPr>
          <p:nvPr>
            <p:ph type="body" idx="2"/>
          </p:nvPr>
        </p:nvSpPr>
        <p:spPr>
          <a:xfrm>
            <a:off x="762002" y="457200"/>
            <a:ext cx="2673657" cy="4114800"/>
          </a:xfrm>
          <a:prstGeom prst="rect">
            <a:avLst/>
          </a:prstGeom>
          <a:noFill/>
          <a:ln>
            <a:noFill/>
          </a:ln>
        </p:spPr>
        <p:txBody>
          <a:bodyPr lIns="91425" tIns="91425" rIns="91425" bIns="91425" anchor="ctr" anchorCtr="0"/>
          <a:lstStyle>
            <a:lvl1pPr marL="0" indent="0" rtl="0">
              <a:spcBef>
                <a:spcPts val="0"/>
              </a:spcBef>
              <a:buClr>
                <a:schemeClr val="dk2"/>
              </a:buClr>
              <a:buFont typeface="Times New Roman"/>
              <a:buNone/>
              <a:defRPr/>
            </a:lvl1pPr>
            <a:lvl2pPr marL="457200" indent="0" rtl="0">
              <a:spcBef>
                <a:spcPts val="0"/>
              </a:spcBef>
              <a:buFont typeface="Times New Roman"/>
              <a:buNone/>
              <a:defRPr/>
            </a:lvl2pPr>
            <a:lvl3pPr marL="914400" indent="0" rtl="0">
              <a:spcBef>
                <a:spcPts val="0"/>
              </a:spcBef>
              <a:buFont typeface="Times New Roman"/>
              <a:buNone/>
              <a:defRPr/>
            </a:lvl3pPr>
            <a:lvl4pPr marL="1371600" indent="0" rtl="0">
              <a:spcBef>
                <a:spcPts val="0"/>
              </a:spcBef>
              <a:buFont typeface="Times New Roman"/>
              <a:buNone/>
              <a:defRPr/>
            </a:lvl4pPr>
            <a:lvl5pPr marL="1828800" indent="0" rtl="0">
              <a:spcBef>
                <a:spcPts val="0"/>
              </a:spcBef>
              <a:buFont typeface="Times New Roman"/>
              <a:buNone/>
              <a:defRPr/>
            </a:lvl5pPr>
            <a:lvl6pPr marL="2286000" indent="0" rtl="0">
              <a:spcBef>
                <a:spcPts val="0"/>
              </a:spcBef>
              <a:buFont typeface="Times New Roman"/>
              <a:buNone/>
              <a:defRPr/>
            </a:lvl6pPr>
            <a:lvl7pPr marL="2743200" indent="0" rtl="0">
              <a:spcBef>
                <a:spcPts val="0"/>
              </a:spcBef>
              <a:buFont typeface="Times New Roman"/>
              <a:buNone/>
              <a:defRPr/>
            </a:lvl7pPr>
            <a:lvl8pPr marL="3200400" indent="0" rtl="0">
              <a:spcBef>
                <a:spcPts val="0"/>
              </a:spcBef>
              <a:buFont typeface="Times New Roman"/>
              <a:buNone/>
              <a:defRPr/>
            </a:lvl8pPr>
            <a:lvl9pPr marL="3657600" indent="0" rtl="0">
              <a:spcBef>
                <a:spcPts val="0"/>
              </a:spcBef>
              <a:buFont typeface="Times New Roman"/>
              <a:buNone/>
              <a:defRPr/>
            </a:lvl9pPr>
          </a:lstStyle>
          <a:p>
            <a:endParaRPr/>
          </a:p>
        </p:txBody>
      </p:sp>
      <p:sp>
        <p:nvSpPr>
          <p:cNvPr id="65" name="Shape 65"/>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66" name="Shape 66"/>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67" name="Shape 67"/>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cxnSp>
        <p:nvCxnSpPr>
          <p:cNvPr id="68" name="Shape 68"/>
          <p:cNvCxnSpPr/>
          <p:nvPr/>
        </p:nvCxnSpPr>
        <p:spPr>
          <a:xfrm rot="5400000">
            <a:off x="1677195" y="2514600"/>
            <a:ext cx="3809999" cy="1587"/>
          </a:xfrm>
          <a:prstGeom prst="straightConnector1">
            <a:avLst/>
          </a:prstGeom>
          <a:noFill/>
          <a:ln w="9525" cap="flat">
            <a:solidFill>
              <a:srgbClr val="979797"/>
            </a:solidFill>
            <a:prstDash val="solid"/>
            <a:round/>
            <a:headEnd type="none" w="med" len="med"/>
            <a:tailEnd type="none" w="med" len="med"/>
          </a:ln>
        </p:spPr>
      </p:cxnSp>
    </p:spTree>
    <p:extLst>
      <p:ext uri="{BB962C8B-B14F-4D97-AF65-F5344CB8AC3E}">
        <p14:creationId xmlns:p14="http://schemas.microsoft.com/office/powerpoint/2010/main" val="2746149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758954" y="4572002"/>
            <a:ext cx="6784847" cy="160019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1" name="Shape 71"/>
          <p:cNvSpPr>
            <a:spLocks noGrp="1"/>
          </p:cNvSpPr>
          <p:nvPr>
            <p:ph type="pic" idx="2"/>
          </p:nvPr>
        </p:nvSpPr>
        <p:spPr>
          <a:xfrm>
            <a:off x="777239" y="457200"/>
            <a:ext cx="7543800" cy="2895600"/>
          </a:xfrm>
          <a:prstGeom prst="rect">
            <a:avLst/>
          </a:prstGeom>
          <a:noFill/>
          <a:ln w="9525" cap="flat">
            <a:solidFill>
              <a:schemeClr val="dk2"/>
            </a:solidFill>
            <a:prstDash val="solid"/>
            <a:round/>
            <a:headEnd type="none" w="med" len="med"/>
            <a:tailEnd type="none" w="med" len="med"/>
          </a:ln>
        </p:spPr>
      </p:sp>
      <p:sp>
        <p:nvSpPr>
          <p:cNvPr id="72" name="Shape 72"/>
          <p:cNvSpPr txBox="1">
            <a:spLocks noGrp="1"/>
          </p:cNvSpPr>
          <p:nvPr>
            <p:ph type="body" idx="1"/>
          </p:nvPr>
        </p:nvSpPr>
        <p:spPr>
          <a:xfrm>
            <a:off x="850393" y="3505200"/>
            <a:ext cx="7391399" cy="804861"/>
          </a:xfrm>
          <a:prstGeom prst="rect">
            <a:avLst/>
          </a:prstGeom>
          <a:noFill/>
          <a:ln>
            <a:noFill/>
          </a:ln>
        </p:spPr>
        <p:txBody>
          <a:bodyPr lIns="91425" tIns="91425" rIns="91425" bIns="91425" anchor="t" anchorCtr="0"/>
          <a:lstStyle>
            <a:lvl1pPr marL="0" indent="0" rtl="0">
              <a:spcBef>
                <a:spcPts val="0"/>
              </a:spcBef>
              <a:buFont typeface="Times New Roman"/>
              <a:buNone/>
              <a:defRPr/>
            </a:lvl1pPr>
            <a:lvl2pPr marL="457200" indent="0" rtl="0">
              <a:spcBef>
                <a:spcPts val="0"/>
              </a:spcBef>
              <a:buFont typeface="Times New Roman"/>
              <a:buNone/>
              <a:defRPr/>
            </a:lvl2pPr>
            <a:lvl3pPr marL="914400" indent="0" rtl="0">
              <a:spcBef>
                <a:spcPts val="0"/>
              </a:spcBef>
              <a:buFont typeface="Times New Roman"/>
              <a:buNone/>
              <a:defRPr/>
            </a:lvl3pPr>
            <a:lvl4pPr marL="1371600" indent="0" rtl="0">
              <a:spcBef>
                <a:spcPts val="0"/>
              </a:spcBef>
              <a:buFont typeface="Times New Roman"/>
              <a:buNone/>
              <a:defRPr/>
            </a:lvl4pPr>
            <a:lvl5pPr marL="1828800" indent="0" rtl="0">
              <a:spcBef>
                <a:spcPts val="0"/>
              </a:spcBef>
              <a:buFont typeface="Times New Roman"/>
              <a:buNone/>
              <a:defRPr/>
            </a:lvl5pPr>
            <a:lvl6pPr marL="2286000" indent="0" rtl="0">
              <a:spcBef>
                <a:spcPts val="0"/>
              </a:spcBef>
              <a:buFont typeface="Times New Roman"/>
              <a:buNone/>
              <a:defRPr/>
            </a:lvl6pPr>
            <a:lvl7pPr marL="2743200" indent="0" rtl="0">
              <a:spcBef>
                <a:spcPts val="0"/>
              </a:spcBef>
              <a:buFont typeface="Times New Roman"/>
              <a:buNone/>
              <a:defRPr/>
            </a:lvl7pPr>
            <a:lvl8pPr marL="3200400" indent="0" rtl="0">
              <a:spcBef>
                <a:spcPts val="0"/>
              </a:spcBef>
              <a:buFont typeface="Times New Roman"/>
              <a:buNone/>
              <a:defRPr/>
            </a:lvl8pPr>
            <a:lvl9pPr marL="3657600" indent="0" rtl="0">
              <a:spcBef>
                <a:spcPts val="0"/>
              </a:spcBef>
              <a:buFont typeface="Times New Roman"/>
              <a:buNone/>
              <a:defRPr/>
            </a:lvl9pPr>
          </a:lstStyle>
          <a:p>
            <a:endParaRPr/>
          </a:p>
        </p:txBody>
      </p:sp>
      <p:sp>
        <p:nvSpPr>
          <p:cNvPr id="73" name="Shape 73"/>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74" name="Shape 74"/>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75" name="Shape 75"/>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Tree>
    <p:extLst>
      <p:ext uri="{BB962C8B-B14F-4D97-AF65-F5344CB8AC3E}">
        <p14:creationId xmlns:p14="http://schemas.microsoft.com/office/powerpoint/2010/main" val="2145869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762000" y="4572002"/>
            <a:ext cx="6781800" cy="1600199"/>
          </a:xfrm>
          <a:prstGeom prst="rect">
            <a:avLst/>
          </a:prstGeom>
          <a:noFill/>
          <a:ln>
            <a:noFill/>
          </a:ln>
        </p:spPr>
        <p:txBody>
          <a:bodyPr lIns="91425" tIns="91425" rIns="91425" bIns="91425" anchor="b" anchorCtr="0"/>
          <a:lstStyle>
            <a:lvl1pPr marL="0" marR="0" indent="0" algn="l" rtl="0">
              <a:spcBef>
                <a:spcPts val="0"/>
              </a:spcBef>
              <a:buClr>
                <a:srgbClr val="262626"/>
              </a:buClr>
              <a:buFont typeface="Impact"/>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6" name="Shape 6"/>
          <p:cNvSpPr txBox="1">
            <a:spLocks noGrp="1"/>
          </p:cNvSpPr>
          <p:nvPr>
            <p:ph type="body" idx="1"/>
          </p:nvPr>
        </p:nvSpPr>
        <p:spPr>
          <a:xfrm>
            <a:off x="762000" y="685800"/>
            <a:ext cx="7543800" cy="3886200"/>
          </a:xfrm>
          <a:prstGeom prst="rect">
            <a:avLst/>
          </a:prstGeom>
          <a:noFill/>
          <a:ln>
            <a:noFill/>
          </a:ln>
        </p:spPr>
        <p:txBody>
          <a:bodyPr lIns="91425" tIns="91425" rIns="91425" bIns="91425" anchor="ctr" anchorCtr="0"/>
          <a:lstStyle>
            <a:lvl1pPr marL="274320" marR="0" indent="-121920" algn="l" rtl="0">
              <a:spcBef>
                <a:spcPts val="480"/>
              </a:spcBef>
              <a:buClr>
                <a:schemeClr val="accent1"/>
              </a:buClr>
              <a:buFont typeface="Times New Roman"/>
              <a:buChar char="•"/>
              <a:defRPr/>
            </a:lvl1pPr>
            <a:lvl2pPr marL="594360" marR="0" indent="-137159" algn="l" rtl="0">
              <a:spcBef>
                <a:spcPts val="440"/>
              </a:spcBef>
              <a:buClr>
                <a:schemeClr val="accent1"/>
              </a:buClr>
              <a:buFont typeface="Times New Roman"/>
              <a:buChar char="•"/>
              <a:defRPr/>
            </a:lvl2pPr>
            <a:lvl3pPr marL="868680" marR="0" indent="-106680" algn="l" rtl="0">
              <a:spcBef>
                <a:spcPts val="400"/>
              </a:spcBef>
              <a:buClr>
                <a:schemeClr val="accent1"/>
              </a:buClr>
              <a:buFont typeface="Times New Roman"/>
              <a:buChar char="•"/>
              <a:defRPr/>
            </a:lvl3pPr>
            <a:lvl4pPr marL="1143000" marR="0" indent="-114300" algn="l" rtl="0">
              <a:spcBef>
                <a:spcPts val="360"/>
              </a:spcBef>
              <a:buClr>
                <a:schemeClr val="accent1"/>
              </a:buClr>
              <a:buFont typeface="Times New Roman"/>
              <a:buChar char="•"/>
              <a:defRPr/>
            </a:lvl4pPr>
            <a:lvl5pPr marL="1371600" marR="0" indent="-114300" algn="l" rtl="0">
              <a:spcBef>
                <a:spcPts val="360"/>
              </a:spcBef>
              <a:buClr>
                <a:schemeClr val="accent1"/>
              </a:buClr>
              <a:buFont typeface="Times New Roman"/>
              <a:buChar char="•"/>
              <a:defRPr/>
            </a:lvl5pPr>
            <a:lvl6pPr marL="1645920" marR="0" indent="-134620" algn="l" rtl="0">
              <a:spcBef>
                <a:spcPts val="320"/>
              </a:spcBef>
              <a:buClr>
                <a:schemeClr val="accent1"/>
              </a:buClr>
              <a:buFont typeface="Times New Roman"/>
              <a:buChar char="•"/>
              <a:defRPr/>
            </a:lvl6pPr>
            <a:lvl7pPr marL="1901951" marR="0" indent="-136651" algn="l" rtl="0">
              <a:spcBef>
                <a:spcPts val="320"/>
              </a:spcBef>
              <a:buClr>
                <a:schemeClr val="accent1"/>
              </a:buClr>
              <a:buFont typeface="Times New Roman"/>
              <a:buChar char="•"/>
              <a:defRPr/>
            </a:lvl7pPr>
            <a:lvl8pPr marL="2194560" marR="0" indent="-137160" algn="l" rtl="0">
              <a:spcBef>
                <a:spcPts val="320"/>
              </a:spcBef>
              <a:buClr>
                <a:schemeClr val="accent1"/>
              </a:buClr>
              <a:buFont typeface="Times New Roman"/>
              <a:buChar char="•"/>
              <a:defRPr/>
            </a:lvl8pPr>
            <a:lvl9pPr marL="2468880" marR="0" indent="-132079" algn="l" rtl="0">
              <a:spcBef>
                <a:spcPts val="320"/>
              </a:spcBef>
              <a:buClr>
                <a:schemeClr val="accent1"/>
              </a:buClr>
              <a:buFont typeface="Times New Roman"/>
              <a:buChar char="•"/>
              <a:defRPr/>
            </a:lvl9pPr>
          </a:lstStyle>
          <a:p>
            <a:endParaRPr/>
          </a:p>
        </p:txBody>
      </p:sp>
      <p:sp>
        <p:nvSpPr>
          <p:cNvPr id="7" name="Shape 7"/>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sz="1400" kern="0">
              <a:solidFill>
                <a:srgbClr val="000000"/>
              </a:solidFill>
              <a:cs typeface="Arial"/>
              <a:sym typeface="Arial"/>
              <a:rtl val="0"/>
            </a:endParaRPr>
          </a:p>
        </p:txBody>
      </p:sp>
      <p:sp>
        <p:nvSpPr>
          <p:cNvPr id="8" name="Shape 8"/>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sz="1400" kern="0">
              <a:solidFill>
                <a:srgbClr val="000000"/>
              </a:solidFill>
              <a:cs typeface="Arial"/>
              <a:sym typeface="Arial"/>
              <a:rtl val="0"/>
            </a:endParaRPr>
          </a:p>
        </p:txBody>
      </p:sp>
      <p:sp>
        <p:nvSpPr>
          <p:cNvPr id="9" name="Shape 9"/>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sz="1400" kern="0">
              <a:solidFill>
                <a:srgbClr val="000000"/>
              </a:solidFill>
              <a:cs typeface="Arial"/>
              <a:sym typeface="Arial"/>
              <a:rtl val="0"/>
            </a:endParaRPr>
          </a:p>
          <a:p>
            <a:pPr lvl="1" indent="-88900">
              <a:buClr>
                <a:srgbClr val="000000"/>
              </a:buClr>
              <a:buFont typeface="Courier New"/>
              <a:buChar char="o"/>
            </a:pPr>
            <a:endParaRPr sz="1400" kern="0">
              <a:solidFill>
                <a:srgbClr val="000000"/>
              </a:solidFill>
              <a:cs typeface="Arial"/>
              <a:sym typeface="Arial"/>
              <a:rtl val="0"/>
            </a:endParaRPr>
          </a:p>
          <a:p>
            <a:pPr lvl="2" indent="-88900">
              <a:buClr>
                <a:srgbClr val="000000"/>
              </a:buClr>
              <a:buFont typeface="Wingdings"/>
              <a:buChar char="§"/>
            </a:pPr>
            <a:endParaRPr sz="1400" kern="0">
              <a:solidFill>
                <a:srgbClr val="000000"/>
              </a:solidFill>
              <a:cs typeface="Arial"/>
              <a:sym typeface="Arial"/>
              <a:rtl val="0"/>
            </a:endParaRPr>
          </a:p>
          <a:p>
            <a:pPr lvl="3" indent="-88900">
              <a:buClr>
                <a:srgbClr val="000000"/>
              </a:buClr>
              <a:buFont typeface="Arial"/>
              <a:buChar char="●"/>
            </a:pPr>
            <a:endParaRPr sz="1400" kern="0">
              <a:solidFill>
                <a:srgbClr val="000000"/>
              </a:solidFill>
              <a:cs typeface="Arial"/>
              <a:sym typeface="Arial"/>
              <a:rtl val="0"/>
            </a:endParaRPr>
          </a:p>
          <a:p>
            <a:pPr lvl="4" indent="-88900">
              <a:buClr>
                <a:srgbClr val="000000"/>
              </a:buClr>
              <a:buFont typeface="Courier New"/>
              <a:buChar char="o"/>
            </a:pPr>
            <a:endParaRPr sz="1400" kern="0">
              <a:solidFill>
                <a:srgbClr val="000000"/>
              </a:solidFill>
              <a:cs typeface="Arial"/>
              <a:sym typeface="Arial"/>
              <a:rtl val="0"/>
            </a:endParaRPr>
          </a:p>
          <a:p>
            <a:pPr lvl="5" indent="-88900">
              <a:buClr>
                <a:srgbClr val="000000"/>
              </a:buClr>
              <a:buFont typeface="Wingdings"/>
              <a:buChar char="§"/>
            </a:pPr>
            <a:endParaRPr sz="1400" kern="0">
              <a:solidFill>
                <a:srgbClr val="000000"/>
              </a:solidFill>
              <a:cs typeface="Arial"/>
              <a:sym typeface="Arial"/>
              <a:rtl val="0"/>
            </a:endParaRPr>
          </a:p>
          <a:p>
            <a:pPr lvl="6" indent="-88900">
              <a:buClr>
                <a:srgbClr val="000000"/>
              </a:buClr>
              <a:buFont typeface="Arial"/>
              <a:buChar char="●"/>
            </a:pPr>
            <a:endParaRPr sz="1400" kern="0">
              <a:solidFill>
                <a:srgbClr val="000000"/>
              </a:solidFill>
              <a:cs typeface="Arial"/>
              <a:sym typeface="Arial"/>
              <a:rtl val="0"/>
            </a:endParaRPr>
          </a:p>
          <a:p>
            <a:pPr lvl="7" indent="-88900">
              <a:buClr>
                <a:srgbClr val="000000"/>
              </a:buClr>
              <a:buFont typeface="Courier New"/>
              <a:buChar char="o"/>
            </a:pPr>
            <a:endParaRPr sz="1400" kern="0">
              <a:solidFill>
                <a:srgbClr val="000000"/>
              </a:solidFill>
              <a:cs typeface="Arial"/>
              <a:sym typeface="Arial"/>
              <a:rtl val="0"/>
            </a:endParaRPr>
          </a:p>
          <a:p>
            <a:pPr lvl="8" indent="-88900">
              <a:buClr>
                <a:srgbClr val="000000"/>
              </a:buClr>
              <a:buFont typeface="Wingdings"/>
              <a:buChar char="§"/>
            </a:pPr>
            <a:endParaRPr sz="1400" kern="0">
              <a:solidFill>
                <a:srgbClr val="000000"/>
              </a:solidFill>
              <a:cs typeface="Arial"/>
              <a:sym typeface="Arial"/>
              <a:rtl val="0"/>
            </a:endParaRPr>
          </a:p>
        </p:txBody>
      </p:sp>
      <p:sp>
        <p:nvSpPr>
          <p:cNvPr id="10" name="Shape 10"/>
          <p:cNvSpPr/>
          <p:nvPr/>
        </p:nvSpPr>
        <p:spPr>
          <a:xfrm>
            <a:off x="777239" y="0"/>
            <a:ext cx="7543800" cy="381000"/>
          </a:xfrm>
          <a:prstGeom prst="rect">
            <a:avLst/>
          </a:prstGeom>
          <a:solidFill>
            <a:schemeClr val="accent1"/>
          </a:solidFill>
          <a:ln>
            <a:noFill/>
          </a:ln>
        </p:spPr>
        <p:txBody>
          <a:bodyPr lIns="91425" tIns="45700" rIns="91425" bIns="45700" anchor="ctr" anchorCtr="0">
            <a:noAutofit/>
          </a:bodyPr>
          <a:lstStyle/>
          <a:p>
            <a:pPr algn="ctr"/>
            <a:endParaRPr kern="0">
              <a:solidFill>
                <a:srgbClr val="FFFFFF"/>
              </a:solidFill>
              <a:latin typeface="Times New Roman"/>
              <a:ea typeface="Times New Roman"/>
              <a:cs typeface="Times New Roman"/>
              <a:sym typeface="Times New Roman"/>
              <a:rtl val="0"/>
            </a:endParaRPr>
          </a:p>
        </p:txBody>
      </p:sp>
      <p:sp>
        <p:nvSpPr>
          <p:cNvPr id="11" name="Shape 11"/>
          <p:cNvSpPr/>
          <p:nvPr/>
        </p:nvSpPr>
        <p:spPr>
          <a:xfrm>
            <a:off x="777239" y="6172202"/>
            <a:ext cx="7543800" cy="27431"/>
          </a:xfrm>
          <a:prstGeom prst="rect">
            <a:avLst/>
          </a:prstGeom>
          <a:solidFill>
            <a:schemeClr val="accent1"/>
          </a:solidFill>
          <a:ln>
            <a:noFill/>
          </a:ln>
        </p:spPr>
        <p:txBody>
          <a:bodyPr lIns="91425" tIns="45700" rIns="91425" bIns="45700" anchor="ctr" anchorCtr="0">
            <a:noAutofit/>
          </a:bodyPr>
          <a:lstStyle/>
          <a:p>
            <a:pPr algn="ctr"/>
            <a:endParaRPr kern="0">
              <a:solidFill>
                <a:srgbClr val="FFFFFF"/>
              </a:solidFill>
              <a:latin typeface="Times New Roman"/>
              <a:ea typeface="Times New Roman"/>
              <a:cs typeface="Times New Roman"/>
              <a:sym typeface="Times New Roman"/>
              <a:rtl val="0"/>
            </a:endParaRPr>
          </a:p>
        </p:txBody>
      </p:sp>
    </p:spTree>
    <p:extLst>
      <p:ext uri="{BB962C8B-B14F-4D97-AF65-F5344CB8AC3E}">
        <p14:creationId xmlns:p14="http://schemas.microsoft.com/office/powerpoint/2010/main" val="168874671"/>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customXml" Target="../ink/ink7.xml"/><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customXml" Target="../ink/ink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youtu.be/S83jYXYTwHw"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customXml" Target="../ink/ink3.xml"/><Relationship Id="rId7" Type="http://schemas.openxmlformats.org/officeDocument/2006/relationships/customXml" Target="../ink/ink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customXml" Target="../ink/ink4.x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00200"/>
            <a:ext cx="8077200" cy="1600199"/>
          </a:xfrm>
        </p:spPr>
        <p:txBody>
          <a:bodyPr anchor="t"/>
          <a:lstStyle/>
          <a:p>
            <a:r>
              <a:rPr lang="en-US" sz="2500" dirty="0" smtClean="0"/>
              <a:t>Write this in your notebook.</a:t>
            </a:r>
            <a:br>
              <a:rPr lang="en-US" sz="2500" dirty="0" smtClean="0"/>
            </a:br>
            <a:r>
              <a:rPr lang="en-US" sz="2500" dirty="0" smtClean="0"/>
              <a:t>Currently, the RESPECT campaign is occurring. It used to be called “Spread the Word to End the Word.” It calls for tolerance and acceptance of those who are developmentally different. </a:t>
            </a:r>
            <a:br>
              <a:rPr lang="en-US" sz="2500" dirty="0" smtClean="0"/>
            </a:br>
            <a:r>
              <a:rPr lang="en-US" sz="2500" b="1" dirty="0" smtClean="0"/>
              <a:t>What rhetorical device does this campaign seem to rely on the most? What’s your evidence?</a:t>
            </a:r>
            <a:br>
              <a:rPr lang="en-US" sz="2500" b="1" dirty="0" smtClean="0"/>
            </a:br>
            <a:r>
              <a:rPr lang="en-US" sz="1800" dirty="0" smtClean="0"/>
              <a:t>If you aren’t sure about the campaign, listen to the announcements or talk to your partner.</a:t>
            </a:r>
            <a:r>
              <a:rPr lang="en-US" sz="3000" dirty="0" smtClean="0"/>
              <a:t/>
            </a:r>
            <a:br>
              <a:rPr lang="en-US" sz="3000" dirty="0" smtClean="0"/>
            </a:br>
            <a:endParaRPr lang="en-US" sz="3000" dirty="0"/>
          </a:p>
        </p:txBody>
      </p:sp>
      <p:sp>
        <p:nvSpPr>
          <p:cNvPr id="3" name="Subtitle 2"/>
          <p:cNvSpPr>
            <a:spLocks noGrp="1"/>
          </p:cNvSpPr>
          <p:nvPr>
            <p:ph type="body" idx="1"/>
          </p:nvPr>
        </p:nvSpPr>
        <p:spPr>
          <a:xfrm>
            <a:off x="762000" y="685800"/>
            <a:ext cx="7543800" cy="990600"/>
          </a:xfrm>
        </p:spPr>
        <p:txBody>
          <a:bodyPr anchor="t"/>
          <a:lstStyle/>
          <a:p>
            <a:r>
              <a:rPr lang="en-US" sz="4000" dirty="0" smtClean="0"/>
              <a:t>Bellringer: Feb. 25</a:t>
            </a:r>
            <a:endParaRPr lang="en-US" sz="4000" dirty="0"/>
          </a:p>
        </p:txBody>
      </p:sp>
      <p:sp>
        <p:nvSpPr>
          <p:cNvPr id="4" name="TextBox 3"/>
          <p:cNvSpPr txBox="1"/>
          <p:nvPr/>
        </p:nvSpPr>
        <p:spPr>
          <a:xfrm>
            <a:off x="6553200" y="4648200"/>
            <a:ext cx="1905000" cy="1477328"/>
          </a:xfrm>
          <a:prstGeom prst="rect">
            <a:avLst/>
          </a:prstGeom>
          <a:noFill/>
        </p:spPr>
        <p:txBody>
          <a:bodyPr wrap="square" rtlCol="0">
            <a:spAutoFit/>
          </a:bodyPr>
          <a:lstStyle/>
          <a:p>
            <a:r>
              <a:rPr lang="en-US" sz="1500" dirty="0" smtClean="0"/>
              <a:t>PD 7 7:36-8:45</a:t>
            </a:r>
          </a:p>
          <a:p>
            <a:r>
              <a:rPr lang="en-US" sz="1500" dirty="0" smtClean="0"/>
              <a:t>PD 9 8:50-9:40</a:t>
            </a:r>
          </a:p>
          <a:p>
            <a:r>
              <a:rPr lang="en-US" sz="1500" dirty="0" smtClean="0"/>
              <a:t>PD 5 9:45-10:55</a:t>
            </a:r>
          </a:p>
          <a:p>
            <a:r>
              <a:rPr lang="en-US" sz="1500" dirty="0" smtClean="0"/>
              <a:t>PD 3 11:00-12:55</a:t>
            </a:r>
          </a:p>
          <a:p>
            <a:r>
              <a:rPr lang="en-US" sz="1500" dirty="0" smtClean="0"/>
              <a:t>Lunch @ 11:30</a:t>
            </a:r>
          </a:p>
          <a:p>
            <a:r>
              <a:rPr lang="en-US" sz="1500" dirty="0" smtClean="0"/>
              <a:t>PD 1 1:00-2:15</a:t>
            </a:r>
            <a:endParaRPr lang="en-US" sz="1500" dirty="0"/>
          </a:p>
        </p:txBody>
      </p:sp>
    </p:spTree>
    <p:extLst>
      <p:ext uri="{BB962C8B-B14F-4D97-AF65-F5344CB8AC3E}">
        <p14:creationId xmlns:p14="http://schemas.microsoft.com/office/powerpoint/2010/main" val="9693965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600199"/>
          </a:xfrm>
        </p:spPr>
        <p:txBody>
          <a:bodyPr anchor="t"/>
          <a:lstStyle/>
          <a:p>
            <a:r>
              <a:rPr lang="en-US" sz="2500" smtClean="0"/>
              <a:t>Paragraphs 9-10  </a:t>
            </a:r>
            <a:r>
              <a:rPr lang="en-US" sz="2500" dirty="0" smtClean="0"/>
              <a:t/>
            </a:r>
            <a:br>
              <a:rPr lang="en-US" sz="2500" dirty="0" smtClean="0"/>
            </a:br>
            <a:r>
              <a:rPr lang="en-US" sz="2500" dirty="0" smtClean="0"/>
              <a:t>Window partner read out loud.</a:t>
            </a:r>
            <a:br>
              <a:rPr lang="en-US" sz="2500" dirty="0" smtClean="0"/>
            </a:br>
            <a:r>
              <a:rPr lang="en-US" sz="2500" dirty="0"/>
              <a:t>Answer the questions in your notes</a:t>
            </a:r>
          </a:p>
        </p:txBody>
      </p:sp>
      <p:sp>
        <p:nvSpPr>
          <p:cNvPr id="3" name="Text Placeholder 2"/>
          <p:cNvSpPr>
            <a:spLocks noGrp="1"/>
          </p:cNvSpPr>
          <p:nvPr>
            <p:ph type="body" idx="1"/>
          </p:nvPr>
        </p:nvSpPr>
        <p:spPr>
          <a:xfrm>
            <a:off x="609600" y="2133600"/>
            <a:ext cx="7772400" cy="3886200"/>
          </a:xfrm>
        </p:spPr>
        <p:txBody>
          <a:bodyPr anchor="t"/>
          <a:lstStyle/>
          <a:p>
            <a:pPr marL="152400" indent="0">
              <a:buNone/>
            </a:pPr>
            <a:r>
              <a:rPr lang="en-US" sz="2000" dirty="0" smtClean="0"/>
              <a:t>Window partner: 10 word summary of paragraph 9 </a:t>
            </a:r>
          </a:p>
          <a:p>
            <a:pPr marL="152400" indent="0">
              <a:buNone/>
            </a:pPr>
            <a:endParaRPr lang="en-US" sz="2000" dirty="0"/>
          </a:p>
          <a:p>
            <a:pPr marL="152400" indent="0">
              <a:buNone/>
            </a:pPr>
            <a:endParaRPr lang="en-US" sz="2000" dirty="0" smtClean="0"/>
          </a:p>
          <a:p>
            <a:pPr marL="152400" indent="0">
              <a:buNone/>
            </a:pPr>
            <a:r>
              <a:rPr lang="en-US" sz="2000" dirty="0"/>
              <a:t>Door partner: </a:t>
            </a:r>
            <a:r>
              <a:rPr lang="en-US" sz="2000" dirty="0" smtClean="0"/>
              <a:t>10 word summary of paragraph 10</a:t>
            </a:r>
            <a:endParaRPr lang="en-US" sz="2000" dirty="0"/>
          </a:p>
          <a:p>
            <a:pPr marL="152400" indent="0">
              <a:buNone/>
            </a:pPr>
            <a:endParaRPr lang="en-US" sz="2000" dirty="0"/>
          </a:p>
          <a:p>
            <a:pPr marL="152400" indent="0">
              <a:buNone/>
            </a:pPr>
            <a:endParaRPr lang="en-US" sz="2000" dirty="0" smtClean="0"/>
          </a:p>
          <a:p>
            <a:pPr marL="152400" indent="0">
              <a:buNone/>
            </a:pPr>
            <a:r>
              <a:rPr lang="en-US" sz="2000" dirty="0" smtClean="0"/>
              <a:t>Together: How does he defend his choice to protest?</a:t>
            </a:r>
          </a:p>
          <a:p>
            <a:pPr marL="152400" indent="0">
              <a:buNone/>
            </a:pPr>
            <a:endParaRPr lang="en-US" sz="2000" dirty="0" smtClean="0"/>
          </a:p>
          <a:p>
            <a:pPr marL="152400" indent="0">
              <a:buNone/>
            </a:pPr>
            <a:r>
              <a:rPr lang="en-US" sz="2000" dirty="0" smtClean="0"/>
              <a:t>Together: Do these paragraphs rely on ethos, logos, and/or pathos? Why? </a:t>
            </a:r>
            <a:endParaRPr lang="en-US" sz="2000" dirty="0"/>
          </a:p>
        </p:txBody>
      </p:sp>
    </p:spTree>
    <p:extLst>
      <p:ext uri="{BB962C8B-B14F-4D97-AF65-F5344CB8AC3E}">
        <p14:creationId xmlns:p14="http://schemas.microsoft.com/office/powerpoint/2010/main" val="21665084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600199"/>
          </a:xfrm>
        </p:spPr>
        <p:txBody>
          <a:bodyPr anchor="t"/>
          <a:lstStyle/>
          <a:p>
            <a:r>
              <a:rPr lang="en-US" sz="2500" dirty="0" smtClean="0"/>
              <a:t>Paragraph 11   </a:t>
            </a:r>
            <a:br>
              <a:rPr lang="en-US" sz="2500" dirty="0" smtClean="0"/>
            </a:br>
            <a:r>
              <a:rPr lang="en-US" sz="2500" dirty="0" smtClean="0"/>
              <a:t>Door partner read out loud.</a:t>
            </a:r>
            <a:br>
              <a:rPr lang="en-US" sz="2500" dirty="0" smtClean="0"/>
            </a:br>
            <a:r>
              <a:rPr lang="en-US" sz="2500" dirty="0"/>
              <a:t>Answer the questions in your notes</a:t>
            </a:r>
          </a:p>
        </p:txBody>
      </p:sp>
      <p:sp>
        <p:nvSpPr>
          <p:cNvPr id="3" name="Text Placeholder 2"/>
          <p:cNvSpPr>
            <a:spLocks noGrp="1"/>
          </p:cNvSpPr>
          <p:nvPr>
            <p:ph type="body" idx="1"/>
          </p:nvPr>
        </p:nvSpPr>
        <p:spPr>
          <a:xfrm>
            <a:off x="609600" y="2133600"/>
            <a:ext cx="7772400" cy="3886200"/>
          </a:xfrm>
        </p:spPr>
        <p:txBody>
          <a:bodyPr anchor="t"/>
          <a:lstStyle/>
          <a:p>
            <a:pPr marL="152400" indent="0">
              <a:buNone/>
            </a:pPr>
            <a:r>
              <a:rPr lang="en-US" sz="2000" dirty="0" smtClean="0"/>
              <a:t>Door </a:t>
            </a:r>
            <a:r>
              <a:rPr lang="en-US" sz="2000" dirty="0"/>
              <a:t>partner: </a:t>
            </a:r>
            <a:r>
              <a:rPr lang="en-US" sz="2000" dirty="0" smtClean="0"/>
              <a:t>10 word summary of paragraph 11</a:t>
            </a:r>
            <a:endParaRPr lang="en-US" sz="2000" dirty="0"/>
          </a:p>
          <a:p>
            <a:pPr marL="152400" indent="0">
              <a:buNone/>
            </a:pPr>
            <a:endParaRPr lang="en-US" sz="2000" dirty="0" smtClean="0"/>
          </a:p>
          <a:p>
            <a:pPr marL="152400" indent="0">
              <a:buNone/>
            </a:pPr>
            <a:endParaRPr lang="en-US" sz="2000" dirty="0"/>
          </a:p>
          <a:p>
            <a:pPr marL="152400" indent="0">
              <a:buNone/>
            </a:pPr>
            <a:r>
              <a:rPr lang="en-US" sz="2000" dirty="0"/>
              <a:t>Window partner: Which vocabulary term matches most closely with this type of paragraph? (look on the bulletin board to your right – any of those words are fair game). Why is it this term?</a:t>
            </a:r>
          </a:p>
          <a:p>
            <a:pPr marL="152400" indent="0">
              <a:buNone/>
            </a:pPr>
            <a:endParaRPr lang="en-US" sz="2000" dirty="0" smtClean="0"/>
          </a:p>
          <a:p>
            <a:pPr marL="152400" indent="0">
              <a:buNone/>
            </a:pPr>
            <a:r>
              <a:rPr lang="en-US" sz="2000" dirty="0" smtClean="0"/>
              <a:t>Smudged line in paragraph 11 “</a:t>
            </a:r>
            <a:r>
              <a:rPr lang="en-US" sz="2000" dirty="0"/>
              <a:t>feel that the election of Mr. </a:t>
            </a:r>
            <a:r>
              <a:rPr lang="en-US" sz="2000" dirty="0" err="1"/>
              <a:t>Boutwell</a:t>
            </a:r>
            <a:r>
              <a:rPr lang="en-US" sz="2000" dirty="0"/>
              <a:t> will bring the millennium to Birmingham. While Mr. </a:t>
            </a:r>
            <a:r>
              <a:rPr lang="en-US" sz="2000" dirty="0" err="1"/>
              <a:t>Boutwell</a:t>
            </a:r>
            <a:r>
              <a:rPr lang="en-US" sz="2000" dirty="0"/>
              <a:t> is </a:t>
            </a:r>
            <a:r>
              <a:rPr lang="en-US" sz="2000" dirty="0" smtClean="0"/>
              <a:t>much” </a:t>
            </a:r>
            <a:endParaRPr lang="en-US" sz="2000" dirty="0"/>
          </a:p>
        </p:txBody>
      </p:sp>
      <p:grpSp>
        <p:nvGrpSpPr>
          <p:cNvPr id="38" name="SMARTInkShape-Group49"/>
          <p:cNvGrpSpPr/>
          <p:nvPr/>
        </p:nvGrpSpPr>
        <p:grpSpPr>
          <a:xfrm>
            <a:off x="6850856" y="2786063"/>
            <a:ext cx="914401" cy="378619"/>
            <a:chOff x="6850856" y="2786063"/>
            <a:chExt cx="914401" cy="378619"/>
          </a:xfrm>
        </p:grpSpPr>
        <p:sp>
          <p:nvSpPr>
            <p:cNvPr id="33" name="SMARTInkShape-55"/>
            <p:cNvSpPr/>
            <p:nvPr/>
          </p:nvSpPr>
          <p:spPr>
            <a:xfrm>
              <a:off x="6850856" y="3021902"/>
              <a:ext cx="171451" cy="142780"/>
            </a:xfrm>
            <a:custGeom>
              <a:avLst/>
              <a:gdLst/>
              <a:ahLst/>
              <a:cxnLst/>
              <a:rect l="0" t="0" r="0" b="0"/>
              <a:pathLst>
                <a:path w="171451" h="142780">
                  <a:moveTo>
                    <a:pt x="7144" y="49911"/>
                  </a:moveTo>
                  <a:lnTo>
                    <a:pt x="0" y="49911"/>
                  </a:lnTo>
                  <a:lnTo>
                    <a:pt x="21137" y="49911"/>
                  </a:lnTo>
                  <a:lnTo>
                    <a:pt x="21429" y="56967"/>
                  </a:lnTo>
                  <a:lnTo>
                    <a:pt x="21431" y="52921"/>
                  </a:lnTo>
                  <a:lnTo>
                    <a:pt x="21432" y="54688"/>
                  </a:lnTo>
                  <a:lnTo>
                    <a:pt x="21432" y="52471"/>
                  </a:lnTo>
                  <a:lnTo>
                    <a:pt x="21432" y="57054"/>
                  </a:lnTo>
                  <a:lnTo>
                    <a:pt x="21432" y="52939"/>
                  </a:lnTo>
                  <a:lnTo>
                    <a:pt x="21432" y="54696"/>
                  </a:lnTo>
                  <a:lnTo>
                    <a:pt x="21432" y="49931"/>
                  </a:lnTo>
                  <a:lnTo>
                    <a:pt x="21432" y="56967"/>
                  </a:lnTo>
                  <a:lnTo>
                    <a:pt x="21432" y="49913"/>
                  </a:lnTo>
                  <a:lnTo>
                    <a:pt x="21432" y="56062"/>
                  </a:lnTo>
                  <a:lnTo>
                    <a:pt x="21432" y="52742"/>
                  </a:lnTo>
                  <a:lnTo>
                    <a:pt x="21432" y="54630"/>
                  </a:lnTo>
                  <a:lnTo>
                    <a:pt x="21432" y="52455"/>
                  </a:lnTo>
                  <a:lnTo>
                    <a:pt x="21432" y="54545"/>
                  </a:lnTo>
                  <a:lnTo>
                    <a:pt x="21432" y="50138"/>
                  </a:lnTo>
                  <a:lnTo>
                    <a:pt x="21432" y="56081"/>
                  </a:lnTo>
                  <a:lnTo>
                    <a:pt x="21432" y="52746"/>
                  </a:lnTo>
                  <a:lnTo>
                    <a:pt x="21432" y="54632"/>
                  </a:lnTo>
                  <a:lnTo>
                    <a:pt x="21432" y="52456"/>
                  </a:lnTo>
                  <a:lnTo>
                    <a:pt x="21432" y="54545"/>
                  </a:lnTo>
                  <a:lnTo>
                    <a:pt x="21432" y="49916"/>
                  </a:lnTo>
                  <a:lnTo>
                    <a:pt x="21432" y="54027"/>
                  </a:lnTo>
                  <a:lnTo>
                    <a:pt x="21432" y="49911"/>
                  </a:lnTo>
                  <a:lnTo>
                    <a:pt x="21432" y="57052"/>
                  </a:lnTo>
                  <a:lnTo>
                    <a:pt x="28281" y="57054"/>
                  </a:lnTo>
                  <a:lnTo>
                    <a:pt x="28488" y="60846"/>
                  </a:lnTo>
                  <a:lnTo>
                    <a:pt x="29311" y="61964"/>
                  </a:lnTo>
                  <a:lnTo>
                    <a:pt x="32342" y="63205"/>
                  </a:lnTo>
                  <a:lnTo>
                    <a:pt x="66702" y="64197"/>
                  </a:lnTo>
                  <a:lnTo>
                    <a:pt x="80965" y="64198"/>
                  </a:lnTo>
                  <a:lnTo>
                    <a:pt x="85726" y="62081"/>
                  </a:lnTo>
                  <a:lnTo>
                    <a:pt x="90489" y="59289"/>
                  </a:lnTo>
                  <a:lnTo>
                    <a:pt x="97632" y="56922"/>
                  </a:lnTo>
                  <a:lnTo>
                    <a:pt x="104775" y="52341"/>
                  </a:lnTo>
                  <a:lnTo>
                    <a:pt x="111919" y="50631"/>
                  </a:lnTo>
                  <a:lnTo>
                    <a:pt x="116682" y="50231"/>
                  </a:lnTo>
                  <a:lnTo>
                    <a:pt x="118269" y="49330"/>
                  </a:lnTo>
                  <a:lnTo>
                    <a:pt x="119327" y="47936"/>
                  </a:lnTo>
                  <a:lnTo>
                    <a:pt x="121297" y="44271"/>
                  </a:lnTo>
                  <a:lnTo>
                    <a:pt x="126075" y="37744"/>
                  </a:lnTo>
                  <a:lnTo>
                    <a:pt x="127843" y="30783"/>
                  </a:lnTo>
                  <a:lnTo>
                    <a:pt x="128257" y="26064"/>
                  </a:lnTo>
                  <a:lnTo>
                    <a:pt x="126324" y="21320"/>
                  </a:lnTo>
                  <a:lnTo>
                    <a:pt x="124697" y="18944"/>
                  </a:lnTo>
                  <a:lnTo>
                    <a:pt x="122819" y="17360"/>
                  </a:lnTo>
                  <a:lnTo>
                    <a:pt x="118615" y="15600"/>
                  </a:lnTo>
                  <a:lnTo>
                    <a:pt x="117178" y="14337"/>
                  </a:lnTo>
                  <a:lnTo>
                    <a:pt x="115578" y="10816"/>
                  </a:lnTo>
                  <a:lnTo>
                    <a:pt x="114359" y="9560"/>
                  </a:lnTo>
                  <a:lnTo>
                    <a:pt x="94222" y="1541"/>
                  </a:lnTo>
                  <a:lnTo>
                    <a:pt x="66337" y="0"/>
                  </a:lnTo>
                  <a:lnTo>
                    <a:pt x="59116" y="2063"/>
                  </a:lnTo>
                  <a:lnTo>
                    <a:pt x="27221" y="23754"/>
                  </a:lnTo>
                  <a:lnTo>
                    <a:pt x="11997" y="44158"/>
                  </a:lnTo>
                  <a:lnTo>
                    <a:pt x="9301" y="51587"/>
                  </a:lnTo>
                  <a:lnTo>
                    <a:pt x="7570" y="65499"/>
                  </a:lnTo>
                  <a:lnTo>
                    <a:pt x="15980" y="94406"/>
                  </a:lnTo>
                  <a:lnTo>
                    <a:pt x="17797" y="98624"/>
                  </a:lnTo>
                  <a:lnTo>
                    <a:pt x="24049" y="105428"/>
                  </a:lnTo>
                  <a:lnTo>
                    <a:pt x="57660" y="128449"/>
                  </a:lnTo>
                  <a:lnTo>
                    <a:pt x="66902" y="132442"/>
                  </a:lnTo>
                  <a:lnTo>
                    <a:pt x="100026" y="141103"/>
                  </a:lnTo>
                  <a:lnTo>
                    <a:pt x="130705" y="142632"/>
                  </a:lnTo>
                  <a:lnTo>
                    <a:pt x="165566" y="142773"/>
                  </a:lnTo>
                  <a:lnTo>
                    <a:pt x="171450" y="14277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SMARTInkShape-56"/>
            <p:cNvSpPr/>
            <p:nvPr/>
          </p:nvSpPr>
          <p:spPr>
            <a:xfrm>
              <a:off x="7094006" y="2936081"/>
              <a:ext cx="139223" cy="228240"/>
            </a:xfrm>
            <a:custGeom>
              <a:avLst/>
              <a:gdLst/>
              <a:ahLst/>
              <a:cxnLst/>
              <a:rect l="0" t="0" r="0" b="0"/>
              <a:pathLst>
                <a:path w="139223" h="228240">
                  <a:moveTo>
                    <a:pt x="35457" y="0"/>
                  </a:moveTo>
                  <a:lnTo>
                    <a:pt x="35457" y="3793"/>
                  </a:lnTo>
                  <a:lnTo>
                    <a:pt x="33340" y="7771"/>
                  </a:lnTo>
                  <a:lnTo>
                    <a:pt x="31664" y="9943"/>
                  </a:lnTo>
                  <a:lnTo>
                    <a:pt x="20983" y="42683"/>
                  </a:lnTo>
                  <a:lnTo>
                    <a:pt x="15400" y="71402"/>
                  </a:lnTo>
                  <a:lnTo>
                    <a:pt x="8594" y="100006"/>
                  </a:lnTo>
                  <a:lnTo>
                    <a:pt x="1722" y="128586"/>
                  </a:lnTo>
                  <a:lnTo>
                    <a:pt x="0" y="159397"/>
                  </a:lnTo>
                  <a:lnTo>
                    <a:pt x="609" y="178462"/>
                  </a:lnTo>
                  <a:lnTo>
                    <a:pt x="5464" y="193724"/>
                  </a:lnTo>
                  <a:lnTo>
                    <a:pt x="16534" y="212826"/>
                  </a:lnTo>
                  <a:lnTo>
                    <a:pt x="19666" y="215703"/>
                  </a:lnTo>
                  <a:lnTo>
                    <a:pt x="45268" y="225861"/>
                  </a:lnTo>
                  <a:lnTo>
                    <a:pt x="72624" y="228239"/>
                  </a:lnTo>
                  <a:lnTo>
                    <a:pt x="89243" y="224701"/>
                  </a:lnTo>
                  <a:lnTo>
                    <a:pt x="109081" y="215600"/>
                  </a:lnTo>
                  <a:lnTo>
                    <a:pt x="122712" y="203758"/>
                  </a:lnTo>
                  <a:lnTo>
                    <a:pt x="129270" y="194805"/>
                  </a:lnTo>
                  <a:lnTo>
                    <a:pt x="132714" y="185534"/>
                  </a:lnTo>
                  <a:lnTo>
                    <a:pt x="139222" y="161899"/>
                  </a:lnTo>
                  <a:lnTo>
                    <a:pt x="135109" y="134141"/>
                  </a:lnTo>
                  <a:lnTo>
                    <a:pt x="129894" y="124765"/>
                  </a:lnTo>
                  <a:lnTo>
                    <a:pt x="122529" y="116960"/>
                  </a:lnTo>
                  <a:lnTo>
                    <a:pt x="101682" y="104812"/>
                  </a:lnTo>
                  <a:lnTo>
                    <a:pt x="69725" y="96642"/>
                  </a:lnTo>
                  <a:lnTo>
                    <a:pt x="56888" y="928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SMARTInkShape-57"/>
            <p:cNvSpPr/>
            <p:nvPr/>
          </p:nvSpPr>
          <p:spPr>
            <a:xfrm>
              <a:off x="7229770" y="2993231"/>
              <a:ext cx="128291" cy="103826"/>
            </a:xfrm>
            <a:custGeom>
              <a:avLst/>
              <a:gdLst/>
              <a:ahLst/>
              <a:cxnLst/>
              <a:rect l="0" t="0" r="0" b="0"/>
              <a:pathLst>
                <a:path w="128291" h="103826">
                  <a:moveTo>
                    <a:pt x="6849" y="14288"/>
                  </a:moveTo>
                  <a:lnTo>
                    <a:pt x="6849" y="18080"/>
                  </a:lnTo>
                  <a:lnTo>
                    <a:pt x="4732" y="22059"/>
                  </a:lnTo>
                  <a:lnTo>
                    <a:pt x="3056" y="24231"/>
                  </a:lnTo>
                  <a:lnTo>
                    <a:pt x="1194" y="30878"/>
                  </a:lnTo>
                  <a:lnTo>
                    <a:pt x="0" y="48080"/>
                  </a:lnTo>
                  <a:lnTo>
                    <a:pt x="3585" y="62047"/>
                  </a:lnTo>
                  <a:lnTo>
                    <a:pt x="15540" y="92247"/>
                  </a:lnTo>
                  <a:lnTo>
                    <a:pt x="17405" y="94836"/>
                  </a:lnTo>
                  <a:lnTo>
                    <a:pt x="20237" y="96561"/>
                  </a:lnTo>
                  <a:lnTo>
                    <a:pt x="45287" y="103825"/>
                  </a:lnTo>
                  <a:lnTo>
                    <a:pt x="78306" y="98189"/>
                  </a:lnTo>
                  <a:lnTo>
                    <a:pt x="83062" y="96416"/>
                  </a:lnTo>
                  <a:lnTo>
                    <a:pt x="90463" y="90212"/>
                  </a:lnTo>
                  <a:lnTo>
                    <a:pt x="104995" y="74410"/>
                  </a:lnTo>
                  <a:lnTo>
                    <a:pt x="112911" y="69319"/>
                  </a:lnTo>
                  <a:lnTo>
                    <a:pt x="115658" y="66056"/>
                  </a:lnTo>
                  <a:lnTo>
                    <a:pt x="126482" y="37660"/>
                  </a:lnTo>
                  <a:lnTo>
                    <a:pt x="128289" y="2121"/>
                  </a:lnTo>
                  <a:lnTo>
                    <a:pt x="128290" y="1414"/>
                  </a:lnTo>
                  <a:lnTo>
                    <a:pt x="127497" y="943"/>
                  </a:lnTo>
                  <a:lnTo>
                    <a:pt x="12114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SMARTInkShape-58"/>
            <p:cNvSpPr/>
            <p:nvPr/>
          </p:nvSpPr>
          <p:spPr>
            <a:xfrm>
              <a:off x="7393781" y="2786063"/>
              <a:ext cx="107158" cy="257176"/>
            </a:xfrm>
            <a:custGeom>
              <a:avLst/>
              <a:gdLst/>
              <a:ahLst/>
              <a:cxnLst/>
              <a:rect l="0" t="0" r="0" b="0"/>
              <a:pathLst>
                <a:path w="107158" h="257176">
                  <a:moveTo>
                    <a:pt x="28575" y="0"/>
                  </a:moveTo>
                  <a:lnTo>
                    <a:pt x="24782" y="3792"/>
                  </a:lnTo>
                  <a:lnTo>
                    <a:pt x="22921" y="7770"/>
                  </a:lnTo>
                  <a:lnTo>
                    <a:pt x="21470" y="43064"/>
                  </a:lnTo>
                  <a:lnTo>
                    <a:pt x="19326" y="59326"/>
                  </a:lnTo>
                  <a:lnTo>
                    <a:pt x="14951" y="93155"/>
                  </a:lnTo>
                  <a:lnTo>
                    <a:pt x="10583" y="128625"/>
                  </a:lnTo>
                  <a:lnTo>
                    <a:pt x="7597" y="164311"/>
                  </a:lnTo>
                  <a:lnTo>
                    <a:pt x="2294" y="199232"/>
                  </a:lnTo>
                  <a:lnTo>
                    <a:pt x="134" y="233441"/>
                  </a:lnTo>
                  <a:lnTo>
                    <a:pt x="0" y="249990"/>
                  </a:lnTo>
                  <a:lnTo>
                    <a:pt x="0" y="236292"/>
                  </a:lnTo>
                  <a:lnTo>
                    <a:pt x="2117" y="229901"/>
                  </a:lnTo>
                  <a:lnTo>
                    <a:pt x="3793" y="227086"/>
                  </a:lnTo>
                  <a:lnTo>
                    <a:pt x="14784" y="192729"/>
                  </a:lnTo>
                  <a:lnTo>
                    <a:pt x="23911" y="177593"/>
                  </a:lnTo>
                  <a:lnTo>
                    <a:pt x="38109" y="162046"/>
                  </a:lnTo>
                  <a:lnTo>
                    <a:pt x="52537" y="153217"/>
                  </a:lnTo>
                  <a:lnTo>
                    <a:pt x="63853" y="150650"/>
                  </a:lnTo>
                  <a:lnTo>
                    <a:pt x="80937" y="150055"/>
                  </a:lnTo>
                  <a:lnTo>
                    <a:pt x="85714" y="152151"/>
                  </a:lnTo>
                  <a:lnTo>
                    <a:pt x="88099" y="153822"/>
                  </a:lnTo>
                  <a:lnTo>
                    <a:pt x="90749" y="157794"/>
                  </a:lnTo>
                  <a:lnTo>
                    <a:pt x="99268" y="183512"/>
                  </a:lnTo>
                  <a:lnTo>
                    <a:pt x="99993" y="216628"/>
                  </a:lnTo>
                  <a:lnTo>
                    <a:pt x="100805" y="238057"/>
                  </a:lnTo>
                  <a:lnTo>
                    <a:pt x="106495" y="249669"/>
                  </a:lnTo>
                  <a:lnTo>
                    <a:pt x="107157" y="2571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SMARTInkShape-59"/>
            <p:cNvSpPr/>
            <p:nvPr/>
          </p:nvSpPr>
          <p:spPr>
            <a:xfrm>
              <a:off x="7572375" y="2873201"/>
              <a:ext cx="192882" cy="141364"/>
            </a:xfrm>
            <a:custGeom>
              <a:avLst/>
              <a:gdLst/>
              <a:ahLst/>
              <a:cxnLst/>
              <a:rect l="0" t="0" r="0" b="0"/>
              <a:pathLst>
                <a:path w="192882" h="141364">
                  <a:moveTo>
                    <a:pt x="0" y="62880"/>
                  </a:moveTo>
                  <a:lnTo>
                    <a:pt x="0" y="98201"/>
                  </a:lnTo>
                  <a:lnTo>
                    <a:pt x="0" y="132817"/>
                  </a:lnTo>
                  <a:lnTo>
                    <a:pt x="0" y="141363"/>
                  </a:lnTo>
                  <a:lnTo>
                    <a:pt x="0" y="124666"/>
                  </a:lnTo>
                  <a:lnTo>
                    <a:pt x="10642" y="92716"/>
                  </a:lnTo>
                  <a:lnTo>
                    <a:pt x="19777" y="61227"/>
                  </a:lnTo>
                  <a:lnTo>
                    <a:pt x="42875" y="27657"/>
                  </a:lnTo>
                  <a:lnTo>
                    <a:pt x="53977" y="15320"/>
                  </a:lnTo>
                  <a:lnTo>
                    <a:pt x="55739" y="10522"/>
                  </a:lnTo>
                  <a:lnTo>
                    <a:pt x="60757" y="5743"/>
                  </a:lnTo>
                  <a:lnTo>
                    <a:pt x="67484" y="1767"/>
                  </a:lnTo>
                  <a:lnTo>
                    <a:pt x="73120" y="0"/>
                  </a:lnTo>
                  <a:lnTo>
                    <a:pt x="104997" y="5945"/>
                  </a:lnTo>
                  <a:lnTo>
                    <a:pt x="136388" y="11805"/>
                  </a:lnTo>
                  <a:lnTo>
                    <a:pt x="167999" y="20504"/>
                  </a:lnTo>
                  <a:lnTo>
                    <a:pt x="192881" y="271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2" name="SMARTInkShape-Group50"/>
          <p:cNvGrpSpPr/>
          <p:nvPr/>
        </p:nvGrpSpPr>
        <p:grpSpPr>
          <a:xfrm>
            <a:off x="6108898" y="2500313"/>
            <a:ext cx="1263368" cy="819977"/>
            <a:chOff x="6108898" y="2500313"/>
            <a:chExt cx="1263368" cy="819977"/>
          </a:xfrm>
        </p:grpSpPr>
        <p:sp>
          <p:nvSpPr>
            <p:cNvPr id="39" name="SMARTInkShape-60"/>
            <p:cNvSpPr/>
            <p:nvPr/>
          </p:nvSpPr>
          <p:spPr>
            <a:xfrm>
              <a:off x="6257925" y="2621756"/>
              <a:ext cx="28576" cy="428626"/>
            </a:xfrm>
            <a:custGeom>
              <a:avLst/>
              <a:gdLst/>
              <a:ahLst/>
              <a:cxnLst/>
              <a:rect l="0" t="0" r="0" b="0"/>
              <a:pathLst>
                <a:path w="28576" h="428626">
                  <a:moveTo>
                    <a:pt x="28575" y="0"/>
                  </a:moveTo>
                  <a:lnTo>
                    <a:pt x="28575" y="33792"/>
                  </a:lnTo>
                  <a:lnTo>
                    <a:pt x="27781" y="63884"/>
                  </a:lnTo>
                  <a:lnTo>
                    <a:pt x="23665" y="91072"/>
                  </a:lnTo>
                  <a:lnTo>
                    <a:pt x="22093" y="120030"/>
                  </a:lnTo>
                  <a:lnTo>
                    <a:pt x="21627" y="153392"/>
                  </a:lnTo>
                  <a:lnTo>
                    <a:pt x="20696" y="188413"/>
                  </a:lnTo>
                  <a:lnTo>
                    <a:pt x="16539" y="223925"/>
                  </a:lnTo>
                  <a:lnTo>
                    <a:pt x="14955" y="259582"/>
                  </a:lnTo>
                  <a:lnTo>
                    <a:pt x="13691" y="295283"/>
                  </a:lnTo>
                  <a:lnTo>
                    <a:pt x="9437" y="330203"/>
                  </a:lnTo>
                  <a:lnTo>
                    <a:pt x="7029" y="360216"/>
                  </a:lnTo>
                  <a:lnTo>
                    <a:pt x="1082" y="395716"/>
                  </a:lnTo>
                  <a:lnTo>
                    <a:pt x="0" y="4286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SMARTInkShape-61"/>
            <p:cNvSpPr/>
            <p:nvPr/>
          </p:nvSpPr>
          <p:spPr>
            <a:xfrm>
              <a:off x="6108898" y="2552344"/>
              <a:ext cx="333512" cy="540901"/>
            </a:xfrm>
            <a:custGeom>
              <a:avLst/>
              <a:gdLst/>
              <a:ahLst/>
              <a:cxnLst/>
              <a:rect l="0" t="0" r="0" b="0"/>
              <a:pathLst>
                <a:path w="333512" h="540901">
                  <a:moveTo>
                    <a:pt x="6152" y="162281"/>
                  </a:moveTo>
                  <a:lnTo>
                    <a:pt x="6152" y="158489"/>
                  </a:lnTo>
                  <a:lnTo>
                    <a:pt x="0" y="131753"/>
                  </a:lnTo>
                  <a:lnTo>
                    <a:pt x="6910" y="97730"/>
                  </a:lnTo>
                  <a:lnTo>
                    <a:pt x="19619" y="65569"/>
                  </a:lnTo>
                  <a:lnTo>
                    <a:pt x="36601" y="45608"/>
                  </a:lnTo>
                  <a:lnTo>
                    <a:pt x="70169" y="24640"/>
                  </a:lnTo>
                  <a:lnTo>
                    <a:pt x="101938" y="10815"/>
                  </a:lnTo>
                  <a:lnTo>
                    <a:pt x="132606" y="2132"/>
                  </a:lnTo>
                  <a:lnTo>
                    <a:pt x="166476" y="0"/>
                  </a:lnTo>
                  <a:lnTo>
                    <a:pt x="201645" y="4043"/>
                  </a:lnTo>
                  <a:lnTo>
                    <a:pt x="236408" y="11855"/>
                  </a:lnTo>
                  <a:lnTo>
                    <a:pt x="266375" y="27752"/>
                  </a:lnTo>
                  <a:lnTo>
                    <a:pt x="289894" y="43663"/>
                  </a:lnTo>
                  <a:lnTo>
                    <a:pt x="312467" y="72087"/>
                  </a:lnTo>
                  <a:lnTo>
                    <a:pt x="328420" y="104248"/>
                  </a:lnTo>
                  <a:lnTo>
                    <a:pt x="333511" y="139235"/>
                  </a:lnTo>
                  <a:lnTo>
                    <a:pt x="332806" y="167271"/>
                  </a:lnTo>
                  <a:lnTo>
                    <a:pt x="324042" y="194892"/>
                  </a:lnTo>
                  <a:lnTo>
                    <a:pt x="314478" y="217717"/>
                  </a:lnTo>
                  <a:lnTo>
                    <a:pt x="283968" y="248878"/>
                  </a:lnTo>
                  <a:lnTo>
                    <a:pt x="251118" y="271050"/>
                  </a:lnTo>
                  <a:lnTo>
                    <a:pt x="220875" y="288600"/>
                  </a:lnTo>
                  <a:lnTo>
                    <a:pt x="191971" y="299945"/>
                  </a:lnTo>
                  <a:lnTo>
                    <a:pt x="158298" y="310124"/>
                  </a:lnTo>
                  <a:lnTo>
                    <a:pt x="132901" y="312172"/>
                  </a:lnTo>
                  <a:lnTo>
                    <a:pt x="131134" y="313009"/>
                  </a:lnTo>
                  <a:lnTo>
                    <a:pt x="129955" y="314360"/>
                  </a:lnTo>
                  <a:lnTo>
                    <a:pt x="128062" y="318439"/>
                  </a:lnTo>
                  <a:lnTo>
                    <a:pt x="131527" y="322938"/>
                  </a:lnTo>
                  <a:lnTo>
                    <a:pt x="139014" y="331570"/>
                  </a:lnTo>
                  <a:lnTo>
                    <a:pt x="142620" y="339352"/>
                  </a:lnTo>
                  <a:lnTo>
                    <a:pt x="165450" y="367936"/>
                  </a:lnTo>
                  <a:lnTo>
                    <a:pt x="183773" y="402853"/>
                  </a:lnTo>
                  <a:lnTo>
                    <a:pt x="201433" y="433586"/>
                  </a:lnTo>
                  <a:lnTo>
                    <a:pt x="215391" y="463395"/>
                  </a:lnTo>
                  <a:lnTo>
                    <a:pt x="233221" y="492525"/>
                  </a:lnTo>
                  <a:lnTo>
                    <a:pt x="248905" y="524012"/>
                  </a:lnTo>
                  <a:lnTo>
                    <a:pt x="263327" y="5409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SMARTInkShape-62"/>
            <p:cNvSpPr/>
            <p:nvPr/>
          </p:nvSpPr>
          <p:spPr>
            <a:xfrm>
              <a:off x="6343650" y="2773197"/>
              <a:ext cx="214314" cy="191460"/>
            </a:xfrm>
            <a:custGeom>
              <a:avLst/>
              <a:gdLst/>
              <a:ahLst/>
              <a:cxnLst/>
              <a:rect l="0" t="0" r="0" b="0"/>
              <a:pathLst>
                <a:path w="214314" h="191460">
                  <a:moveTo>
                    <a:pt x="0" y="134309"/>
                  </a:moveTo>
                  <a:lnTo>
                    <a:pt x="9943" y="134309"/>
                  </a:lnTo>
                  <a:lnTo>
                    <a:pt x="14473" y="132193"/>
                  </a:lnTo>
                  <a:lnTo>
                    <a:pt x="20720" y="128606"/>
                  </a:lnTo>
                  <a:lnTo>
                    <a:pt x="50853" y="117517"/>
                  </a:lnTo>
                  <a:lnTo>
                    <a:pt x="85837" y="103601"/>
                  </a:lnTo>
                  <a:lnTo>
                    <a:pt x="118114" y="90055"/>
                  </a:lnTo>
                  <a:lnTo>
                    <a:pt x="141888" y="78423"/>
                  </a:lnTo>
                  <a:lnTo>
                    <a:pt x="156429" y="64922"/>
                  </a:lnTo>
                  <a:lnTo>
                    <a:pt x="173558" y="36649"/>
                  </a:lnTo>
                  <a:lnTo>
                    <a:pt x="174443" y="32690"/>
                  </a:lnTo>
                  <a:lnTo>
                    <a:pt x="174239" y="29257"/>
                  </a:lnTo>
                  <a:lnTo>
                    <a:pt x="171024" y="15524"/>
                  </a:lnTo>
                  <a:lnTo>
                    <a:pt x="167821" y="10607"/>
                  </a:lnTo>
                  <a:lnTo>
                    <a:pt x="157763" y="3377"/>
                  </a:lnTo>
                  <a:lnTo>
                    <a:pt x="144728" y="0"/>
                  </a:lnTo>
                  <a:lnTo>
                    <a:pt x="127020" y="2792"/>
                  </a:lnTo>
                  <a:lnTo>
                    <a:pt x="91738" y="15408"/>
                  </a:lnTo>
                  <a:lnTo>
                    <a:pt x="69774" y="30507"/>
                  </a:lnTo>
                  <a:lnTo>
                    <a:pt x="41338" y="58988"/>
                  </a:lnTo>
                  <a:lnTo>
                    <a:pt x="26620" y="88084"/>
                  </a:lnTo>
                  <a:lnTo>
                    <a:pt x="22968" y="106855"/>
                  </a:lnTo>
                  <a:lnTo>
                    <a:pt x="25679" y="123705"/>
                  </a:lnTo>
                  <a:lnTo>
                    <a:pt x="31509" y="138752"/>
                  </a:lnTo>
                  <a:lnTo>
                    <a:pt x="38081" y="146338"/>
                  </a:lnTo>
                  <a:lnTo>
                    <a:pt x="72272" y="168340"/>
                  </a:lnTo>
                  <a:lnTo>
                    <a:pt x="107266" y="180918"/>
                  </a:lnTo>
                  <a:lnTo>
                    <a:pt x="137869" y="185761"/>
                  </a:lnTo>
                  <a:lnTo>
                    <a:pt x="170462" y="190334"/>
                  </a:lnTo>
                  <a:lnTo>
                    <a:pt x="204283" y="191360"/>
                  </a:lnTo>
                  <a:lnTo>
                    <a:pt x="214313" y="19145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SMARTInkShape-63"/>
            <p:cNvSpPr/>
            <p:nvPr/>
          </p:nvSpPr>
          <p:spPr>
            <a:xfrm>
              <a:off x="6607977" y="2814638"/>
              <a:ext cx="21424" cy="157163"/>
            </a:xfrm>
            <a:custGeom>
              <a:avLst/>
              <a:gdLst/>
              <a:ahLst/>
              <a:cxnLst/>
              <a:rect l="0" t="0" r="0" b="0"/>
              <a:pathLst>
                <a:path w="21424" h="157163">
                  <a:moveTo>
                    <a:pt x="7136" y="0"/>
                  </a:moveTo>
                  <a:lnTo>
                    <a:pt x="3343" y="3792"/>
                  </a:lnTo>
                  <a:lnTo>
                    <a:pt x="1481" y="7770"/>
                  </a:lnTo>
                  <a:lnTo>
                    <a:pt x="50" y="43312"/>
                  </a:lnTo>
                  <a:lnTo>
                    <a:pt x="0" y="72594"/>
                  </a:lnTo>
                  <a:lnTo>
                    <a:pt x="7763" y="107308"/>
                  </a:lnTo>
                  <a:lnTo>
                    <a:pt x="15824" y="140144"/>
                  </a:lnTo>
                  <a:lnTo>
                    <a:pt x="18935" y="146424"/>
                  </a:lnTo>
                  <a:lnTo>
                    <a:pt x="21423" y="1571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SMARTInkShape-64"/>
            <p:cNvSpPr/>
            <p:nvPr/>
          </p:nvSpPr>
          <p:spPr>
            <a:xfrm>
              <a:off x="6572250" y="2628900"/>
              <a:ext cx="35720" cy="42864"/>
            </a:xfrm>
            <a:custGeom>
              <a:avLst/>
              <a:gdLst/>
              <a:ahLst/>
              <a:cxnLst/>
              <a:rect l="0" t="0" r="0" b="0"/>
              <a:pathLst>
                <a:path w="35720" h="42864">
                  <a:moveTo>
                    <a:pt x="35719" y="42863"/>
                  </a:moveTo>
                  <a:lnTo>
                    <a:pt x="14543" y="19570"/>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SMARTInkShape-65"/>
            <p:cNvSpPr/>
            <p:nvPr/>
          </p:nvSpPr>
          <p:spPr>
            <a:xfrm>
              <a:off x="6622256" y="2786319"/>
              <a:ext cx="121445" cy="156907"/>
            </a:xfrm>
            <a:custGeom>
              <a:avLst/>
              <a:gdLst/>
              <a:ahLst/>
              <a:cxnLst/>
              <a:rect l="0" t="0" r="0" b="0"/>
              <a:pathLst>
                <a:path w="121445" h="156907">
                  <a:moveTo>
                    <a:pt x="0" y="6887"/>
                  </a:moveTo>
                  <a:lnTo>
                    <a:pt x="794" y="24775"/>
                  </a:lnTo>
                  <a:lnTo>
                    <a:pt x="5655" y="47080"/>
                  </a:lnTo>
                  <a:lnTo>
                    <a:pt x="7742" y="80208"/>
                  </a:lnTo>
                  <a:lnTo>
                    <a:pt x="15951" y="115016"/>
                  </a:lnTo>
                  <a:lnTo>
                    <a:pt x="21111" y="127552"/>
                  </a:lnTo>
                  <a:lnTo>
                    <a:pt x="21424" y="94725"/>
                  </a:lnTo>
                  <a:lnTo>
                    <a:pt x="21431" y="60244"/>
                  </a:lnTo>
                  <a:lnTo>
                    <a:pt x="27582" y="24634"/>
                  </a:lnTo>
                  <a:lnTo>
                    <a:pt x="32073" y="9588"/>
                  </a:lnTo>
                  <a:lnTo>
                    <a:pt x="36215" y="4119"/>
                  </a:lnTo>
                  <a:lnTo>
                    <a:pt x="38431" y="2660"/>
                  </a:lnTo>
                  <a:lnTo>
                    <a:pt x="49134" y="608"/>
                  </a:lnTo>
                  <a:lnTo>
                    <a:pt x="58567" y="0"/>
                  </a:lnTo>
                  <a:lnTo>
                    <a:pt x="63865" y="1974"/>
                  </a:lnTo>
                  <a:lnTo>
                    <a:pt x="77527" y="13501"/>
                  </a:lnTo>
                  <a:lnTo>
                    <a:pt x="94949" y="40387"/>
                  </a:lnTo>
                  <a:lnTo>
                    <a:pt x="109511" y="74965"/>
                  </a:lnTo>
                  <a:lnTo>
                    <a:pt x="113669" y="107398"/>
                  </a:lnTo>
                  <a:lnTo>
                    <a:pt x="114813" y="119821"/>
                  </a:lnTo>
                  <a:lnTo>
                    <a:pt x="120757" y="144609"/>
                  </a:lnTo>
                  <a:lnTo>
                    <a:pt x="121444" y="1569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SMARTInkShape-66"/>
            <p:cNvSpPr/>
            <p:nvPr/>
          </p:nvSpPr>
          <p:spPr>
            <a:xfrm>
              <a:off x="6836569" y="2528888"/>
              <a:ext cx="85726" cy="385763"/>
            </a:xfrm>
            <a:custGeom>
              <a:avLst/>
              <a:gdLst/>
              <a:ahLst/>
              <a:cxnLst/>
              <a:rect l="0" t="0" r="0" b="0"/>
              <a:pathLst>
                <a:path w="85726" h="385763">
                  <a:moveTo>
                    <a:pt x="21431" y="0"/>
                  </a:moveTo>
                  <a:lnTo>
                    <a:pt x="17638" y="3792"/>
                  </a:lnTo>
                  <a:lnTo>
                    <a:pt x="15776" y="7770"/>
                  </a:lnTo>
                  <a:lnTo>
                    <a:pt x="12301" y="37028"/>
                  </a:lnTo>
                  <a:lnTo>
                    <a:pt x="8163" y="72137"/>
                  </a:lnTo>
                  <a:lnTo>
                    <a:pt x="7445" y="105687"/>
                  </a:lnTo>
                  <a:lnTo>
                    <a:pt x="3440" y="140764"/>
                  </a:lnTo>
                  <a:lnTo>
                    <a:pt x="1020" y="176292"/>
                  </a:lnTo>
                  <a:lnTo>
                    <a:pt x="453" y="202177"/>
                  </a:lnTo>
                  <a:lnTo>
                    <a:pt x="201" y="228762"/>
                  </a:lnTo>
                  <a:lnTo>
                    <a:pt x="90" y="253807"/>
                  </a:lnTo>
                  <a:lnTo>
                    <a:pt x="26" y="286427"/>
                  </a:lnTo>
                  <a:lnTo>
                    <a:pt x="8" y="316201"/>
                  </a:lnTo>
                  <a:lnTo>
                    <a:pt x="1" y="348722"/>
                  </a:lnTo>
                  <a:lnTo>
                    <a:pt x="0" y="377060"/>
                  </a:lnTo>
                  <a:lnTo>
                    <a:pt x="794" y="376786"/>
                  </a:lnTo>
                  <a:lnTo>
                    <a:pt x="3793" y="374364"/>
                  </a:lnTo>
                  <a:lnTo>
                    <a:pt x="5654" y="368525"/>
                  </a:lnTo>
                  <a:lnTo>
                    <a:pt x="8819" y="356313"/>
                  </a:lnTo>
                  <a:lnTo>
                    <a:pt x="18476" y="327556"/>
                  </a:lnTo>
                  <a:lnTo>
                    <a:pt x="24834" y="292754"/>
                  </a:lnTo>
                  <a:lnTo>
                    <a:pt x="31259" y="275213"/>
                  </a:lnTo>
                  <a:lnTo>
                    <a:pt x="37970" y="267044"/>
                  </a:lnTo>
                  <a:lnTo>
                    <a:pt x="45450" y="261561"/>
                  </a:lnTo>
                  <a:lnTo>
                    <a:pt x="55452" y="257752"/>
                  </a:lnTo>
                  <a:lnTo>
                    <a:pt x="60439" y="257346"/>
                  </a:lnTo>
                  <a:lnTo>
                    <a:pt x="64697" y="259367"/>
                  </a:lnTo>
                  <a:lnTo>
                    <a:pt x="66944" y="261018"/>
                  </a:lnTo>
                  <a:lnTo>
                    <a:pt x="80986" y="283915"/>
                  </a:lnTo>
                  <a:lnTo>
                    <a:pt x="84321" y="297818"/>
                  </a:lnTo>
                  <a:lnTo>
                    <a:pt x="85539" y="329260"/>
                  </a:lnTo>
                  <a:lnTo>
                    <a:pt x="85708" y="363760"/>
                  </a:lnTo>
                  <a:lnTo>
                    <a:pt x="85725" y="3857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SMARTInkShape-67"/>
            <p:cNvSpPr/>
            <p:nvPr/>
          </p:nvSpPr>
          <p:spPr>
            <a:xfrm>
              <a:off x="6980828" y="2800350"/>
              <a:ext cx="105310" cy="98573"/>
            </a:xfrm>
            <a:custGeom>
              <a:avLst/>
              <a:gdLst/>
              <a:ahLst/>
              <a:cxnLst/>
              <a:rect l="0" t="0" r="0" b="0"/>
              <a:pathLst>
                <a:path w="105310" h="98573">
                  <a:moveTo>
                    <a:pt x="34335" y="7144"/>
                  </a:moveTo>
                  <a:lnTo>
                    <a:pt x="30542" y="10936"/>
                  </a:lnTo>
                  <a:lnTo>
                    <a:pt x="26564" y="12798"/>
                  </a:lnTo>
                  <a:lnTo>
                    <a:pt x="24392" y="13295"/>
                  </a:lnTo>
                  <a:lnTo>
                    <a:pt x="22943" y="15213"/>
                  </a:lnTo>
                  <a:lnTo>
                    <a:pt x="10217" y="47847"/>
                  </a:lnTo>
                  <a:lnTo>
                    <a:pt x="1730" y="61809"/>
                  </a:lnTo>
                  <a:lnTo>
                    <a:pt x="0" y="70069"/>
                  </a:lnTo>
                  <a:lnTo>
                    <a:pt x="1126" y="73700"/>
                  </a:lnTo>
                  <a:lnTo>
                    <a:pt x="14831" y="87777"/>
                  </a:lnTo>
                  <a:lnTo>
                    <a:pt x="29878" y="95152"/>
                  </a:lnTo>
                  <a:lnTo>
                    <a:pt x="45625" y="98572"/>
                  </a:lnTo>
                  <a:lnTo>
                    <a:pt x="64139" y="95794"/>
                  </a:lnTo>
                  <a:lnTo>
                    <a:pt x="85231" y="87743"/>
                  </a:lnTo>
                  <a:lnTo>
                    <a:pt x="92144" y="83183"/>
                  </a:lnTo>
                  <a:lnTo>
                    <a:pt x="100499" y="72360"/>
                  </a:lnTo>
                  <a:lnTo>
                    <a:pt x="104210" y="59099"/>
                  </a:lnTo>
                  <a:lnTo>
                    <a:pt x="105309" y="48908"/>
                  </a:lnTo>
                  <a:lnTo>
                    <a:pt x="103450" y="43433"/>
                  </a:lnTo>
                  <a:lnTo>
                    <a:pt x="92766" y="26122"/>
                  </a:lnTo>
                  <a:lnTo>
                    <a:pt x="5576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SMARTInkShape-68"/>
            <p:cNvSpPr/>
            <p:nvPr/>
          </p:nvSpPr>
          <p:spPr>
            <a:xfrm>
              <a:off x="7125936" y="2500313"/>
              <a:ext cx="17815" cy="335757"/>
            </a:xfrm>
            <a:custGeom>
              <a:avLst/>
              <a:gdLst/>
              <a:ahLst/>
              <a:cxnLst/>
              <a:rect l="0" t="0" r="0" b="0"/>
              <a:pathLst>
                <a:path w="17815" h="335757">
                  <a:moveTo>
                    <a:pt x="10670" y="0"/>
                  </a:moveTo>
                  <a:lnTo>
                    <a:pt x="10670" y="31063"/>
                  </a:lnTo>
                  <a:lnTo>
                    <a:pt x="9877" y="65415"/>
                  </a:lnTo>
                  <a:lnTo>
                    <a:pt x="5016" y="100704"/>
                  </a:lnTo>
                  <a:lnTo>
                    <a:pt x="3968" y="130909"/>
                  </a:lnTo>
                  <a:lnTo>
                    <a:pt x="3657" y="162877"/>
                  </a:lnTo>
                  <a:lnTo>
                    <a:pt x="1448" y="194574"/>
                  </a:lnTo>
                  <a:lnTo>
                    <a:pt x="0" y="226984"/>
                  </a:lnTo>
                  <a:lnTo>
                    <a:pt x="2830" y="262588"/>
                  </a:lnTo>
                  <a:lnTo>
                    <a:pt x="8298" y="292551"/>
                  </a:lnTo>
                  <a:lnTo>
                    <a:pt x="14151" y="324775"/>
                  </a:lnTo>
                  <a:lnTo>
                    <a:pt x="17814" y="3357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SMARTInkShape-69"/>
            <p:cNvSpPr/>
            <p:nvPr/>
          </p:nvSpPr>
          <p:spPr>
            <a:xfrm>
              <a:off x="7259867" y="2500313"/>
              <a:ext cx="112399" cy="353723"/>
            </a:xfrm>
            <a:custGeom>
              <a:avLst/>
              <a:gdLst/>
              <a:ahLst/>
              <a:cxnLst/>
              <a:rect l="0" t="0" r="0" b="0"/>
              <a:pathLst>
                <a:path w="112399" h="353723">
                  <a:moveTo>
                    <a:pt x="98196" y="242887"/>
                  </a:moveTo>
                  <a:lnTo>
                    <a:pt x="98196" y="232245"/>
                  </a:lnTo>
                  <a:lnTo>
                    <a:pt x="97402" y="231030"/>
                  </a:lnTo>
                  <a:lnTo>
                    <a:pt x="96079" y="230220"/>
                  </a:lnTo>
                  <a:lnTo>
                    <a:pt x="90425" y="229079"/>
                  </a:lnTo>
                  <a:lnTo>
                    <a:pt x="88253" y="228920"/>
                  </a:lnTo>
                  <a:lnTo>
                    <a:pt x="77611" y="232487"/>
                  </a:lnTo>
                  <a:lnTo>
                    <a:pt x="45718" y="255013"/>
                  </a:lnTo>
                  <a:lnTo>
                    <a:pt x="18019" y="281215"/>
                  </a:lnTo>
                  <a:lnTo>
                    <a:pt x="5952" y="302199"/>
                  </a:lnTo>
                  <a:lnTo>
                    <a:pt x="485" y="322109"/>
                  </a:lnTo>
                  <a:lnTo>
                    <a:pt x="0" y="334453"/>
                  </a:lnTo>
                  <a:lnTo>
                    <a:pt x="2431" y="342585"/>
                  </a:lnTo>
                  <a:lnTo>
                    <a:pt x="4190" y="345071"/>
                  </a:lnTo>
                  <a:lnTo>
                    <a:pt x="8261" y="347834"/>
                  </a:lnTo>
                  <a:lnTo>
                    <a:pt x="18808" y="353181"/>
                  </a:lnTo>
                  <a:lnTo>
                    <a:pt x="22252" y="353722"/>
                  </a:lnTo>
                  <a:lnTo>
                    <a:pt x="43588" y="346892"/>
                  </a:lnTo>
                  <a:lnTo>
                    <a:pt x="55645" y="340290"/>
                  </a:lnTo>
                  <a:lnTo>
                    <a:pt x="77118" y="318694"/>
                  </a:lnTo>
                  <a:lnTo>
                    <a:pt x="92092" y="292345"/>
                  </a:lnTo>
                  <a:lnTo>
                    <a:pt x="102693" y="258507"/>
                  </a:lnTo>
                  <a:lnTo>
                    <a:pt x="109230" y="230670"/>
                  </a:lnTo>
                  <a:lnTo>
                    <a:pt x="111519" y="202314"/>
                  </a:lnTo>
                  <a:lnTo>
                    <a:pt x="112198" y="173803"/>
                  </a:lnTo>
                  <a:lnTo>
                    <a:pt x="112398" y="145248"/>
                  </a:lnTo>
                  <a:lnTo>
                    <a:pt x="111664" y="116678"/>
                  </a:lnTo>
                  <a:lnTo>
                    <a:pt x="107566" y="88899"/>
                  </a:lnTo>
                  <a:lnTo>
                    <a:pt x="103663" y="57777"/>
                  </a:lnTo>
                  <a:lnTo>
                    <a:pt x="96559" y="24230"/>
                  </a:lnTo>
                  <a:lnTo>
                    <a:pt x="85223" y="2567"/>
                  </a:lnTo>
                  <a:lnTo>
                    <a:pt x="83991" y="1711"/>
                  </a:lnTo>
                  <a:lnTo>
                    <a:pt x="7676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SMARTInkShape-70"/>
            <p:cNvSpPr/>
            <p:nvPr/>
          </p:nvSpPr>
          <p:spPr>
            <a:xfrm>
              <a:off x="6465398" y="3057787"/>
              <a:ext cx="292591" cy="262503"/>
            </a:xfrm>
            <a:custGeom>
              <a:avLst/>
              <a:gdLst/>
              <a:ahLst/>
              <a:cxnLst/>
              <a:rect l="0" t="0" r="0" b="0"/>
              <a:pathLst>
                <a:path w="292591" h="262503">
                  <a:moveTo>
                    <a:pt x="28272" y="56888"/>
                  </a:moveTo>
                  <a:lnTo>
                    <a:pt x="28272" y="60680"/>
                  </a:lnTo>
                  <a:lnTo>
                    <a:pt x="26154" y="64659"/>
                  </a:lnTo>
                  <a:lnTo>
                    <a:pt x="24479" y="66831"/>
                  </a:lnTo>
                  <a:lnTo>
                    <a:pt x="17629" y="100623"/>
                  </a:lnTo>
                  <a:lnTo>
                    <a:pt x="9794" y="134201"/>
                  </a:lnTo>
                  <a:lnTo>
                    <a:pt x="7423" y="169291"/>
                  </a:lnTo>
                  <a:lnTo>
                    <a:pt x="3162" y="199388"/>
                  </a:lnTo>
                  <a:lnTo>
                    <a:pt x="0" y="228857"/>
                  </a:lnTo>
                  <a:lnTo>
                    <a:pt x="692" y="231065"/>
                  </a:lnTo>
                  <a:lnTo>
                    <a:pt x="1948" y="232537"/>
                  </a:lnTo>
                  <a:lnTo>
                    <a:pt x="3578" y="233519"/>
                  </a:lnTo>
                  <a:lnTo>
                    <a:pt x="4664" y="234967"/>
                  </a:lnTo>
                  <a:lnTo>
                    <a:pt x="6195" y="239210"/>
                  </a:lnTo>
                  <a:lnTo>
                    <a:pt x="6410" y="238761"/>
                  </a:lnTo>
                  <a:lnTo>
                    <a:pt x="6832" y="205010"/>
                  </a:lnTo>
                  <a:lnTo>
                    <a:pt x="12541" y="172254"/>
                  </a:lnTo>
                  <a:lnTo>
                    <a:pt x="19819" y="144604"/>
                  </a:lnTo>
                  <a:lnTo>
                    <a:pt x="30881" y="116304"/>
                  </a:lnTo>
                  <a:lnTo>
                    <a:pt x="40334" y="87810"/>
                  </a:lnTo>
                  <a:lnTo>
                    <a:pt x="52835" y="60053"/>
                  </a:lnTo>
                  <a:lnTo>
                    <a:pt x="75995" y="25378"/>
                  </a:lnTo>
                  <a:lnTo>
                    <a:pt x="94171" y="6449"/>
                  </a:lnTo>
                  <a:lnTo>
                    <a:pt x="100687" y="2721"/>
                  </a:lnTo>
                  <a:lnTo>
                    <a:pt x="112462" y="0"/>
                  </a:lnTo>
                  <a:lnTo>
                    <a:pt x="117334" y="7400"/>
                  </a:lnTo>
                  <a:lnTo>
                    <a:pt x="120012" y="19647"/>
                  </a:lnTo>
                  <a:lnTo>
                    <a:pt x="120991" y="52601"/>
                  </a:lnTo>
                  <a:lnTo>
                    <a:pt x="121095" y="79166"/>
                  </a:lnTo>
                  <a:lnTo>
                    <a:pt x="121126" y="109262"/>
                  </a:lnTo>
                  <a:lnTo>
                    <a:pt x="123253" y="141198"/>
                  </a:lnTo>
                  <a:lnTo>
                    <a:pt x="127290" y="176641"/>
                  </a:lnTo>
                  <a:lnTo>
                    <a:pt x="134584" y="210689"/>
                  </a:lnTo>
                  <a:lnTo>
                    <a:pt x="154674" y="243709"/>
                  </a:lnTo>
                  <a:lnTo>
                    <a:pt x="171655" y="256186"/>
                  </a:lnTo>
                  <a:lnTo>
                    <a:pt x="180897" y="260559"/>
                  </a:lnTo>
                  <a:lnTo>
                    <a:pt x="190297" y="262502"/>
                  </a:lnTo>
                  <a:lnTo>
                    <a:pt x="199766" y="261249"/>
                  </a:lnTo>
                  <a:lnTo>
                    <a:pt x="209266" y="257253"/>
                  </a:lnTo>
                  <a:lnTo>
                    <a:pt x="233061" y="237280"/>
                  </a:lnTo>
                  <a:lnTo>
                    <a:pt x="256871" y="204086"/>
                  </a:lnTo>
                  <a:lnTo>
                    <a:pt x="272128" y="172042"/>
                  </a:lnTo>
                  <a:lnTo>
                    <a:pt x="282786" y="141988"/>
                  </a:lnTo>
                  <a:lnTo>
                    <a:pt x="290418" y="108417"/>
                  </a:lnTo>
                  <a:lnTo>
                    <a:pt x="292303" y="75492"/>
                  </a:lnTo>
                  <a:lnTo>
                    <a:pt x="292565" y="40997"/>
                  </a:lnTo>
                  <a:lnTo>
                    <a:pt x="292590" y="354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SMARTInkShape-71"/>
            <p:cNvSpPr/>
            <p:nvPr/>
          </p:nvSpPr>
          <p:spPr>
            <a:xfrm>
              <a:off x="6836569" y="3207544"/>
              <a:ext cx="14288" cy="64295"/>
            </a:xfrm>
            <a:custGeom>
              <a:avLst/>
              <a:gdLst/>
              <a:ahLst/>
              <a:cxnLst/>
              <a:rect l="0" t="0" r="0" b="0"/>
              <a:pathLst>
                <a:path w="14288" h="64295">
                  <a:moveTo>
                    <a:pt x="0" y="0"/>
                  </a:moveTo>
                  <a:lnTo>
                    <a:pt x="0" y="34153"/>
                  </a:lnTo>
                  <a:lnTo>
                    <a:pt x="794" y="40579"/>
                  </a:lnTo>
                  <a:lnTo>
                    <a:pt x="14287" y="642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SMARTInkShape-72"/>
            <p:cNvSpPr/>
            <p:nvPr/>
          </p:nvSpPr>
          <p:spPr>
            <a:xfrm>
              <a:off x="6836569" y="3050381"/>
              <a:ext cx="7145" cy="7145"/>
            </a:xfrm>
            <a:custGeom>
              <a:avLst/>
              <a:gdLst/>
              <a:ahLst/>
              <a:cxnLst/>
              <a:rect l="0" t="0" r="0" b="0"/>
              <a:pathLst>
                <a:path w="7145" h="7145">
                  <a:moveTo>
                    <a:pt x="7144" y="7144"/>
                  </a:moveTo>
                  <a:lnTo>
                    <a:pt x="3351" y="7144"/>
                  </a:lnTo>
                  <a:lnTo>
                    <a:pt x="2234" y="6350"/>
                  </a:lnTo>
                  <a:lnTo>
                    <a:pt x="1489" y="5027"/>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1" name="SMARTInkShape-Group51"/>
          <p:cNvGrpSpPr/>
          <p:nvPr/>
        </p:nvGrpSpPr>
        <p:grpSpPr>
          <a:xfrm>
            <a:off x="6250780" y="443993"/>
            <a:ext cx="1292884" cy="949039"/>
            <a:chOff x="6250780" y="443993"/>
            <a:chExt cx="1292884" cy="949039"/>
          </a:xfrm>
        </p:grpSpPr>
        <p:sp>
          <p:nvSpPr>
            <p:cNvPr id="53" name="SMARTInkShape-73"/>
            <p:cNvSpPr/>
            <p:nvPr/>
          </p:nvSpPr>
          <p:spPr>
            <a:xfrm>
              <a:off x="6400985" y="580713"/>
              <a:ext cx="271279" cy="612294"/>
            </a:xfrm>
            <a:custGeom>
              <a:avLst/>
              <a:gdLst/>
              <a:ahLst/>
              <a:cxnLst/>
              <a:rect l="0" t="0" r="0" b="0"/>
              <a:pathLst>
                <a:path w="271279" h="612294">
                  <a:moveTo>
                    <a:pt x="56965" y="612293"/>
                  </a:moveTo>
                  <a:lnTo>
                    <a:pt x="56965" y="604709"/>
                  </a:lnTo>
                  <a:lnTo>
                    <a:pt x="54848" y="598868"/>
                  </a:lnTo>
                  <a:lnTo>
                    <a:pt x="47022" y="581066"/>
                  </a:lnTo>
                  <a:lnTo>
                    <a:pt x="37832" y="548916"/>
                  </a:lnTo>
                  <a:lnTo>
                    <a:pt x="30747" y="520578"/>
                  </a:lnTo>
                  <a:lnTo>
                    <a:pt x="23621" y="485811"/>
                  </a:lnTo>
                  <a:lnTo>
                    <a:pt x="18862" y="456596"/>
                  </a:lnTo>
                  <a:lnTo>
                    <a:pt x="14101" y="427207"/>
                  </a:lnTo>
                  <a:lnTo>
                    <a:pt x="9339" y="398270"/>
                  </a:lnTo>
                  <a:lnTo>
                    <a:pt x="4578" y="369534"/>
                  </a:lnTo>
                  <a:lnTo>
                    <a:pt x="1932" y="343005"/>
                  </a:lnTo>
                  <a:lnTo>
                    <a:pt x="756" y="317984"/>
                  </a:lnTo>
                  <a:lnTo>
                    <a:pt x="233" y="293635"/>
                  </a:lnTo>
                  <a:lnTo>
                    <a:pt x="0" y="269584"/>
                  </a:lnTo>
                  <a:lnTo>
                    <a:pt x="691" y="245666"/>
                  </a:lnTo>
                  <a:lnTo>
                    <a:pt x="5543" y="210681"/>
                  </a:lnTo>
                  <a:lnTo>
                    <a:pt x="12801" y="179060"/>
                  </a:lnTo>
                  <a:lnTo>
                    <a:pt x="25447" y="144909"/>
                  </a:lnTo>
                  <a:lnTo>
                    <a:pt x="43922" y="109654"/>
                  </a:lnTo>
                  <a:lnTo>
                    <a:pt x="65271" y="74867"/>
                  </a:lnTo>
                  <a:lnTo>
                    <a:pt x="92147" y="45686"/>
                  </a:lnTo>
                  <a:lnTo>
                    <a:pt x="124098" y="26280"/>
                  </a:lnTo>
                  <a:lnTo>
                    <a:pt x="153233" y="11269"/>
                  </a:lnTo>
                  <a:lnTo>
                    <a:pt x="184813" y="801"/>
                  </a:lnTo>
                  <a:lnTo>
                    <a:pt x="198718" y="0"/>
                  </a:lnTo>
                  <a:lnTo>
                    <a:pt x="220579" y="5954"/>
                  </a:lnTo>
                  <a:lnTo>
                    <a:pt x="225572" y="8042"/>
                  </a:lnTo>
                  <a:lnTo>
                    <a:pt x="233237" y="16712"/>
                  </a:lnTo>
                  <a:lnTo>
                    <a:pt x="252069" y="47735"/>
                  </a:lnTo>
                  <a:lnTo>
                    <a:pt x="271278" y="765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SMARTInkShape-74"/>
            <p:cNvSpPr/>
            <p:nvPr/>
          </p:nvSpPr>
          <p:spPr>
            <a:xfrm>
              <a:off x="6250780" y="875591"/>
              <a:ext cx="435771" cy="223007"/>
            </a:xfrm>
            <a:custGeom>
              <a:avLst/>
              <a:gdLst/>
              <a:ahLst/>
              <a:cxnLst/>
              <a:rect l="0" t="0" r="0" b="0"/>
              <a:pathLst>
                <a:path w="435771" h="223007">
                  <a:moveTo>
                    <a:pt x="0" y="95959"/>
                  </a:moveTo>
                  <a:lnTo>
                    <a:pt x="795" y="86302"/>
                  </a:lnTo>
                  <a:lnTo>
                    <a:pt x="3793" y="73940"/>
                  </a:lnTo>
                  <a:lnTo>
                    <a:pt x="12006" y="62096"/>
                  </a:lnTo>
                  <a:lnTo>
                    <a:pt x="44297" y="36672"/>
                  </a:lnTo>
                  <a:lnTo>
                    <a:pt x="79336" y="19543"/>
                  </a:lnTo>
                  <a:lnTo>
                    <a:pt x="107382" y="10875"/>
                  </a:lnTo>
                  <a:lnTo>
                    <a:pt x="135799" y="3280"/>
                  </a:lnTo>
                  <a:lnTo>
                    <a:pt x="154018" y="0"/>
                  </a:lnTo>
                  <a:lnTo>
                    <a:pt x="185117" y="4361"/>
                  </a:lnTo>
                  <a:lnTo>
                    <a:pt x="198957" y="9211"/>
                  </a:lnTo>
                  <a:lnTo>
                    <a:pt x="210399" y="16659"/>
                  </a:lnTo>
                  <a:lnTo>
                    <a:pt x="218659" y="27377"/>
                  </a:lnTo>
                  <a:lnTo>
                    <a:pt x="237905" y="60616"/>
                  </a:lnTo>
                  <a:lnTo>
                    <a:pt x="246085" y="82577"/>
                  </a:lnTo>
                  <a:lnTo>
                    <a:pt x="251370" y="115923"/>
                  </a:lnTo>
                  <a:lnTo>
                    <a:pt x="259821" y="149468"/>
                  </a:lnTo>
                  <a:lnTo>
                    <a:pt x="271499" y="180577"/>
                  </a:lnTo>
                  <a:lnTo>
                    <a:pt x="288135" y="211164"/>
                  </a:lnTo>
                  <a:lnTo>
                    <a:pt x="299069" y="219347"/>
                  </a:lnTo>
                  <a:lnTo>
                    <a:pt x="312363" y="223006"/>
                  </a:lnTo>
                  <a:lnTo>
                    <a:pt x="319539" y="221745"/>
                  </a:lnTo>
                  <a:lnTo>
                    <a:pt x="326168" y="217745"/>
                  </a:lnTo>
                  <a:lnTo>
                    <a:pt x="343359" y="200126"/>
                  </a:lnTo>
                  <a:lnTo>
                    <a:pt x="355207" y="180798"/>
                  </a:lnTo>
                  <a:lnTo>
                    <a:pt x="372950" y="145849"/>
                  </a:lnTo>
                  <a:lnTo>
                    <a:pt x="381666" y="114023"/>
                  </a:lnTo>
                  <a:lnTo>
                    <a:pt x="385658" y="96537"/>
                  </a:lnTo>
                  <a:lnTo>
                    <a:pt x="386551" y="113881"/>
                  </a:lnTo>
                  <a:lnTo>
                    <a:pt x="393039" y="146222"/>
                  </a:lnTo>
                  <a:lnTo>
                    <a:pt x="396406" y="156927"/>
                  </a:lnTo>
                  <a:lnTo>
                    <a:pt x="406556" y="171879"/>
                  </a:lnTo>
                  <a:lnTo>
                    <a:pt x="424623" y="188164"/>
                  </a:lnTo>
                  <a:lnTo>
                    <a:pt x="425957" y="190766"/>
                  </a:lnTo>
                  <a:lnTo>
                    <a:pt x="427641" y="192501"/>
                  </a:lnTo>
                  <a:lnTo>
                    <a:pt x="435770" y="19597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SMARTInkShape-75"/>
            <p:cNvSpPr/>
            <p:nvPr/>
          </p:nvSpPr>
          <p:spPr>
            <a:xfrm>
              <a:off x="6786563" y="614363"/>
              <a:ext cx="7144" cy="442913"/>
            </a:xfrm>
            <a:custGeom>
              <a:avLst/>
              <a:gdLst/>
              <a:ahLst/>
              <a:cxnLst/>
              <a:rect l="0" t="0" r="0" b="0"/>
              <a:pathLst>
                <a:path w="7144" h="442913">
                  <a:moveTo>
                    <a:pt x="7143" y="0"/>
                  </a:moveTo>
                  <a:lnTo>
                    <a:pt x="7143" y="30735"/>
                  </a:lnTo>
                  <a:lnTo>
                    <a:pt x="2233" y="59164"/>
                  </a:lnTo>
                  <a:lnTo>
                    <a:pt x="661" y="90114"/>
                  </a:lnTo>
                  <a:lnTo>
                    <a:pt x="196" y="124419"/>
                  </a:lnTo>
                  <a:lnTo>
                    <a:pt x="86" y="147901"/>
                  </a:lnTo>
                  <a:lnTo>
                    <a:pt x="38" y="173684"/>
                  </a:lnTo>
                  <a:lnTo>
                    <a:pt x="17" y="200224"/>
                  </a:lnTo>
                  <a:lnTo>
                    <a:pt x="7" y="225248"/>
                  </a:lnTo>
                  <a:lnTo>
                    <a:pt x="3" y="249600"/>
                  </a:lnTo>
                  <a:lnTo>
                    <a:pt x="1" y="273652"/>
                  </a:lnTo>
                  <a:lnTo>
                    <a:pt x="0" y="297571"/>
                  </a:lnTo>
                  <a:lnTo>
                    <a:pt x="2116" y="321430"/>
                  </a:lnTo>
                  <a:lnTo>
                    <a:pt x="5654" y="355059"/>
                  </a:lnTo>
                  <a:lnTo>
                    <a:pt x="6702" y="383015"/>
                  </a:lnTo>
                  <a:lnTo>
                    <a:pt x="7085" y="416209"/>
                  </a:lnTo>
                  <a:lnTo>
                    <a:pt x="7143" y="4429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SMARTInkShape-76"/>
            <p:cNvSpPr/>
            <p:nvPr/>
          </p:nvSpPr>
          <p:spPr>
            <a:xfrm>
              <a:off x="6672557" y="823284"/>
              <a:ext cx="299744" cy="212561"/>
            </a:xfrm>
            <a:custGeom>
              <a:avLst/>
              <a:gdLst/>
              <a:ahLst/>
              <a:cxnLst/>
              <a:rect l="0" t="0" r="0" b="0"/>
              <a:pathLst>
                <a:path w="299744" h="212561">
                  <a:moveTo>
                    <a:pt x="6849" y="91116"/>
                  </a:moveTo>
                  <a:lnTo>
                    <a:pt x="3056" y="87324"/>
                  </a:lnTo>
                  <a:lnTo>
                    <a:pt x="1195" y="83345"/>
                  </a:lnTo>
                  <a:lnTo>
                    <a:pt x="0" y="74323"/>
                  </a:lnTo>
                  <a:lnTo>
                    <a:pt x="1953" y="69630"/>
                  </a:lnTo>
                  <a:lnTo>
                    <a:pt x="9675" y="60149"/>
                  </a:lnTo>
                  <a:lnTo>
                    <a:pt x="30249" y="45723"/>
                  </a:lnTo>
                  <a:lnTo>
                    <a:pt x="64258" y="28086"/>
                  </a:lnTo>
                  <a:lnTo>
                    <a:pt x="99122" y="15636"/>
                  </a:lnTo>
                  <a:lnTo>
                    <a:pt x="131115" y="7986"/>
                  </a:lnTo>
                  <a:lnTo>
                    <a:pt x="161055" y="1486"/>
                  </a:lnTo>
                  <a:lnTo>
                    <a:pt x="189241" y="0"/>
                  </a:lnTo>
                  <a:lnTo>
                    <a:pt x="218384" y="6208"/>
                  </a:lnTo>
                  <a:lnTo>
                    <a:pt x="229453" y="11310"/>
                  </a:lnTo>
                  <a:lnTo>
                    <a:pt x="239663" y="18870"/>
                  </a:lnTo>
                  <a:lnTo>
                    <a:pt x="250544" y="35843"/>
                  </a:lnTo>
                  <a:lnTo>
                    <a:pt x="256422" y="63706"/>
                  </a:lnTo>
                  <a:lnTo>
                    <a:pt x="264404" y="96843"/>
                  </a:lnTo>
                  <a:lnTo>
                    <a:pt x="269832" y="130347"/>
                  </a:lnTo>
                  <a:lnTo>
                    <a:pt x="278763" y="163565"/>
                  </a:lnTo>
                  <a:lnTo>
                    <a:pt x="292639" y="197734"/>
                  </a:lnTo>
                  <a:lnTo>
                    <a:pt x="299743" y="21256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SMARTInkShape-77"/>
            <p:cNvSpPr/>
            <p:nvPr/>
          </p:nvSpPr>
          <p:spPr>
            <a:xfrm>
              <a:off x="7058025" y="492919"/>
              <a:ext cx="35720" cy="507207"/>
            </a:xfrm>
            <a:custGeom>
              <a:avLst/>
              <a:gdLst/>
              <a:ahLst/>
              <a:cxnLst/>
              <a:rect l="0" t="0" r="0" b="0"/>
              <a:pathLst>
                <a:path w="35720" h="507207">
                  <a:moveTo>
                    <a:pt x="0" y="0"/>
                  </a:moveTo>
                  <a:lnTo>
                    <a:pt x="3793" y="0"/>
                  </a:lnTo>
                  <a:lnTo>
                    <a:pt x="4910" y="794"/>
                  </a:lnTo>
                  <a:lnTo>
                    <a:pt x="5655" y="2116"/>
                  </a:lnTo>
                  <a:lnTo>
                    <a:pt x="6151" y="3792"/>
                  </a:lnTo>
                  <a:lnTo>
                    <a:pt x="11857" y="12978"/>
                  </a:lnTo>
                  <a:lnTo>
                    <a:pt x="18983" y="44900"/>
                  </a:lnTo>
                  <a:lnTo>
                    <a:pt x="23064" y="79454"/>
                  </a:lnTo>
                  <a:lnTo>
                    <a:pt x="26943" y="107415"/>
                  </a:lnTo>
                  <a:lnTo>
                    <a:pt x="28091" y="137924"/>
                  </a:lnTo>
                  <a:lnTo>
                    <a:pt x="30549" y="172100"/>
                  </a:lnTo>
                  <a:lnTo>
                    <a:pt x="34187" y="207361"/>
                  </a:lnTo>
                  <a:lnTo>
                    <a:pt x="35265" y="242944"/>
                  </a:lnTo>
                  <a:lnTo>
                    <a:pt x="35585" y="278623"/>
                  </a:lnTo>
                  <a:lnTo>
                    <a:pt x="35679" y="314330"/>
                  </a:lnTo>
                  <a:lnTo>
                    <a:pt x="35707" y="347928"/>
                  </a:lnTo>
                  <a:lnTo>
                    <a:pt x="35716" y="380108"/>
                  </a:lnTo>
                  <a:lnTo>
                    <a:pt x="35718" y="410545"/>
                  </a:lnTo>
                  <a:lnTo>
                    <a:pt x="35719" y="445956"/>
                  </a:lnTo>
                  <a:lnTo>
                    <a:pt x="35719" y="477027"/>
                  </a:lnTo>
                  <a:lnTo>
                    <a:pt x="35719" y="50720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SMARTInkShape-78"/>
            <p:cNvSpPr/>
            <p:nvPr/>
          </p:nvSpPr>
          <p:spPr>
            <a:xfrm>
              <a:off x="7166174" y="814388"/>
              <a:ext cx="49015" cy="135732"/>
            </a:xfrm>
            <a:custGeom>
              <a:avLst/>
              <a:gdLst/>
              <a:ahLst/>
              <a:cxnLst/>
              <a:rect l="0" t="0" r="0" b="0"/>
              <a:pathLst>
                <a:path w="49015" h="135732">
                  <a:moveTo>
                    <a:pt x="6151" y="0"/>
                  </a:moveTo>
                  <a:lnTo>
                    <a:pt x="2358" y="0"/>
                  </a:lnTo>
                  <a:lnTo>
                    <a:pt x="1241" y="793"/>
                  </a:lnTo>
                  <a:lnTo>
                    <a:pt x="496" y="2116"/>
                  </a:lnTo>
                  <a:lnTo>
                    <a:pt x="0" y="3792"/>
                  </a:lnTo>
                  <a:lnTo>
                    <a:pt x="6341" y="37020"/>
                  </a:lnTo>
                  <a:lnTo>
                    <a:pt x="16014" y="71609"/>
                  </a:lnTo>
                  <a:lnTo>
                    <a:pt x="27626" y="105062"/>
                  </a:lnTo>
                  <a:lnTo>
                    <a:pt x="36856" y="120823"/>
                  </a:lnTo>
                  <a:lnTo>
                    <a:pt x="49014" y="1357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SMARTInkShape-79"/>
            <p:cNvSpPr/>
            <p:nvPr/>
          </p:nvSpPr>
          <p:spPr>
            <a:xfrm>
              <a:off x="7315200" y="443993"/>
              <a:ext cx="27103" cy="520414"/>
            </a:xfrm>
            <a:custGeom>
              <a:avLst/>
              <a:gdLst/>
              <a:ahLst/>
              <a:cxnLst/>
              <a:rect l="0" t="0" r="0" b="0"/>
              <a:pathLst>
                <a:path w="27103" h="520414">
                  <a:moveTo>
                    <a:pt x="14288" y="13207"/>
                  </a:moveTo>
                  <a:lnTo>
                    <a:pt x="14288" y="2565"/>
                  </a:lnTo>
                  <a:lnTo>
                    <a:pt x="15081" y="1350"/>
                  </a:lnTo>
                  <a:lnTo>
                    <a:pt x="16404" y="540"/>
                  </a:lnTo>
                  <a:lnTo>
                    <a:pt x="18080" y="0"/>
                  </a:lnTo>
                  <a:lnTo>
                    <a:pt x="19197" y="433"/>
                  </a:lnTo>
                  <a:lnTo>
                    <a:pt x="19942" y="1516"/>
                  </a:lnTo>
                  <a:lnTo>
                    <a:pt x="20769" y="5630"/>
                  </a:lnTo>
                  <a:lnTo>
                    <a:pt x="26283" y="36753"/>
                  </a:lnTo>
                  <a:lnTo>
                    <a:pt x="27102" y="63752"/>
                  </a:lnTo>
                  <a:lnTo>
                    <a:pt x="24481" y="88059"/>
                  </a:lnTo>
                  <a:lnTo>
                    <a:pt x="22786" y="114737"/>
                  </a:lnTo>
                  <a:lnTo>
                    <a:pt x="21240" y="142469"/>
                  </a:lnTo>
                  <a:lnTo>
                    <a:pt x="17907" y="170669"/>
                  </a:lnTo>
                  <a:lnTo>
                    <a:pt x="13779" y="201194"/>
                  </a:lnTo>
                  <a:lnTo>
                    <a:pt x="10093" y="233282"/>
                  </a:lnTo>
                  <a:lnTo>
                    <a:pt x="8454" y="266064"/>
                  </a:lnTo>
                  <a:lnTo>
                    <a:pt x="7726" y="299155"/>
                  </a:lnTo>
                  <a:lnTo>
                    <a:pt x="6609" y="332382"/>
                  </a:lnTo>
                  <a:lnTo>
                    <a:pt x="3466" y="365671"/>
                  </a:lnTo>
                  <a:lnTo>
                    <a:pt x="1541" y="394753"/>
                  </a:lnTo>
                  <a:lnTo>
                    <a:pt x="685" y="420908"/>
                  </a:lnTo>
                  <a:lnTo>
                    <a:pt x="203" y="456358"/>
                  </a:lnTo>
                  <a:lnTo>
                    <a:pt x="40" y="488358"/>
                  </a:lnTo>
                  <a:lnTo>
                    <a:pt x="0" y="52041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SMARTInkShape-80"/>
            <p:cNvSpPr/>
            <p:nvPr/>
          </p:nvSpPr>
          <p:spPr>
            <a:xfrm>
              <a:off x="7200900" y="655179"/>
              <a:ext cx="342764" cy="737853"/>
            </a:xfrm>
            <a:custGeom>
              <a:avLst/>
              <a:gdLst/>
              <a:ahLst/>
              <a:cxnLst/>
              <a:rect l="0" t="0" r="0" b="0"/>
              <a:pathLst>
                <a:path w="342764" h="737853">
                  <a:moveTo>
                    <a:pt x="0" y="87771"/>
                  </a:moveTo>
                  <a:lnTo>
                    <a:pt x="0" y="77828"/>
                  </a:lnTo>
                  <a:lnTo>
                    <a:pt x="2117" y="73298"/>
                  </a:lnTo>
                  <a:lnTo>
                    <a:pt x="5704" y="67051"/>
                  </a:lnTo>
                  <a:lnTo>
                    <a:pt x="16590" y="45755"/>
                  </a:lnTo>
                  <a:lnTo>
                    <a:pt x="25629" y="36553"/>
                  </a:lnTo>
                  <a:lnTo>
                    <a:pt x="52953" y="22062"/>
                  </a:lnTo>
                  <a:lnTo>
                    <a:pt x="79454" y="10887"/>
                  </a:lnTo>
                  <a:lnTo>
                    <a:pt x="113061" y="0"/>
                  </a:lnTo>
                  <a:lnTo>
                    <a:pt x="139157" y="205"/>
                  </a:lnTo>
                  <a:lnTo>
                    <a:pt x="159412" y="5293"/>
                  </a:lnTo>
                  <a:lnTo>
                    <a:pt x="175468" y="15620"/>
                  </a:lnTo>
                  <a:lnTo>
                    <a:pt x="183290" y="28452"/>
                  </a:lnTo>
                  <a:lnTo>
                    <a:pt x="188618" y="44738"/>
                  </a:lnTo>
                  <a:lnTo>
                    <a:pt x="191619" y="72551"/>
                  </a:lnTo>
                  <a:lnTo>
                    <a:pt x="192507" y="105575"/>
                  </a:lnTo>
                  <a:lnTo>
                    <a:pt x="192770" y="140495"/>
                  </a:lnTo>
                  <a:lnTo>
                    <a:pt x="192849" y="175183"/>
                  </a:lnTo>
                  <a:lnTo>
                    <a:pt x="192871" y="205129"/>
                  </a:lnTo>
                  <a:lnTo>
                    <a:pt x="192880" y="236983"/>
                  </a:lnTo>
                  <a:lnTo>
                    <a:pt x="194997" y="256865"/>
                  </a:lnTo>
                  <a:lnTo>
                    <a:pt x="198585" y="266111"/>
                  </a:lnTo>
                  <a:lnTo>
                    <a:pt x="200652" y="268577"/>
                  </a:lnTo>
                  <a:lnTo>
                    <a:pt x="205066" y="271317"/>
                  </a:lnTo>
                  <a:lnTo>
                    <a:pt x="209674" y="272534"/>
                  </a:lnTo>
                  <a:lnTo>
                    <a:pt x="220523" y="269428"/>
                  </a:lnTo>
                  <a:lnTo>
                    <a:pt x="233792" y="259688"/>
                  </a:lnTo>
                  <a:lnTo>
                    <a:pt x="252498" y="229974"/>
                  </a:lnTo>
                  <a:lnTo>
                    <a:pt x="267519" y="198079"/>
                  </a:lnTo>
                  <a:lnTo>
                    <a:pt x="286698" y="163494"/>
                  </a:lnTo>
                  <a:lnTo>
                    <a:pt x="306668" y="129698"/>
                  </a:lnTo>
                  <a:lnTo>
                    <a:pt x="329202" y="96173"/>
                  </a:lnTo>
                  <a:lnTo>
                    <a:pt x="337606" y="86468"/>
                  </a:lnTo>
                  <a:lnTo>
                    <a:pt x="339371" y="85315"/>
                  </a:lnTo>
                  <a:lnTo>
                    <a:pt x="340547" y="85340"/>
                  </a:lnTo>
                  <a:lnTo>
                    <a:pt x="341331" y="86150"/>
                  </a:lnTo>
                  <a:lnTo>
                    <a:pt x="342203" y="89167"/>
                  </a:lnTo>
                  <a:lnTo>
                    <a:pt x="342763" y="105157"/>
                  </a:lnTo>
                  <a:lnTo>
                    <a:pt x="337964" y="137742"/>
                  </a:lnTo>
                  <a:lnTo>
                    <a:pt x="335616" y="170928"/>
                  </a:lnTo>
                  <a:lnTo>
                    <a:pt x="332255" y="196961"/>
                  </a:lnTo>
                  <a:lnTo>
                    <a:pt x="328115" y="226523"/>
                  </a:lnTo>
                  <a:lnTo>
                    <a:pt x="323629" y="258182"/>
                  </a:lnTo>
                  <a:lnTo>
                    <a:pt x="318989" y="290774"/>
                  </a:lnTo>
                  <a:lnTo>
                    <a:pt x="314282" y="325897"/>
                  </a:lnTo>
                  <a:lnTo>
                    <a:pt x="311914" y="344153"/>
                  </a:lnTo>
                  <a:lnTo>
                    <a:pt x="309543" y="362673"/>
                  </a:lnTo>
                  <a:lnTo>
                    <a:pt x="307168" y="381371"/>
                  </a:lnTo>
                  <a:lnTo>
                    <a:pt x="304791" y="400185"/>
                  </a:lnTo>
                  <a:lnTo>
                    <a:pt x="303206" y="419078"/>
                  </a:lnTo>
                  <a:lnTo>
                    <a:pt x="302151" y="438024"/>
                  </a:lnTo>
                  <a:lnTo>
                    <a:pt x="301446" y="457004"/>
                  </a:lnTo>
                  <a:lnTo>
                    <a:pt x="300183" y="475214"/>
                  </a:lnTo>
                  <a:lnTo>
                    <a:pt x="296663" y="510264"/>
                  </a:lnTo>
                  <a:lnTo>
                    <a:pt x="294569" y="544362"/>
                  </a:lnTo>
                  <a:lnTo>
                    <a:pt x="292844" y="578038"/>
                  </a:lnTo>
                  <a:lnTo>
                    <a:pt x="289432" y="611526"/>
                  </a:lnTo>
                  <a:lnTo>
                    <a:pt x="287386" y="642813"/>
                  </a:lnTo>
                  <a:lnTo>
                    <a:pt x="286477" y="671007"/>
                  </a:lnTo>
                  <a:lnTo>
                    <a:pt x="285965" y="703935"/>
                  </a:lnTo>
                  <a:lnTo>
                    <a:pt x="285750" y="73785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7473994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600199"/>
          </a:xfrm>
        </p:spPr>
        <p:txBody>
          <a:bodyPr anchor="t"/>
          <a:lstStyle/>
          <a:p>
            <a:r>
              <a:rPr lang="en-US" sz="2500" dirty="0" smtClean="0"/>
              <a:t>Paragraphs 12-13</a:t>
            </a:r>
            <a:br>
              <a:rPr lang="en-US" sz="2500" dirty="0" smtClean="0"/>
            </a:br>
            <a:r>
              <a:rPr lang="en-US" sz="2500" dirty="0" smtClean="0"/>
              <a:t>Window partner read out loud.</a:t>
            </a:r>
            <a:br>
              <a:rPr lang="en-US" sz="2500" dirty="0" smtClean="0"/>
            </a:br>
            <a:r>
              <a:rPr lang="en-US" sz="2500" dirty="0"/>
              <a:t>Answer the questions in your notes</a:t>
            </a:r>
          </a:p>
        </p:txBody>
      </p:sp>
      <p:sp>
        <p:nvSpPr>
          <p:cNvPr id="3" name="Text Placeholder 2"/>
          <p:cNvSpPr>
            <a:spLocks noGrp="1"/>
          </p:cNvSpPr>
          <p:nvPr>
            <p:ph type="body" idx="1"/>
          </p:nvPr>
        </p:nvSpPr>
        <p:spPr>
          <a:xfrm>
            <a:off x="609600" y="2133600"/>
            <a:ext cx="7772400" cy="3886200"/>
          </a:xfrm>
        </p:spPr>
        <p:txBody>
          <a:bodyPr anchor="t"/>
          <a:lstStyle/>
          <a:p>
            <a:pPr marL="152400" indent="0">
              <a:buNone/>
            </a:pPr>
            <a:r>
              <a:rPr lang="en-US" sz="2000" dirty="0" smtClean="0"/>
              <a:t>Window partner:10 word summary of paragraph 13</a:t>
            </a:r>
            <a:endParaRPr lang="en-US" sz="2000" dirty="0"/>
          </a:p>
          <a:p>
            <a:pPr marL="152400" indent="0">
              <a:buNone/>
            </a:pPr>
            <a:endParaRPr lang="en-US" sz="2000" dirty="0" smtClean="0"/>
          </a:p>
          <a:p>
            <a:pPr marL="152400" indent="0">
              <a:buNone/>
            </a:pPr>
            <a:r>
              <a:rPr lang="en-US" sz="2000" dirty="0"/>
              <a:t>Door partner: </a:t>
            </a:r>
            <a:r>
              <a:rPr lang="en-US" sz="2000" dirty="0" smtClean="0"/>
              <a:t>Why is this a solid example of using Pathos? </a:t>
            </a:r>
            <a:endParaRPr lang="en-US" sz="2000" dirty="0"/>
          </a:p>
          <a:p>
            <a:pPr marL="152400" indent="0">
              <a:buNone/>
            </a:pPr>
            <a:endParaRPr lang="en-US" sz="2000" dirty="0"/>
          </a:p>
          <a:p>
            <a:pPr marL="152400" indent="0">
              <a:buNone/>
            </a:pPr>
            <a:r>
              <a:rPr lang="en-US" sz="2000" dirty="0" smtClean="0"/>
              <a:t>Together: In the first 13 paragraphs, King focuses on the WHY and WHY NOW behind his current plan. Summarize his WHY and WHY NOW. </a:t>
            </a:r>
          </a:p>
          <a:p>
            <a:pPr marL="152400" indent="0">
              <a:buNone/>
            </a:pPr>
            <a:endParaRPr lang="en-US" sz="1000" dirty="0"/>
          </a:p>
          <a:p>
            <a:pPr marL="152400" indent="0">
              <a:buNone/>
            </a:pPr>
            <a:r>
              <a:rPr lang="en-US" sz="2000" dirty="0" smtClean="0"/>
              <a:t>Smudged line: “according </a:t>
            </a:r>
            <a:r>
              <a:rPr lang="en-US" sz="2000" dirty="0"/>
              <a:t>to the timetable of those who have not suffered unduly from the disease of segregation. For years now I have heard the words [sic]"Wait!" It rings in the ear of every Negro with a piercing familiarity. This "Wait" has </a:t>
            </a:r>
            <a:r>
              <a:rPr lang="en-US" sz="2000" dirty="0" smtClean="0"/>
              <a:t>“</a:t>
            </a:r>
            <a:endParaRPr lang="en-US" sz="2000" dirty="0"/>
          </a:p>
        </p:txBody>
      </p:sp>
    </p:spTree>
    <p:extLst>
      <p:ext uri="{BB962C8B-B14F-4D97-AF65-F5344CB8AC3E}">
        <p14:creationId xmlns:p14="http://schemas.microsoft.com/office/powerpoint/2010/main" val="2197532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62000" y="381000"/>
            <a:ext cx="7543800" cy="3886200"/>
          </a:xfrm>
        </p:spPr>
        <p:txBody>
          <a:bodyPr anchor="t"/>
          <a:lstStyle/>
          <a:p>
            <a:pPr marL="152400" indent="0">
              <a:buNone/>
            </a:pPr>
            <a:r>
              <a:rPr lang="en-US" sz="2500" dirty="0" smtClean="0"/>
              <a:t>Bellringer: March 3 </a:t>
            </a:r>
          </a:p>
          <a:p>
            <a:pPr marL="152400" indent="0">
              <a:buNone/>
            </a:pPr>
            <a:r>
              <a:rPr lang="en-US" sz="2500" dirty="0" smtClean="0"/>
              <a:t>King uses parallel structure in the following lines from paragraph 13: </a:t>
            </a:r>
          </a:p>
          <a:p>
            <a:pPr marL="152400" indent="0">
              <a:buNone/>
            </a:pPr>
            <a:r>
              <a:rPr lang="en-US" sz="2500" dirty="0"/>
              <a:t>	</a:t>
            </a:r>
            <a:r>
              <a:rPr lang="en-US" sz="2500" dirty="0" smtClean="0"/>
              <a:t>“</a:t>
            </a:r>
            <a:r>
              <a:rPr lang="en-US" sz="2500" dirty="0"/>
              <a:t>The nations of Asia and Africa are moving with jet-like speed toward the goal of political independence, and we still creep at horse and buggy pace toward the gaining of a cup of coffee at a lunch counter</a:t>
            </a:r>
            <a:r>
              <a:rPr lang="en-US" sz="2500" dirty="0" smtClean="0"/>
              <a:t>.”</a:t>
            </a:r>
          </a:p>
          <a:p>
            <a:pPr marL="152400" indent="0">
              <a:buNone/>
            </a:pPr>
            <a:endParaRPr lang="en-US" sz="2500" dirty="0"/>
          </a:p>
          <a:p>
            <a:pPr marL="152400" indent="0">
              <a:buNone/>
            </a:pPr>
            <a:r>
              <a:rPr lang="en-US" sz="2500" dirty="0" smtClean="0"/>
              <a:t>How does his use of parallel structure create an effective comparison? What might be his purpose in using this comparison here? </a:t>
            </a:r>
          </a:p>
        </p:txBody>
      </p:sp>
      <p:sp>
        <p:nvSpPr>
          <p:cNvPr id="24" name="SMARTInkShape-130"/>
          <p:cNvSpPr/>
          <p:nvPr/>
        </p:nvSpPr>
        <p:spPr>
          <a:xfrm>
            <a:off x="967902" y="3677055"/>
            <a:ext cx="2166837" cy="116733"/>
          </a:xfrm>
          <a:custGeom>
            <a:avLst/>
            <a:gdLst/>
            <a:ahLst/>
            <a:cxnLst/>
            <a:rect l="0" t="0" r="0" b="0"/>
            <a:pathLst>
              <a:path w="2166837" h="116733">
                <a:moveTo>
                  <a:pt x="0" y="116732"/>
                </a:moveTo>
                <a:lnTo>
                  <a:pt x="3873" y="116732"/>
                </a:lnTo>
                <a:lnTo>
                  <a:pt x="7936" y="114571"/>
                </a:lnTo>
                <a:lnTo>
                  <a:pt x="10155" y="112859"/>
                </a:lnTo>
                <a:lnTo>
                  <a:pt x="16943" y="110958"/>
                </a:lnTo>
                <a:lnTo>
                  <a:pt x="29880" y="107725"/>
                </a:lnTo>
                <a:lnTo>
                  <a:pt x="66054" y="97051"/>
                </a:lnTo>
                <a:lnTo>
                  <a:pt x="98834" y="89914"/>
                </a:lnTo>
                <a:lnTo>
                  <a:pt x="135028" y="82666"/>
                </a:lnTo>
                <a:lnTo>
                  <a:pt x="162153" y="77813"/>
                </a:lnTo>
                <a:lnTo>
                  <a:pt x="192583" y="75116"/>
                </a:lnTo>
                <a:lnTo>
                  <a:pt x="225022" y="73106"/>
                </a:lnTo>
                <a:lnTo>
                  <a:pt x="258355" y="69511"/>
                </a:lnTo>
                <a:lnTo>
                  <a:pt x="276809" y="67417"/>
                </a:lnTo>
                <a:lnTo>
                  <a:pt x="296407" y="65211"/>
                </a:lnTo>
                <a:lnTo>
                  <a:pt x="316769" y="62929"/>
                </a:lnTo>
                <a:lnTo>
                  <a:pt x="337639" y="60597"/>
                </a:lnTo>
                <a:lnTo>
                  <a:pt x="358848" y="58233"/>
                </a:lnTo>
                <a:lnTo>
                  <a:pt x="380283" y="55845"/>
                </a:lnTo>
                <a:lnTo>
                  <a:pt x="402679" y="54254"/>
                </a:lnTo>
                <a:lnTo>
                  <a:pt x="425717" y="53193"/>
                </a:lnTo>
                <a:lnTo>
                  <a:pt x="449181" y="52485"/>
                </a:lnTo>
                <a:lnTo>
                  <a:pt x="472931" y="51203"/>
                </a:lnTo>
                <a:lnTo>
                  <a:pt x="496870" y="49538"/>
                </a:lnTo>
                <a:lnTo>
                  <a:pt x="520936" y="47616"/>
                </a:lnTo>
                <a:lnTo>
                  <a:pt x="545897" y="46336"/>
                </a:lnTo>
                <a:lnTo>
                  <a:pt x="571455" y="45482"/>
                </a:lnTo>
                <a:lnTo>
                  <a:pt x="597410" y="44913"/>
                </a:lnTo>
                <a:lnTo>
                  <a:pt x="624442" y="43723"/>
                </a:lnTo>
                <a:lnTo>
                  <a:pt x="652190" y="42119"/>
                </a:lnTo>
                <a:lnTo>
                  <a:pt x="680417" y="40239"/>
                </a:lnTo>
                <a:lnTo>
                  <a:pt x="708962" y="38986"/>
                </a:lnTo>
                <a:lnTo>
                  <a:pt x="737720" y="38150"/>
                </a:lnTo>
                <a:lnTo>
                  <a:pt x="766620" y="37593"/>
                </a:lnTo>
                <a:lnTo>
                  <a:pt x="796425" y="37222"/>
                </a:lnTo>
                <a:lnTo>
                  <a:pt x="826833" y="36974"/>
                </a:lnTo>
                <a:lnTo>
                  <a:pt x="857643" y="36809"/>
                </a:lnTo>
                <a:lnTo>
                  <a:pt x="888722" y="36699"/>
                </a:lnTo>
                <a:lnTo>
                  <a:pt x="919979" y="36626"/>
                </a:lnTo>
                <a:lnTo>
                  <a:pt x="951356" y="36577"/>
                </a:lnTo>
                <a:lnTo>
                  <a:pt x="983622" y="36544"/>
                </a:lnTo>
                <a:lnTo>
                  <a:pt x="1016482" y="36523"/>
                </a:lnTo>
                <a:lnTo>
                  <a:pt x="1049738" y="36508"/>
                </a:lnTo>
                <a:lnTo>
                  <a:pt x="1082446" y="36498"/>
                </a:lnTo>
                <a:lnTo>
                  <a:pt x="1114791" y="36492"/>
                </a:lnTo>
                <a:lnTo>
                  <a:pt x="1146892" y="36488"/>
                </a:lnTo>
                <a:lnTo>
                  <a:pt x="1179641" y="36485"/>
                </a:lnTo>
                <a:lnTo>
                  <a:pt x="1212823" y="36483"/>
                </a:lnTo>
                <a:lnTo>
                  <a:pt x="1246293" y="36482"/>
                </a:lnTo>
                <a:lnTo>
                  <a:pt x="1279145" y="36481"/>
                </a:lnTo>
                <a:lnTo>
                  <a:pt x="1311585" y="36480"/>
                </a:lnTo>
                <a:lnTo>
                  <a:pt x="1343750" y="36480"/>
                </a:lnTo>
                <a:lnTo>
                  <a:pt x="1375731" y="37290"/>
                </a:lnTo>
                <a:lnTo>
                  <a:pt x="1407590" y="38641"/>
                </a:lnTo>
                <a:lnTo>
                  <a:pt x="1439368" y="40352"/>
                </a:lnTo>
                <a:lnTo>
                  <a:pt x="1471092" y="41493"/>
                </a:lnTo>
                <a:lnTo>
                  <a:pt x="1502779" y="42254"/>
                </a:lnTo>
                <a:lnTo>
                  <a:pt x="1534442" y="42761"/>
                </a:lnTo>
                <a:lnTo>
                  <a:pt x="1565278" y="43909"/>
                </a:lnTo>
                <a:lnTo>
                  <a:pt x="1595564" y="45486"/>
                </a:lnTo>
                <a:lnTo>
                  <a:pt x="1625481" y="47347"/>
                </a:lnTo>
                <a:lnTo>
                  <a:pt x="1655154" y="48589"/>
                </a:lnTo>
                <a:lnTo>
                  <a:pt x="1684664" y="49416"/>
                </a:lnTo>
                <a:lnTo>
                  <a:pt x="1714065" y="49968"/>
                </a:lnTo>
                <a:lnTo>
                  <a:pt x="1741772" y="49525"/>
                </a:lnTo>
                <a:lnTo>
                  <a:pt x="1768349" y="48418"/>
                </a:lnTo>
                <a:lnTo>
                  <a:pt x="1794174" y="46870"/>
                </a:lnTo>
                <a:lnTo>
                  <a:pt x="1818686" y="45028"/>
                </a:lnTo>
                <a:lnTo>
                  <a:pt x="1842324" y="42989"/>
                </a:lnTo>
                <a:lnTo>
                  <a:pt x="1865377" y="40819"/>
                </a:lnTo>
                <a:lnTo>
                  <a:pt x="1887232" y="38562"/>
                </a:lnTo>
                <a:lnTo>
                  <a:pt x="1908286" y="36246"/>
                </a:lnTo>
                <a:lnTo>
                  <a:pt x="1928808" y="33892"/>
                </a:lnTo>
                <a:lnTo>
                  <a:pt x="1948974" y="31512"/>
                </a:lnTo>
                <a:lnTo>
                  <a:pt x="1968903" y="29115"/>
                </a:lnTo>
                <a:lnTo>
                  <a:pt x="1988675" y="26706"/>
                </a:lnTo>
                <a:lnTo>
                  <a:pt x="2023613" y="21867"/>
                </a:lnTo>
                <a:lnTo>
                  <a:pt x="2055354" y="17014"/>
                </a:lnTo>
                <a:lnTo>
                  <a:pt x="2085674" y="12156"/>
                </a:lnTo>
                <a:lnTo>
                  <a:pt x="2111039" y="9456"/>
                </a:lnTo>
                <a:lnTo>
                  <a:pt x="2141387" y="5774"/>
                </a:lnTo>
                <a:lnTo>
                  <a:pt x="216683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8" name="SMARTInkShape-Group36"/>
          <p:cNvGrpSpPr/>
          <p:nvPr/>
        </p:nvGrpSpPr>
        <p:grpSpPr>
          <a:xfrm>
            <a:off x="5492278" y="3166354"/>
            <a:ext cx="2873510" cy="124028"/>
            <a:chOff x="5492278" y="3166354"/>
            <a:chExt cx="2873510" cy="124028"/>
          </a:xfrm>
        </p:grpSpPr>
        <p:sp>
          <p:nvSpPr>
            <p:cNvPr id="25" name="SMARTInkShape-131"/>
            <p:cNvSpPr/>
            <p:nvPr/>
          </p:nvSpPr>
          <p:spPr>
            <a:xfrm>
              <a:off x="7986409" y="3195540"/>
              <a:ext cx="379379" cy="94842"/>
            </a:xfrm>
            <a:custGeom>
              <a:avLst/>
              <a:gdLst/>
              <a:ahLst/>
              <a:cxnLst/>
              <a:rect l="0" t="0" r="0" b="0"/>
              <a:pathLst>
                <a:path w="379379" h="94842">
                  <a:moveTo>
                    <a:pt x="0" y="21883"/>
                  </a:moveTo>
                  <a:lnTo>
                    <a:pt x="6281" y="15602"/>
                  </a:lnTo>
                  <a:lnTo>
                    <a:pt x="12920" y="13977"/>
                  </a:lnTo>
                  <a:lnTo>
                    <a:pt x="19681" y="9633"/>
                  </a:lnTo>
                  <a:lnTo>
                    <a:pt x="48778" y="733"/>
                  </a:lnTo>
                  <a:lnTo>
                    <a:pt x="85217" y="25"/>
                  </a:lnTo>
                  <a:lnTo>
                    <a:pt x="117386" y="0"/>
                  </a:lnTo>
                  <a:lnTo>
                    <a:pt x="149916" y="3870"/>
                  </a:lnTo>
                  <a:lnTo>
                    <a:pt x="182554" y="7427"/>
                  </a:lnTo>
                  <a:lnTo>
                    <a:pt x="209912" y="12916"/>
                  </a:lnTo>
                  <a:lnTo>
                    <a:pt x="238555" y="20488"/>
                  </a:lnTo>
                  <a:lnTo>
                    <a:pt x="267578" y="32639"/>
                  </a:lnTo>
                  <a:lnTo>
                    <a:pt x="295903" y="46507"/>
                  </a:lnTo>
                  <a:lnTo>
                    <a:pt x="327671" y="65718"/>
                  </a:lnTo>
                  <a:lnTo>
                    <a:pt x="364090" y="86910"/>
                  </a:lnTo>
                  <a:lnTo>
                    <a:pt x="379378" y="9484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132"/>
            <p:cNvSpPr/>
            <p:nvPr/>
          </p:nvSpPr>
          <p:spPr>
            <a:xfrm>
              <a:off x="6746132" y="3166354"/>
              <a:ext cx="1276756" cy="94845"/>
            </a:xfrm>
            <a:custGeom>
              <a:avLst/>
              <a:gdLst/>
              <a:ahLst/>
              <a:cxnLst/>
              <a:rect l="0" t="0" r="0" b="0"/>
              <a:pathLst>
                <a:path w="1276756" h="94845">
                  <a:moveTo>
                    <a:pt x="0" y="94844"/>
                  </a:moveTo>
                  <a:lnTo>
                    <a:pt x="7746" y="94844"/>
                  </a:lnTo>
                  <a:lnTo>
                    <a:pt x="13710" y="92682"/>
                  </a:lnTo>
                  <a:lnTo>
                    <a:pt x="38284" y="82400"/>
                  </a:lnTo>
                  <a:lnTo>
                    <a:pt x="60522" y="76115"/>
                  </a:lnTo>
                  <a:lnTo>
                    <a:pt x="92871" y="73082"/>
                  </a:lnTo>
                  <a:lnTo>
                    <a:pt x="119097" y="69500"/>
                  </a:lnTo>
                  <a:lnTo>
                    <a:pt x="149128" y="65205"/>
                  </a:lnTo>
                  <a:lnTo>
                    <a:pt x="182200" y="60595"/>
                  </a:lnTo>
                  <a:lnTo>
                    <a:pt x="218516" y="55843"/>
                  </a:lnTo>
                  <a:lnTo>
                    <a:pt x="237280" y="53441"/>
                  </a:lnTo>
                  <a:lnTo>
                    <a:pt x="256273" y="51029"/>
                  </a:lnTo>
                  <a:lnTo>
                    <a:pt x="275422" y="48611"/>
                  </a:lnTo>
                  <a:lnTo>
                    <a:pt x="294672" y="46188"/>
                  </a:lnTo>
                  <a:lnTo>
                    <a:pt x="313990" y="43762"/>
                  </a:lnTo>
                  <a:lnTo>
                    <a:pt x="333354" y="41334"/>
                  </a:lnTo>
                  <a:lnTo>
                    <a:pt x="353559" y="38904"/>
                  </a:lnTo>
                  <a:lnTo>
                    <a:pt x="374326" y="36474"/>
                  </a:lnTo>
                  <a:lnTo>
                    <a:pt x="395465" y="34044"/>
                  </a:lnTo>
                  <a:lnTo>
                    <a:pt x="416854" y="32423"/>
                  </a:lnTo>
                  <a:lnTo>
                    <a:pt x="438409" y="31343"/>
                  </a:lnTo>
                  <a:lnTo>
                    <a:pt x="460075" y="30623"/>
                  </a:lnTo>
                  <a:lnTo>
                    <a:pt x="481814" y="29332"/>
                  </a:lnTo>
                  <a:lnTo>
                    <a:pt x="503604" y="27661"/>
                  </a:lnTo>
                  <a:lnTo>
                    <a:pt x="525425" y="25736"/>
                  </a:lnTo>
                  <a:lnTo>
                    <a:pt x="548079" y="24453"/>
                  </a:lnTo>
                  <a:lnTo>
                    <a:pt x="571288" y="23597"/>
                  </a:lnTo>
                  <a:lnTo>
                    <a:pt x="594867" y="23027"/>
                  </a:lnTo>
                  <a:lnTo>
                    <a:pt x="617882" y="21836"/>
                  </a:lnTo>
                  <a:lnTo>
                    <a:pt x="640521" y="20232"/>
                  </a:lnTo>
                  <a:lnTo>
                    <a:pt x="662910" y="18351"/>
                  </a:lnTo>
                  <a:lnTo>
                    <a:pt x="685131" y="16287"/>
                  </a:lnTo>
                  <a:lnTo>
                    <a:pt x="707242" y="14100"/>
                  </a:lnTo>
                  <a:lnTo>
                    <a:pt x="729278" y="11832"/>
                  </a:lnTo>
                  <a:lnTo>
                    <a:pt x="751263" y="10320"/>
                  </a:lnTo>
                  <a:lnTo>
                    <a:pt x="773217" y="9311"/>
                  </a:lnTo>
                  <a:lnTo>
                    <a:pt x="795148" y="8639"/>
                  </a:lnTo>
                  <a:lnTo>
                    <a:pt x="816254" y="8191"/>
                  </a:lnTo>
                  <a:lnTo>
                    <a:pt x="836810" y="7892"/>
                  </a:lnTo>
                  <a:lnTo>
                    <a:pt x="856998" y="7693"/>
                  </a:lnTo>
                  <a:lnTo>
                    <a:pt x="876943" y="6750"/>
                  </a:lnTo>
                  <a:lnTo>
                    <a:pt x="896724" y="5310"/>
                  </a:lnTo>
                  <a:lnTo>
                    <a:pt x="916397" y="3540"/>
                  </a:lnTo>
                  <a:lnTo>
                    <a:pt x="935187" y="2360"/>
                  </a:lnTo>
                  <a:lnTo>
                    <a:pt x="971195" y="1048"/>
                  </a:lnTo>
                  <a:lnTo>
                    <a:pt x="1006115" y="465"/>
                  </a:lnTo>
                  <a:lnTo>
                    <a:pt x="1040549" y="207"/>
                  </a:lnTo>
                  <a:lnTo>
                    <a:pt x="1074769" y="91"/>
                  </a:lnTo>
                  <a:lnTo>
                    <a:pt x="1104569" y="2202"/>
                  </a:lnTo>
                  <a:lnTo>
                    <a:pt x="1131324" y="4221"/>
                  </a:lnTo>
                  <a:lnTo>
                    <a:pt x="1156725" y="2416"/>
                  </a:lnTo>
                  <a:lnTo>
                    <a:pt x="1189940" y="715"/>
                  </a:lnTo>
                  <a:lnTo>
                    <a:pt x="1223578" y="141"/>
                  </a:lnTo>
                  <a:lnTo>
                    <a:pt x="1259736" y="7"/>
                  </a:lnTo>
                  <a:lnTo>
                    <a:pt x="1272763" y="0"/>
                  </a:lnTo>
                  <a:lnTo>
                    <a:pt x="1274094" y="810"/>
                  </a:lnTo>
                  <a:lnTo>
                    <a:pt x="1274982" y="2161"/>
                  </a:lnTo>
                  <a:lnTo>
                    <a:pt x="1276755" y="729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Shape-133"/>
            <p:cNvSpPr/>
            <p:nvPr/>
          </p:nvSpPr>
          <p:spPr>
            <a:xfrm>
              <a:off x="5492278" y="3246606"/>
              <a:ext cx="910865" cy="21889"/>
            </a:xfrm>
            <a:custGeom>
              <a:avLst/>
              <a:gdLst/>
              <a:ahLst/>
              <a:cxnLst/>
              <a:rect l="0" t="0" r="0" b="0"/>
              <a:pathLst>
                <a:path w="910865" h="21889">
                  <a:moveTo>
                    <a:pt x="6282" y="0"/>
                  </a:moveTo>
                  <a:lnTo>
                    <a:pt x="0" y="0"/>
                  </a:lnTo>
                  <a:lnTo>
                    <a:pt x="3159" y="3874"/>
                  </a:lnTo>
                  <a:lnTo>
                    <a:pt x="7055" y="5775"/>
                  </a:lnTo>
                  <a:lnTo>
                    <a:pt x="27223" y="7207"/>
                  </a:lnTo>
                  <a:lnTo>
                    <a:pt x="56324" y="7278"/>
                  </a:lnTo>
                  <a:lnTo>
                    <a:pt x="88494" y="7293"/>
                  </a:lnTo>
                  <a:lnTo>
                    <a:pt x="116297" y="7295"/>
                  </a:lnTo>
                  <a:lnTo>
                    <a:pt x="147235" y="7296"/>
                  </a:lnTo>
                  <a:lnTo>
                    <a:pt x="182071" y="7296"/>
                  </a:lnTo>
                  <a:lnTo>
                    <a:pt x="206817" y="7296"/>
                  </a:lnTo>
                  <a:lnTo>
                    <a:pt x="234027" y="7296"/>
                  </a:lnTo>
                  <a:lnTo>
                    <a:pt x="264495" y="7296"/>
                  </a:lnTo>
                  <a:lnTo>
                    <a:pt x="296142" y="7296"/>
                  </a:lnTo>
                  <a:lnTo>
                    <a:pt x="326419" y="7296"/>
                  </a:lnTo>
                  <a:lnTo>
                    <a:pt x="356088" y="7296"/>
                  </a:lnTo>
                  <a:lnTo>
                    <a:pt x="386298" y="8107"/>
                  </a:lnTo>
                  <a:lnTo>
                    <a:pt x="418639" y="11169"/>
                  </a:lnTo>
                  <a:lnTo>
                    <a:pt x="449767" y="13071"/>
                  </a:lnTo>
                  <a:lnTo>
                    <a:pt x="480624" y="13916"/>
                  </a:lnTo>
                  <a:lnTo>
                    <a:pt x="513254" y="14291"/>
                  </a:lnTo>
                  <a:lnTo>
                    <a:pt x="544509" y="14459"/>
                  </a:lnTo>
                  <a:lnTo>
                    <a:pt x="574613" y="14533"/>
                  </a:lnTo>
                  <a:lnTo>
                    <a:pt x="604205" y="14565"/>
                  </a:lnTo>
                  <a:lnTo>
                    <a:pt x="633570" y="14580"/>
                  </a:lnTo>
                  <a:lnTo>
                    <a:pt x="661213" y="14587"/>
                  </a:lnTo>
                  <a:lnTo>
                    <a:pt x="695815" y="15401"/>
                  </a:lnTo>
                  <a:lnTo>
                    <a:pt x="730567" y="19605"/>
                  </a:lnTo>
                  <a:lnTo>
                    <a:pt x="761760" y="21212"/>
                  </a:lnTo>
                  <a:lnTo>
                    <a:pt x="790728" y="21687"/>
                  </a:lnTo>
                  <a:lnTo>
                    <a:pt x="822715" y="21848"/>
                  </a:lnTo>
                  <a:lnTo>
                    <a:pt x="858172" y="21882"/>
                  </a:lnTo>
                  <a:lnTo>
                    <a:pt x="883776" y="21077"/>
                  </a:lnTo>
                  <a:lnTo>
                    <a:pt x="903522" y="14618"/>
                  </a:lnTo>
                  <a:lnTo>
                    <a:pt x="910864" y="14592"/>
                  </a:lnTo>
                  <a:lnTo>
                    <a:pt x="907054" y="14592"/>
                  </a:lnTo>
                  <a:lnTo>
                    <a:pt x="905922" y="15403"/>
                  </a:lnTo>
                  <a:lnTo>
                    <a:pt x="903658" y="2188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9" name="SMARTInkShape-134"/>
          <p:cNvSpPr/>
          <p:nvPr/>
        </p:nvSpPr>
        <p:spPr>
          <a:xfrm>
            <a:off x="2711585" y="3232015"/>
            <a:ext cx="2327032" cy="160464"/>
          </a:xfrm>
          <a:custGeom>
            <a:avLst/>
            <a:gdLst/>
            <a:ahLst/>
            <a:cxnLst/>
            <a:rect l="0" t="0" r="0" b="0"/>
            <a:pathLst>
              <a:path w="2327032" h="160464">
                <a:moveTo>
                  <a:pt x="0" y="0"/>
                </a:moveTo>
                <a:lnTo>
                  <a:pt x="3873" y="3873"/>
                </a:lnTo>
                <a:lnTo>
                  <a:pt x="7936" y="5775"/>
                </a:lnTo>
                <a:lnTo>
                  <a:pt x="40031" y="7237"/>
                </a:lnTo>
                <a:lnTo>
                  <a:pt x="73425" y="7288"/>
                </a:lnTo>
                <a:lnTo>
                  <a:pt x="103044" y="7294"/>
                </a:lnTo>
                <a:lnTo>
                  <a:pt x="130690" y="8106"/>
                </a:lnTo>
                <a:lnTo>
                  <a:pt x="163381" y="12309"/>
                </a:lnTo>
                <a:lnTo>
                  <a:pt x="194774" y="13915"/>
                </a:lnTo>
                <a:lnTo>
                  <a:pt x="229386" y="15202"/>
                </a:lnTo>
                <a:lnTo>
                  <a:pt x="265312" y="19546"/>
                </a:lnTo>
                <a:lnTo>
                  <a:pt x="289502" y="20847"/>
                </a:lnTo>
                <a:lnTo>
                  <a:pt x="315925" y="23586"/>
                </a:lnTo>
                <a:lnTo>
                  <a:pt x="343881" y="26696"/>
                </a:lnTo>
                <a:lnTo>
                  <a:pt x="372519" y="28077"/>
                </a:lnTo>
                <a:lnTo>
                  <a:pt x="403622" y="30853"/>
                </a:lnTo>
                <a:lnTo>
                  <a:pt x="436360" y="33978"/>
                </a:lnTo>
                <a:lnTo>
                  <a:pt x="469825" y="35368"/>
                </a:lnTo>
                <a:lnTo>
                  <a:pt x="501451" y="38147"/>
                </a:lnTo>
                <a:lnTo>
                  <a:pt x="533342" y="41273"/>
                </a:lnTo>
                <a:lnTo>
                  <a:pt x="569132" y="42663"/>
                </a:lnTo>
                <a:lnTo>
                  <a:pt x="604495" y="45442"/>
                </a:lnTo>
                <a:lnTo>
                  <a:pt x="639937" y="48569"/>
                </a:lnTo>
                <a:lnTo>
                  <a:pt x="658467" y="49403"/>
                </a:lnTo>
                <a:lnTo>
                  <a:pt x="677305" y="49958"/>
                </a:lnTo>
                <a:lnTo>
                  <a:pt x="696350" y="51140"/>
                </a:lnTo>
                <a:lnTo>
                  <a:pt x="715531" y="52738"/>
                </a:lnTo>
                <a:lnTo>
                  <a:pt x="734804" y="54614"/>
                </a:lnTo>
                <a:lnTo>
                  <a:pt x="754948" y="56675"/>
                </a:lnTo>
                <a:lnTo>
                  <a:pt x="775673" y="58860"/>
                </a:lnTo>
                <a:lnTo>
                  <a:pt x="796786" y="61127"/>
                </a:lnTo>
                <a:lnTo>
                  <a:pt x="817346" y="62639"/>
                </a:lnTo>
                <a:lnTo>
                  <a:pt x="837538" y="63646"/>
                </a:lnTo>
                <a:lnTo>
                  <a:pt x="857484" y="64318"/>
                </a:lnTo>
                <a:lnTo>
                  <a:pt x="876456" y="65576"/>
                </a:lnTo>
                <a:lnTo>
                  <a:pt x="912668" y="69136"/>
                </a:lnTo>
                <a:lnTo>
                  <a:pt x="931890" y="71221"/>
                </a:lnTo>
                <a:lnTo>
                  <a:pt x="952001" y="73421"/>
                </a:lnTo>
                <a:lnTo>
                  <a:pt x="972703" y="75698"/>
                </a:lnTo>
                <a:lnTo>
                  <a:pt x="992180" y="77216"/>
                </a:lnTo>
                <a:lnTo>
                  <a:pt x="1010838" y="78229"/>
                </a:lnTo>
                <a:lnTo>
                  <a:pt x="1028951" y="78903"/>
                </a:lnTo>
                <a:lnTo>
                  <a:pt x="1047513" y="80164"/>
                </a:lnTo>
                <a:lnTo>
                  <a:pt x="1066371" y="81815"/>
                </a:lnTo>
                <a:lnTo>
                  <a:pt x="1085429" y="83726"/>
                </a:lnTo>
                <a:lnTo>
                  <a:pt x="1104620" y="85000"/>
                </a:lnTo>
                <a:lnTo>
                  <a:pt x="1123898" y="85850"/>
                </a:lnTo>
                <a:lnTo>
                  <a:pt x="1143236" y="86416"/>
                </a:lnTo>
                <a:lnTo>
                  <a:pt x="1162613" y="87604"/>
                </a:lnTo>
                <a:lnTo>
                  <a:pt x="1182016" y="89207"/>
                </a:lnTo>
                <a:lnTo>
                  <a:pt x="1201436" y="91086"/>
                </a:lnTo>
                <a:lnTo>
                  <a:pt x="1220057" y="92339"/>
                </a:lnTo>
                <a:lnTo>
                  <a:pt x="1255879" y="93731"/>
                </a:lnTo>
                <a:lnTo>
                  <a:pt x="1274187" y="94913"/>
                </a:lnTo>
                <a:lnTo>
                  <a:pt x="1292877" y="96511"/>
                </a:lnTo>
                <a:lnTo>
                  <a:pt x="1311822" y="98388"/>
                </a:lnTo>
                <a:lnTo>
                  <a:pt x="1348004" y="100472"/>
                </a:lnTo>
                <a:lnTo>
                  <a:pt x="1383811" y="102210"/>
                </a:lnTo>
                <a:lnTo>
                  <a:pt x="1402439" y="103808"/>
                </a:lnTo>
                <a:lnTo>
                  <a:pt x="1421342" y="105684"/>
                </a:lnTo>
                <a:lnTo>
                  <a:pt x="1457478" y="109930"/>
                </a:lnTo>
                <a:lnTo>
                  <a:pt x="1492453" y="114519"/>
                </a:lnTo>
                <a:lnTo>
                  <a:pt x="1526913" y="119261"/>
                </a:lnTo>
                <a:lnTo>
                  <a:pt x="1561143" y="124071"/>
                </a:lnTo>
                <a:lnTo>
                  <a:pt x="1596082" y="128100"/>
                </a:lnTo>
                <a:lnTo>
                  <a:pt x="1614478" y="129174"/>
                </a:lnTo>
                <a:lnTo>
                  <a:pt x="1650590" y="131179"/>
                </a:lnTo>
                <a:lnTo>
                  <a:pt x="1682853" y="134772"/>
                </a:lnTo>
                <a:lnTo>
                  <a:pt x="1715567" y="139071"/>
                </a:lnTo>
                <a:lnTo>
                  <a:pt x="1748211" y="142873"/>
                </a:lnTo>
                <a:lnTo>
                  <a:pt x="1778931" y="144563"/>
                </a:lnTo>
                <a:lnTo>
                  <a:pt x="1810959" y="147476"/>
                </a:lnTo>
                <a:lnTo>
                  <a:pt x="1842488" y="150661"/>
                </a:lnTo>
                <a:lnTo>
                  <a:pt x="1870011" y="152078"/>
                </a:lnTo>
                <a:lnTo>
                  <a:pt x="1897916" y="154869"/>
                </a:lnTo>
                <a:lnTo>
                  <a:pt x="1925721" y="158001"/>
                </a:lnTo>
                <a:lnTo>
                  <a:pt x="1951589" y="159393"/>
                </a:lnTo>
                <a:lnTo>
                  <a:pt x="1976596" y="160011"/>
                </a:lnTo>
                <a:lnTo>
                  <a:pt x="2011301" y="160360"/>
                </a:lnTo>
                <a:lnTo>
                  <a:pt x="2044281" y="160463"/>
                </a:lnTo>
                <a:lnTo>
                  <a:pt x="2077562" y="158332"/>
                </a:lnTo>
                <a:lnTo>
                  <a:pt x="2113984" y="154222"/>
                </a:lnTo>
                <a:lnTo>
                  <a:pt x="2145408" y="148396"/>
                </a:lnTo>
                <a:lnTo>
                  <a:pt x="2177675" y="144243"/>
                </a:lnTo>
                <a:lnTo>
                  <a:pt x="2210267" y="134346"/>
                </a:lnTo>
                <a:lnTo>
                  <a:pt x="2241982" y="126575"/>
                </a:lnTo>
                <a:lnTo>
                  <a:pt x="2255934" y="123972"/>
                </a:lnTo>
                <a:lnTo>
                  <a:pt x="2266373" y="119237"/>
                </a:lnTo>
                <a:lnTo>
                  <a:pt x="2287670" y="116141"/>
                </a:lnTo>
                <a:lnTo>
                  <a:pt x="2296618" y="110479"/>
                </a:lnTo>
                <a:lnTo>
                  <a:pt x="2303680" y="108831"/>
                </a:lnTo>
                <a:lnTo>
                  <a:pt x="2310514" y="104483"/>
                </a:lnTo>
                <a:lnTo>
                  <a:pt x="2319628" y="102231"/>
                </a:lnTo>
                <a:lnTo>
                  <a:pt x="2327031" y="102143"/>
                </a:lnTo>
                <a:lnTo>
                  <a:pt x="2323377" y="102141"/>
                </a:lnTo>
                <a:lnTo>
                  <a:pt x="2322267" y="102952"/>
                </a:lnTo>
                <a:lnTo>
                  <a:pt x="2320339" y="108422"/>
                </a:lnTo>
                <a:lnTo>
                  <a:pt x="2318015" y="108985"/>
                </a:lnTo>
                <a:lnTo>
                  <a:pt x="2312751" y="10943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Shape-135"/>
          <p:cNvSpPr/>
          <p:nvPr/>
        </p:nvSpPr>
        <p:spPr>
          <a:xfrm>
            <a:off x="927220" y="2874524"/>
            <a:ext cx="1682226" cy="65644"/>
          </a:xfrm>
          <a:custGeom>
            <a:avLst/>
            <a:gdLst/>
            <a:ahLst/>
            <a:cxnLst/>
            <a:rect l="0" t="0" r="0" b="0"/>
            <a:pathLst>
              <a:path w="1682226" h="65644">
                <a:moveTo>
                  <a:pt x="4203" y="43774"/>
                </a:moveTo>
                <a:lnTo>
                  <a:pt x="330" y="43774"/>
                </a:lnTo>
                <a:lnTo>
                  <a:pt x="0" y="44584"/>
                </a:lnTo>
                <a:lnTo>
                  <a:pt x="1795" y="47647"/>
                </a:lnTo>
                <a:lnTo>
                  <a:pt x="7363" y="53928"/>
                </a:lnTo>
                <a:lnTo>
                  <a:pt x="11822" y="56393"/>
                </a:lnTo>
                <a:lnTo>
                  <a:pt x="21052" y="57781"/>
                </a:lnTo>
                <a:lnTo>
                  <a:pt x="28715" y="58916"/>
                </a:lnTo>
                <a:lnTo>
                  <a:pt x="40019" y="63302"/>
                </a:lnTo>
                <a:lnTo>
                  <a:pt x="73040" y="65351"/>
                </a:lnTo>
                <a:lnTo>
                  <a:pt x="105500" y="65600"/>
                </a:lnTo>
                <a:lnTo>
                  <a:pt x="133565" y="65643"/>
                </a:lnTo>
                <a:lnTo>
                  <a:pt x="163228" y="64845"/>
                </a:lnTo>
                <a:lnTo>
                  <a:pt x="197327" y="60646"/>
                </a:lnTo>
                <a:lnTo>
                  <a:pt x="233100" y="58230"/>
                </a:lnTo>
                <a:lnTo>
                  <a:pt x="257255" y="54793"/>
                </a:lnTo>
                <a:lnTo>
                  <a:pt x="283662" y="52724"/>
                </a:lnTo>
                <a:lnTo>
                  <a:pt x="310801" y="50995"/>
                </a:lnTo>
                <a:lnTo>
                  <a:pt x="336373" y="47524"/>
                </a:lnTo>
                <a:lnTo>
                  <a:pt x="365573" y="45440"/>
                </a:lnTo>
                <a:lnTo>
                  <a:pt x="396655" y="43704"/>
                </a:lnTo>
                <a:lnTo>
                  <a:pt x="426681" y="40230"/>
                </a:lnTo>
                <a:lnTo>
                  <a:pt x="458401" y="38146"/>
                </a:lnTo>
                <a:lnTo>
                  <a:pt x="492224" y="36408"/>
                </a:lnTo>
                <a:lnTo>
                  <a:pt x="510323" y="34811"/>
                </a:lnTo>
                <a:lnTo>
                  <a:pt x="528874" y="32935"/>
                </a:lnTo>
                <a:lnTo>
                  <a:pt x="564618" y="30850"/>
                </a:lnTo>
                <a:lnTo>
                  <a:pt x="599419" y="29113"/>
                </a:lnTo>
                <a:lnTo>
                  <a:pt x="633801" y="25639"/>
                </a:lnTo>
                <a:lnTo>
                  <a:pt x="670159" y="23554"/>
                </a:lnTo>
                <a:lnTo>
                  <a:pt x="688933" y="22998"/>
                </a:lnTo>
                <a:lnTo>
                  <a:pt x="724925" y="22381"/>
                </a:lnTo>
                <a:lnTo>
                  <a:pt x="760648" y="21296"/>
                </a:lnTo>
                <a:lnTo>
                  <a:pt x="779253" y="19871"/>
                </a:lnTo>
                <a:lnTo>
                  <a:pt x="798141" y="18111"/>
                </a:lnTo>
                <a:lnTo>
                  <a:pt x="834260" y="16155"/>
                </a:lnTo>
                <a:lnTo>
                  <a:pt x="870039" y="14476"/>
                </a:lnTo>
                <a:lnTo>
                  <a:pt x="888659" y="12893"/>
                </a:lnTo>
                <a:lnTo>
                  <a:pt x="907558" y="11027"/>
                </a:lnTo>
                <a:lnTo>
                  <a:pt x="943688" y="8954"/>
                </a:lnTo>
                <a:lnTo>
                  <a:pt x="979471" y="8032"/>
                </a:lnTo>
                <a:lnTo>
                  <a:pt x="998092" y="7787"/>
                </a:lnTo>
                <a:lnTo>
                  <a:pt x="1016992" y="7623"/>
                </a:lnTo>
                <a:lnTo>
                  <a:pt x="1053123" y="7441"/>
                </a:lnTo>
                <a:lnTo>
                  <a:pt x="1088907" y="6549"/>
                </a:lnTo>
                <a:lnTo>
                  <a:pt x="1107528" y="5176"/>
                </a:lnTo>
                <a:lnTo>
                  <a:pt x="1126428" y="3451"/>
                </a:lnTo>
                <a:lnTo>
                  <a:pt x="1162559" y="1533"/>
                </a:lnTo>
                <a:lnTo>
                  <a:pt x="1197532" y="681"/>
                </a:lnTo>
                <a:lnTo>
                  <a:pt x="1231991" y="302"/>
                </a:lnTo>
                <a:lnTo>
                  <a:pt x="1264059" y="134"/>
                </a:lnTo>
                <a:lnTo>
                  <a:pt x="1294524" y="59"/>
                </a:lnTo>
                <a:lnTo>
                  <a:pt x="1324277" y="26"/>
                </a:lnTo>
                <a:lnTo>
                  <a:pt x="1353713" y="11"/>
                </a:lnTo>
                <a:lnTo>
                  <a:pt x="1383009" y="5"/>
                </a:lnTo>
                <a:lnTo>
                  <a:pt x="1412242" y="2"/>
                </a:lnTo>
                <a:lnTo>
                  <a:pt x="1439286" y="0"/>
                </a:lnTo>
                <a:lnTo>
                  <a:pt x="1464816" y="810"/>
                </a:lnTo>
                <a:lnTo>
                  <a:pt x="1501165" y="5014"/>
                </a:lnTo>
                <a:lnTo>
                  <a:pt x="1532832" y="6619"/>
                </a:lnTo>
                <a:lnTo>
                  <a:pt x="1562751" y="7095"/>
                </a:lnTo>
                <a:lnTo>
                  <a:pt x="1597587" y="7256"/>
                </a:lnTo>
                <a:lnTo>
                  <a:pt x="1617425" y="9445"/>
                </a:lnTo>
                <a:lnTo>
                  <a:pt x="1651247" y="14290"/>
                </a:lnTo>
                <a:lnTo>
                  <a:pt x="1673378" y="14583"/>
                </a:lnTo>
                <a:lnTo>
                  <a:pt x="1673895" y="15397"/>
                </a:lnTo>
                <a:lnTo>
                  <a:pt x="1674623" y="18793"/>
                </a:lnTo>
                <a:lnTo>
                  <a:pt x="1674889" y="15304"/>
                </a:lnTo>
                <a:lnTo>
                  <a:pt x="1682135" y="14597"/>
                </a:lnTo>
                <a:lnTo>
                  <a:pt x="1682225" y="729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65" name="SMARTInkShape-Group39"/>
          <p:cNvGrpSpPr/>
          <p:nvPr/>
        </p:nvGrpSpPr>
        <p:grpSpPr>
          <a:xfrm>
            <a:off x="3616258" y="2378413"/>
            <a:ext cx="3538437" cy="180906"/>
            <a:chOff x="3616258" y="2378413"/>
            <a:chExt cx="3538437" cy="180906"/>
          </a:xfrm>
        </p:grpSpPr>
        <p:sp>
          <p:nvSpPr>
            <p:cNvPr id="31" name="SMARTInkShape-136"/>
            <p:cNvSpPr/>
            <p:nvPr/>
          </p:nvSpPr>
          <p:spPr>
            <a:xfrm>
              <a:off x="5958191" y="2378413"/>
              <a:ext cx="1196504" cy="80164"/>
            </a:xfrm>
            <a:custGeom>
              <a:avLst/>
              <a:gdLst/>
              <a:ahLst/>
              <a:cxnLst/>
              <a:rect l="0" t="0" r="0" b="0"/>
              <a:pathLst>
                <a:path w="1196504" h="80164">
                  <a:moveTo>
                    <a:pt x="0" y="43774"/>
                  </a:moveTo>
                  <a:lnTo>
                    <a:pt x="0" y="50056"/>
                  </a:lnTo>
                  <a:lnTo>
                    <a:pt x="3874" y="54643"/>
                  </a:lnTo>
                  <a:lnTo>
                    <a:pt x="10098" y="56711"/>
                  </a:lnTo>
                  <a:lnTo>
                    <a:pt x="22718" y="60037"/>
                  </a:lnTo>
                  <a:lnTo>
                    <a:pt x="36725" y="63995"/>
                  </a:lnTo>
                  <a:lnTo>
                    <a:pt x="71670" y="65442"/>
                  </a:lnTo>
                  <a:lnTo>
                    <a:pt x="106210" y="65618"/>
                  </a:lnTo>
                  <a:lnTo>
                    <a:pt x="139825" y="65649"/>
                  </a:lnTo>
                  <a:lnTo>
                    <a:pt x="164285" y="66466"/>
                  </a:lnTo>
                  <a:lnTo>
                    <a:pt x="191369" y="69532"/>
                  </a:lnTo>
                  <a:lnTo>
                    <a:pt x="219619" y="71435"/>
                  </a:lnTo>
                  <a:lnTo>
                    <a:pt x="248388" y="72281"/>
                  </a:lnTo>
                  <a:lnTo>
                    <a:pt x="277387" y="72657"/>
                  </a:lnTo>
                  <a:lnTo>
                    <a:pt x="310811" y="72824"/>
                  </a:lnTo>
                  <a:lnTo>
                    <a:pt x="346472" y="73709"/>
                  </a:lnTo>
                  <a:lnTo>
                    <a:pt x="381237" y="76804"/>
                  </a:lnTo>
                  <a:lnTo>
                    <a:pt x="399262" y="77954"/>
                  </a:lnTo>
                  <a:lnTo>
                    <a:pt x="417765" y="78720"/>
                  </a:lnTo>
                  <a:lnTo>
                    <a:pt x="436585" y="79231"/>
                  </a:lnTo>
                  <a:lnTo>
                    <a:pt x="455616" y="79572"/>
                  </a:lnTo>
                  <a:lnTo>
                    <a:pt x="474789" y="79799"/>
                  </a:lnTo>
                  <a:lnTo>
                    <a:pt x="494056" y="79950"/>
                  </a:lnTo>
                  <a:lnTo>
                    <a:pt x="514196" y="80051"/>
                  </a:lnTo>
                  <a:lnTo>
                    <a:pt x="534919" y="80118"/>
                  </a:lnTo>
                  <a:lnTo>
                    <a:pt x="556030" y="80163"/>
                  </a:lnTo>
                  <a:lnTo>
                    <a:pt x="576588" y="79383"/>
                  </a:lnTo>
                  <a:lnTo>
                    <a:pt x="596779" y="78051"/>
                  </a:lnTo>
                  <a:lnTo>
                    <a:pt x="616726" y="76353"/>
                  </a:lnTo>
                  <a:lnTo>
                    <a:pt x="636508" y="75221"/>
                  </a:lnTo>
                  <a:lnTo>
                    <a:pt x="656181" y="74467"/>
                  </a:lnTo>
                  <a:lnTo>
                    <a:pt x="675782" y="73963"/>
                  </a:lnTo>
                  <a:lnTo>
                    <a:pt x="695335" y="72817"/>
                  </a:lnTo>
                  <a:lnTo>
                    <a:pt x="714854" y="71243"/>
                  </a:lnTo>
                  <a:lnTo>
                    <a:pt x="734352" y="69382"/>
                  </a:lnTo>
                  <a:lnTo>
                    <a:pt x="753837" y="67331"/>
                  </a:lnTo>
                  <a:lnTo>
                    <a:pt x="773311" y="65154"/>
                  </a:lnTo>
                  <a:lnTo>
                    <a:pt x="792780" y="62891"/>
                  </a:lnTo>
                  <a:lnTo>
                    <a:pt x="811432" y="60572"/>
                  </a:lnTo>
                  <a:lnTo>
                    <a:pt x="847290" y="55833"/>
                  </a:lnTo>
                  <a:lnTo>
                    <a:pt x="882142" y="51026"/>
                  </a:lnTo>
                  <a:lnTo>
                    <a:pt x="915736" y="46997"/>
                  </a:lnTo>
                  <a:lnTo>
                    <a:pt x="946879" y="45207"/>
                  </a:lnTo>
                  <a:lnTo>
                    <a:pt x="976933" y="42249"/>
                  </a:lnTo>
                  <a:lnTo>
                    <a:pt x="1005692" y="38233"/>
                  </a:lnTo>
                  <a:lnTo>
                    <a:pt x="1031985" y="33745"/>
                  </a:lnTo>
                  <a:lnTo>
                    <a:pt x="1057182" y="29049"/>
                  </a:lnTo>
                  <a:lnTo>
                    <a:pt x="1089832" y="21847"/>
                  </a:lnTo>
                  <a:lnTo>
                    <a:pt x="1117069" y="14580"/>
                  </a:lnTo>
                  <a:lnTo>
                    <a:pt x="1147576" y="8734"/>
                  </a:lnTo>
                  <a:lnTo>
                    <a:pt x="119650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SMARTInkShape-137"/>
            <p:cNvSpPr/>
            <p:nvPr/>
          </p:nvSpPr>
          <p:spPr>
            <a:xfrm>
              <a:off x="3616258" y="2436779"/>
              <a:ext cx="2093879" cy="122540"/>
            </a:xfrm>
            <a:custGeom>
              <a:avLst/>
              <a:gdLst/>
              <a:ahLst/>
              <a:cxnLst/>
              <a:rect l="0" t="0" r="0" b="0"/>
              <a:pathLst>
                <a:path w="2093879" h="122540">
                  <a:moveTo>
                    <a:pt x="0" y="36479"/>
                  </a:moveTo>
                  <a:lnTo>
                    <a:pt x="33453" y="37289"/>
                  </a:lnTo>
                  <a:lnTo>
                    <a:pt x="68318" y="48112"/>
                  </a:lnTo>
                  <a:lnTo>
                    <a:pt x="102490" y="54553"/>
                  </a:lnTo>
                  <a:lnTo>
                    <a:pt x="136406" y="58423"/>
                  </a:lnTo>
                  <a:lnTo>
                    <a:pt x="171688" y="63991"/>
                  </a:lnTo>
                  <a:lnTo>
                    <a:pt x="203270" y="67328"/>
                  </a:lnTo>
                  <a:lnTo>
                    <a:pt x="235326" y="73451"/>
                  </a:lnTo>
                  <a:lnTo>
                    <a:pt x="270494" y="78238"/>
                  </a:lnTo>
                  <a:lnTo>
                    <a:pt x="306584" y="81817"/>
                  </a:lnTo>
                  <a:lnTo>
                    <a:pt x="342948" y="88012"/>
                  </a:lnTo>
                  <a:lnTo>
                    <a:pt x="379392" y="92820"/>
                  </a:lnTo>
                  <a:lnTo>
                    <a:pt x="404514" y="94755"/>
                  </a:lnTo>
                  <a:lnTo>
                    <a:pt x="431892" y="98318"/>
                  </a:lnTo>
                  <a:lnTo>
                    <a:pt x="458111" y="100441"/>
                  </a:lnTo>
                  <a:lnTo>
                    <a:pt x="483275" y="102196"/>
                  </a:lnTo>
                  <a:lnTo>
                    <a:pt x="507969" y="105678"/>
                  </a:lnTo>
                  <a:lnTo>
                    <a:pt x="534617" y="107765"/>
                  </a:lnTo>
                  <a:lnTo>
                    <a:pt x="562673" y="109504"/>
                  </a:lnTo>
                  <a:lnTo>
                    <a:pt x="591355" y="112979"/>
                  </a:lnTo>
                  <a:lnTo>
                    <a:pt x="618154" y="115064"/>
                  </a:lnTo>
                  <a:lnTo>
                    <a:pt x="643575" y="115990"/>
                  </a:lnTo>
                  <a:lnTo>
                    <a:pt x="668384" y="116402"/>
                  </a:lnTo>
                  <a:lnTo>
                    <a:pt x="692921" y="116585"/>
                  </a:lnTo>
                  <a:lnTo>
                    <a:pt x="718148" y="116667"/>
                  </a:lnTo>
                  <a:lnTo>
                    <a:pt x="745572" y="116703"/>
                  </a:lnTo>
                  <a:lnTo>
                    <a:pt x="780610" y="120596"/>
                  </a:lnTo>
                  <a:lnTo>
                    <a:pt x="805759" y="122503"/>
                  </a:lnTo>
                  <a:lnTo>
                    <a:pt x="832338" y="122539"/>
                  </a:lnTo>
                  <a:lnTo>
                    <a:pt x="857662" y="119853"/>
                  </a:lnTo>
                  <a:lnTo>
                    <a:pt x="882427" y="118119"/>
                  </a:lnTo>
                  <a:lnTo>
                    <a:pt x="906945" y="117348"/>
                  </a:lnTo>
                  <a:lnTo>
                    <a:pt x="931352" y="117006"/>
                  </a:lnTo>
                  <a:lnTo>
                    <a:pt x="955711" y="114692"/>
                  </a:lnTo>
                  <a:lnTo>
                    <a:pt x="990050" y="110993"/>
                  </a:lnTo>
                  <a:lnTo>
                    <a:pt x="1022922" y="109898"/>
                  </a:lnTo>
                  <a:lnTo>
                    <a:pt x="1056170" y="109573"/>
                  </a:lnTo>
                  <a:lnTo>
                    <a:pt x="1088720" y="107315"/>
                  </a:lnTo>
                  <a:lnTo>
                    <a:pt x="1121873" y="103673"/>
                  </a:lnTo>
                  <a:lnTo>
                    <a:pt x="1154393" y="100433"/>
                  </a:lnTo>
                  <a:lnTo>
                    <a:pt x="1187538" y="96500"/>
                  </a:lnTo>
                  <a:lnTo>
                    <a:pt x="1220056" y="93173"/>
                  </a:lnTo>
                  <a:lnTo>
                    <a:pt x="1253200" y="89215"/>
                  </a:lnTo>
                  <a:lnTo>
                    <a:pt x="1283556" y="88042"/>
                  </a:lnTo>
                  <a:lnTo>
                    <a:pt x="1313087" y="85533"/>
                  </a:lnTo>
                  <a:lnTo>
                    <a:pt x="1344535" y="81817"/>
                  </a:lnTo>
                  <a:lnTo>
                    <a:pt x="1377361" y="78555"/>
                  </a:lnTo>
                  <a:lnTo>
                    <a:pt x="1413630" y="74063"/>
                  </a:lnTo>
                  <a:lnTo>
                    <a:pt x="1444490" y="69412"/>
                  </a:lnTo>
                  <a:lnTo>
                    <a:pt x="1475432" y="66772"/>
                  </a:lnTo>
                  <a:lnTo>
                    <a:pt x="1505135" y="62118"/>
                  </a:lnTo>
                  <a:lnTo>
                    <a:pt x="1534473" y="59477"/>
                  </a:lnTo>
                  <a:lnTo>
                    <a:pt x="1568422" y="52761"/>
                  </a:lnTo>
                  <a:lnTo>
                    <a:pt x="1596008" y="46797"/>
                  </a:lnTo>
                  <a:lnTo>
                    <a:pt x="1624718" y="44670"/>
                  </a:lnTo>
                  <a:lnTo>
                    <a:pt x="1652950" y="43229"/>
                  </a:lnTo>
                  <a:lnTo>
                    <a:pt x="1686850" y="38052"/>
                  </a:lnTo>
                  <a:lnTo>
                    <a:pt x="1720657" y="32916"/>
                  </a:lnTo>
                  <a:lnTo>
                    <a:pt x="1755767" y="29920"/>
                  </a:lnTo>
                  <a:lnTo>
                    <a:pt x="1786962" y="27167"/>
                  </a:lnTo>
                  <a:lnTo>
                    <a:pt x="1820416" y="22930"/>
                  </a:lnTo>
                  <a:lnTo>
                    <a:pt x="1852423" y="22093"/>
                  </a:lnTo>
                  <a:lnTo>
                    <a:pt x="1882164" y="19766"/>
                  </a:lnTo>
                  <a:lnTo>
                    <a:pt x="1911457" y="15614"/>
                  </a:lnTo>
                  <a:lnTo>
                    <a:pt x="1940662" y="14793"/>
                  </a:lnTo>
                  <a:lnTo>
                    <a:pt x="1967688" y="12470"/>
                  </a:lnTo>
                  <a:lnTo>
                    <a:pt x="1988878" y="8317"/>
                  </a:lnTo>
                  <a:lnTo>
                    <a:pt x="2023327" y="7355"/>
                  </a:lnTo>
                  <a:lnTo>
                    <a:pt x="2059704" y="7296"/>
                  </a:lnTo>
                  <a:lnTo>
                    <a:pt x="2082429" y="7295"/>
                  </a:lnTo>
                  <a:lnTo>
                    <a:pt x="2083813" y="6485"/>
                  </a:lnTo>
                  <a:lnTo>
                    <a:pt x="2084737" y="5134"/>
                  </a:lnTo>
                  <a:lnTo>
                    <a:pt x="2086218" y="1014"/>
                  </a:lnTo>
                  <a:lnTo>
                    <a:pt x="2088582" y="451"/>
                  </a:lnTo>
                  <a:lnTo>
                    <a:pt x="2093878" y="0"/>
                  </a:lnTo>
                  <a:lnTo>
                    <a:pt x="2093878" y="729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66" name="SMARTInkShape-138"/>
          <p:cNvSpPr/>
          <p:nvPr/>
        </p:nvSpPr>
        <p:spPr>
          <a:xfrm>
            <a:off x="902240" y="4333672"/>
            <a:ext cx="51072" cy="488816"/>
          </a:xfrm>
          <a:custGeom>
            <a:avLst/>
            <a:gdLst/>
            <a:ahLst/>
            <a:cxnLst/>
            <a:rect l="0" t="0" r="0" b="0"/>
            <a:pathLst>
              <a:path w="51072" h="488816">
                <a:moveTo>
                  <a:pt x="7296" y="0"/>
                </a:moveTo>
                <a:lnTo>
                  <a:pt x="1015" y="6282"/>
                </a:lnTo>
                <a:lnTo>
                  <a:pt x="301" y="10869"/>
                </a:lnTo>
                <a:lnTo>
                  <a:pt x="1" y="46234"/>
                </a:lnTo>
                <a:lnTo>
                  <a:pt x="0" y="68095"/>
                </a:lnTo>
                <a:lnTo>
                  <a:pt x="6996" y="100850"/>
                </a:lnTo>
                <a:lnTo>
                  <a:pt x="8089" y="128808"/>
                </a:lnTo>
                <a:lnTo>
                  <a:pt x="13575" y="151088"/>
                </a:lnTo>
                <a:lnTo>
                  <a:pt x="14532" y="184844"/>
                </a:lnTo>
                <a:lnTo>
                  <a:pt x="15385" y="199423"/>
                </a:lnTo>
                <a:lnTo>
                  <a:pt x="21436" y="231303"/>
                </a:lnTo>
                <a:lnTo>
                  <a:pt x="21876" y="264302"/>
                </a:lnTo>
                <a:lnTo>
                  <a:pt x="22693" y="272300"/>
                </a:lnTo>
                <a:lnTo>
                  <a:pt x="25758" y="278556"/>
                </a:lnTo>
                <a:lnTo>
                  <a:pt x="26089" y="282170"/>
                </a:lnTo>
                <a:lnTo>
                  <a:pt x="22601" y="304319"/>
                </a:lnTo>
                <a:lnTo>
                  <a:pt x="24366" y="311702"/>
                </a:lnTo>
                <a:lnTo>
                  <a:pt x="27043" y="318496"/>
                </a:lnTo>
                <a:lnTo>
                  <a:pt x="29360" y="330625"/>
                </a:lnTo>
                <a:lnTo>
                  <a:pt x="34009" y="340524"/>
                </a:lnTo>
                <a:lnTo>
                  <a:pt x="36415" y="374445"/>
                </a:lnTo>
                <a:lnTo>
                  <a:pt x="36471" y="388777"/>
                </a:lnTo>
                <a:lnTo>
                  <a:pt x="40681" y="403783"/>
                </a:lnTo>
                <a:lnTo>
                  <a:pt x="36542" y="432854"/>
                </a:lnTo>
                <a:lnTo>
                  <a:pt x="38669" y="437733"/>
                </a:lnTo>
                <a:lnTo>
                  <a:pt x="40371" y="440169"/>
                </a:lnTo>
                <a:lnTo>
                  <a:pt x="43476" y="457176"/>
                </a:lnTo>
                <a:lnTo>
                  <a:pt x="43775" y="481121"/>
                </a:lnTo>
                <a:lnTo>
                  <a:pt x="50982" y="481516"/>
                </a:lnTo>
                <a:lnTo>
                  <a:pt x="51071" y="48881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SMARTInkShape-139"/>
          <p:cNvSpPr/>
          <p:nvPr/>
        </p:nvSpPr>
        <p:spPr>
          <a:xfrm>
            <a:off x="931423" y="3261198"/>
            <a:ext cx="1605065" cy="102141"/>
          </a:xfrm>
          <a:custGeom>
            <a:avLst/>
            <a:gdLst/>
            <a:ahLst/>
            <a:cxnLst/>
            <a:rect l="0" t="0" r="0" b="0"/>
            <a:pathLst>
              <a:path w="1605065" h="102141">
                <a:moveTo>
                  <a:pt x="0" y="102140"/>
                </a:moveTo>
                <a:lnTo>
                  <a:pt x="34207" y="102140"/>
                </a:lnTo>
                <a:lnTo>
                  <a:pt x="46975" y="101330"/>
                </a:lnTo>
                <a:lnTo>
                  <a:pt x="70627" y="95859"/>
                </a:lnTo>
                <a:lnTo>
                  <a:pt x="105999" y="94934"/>
                </a:lnTo>
                <a:lnTo>
                  <a:pt x="139128" y="89082"/>
                </a:lnTo>
                <a:lnTo>
                  <a:pt x="167903" y="87852"/>
                </a:lnTo>
                <a:lnTo>
                  <a:pt x="202830" y="87608"/>
                </a:lnTo>
                <a:lnTo>
                  <a:pt x="238792" y="87561"/>
                </a:lnTo>
                <a:lnTo>
                  <a:pt x="269554" y="87551"/>
                </a:lnTo>
                <a:lnTo>
                  <a:pt x="299461" y="87550"/>
                </a:lnTo>
                <a:lnTo>
                  <a:pt x="335040" y="86738"/>
                </a:lnTo>
                <a:lnTo>
                  <a:pt x="362909" y="82535"/>
                </a:lnTo>
                <a:lnTo>
                  <a:pt x="391703" y="80929"/>
                </a:lnTo>
                <a:lnTo>
                  <a:pt x="420770" y="79643"/>
                </a:lnTo>
                <a:lnTo>
                  <a:pt x="449919" y="75298"/>
                </a:lnTo>
                <a:lnTo>
                  <a:pt x="479902" y="73651"/>
                </a:lnTo>
                <a:lnTo>
                  <a:pt x="513286" y="73163"/>
                </a:lnTo>
                <a:lnTo>
                  <a:pt x="544074" y="73018"/>
                </a:lnTo>
                <a:lnTo>
                  <a:pt x="573732" y="72165"/>
                </a:lnTo>
                <a:lnTo>
                  <a:pt x="603056" y="67949"/>
                </a:lnTo>
                <a:lnTo>
                  <a:pt x="632281" y="66339"/>
                </a:lnTo>
                <a:lnTo>
                  <a:pt x="662287" y="65052"/>
                </a:lnTo>
                <a:lnTo>
                  <a:pt x="695677" y="60707"/>
                </a:lnTo>
                <a:lnTo>
                  <a:pt x="727277" y="59059"/>
                </a:lnTo>
                <a:lnTo>
                  <a:pt x="761139" y="57761"/>
                </a:lnTo>
                <a:lnTo>
                  <a:pt x="792069" y="53413"/>
                </a:lnTo>
                <a:lnTo>
                  <a:pt x="822580" y="50954"/>
                </a:lnTo>
                <a:lnTo>
                  <a:pt x="856931" y="46262"/>
                </a:lnTo>
                <a:lnTo>
                  <a:pt x="891968" y="43701"/>
                </a:lnTo>
                <a:lnTo>
                  <a:pt x="923246" y="38979"/>
                </a:lnTo>
                <a:lnTo>
                  <a:pt x="953860" y="36409"/>
                </a:lnTo>
                <a:lnTo>
                  <a:pt x="988241" y="31684"/>
                </a:lnTo>
                <a:lnTo>
                  <a:pt x="1023288" y="29924"/>
                </a:lnTo>
                <a:lnTo>
                  <a:pt x="1055379" y="28592"/>
                </a:lnTo>
                <a:lnTo>
                  <a:pt x="1090197" y="24234"/>
                </a:lnTo>
                <a:lnTo>
                  <a:pt x="1125374" y="22582"/>
                </a:lnTo>
                <a:lnTo>
                  <a:pt x="1157503" y="21282"/>
                </a:lnTo>
                <a:lnTo>
                  <a:pt x="1191522" y="16934"/>
                </a:lnTo>
                <a:lnTo>
                  <a:pt x="1223309" y="15285"/>
                </a:lnTo>
                <a:lnTo>
                  <a:pt x="1257227" y="14797"/>
                </a:lnTo>
                <a:lnTo>
                  <a:pt x="1288173" y="14652"/>
                </a:lnTo>
                <a:lnTo>
                  <a:pt x="1317878" y="14609"/>
                </a:lnTo>
                <a:lnTo>
                  <a:pt x="1347216" y="15407"/>
                </a:lnTo>
                <a:lnTo>
                  <a:pt x="1375634" y="19607"/>
                </a:lnTo>
                <a:lnTo>
                  <a:pt x="1409597" y="21437"/>
                </a:lnTo>
                <a:lnTo>
                  <a:pt x="1433388" y="19592"/>
                </a:lnTo>
                <a:lnTo>
                  <a:pt x="1466896" y="15250"/>
                </a:lnTo>
                <a:lnTo>
                  <a:pt x="1499110" y="14678"/>
                </a:lnTo>
                <a:lnTo>
                  <a:pt x="1533427" y="8317"/>
                </a:lnTo>
                <a:lnTo>
                  <a:pt x="1568898" y="7335"/>
                </a:lnTo>
                <a:lnTo>
                  <a:pt x="1584230" y="7304"/>
                </a:lnTo>
                <a:lnTo>
                  <a:pt x="1589860" y="5138"/>
                </a:lnTo>
                <a:lnTo>
                  <a:pt x="1597306" y="301"/>
                </a:lnTo>
                <a:lnTo>
                  <a:pt x="160506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SMARTInkShape-140"/>
          <p:cNvSpPr/>
          <p:nvPr/>
        </p:nvSpPr>
        <p:spPr>
          <a:xfrm>
            <a:off x="5659065" y="2845341"/>
            <a:ext cx="1736389" cy="43775"/>
          </a:xfrm>
          <a:custGeom>
            <a:avLst/>
            <a:gdLst/>
            <a:ahLst/>
            <a:cxnLst/>
            <a:rect l="0" t="0" r="0" b="0"/>
            <a:pathLst>
              <a:path w="1736389" h="43775">
                <a:moveTo>
                  <a:pt x="0" y="43774"/>
                </a:moveTo>
                <a:lnTo>
                  <a:pt x="35226" y="43774"/>
                </a:lnTo>
                <a:lnTo>
                  <a:pt x="71570" y="36779"/>
                </a:lnTo>
                <a:lnTo>
                  <a:pt x="85174" y="35727"/>
                </a:lnTo>
                <a:lnTo>
                  <a:pt x="107333" y="30204"/>
                </a:lnTo>
                <a:lnTo>
                  <a:pt x="141124" y="29200"/>
                </a:lnTo>
                <a:lnTo>
                  <a:pt x="163693" y="28374"/>
                </a:lnTo>
                <a:lnTo>
                  <a:pt x="192188" y="22563"/>
                </a:lnTo>
                <a:lnTo>
                  <a:pt x="206734" y="21276"/>
                </a:lnTo>
                <a:lnTo>
                  <a:pt x="234909" y="15631"/>
                </a:lnTo>
                <a:lnTo>
                  <a:pt x="271085" y="14682"/>
                </a:lnTo>
                <a:lnTo>
                  <a:pt x="307537" y="14599"/>
                </a:lnTo>
                <a:lnTo>
                  <a:pt x="343048" y="14592"/>
                </a:lnTo>
                <a:lnTo>
                  <a:pt x="379399" y="14591"/>
                </a:lnTo>
                <a:lnTo>
                  <a:pt x="410728" y="14591"/>
                </a:lnTo>
                <a:lnTo>
                  <a:pt x="444028" y="14591"/>
                </a:lnTo>
                <a:lnTo>
                  <a:pt x="474835" y="14591"/>
                </a:lnTo>
                <a:lnTo>
                  <a:pt x="509141" y="14591"/>
                </a:lnTo>
                <a:lnTo>
                  <a:pt x="539578" y="14591"/>
                </a:lnTo>
                <a:lnTo>
                  <a:pt x="574022" y="14591"/>
                </a:lnTo>
                <a:lnTo>
                  <a:pt x="607247" y="14591"/>
                </a:lnTo>
                <a:lnTo>
                  <a:pt x="635234" y="16753"/>
                </a:lnTo>
                <a:lnTo>
                  <a:pt x="669868" y="20873"/>
                </a:lnTo>
                <a:lnTo>
                  <a:pt x="705952" y="21686"/>
                </a:lnTo>
                <a:lnTo>
                  <a:pt x="734646" y="22638"/>
                </a:lnTo>
                <a:lnTo>
                  <a:pt x="764494" y="26883"/>
                </a:lnTo>
                <a:lnTo>
                  <a:pt x="797837" y="28501"/>
                </a:lnTo>
                <a:lnTo>
                  <a:pt x="828613" y="28981"/>
                </a:lnTo>
                <a:lnTo>
                  <a:pt x="858268" y="29122"/>
                </a:lnTo>
                <a:lnTo>
                  <a:pt x="888402" y="29975"/>
                </a:lnTo>
                <a:lnTo>
                  <a:pt x="921829" y="34191"/>
                </a:lnTo>
                <a:lnTo>
                  <a:pt x="952631" y="35801"/>
                </a:lnTo>
                <a:lnTo>
                  <a:pt x="983103" y="36277"/>
                </a:lnTo>
                <a:lnTo>
                  <a:pt x="1016631" y="36419"/>
                </a:lnTo>
                <a:lnTo>
                  <a:pt x="1048273" y="37271"/>
                </a:lnTo>
                <a:lnTo>
                  <a:pt x="1082148" y="41487"/>
                </a:lnTo>
                <a:lnTo>
                  <a:pt x="1113081" y="43096"/>
                </a:lnTo>
                <a:lnTo>
                  <a:pt x="1142783" y="42762"/>
                </a:lnTo>
                <a:lnTo>
                  <a:pt x="1172120" y="38700"/>
                </a:lnTo>
                <a:lnTo>
                  <a:pt x="1202158" y="37137"/>
                </a:lnTo>
                <a:lnTo>
                  <a:pt x="1235558" y="36673"/>
                </a:lnTo>
                <a:lnTo>
                  <a:pt x="1266351" y="36536"/>
                </a:lnTo>
                <a:lnTo>
                  <a:pt x="1296010" y="36495"/>
                </a:lnTo>
                <a:lnTo>
                  <a:pt x="1325335" y="36483"/>
                </a:lnTo>
                <a:lnTo>
                  <a:pt x="1354560" y="35669"/>
                </a:lnTo>
                <a:lnTo>
                  <a:pt x="1382945" y="31464"/>
                </a:lnTo>
                <a:lnTo>
                  <a:pt x="1416895" y="27471"/>
                </a:lnTo>
                <a:lnTo>
                  <a:pt x="1450713" y="22990"/>
                </a:lnTo>
                <a:lnTo>
                  <a:pt x="1485826" y="17091"/>
                </a:lnTo>
                <a:lnTo>
                  <a:pt x="1517021" y="15085"/>
                </a:lnTo>
                <a:lnTo>
                  <a:pt x="1550474" y="10815"/>
                </a:lnTo>
                <a:lnTo>
                  <a:pt x="1581671" y="7990"/>
                </a:lnTo>
                <a:lnTo>
                  <a:pt x="1613283" y="7387"/>
                </a:lnTo>
                <a:lnTo>
                  <a:pt x="1646799" y="7307"/>
                </a:lnTo>
                <a:lnTo>
                  <a:pt x="1682656" y="7296"/>
                </a:lnTo>
                <a:lnTo>
                  <a:pt x="1718461" y="7295"/>
                </a:lnTo>
                <a:lnTo>
                  <a:pt x="1723827" y="7295"/>
                </a:lnTo>
                <a:lnTo>
                  <a:pt x="1725582" y="6485"/>
                </a:lnTo>
                <a:lnTo>
                  <a:pt x="1726752" y="5133"/>
                </a:lnTo>
                <a:lnTo>
                  <a:pt x="1727532" y="3422"/>
                </a:lnTo>
                <a:lnTo>
                  <a:pt x="1728863" y="2281"/>
                </a:lnTo>
                <a:lnTo>
                  <a:pt x="1736388"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SMARTInkShape-141"/>
          <p:cNvSpPr/>
          <p:nvPr/>
        </p:nvSpPr>
        <p:spPr>
          <a:xfrm>
            <a:off x="967902" y="2495145"/>
            <a:ext cx="2531625" cy="43775"/>
          </a:xfrm>
          <a:custGeom>
            <a:avLst/>
            <a:gdLst/>
            <a:ahLst/>
            <a:cxnLst/>
            <a:rect l="0" t="0" r="0" b="0"/>
            <a:pathLst>
              <a:path w="2531625" h="43775">
                <a:moveTo>
                  <a:pt x="0" y="43774"/>
                </a:moveTo>
                <a:lnTo>
                  <a:pt x="34881" y="43774"/>
                </a:lnTo>
                <a:lnTo>
                  <a:pt x="47174" y="42963"/>
                </a:lnTo>
                <a:lnTo>
                  <a:pt x="70460" y="37155"/>
                </a:lnTo>
                <a:lnTo>
                  <a:pt x="104441" y="36518"/>
                </a:lnTo>
                <a:lnTo>
                  <a:pt x="140342" y="36482"/>
                </a:lnTo>
                <a:lnTo>
                  <a:pt x="175325" y="36479"/>
                </a:lnTo>
                <a:lnTo>
                  <a:pt x="204326" y="34317"/>
                </a:lnTo>
                <a:lnTo>
                  <a:pt x="240766" y="29048"/>
                </a:lnTo>
                <a:lnTo>
                  <a:pt x="272106" y="23542"/>
                </a:lnTo>
                <a:lnTo>
                  <a:pt x="305407" y="22214"/>
                </a:lnTo>
                <a:lnTo>
                  <a:pt x="335754" y="21984"/>
                </a:lnTo>
                <a:lnTo>
                  <a:pt x="371482" y="21906"/>
                </a:lnTo>
                <a:lnTo>
                  <a:pt x="406762" y="21891"/>
                </a:lnTo>
                <a:lnTo>
                  <a:pt x="441262" y="21888"/>
                </a:lnTo>
                <a:lnTo>
                  <a:pt x="469681" y="21887"/>
                </a:lnTo>
                <a:lnTo>
                  <a:pt x="498638" y="21887"/>
                </a:lnTo>
                <a:lnTo>
                  <a:pt x="532458" y="21887"/>
                </a:lnTo>
                <a:lnTo>
                  <a:pt x="560022" y="21887"/>
                </a:lnTo>
                <a:lnTo>
                  <a:pt x="596224" y="21887"/>
                </a:lnTo>
                <a:lnTo>
                  <a:pt x="630907" y="21887"/>
                </a:lnTo>
                <a:lnTo>
                  <a:pt x="659357" y="21887"/>
                </a:lnTo>
                <a:lnTo>
                  <a:pt x="688323" y="18014"/>
                </a:lnTo>
                <a:lnTo>
                  <a:pt x="722147" y="15267"/>
                </a:lnTo>
                <a:lnTo>
                  <a:pt x="749711" y="14791"/>
                </a:lnTo>
                <a:lnTo>
                  <a:pt x="778415" y="14651"/>
                </a:lnTo>
                <a:lnTo>
                  <a:pt x="807456" y="14609"/>
                </a:lnTo>
                <a:lnTo>
                  <a:pt x="836597" y="14596"/>
                </a:lnTo>
                <a:lnTo>
                  <a:pt x="865767" y="14593"/>
                </a:lnTo>
                <a:lnTo>
                  <a:pt x="894946" y="13781"/>
                </a:lnTo>
                <a:lnTo>
                  <a:pt x="924128" y="9577"/>
                </a:lnTo>
                <a:lnTo>
                  <a:pt x="954122" y="7972"/>
                </a:lnTo>
                <a:lnTo>
                  <a:pt x="987508" y="7496"/>
                </a:lnTo>
                <a:lnTo>
                  <a:pt x="1018296" y="7355"/>
                </a:lnTo>
                <a:lnTo>
                  <a:pt x="1047955" y="7313"/>
                </a:lnTo>
                <a:lnTo>
                  <a:pt x="1078090" y="7301"/>
                </a:lnTo>
                <a:lnTo>
                  <a:pt x="1111518" y="7297"/>
                </a:lnTo>
                <a:lnTo>
                  <a:pt x="1143129" y="7296"/>
                </a:lnTo>
                <a:lnTo>
                  <a:pt x="1176995" y="7296"/>
                </a:lnTo>
                <a:lnTo>
                  <a:pt x="1208737" y="7296"/>
                </a:lnTo>
                <a:lnTo>
                  <a:pt x="1242641" y="7296"/>
                </a:lnTo>
                <a:lnTo>
                  <a:pt x="1274393" y="7296"/>
                </a:lnTo>
                <a:lnTo>
                  <a:pt x="1308301" y="7296"/>
                </a:lnTo>
                <a:lnTo>
                  <a:pt x="1340055" y="7296"/>
                </a:lnTo>
                <a:lnTo>
                  <a:pt x="1373963" y="7296"/>
                </a:lnTo>
                <a:lnTo>
                  <a:pt x="1405716" y="7296"/>
                </a:lnTo>
                <a:lnTo>
                  <a:pt x="1440435" y="7296"/>
                </a:lnTo>
                <a:lnTo>
                  <a:pt x="1475581" y="7296"/>
                </a:lnTo>
                <a:lnTo>
                  <a:pt x="1506892" y="7296"/>
                </a:lnTo>
                <a:lnTo>
                  <a:pt x="1536705" y="6485"/>
                </a:lnTo>
                <a:lnTo>
                  <a:pt x="1566075" y="2281"/>
                </a:lnTo>
                <a:lnTo>
                  <a:pt x="1596124" y="676"/>
                </a:lnTo>
                <a:lnTo>
                  <a:pt x="1629526" y="200"/>
                </a:lnTo>
                <a:lnTo>
                  <a:pt x="1660320" y="59"/>
                </a:lnTo>
                <a:lnTo>
                  <a:pt x="1689980" y="17"/>
                </a:lnTo>
                <a:lnTo>
                  <a:pt x="1719304" y="5"/>
                </a:lnTo>
                <a:lnTo>
                  <a:pt x="1748529" y="1"/>
                </a:lnTo>
                <a:lnTo>
                  <a:pt x="1777725" y="0"/>
                </a:lnTo>
                <a:lnTo>
                  <a:pt x="1806911" y="0"/>
                </a:lnTo>
                <a:lnTo>
                  <a:pt x="1836095" y="0"/>
                </a:lnTo>
                <a:lnTo>
                  <a:pt x="1865279" y="0"/>
                </a:lnTo>
                <a:lnTo>
                  <a:pt x="1893651" y="0"/>
                </a:lnTo>
                <a:lnTo>
                  <a:pt x="1927598" y="2161"/>
                </a:lnTo>
                <a:lnTo>
                  <a:pt x="1961415" y="6281"/>
                </a:lnTo>
                <a:lnTo>
                  <a:pt x="1997338" y="7906"/>
                </a:lnTo>
                <a:lnTo>
                  <a:pt x="2033497" y="13030"/>
                </a:lnTo>
                <a:lnTo>
                  <a:pt x="2068170" y="18156"/>
                </a:lnTo>
                <a:lnTo>
                  <a:pt x="2101230" y="21961"/>
                </a:lnTo>
                <a:lnTo>
                  <a:pt x="2128663" y="26682"/>
                </a:lnTo>
                <a:lnTo>
                  <a:pt x="2164820" y="28689"/>
                </a:lnTo>
                <a:lnTo>
                  <a:pt x="2199494" y="32958"/>
                </a:lnTo>
                <a:lnTo>
                  <a:pt x="2232554" y="35783"/>
                </a:lnTo>
                <a:lnTo>
                  <a:pt x="2267306" y="38503"/>
                </a:lnTo>
                <a:lnTo>
                  <a:pt x="2297830" y="42733"/>
                </a:lnTo>
                <a:lnTo>
                  <a:pt x="2327277" y="43568"/>
                </a:lnTo>
                <a:lnTo>
                  <a:pt x="2356513" y="43733"/>
                </a:lnTo>
                <a:lnTo>
                  <a:pt x="2387989" y="43769"/>
                </a:lnTo>
                <a:lnTo>
                  <a:pt x="2423859" y="43774"/>
                </a:lnTo>
                <a:lnTo>
                  <a:pt x="2458621" y="43774"/>
                </a:lnTo>
                <a:lnTo>
                  <a:pt x="2494027" y="43774"/>
                </a:lnTo>
                <a:lnTo>
                  <a:pt x="2499948" y="43774"/>
                </a:lnTo>
                <a:lnTo>
                  <a:pt x="2503494" y="41612"/>
                </a:lnTo>
                <a:lnTo>
                  <a:pt x="2507773" y="38760"/>
                </a:lnTo>
                <a:lnTo>
                  <a:pt x="2515652" y="36779"/>
                </a:lnTo>
                <a:lnTo>
                  <a:pt x="2524327" y="36478"/>
                </a:lnTo>
                <a:lnTo>
                  <a:pt x="2531615" y="29190"/>
                </a:lnTo>
                <a:lnTo>
                  <a:pt x="2531624" y="3647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SMARTInkShape-142"/>
          <p:cNvSpPr/>
          <p:nvPr/>
        </p:nvSpPr>
        <p:spPr>
          <a:xfrm>
            <a:off x="4849238" y="2896419"/>
            <a:ext cx="671211" cy="36468"/>
          </a:xfrm>
          <a:custGeom>
            <a:avLst/>
            <a:gdLst/>
            <a:ahLst/>
            <a:cxnLst/>
            <a:rect l="0" t="0" r="0" b="0"/>
            <a:pathLst>
              <a:path w="671211" h="36468">
                <a:moveTo>
                  <a:pt x="0" y="7287"/>
                </a:moveTo>
                <a:lnTo>
                  <a:pt x="35500" y="7287"/>
                </a:lnTo>
                <a:lnTo>
                  <a:pt x="42258" y="9449"/>
                </a:lnTo>
                <a:lnTo>
                  <a:pt x="45196" y="11161"/>
                </a:lnTo>
                <a:lnTo>
                  <a:pt x="71944" y="14132"/>
                </a:lnTo>
                <a:lnTo>
                  <a:pt x="82235" y="15193"/>
                </a:lnTo>
                <a:lnTo>
                  <a:pt x="116843" y="21185"/>
                </a:lnTo>
                <a:lnTo>
                  <a:pt x="147051" y="25660"/>
                </a:lnTo>
                <a:lnTo>
                  <a:pt x="180382" y="28712"/>
                </a:lnTo>
                <a:lnTo>
                  <a:pt x="209198" y="29083"/>
                </a:lnTo>
                <a:lnTo>
                  <a:pt x="240290" y="34170"/>
                </a:lnTo>
                <a:lnTo>
                  <a:pt x="269850" y="36016"/>
                </a:lnTo>
                <a:lnTo>
                  <a:pt x="299107" y="36381"/>
                </a:lnTo>
                <a:lnTo>
                  <a:pt x="328305" y="36453"/>
                </a:lnTo>
                <a:lnTo>
                  <a:pt x="357491" y="36467"/>
                </a:lnTo>
                <a:lnTo>
                  <a:pt x="393159" y="35659"/>
                </a:lnTo>
                <a:lnTo>
                  <a:pt x="426111" y="29851"/>
                </a:lnTo>
                <a:lnTo>
                  <a:pt x="461363" y="29234"/>
                </a:lnTo>
                <a:lnTo>
                  <a:pt x="496200" y="28369"/>
                </a:lnTo>
                <a:lnTo>
                  <a:pt x="532534" y="22556"/>
                </a:lnTo>
                <a:lnTo>
                  <a:pt x="568923" y="21919"/>
                </a:lnTo>
                <a:lnTo>
                  <a:pt x="578731" y="21086"/>
                </a:lnTo>
                <a:lnTo>
                  <a:pt x="607974" y="15261"/>
                </a:lnTo>
                <a:lnTo>
                  <a:pt x="628424" y="14672"/>
                </a:lnTo>
                <a:lnTo>
                  <a:pt x="634089" y="12461"/>
                </a:lnTo>
                <a:lnTo>
                  <a:pt x="639309" y="9587"/>
                </a:lnTo>
                <a:lnTo>
                  <a:pt x="649265" y="7742"/>
                </a:lnTo>
                <a:lnTo>
                  <a:pt x="671200" y="7287"/>
                </a:lnTo>
                <a:lnTo>
                  <a:pt x="671210" y="0"/>
                </a:lnTo>
                <a:lnTo>
                  <a:pt x="671210" y="72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SMARTInkShape-143"/>
          <p:cNvSpPr/>
          <p:nvPr/>
        </p:nvSpPr>
        <p:spPr>
          <a:xfrm>
            <a:off x="6140585" y="1977147"/>
            <a:ext cx="1626860" cy="124028"/>
          </a:xfrm>
          <a:custGeom>
            <a:avLst/>
            <a:gdLst/>
            <a:ahLst/>
            <a:cxnLst/>
            <a:rect l="0" t="0" r="0" b="0"/>
            <a:pathLst>
              <a:path w="1626860" h="124028">
                <a:moveTo>
                  <a:pt x="0" y="124027"/>
                </a:moveTo>
                <a:lnTo>
                  <a:pt x="6282" y="124027"/>
                </a:lnTo>
                <a:lnTo>
                  <a:pt x="10869" y="120154"/>
                </a:lnTo>
                <a:lnTo>
                  <a:pt x="17260" y="118253"/>
                </a:lnTo>
                <a:lnTo>
                  <a:pt x="44009" y="114704"/>
                </a:lnTo>
                <a:lnTo>
                  <a:pt x="58435" y="110997"/>
                </a:lnTo>
                <a:lnTo>
                  <a:pt x="93330" y="107411"/>
                </a:lnTo>
                <a:lnTo>
                  <a:pt x="113311" y="103702"/>
                </a:lnTo>
                <a:lnTo>
                  <a:pt x="145239" y="102449"/>
                </a:lnTo>
                <a:lnTo>
                  <a:pt x="175775" y="102201"/>
                </a:lnTo>
                <a:lnTo>
                  <a:pt x="210029" y="99991"/>
                </a:lnTo>
                <a:lnTo>
                  <a:pt x="240454" y="95861"/>
                </a:lnTo>
                <a:lnTo>
                  <a:pt x="275707" y="94235"/>
                </a:lnTo>
                <a:lnTo>
                  <a:pt x="304256" y="89890"/>
                </a:lnTo>
                <a:lnTo>
                  <a:pt x="333251" y="88242"/>
                </a:lnTo>
                <a:lnTo>
                  <a:pt x="361568" y="86944"/>
                </a:lnTo>
                <a:lnTo>
                  <a:pt x="395497" y="81815"/>
                </a:lnTo>
                <a:lnTo>
                  <a:pt x="423606" y="80716"/>
                </a:lnTo>
                <a:lnTo>
                  <a:pt x="452470" y="78228"/>
                </a:lnTo>
                <a:lnTo>
                  <a:pt x="481559" y="74519"/>
                </a:lnTo>
                <a:lnTo>
                  <a:pt x="512876" y="71258"/>
                </a:lnTo>
                <a:lnTo>
                  <a:pt x="545663" y="65158"/>
                </a:lnTo>
                <a:lnTo>
                  <a:pt x="581919" y="59707"/>
                </a:lnTo>
                <a:lnTo>
                  <a:pt x="618323" y="52806"/>
                </a:lnTo>
                <a:lnTo>
                  <a:pt x="647072" y="46000"/>
                </a:lnTo>
                <a:lnTo>
                  <a:pt x="676127" y="38849"/>
                </a:lnTo>
                <a:lnTo>
                  <a:pt x="705272" y="32407"/>
                </a:lnTo>
                <a:lnTo>
                  <a:pt x="734443" y="29328"/>
                </a:lnTo>
                <a:lnTo>
                  <a:pt x="763623" y="24452"/>
                </a:lnTo>
                <a:lnTo>
                  <a:pt x="792804" y="21836"/>
                </a:lnTo>
                <a:lnTo>
                  <a:pt x="821987" y="17098"/>
                </a:lnTo>
                <a:lnTo>
                  <a:pt x="851170" y="14523"/>
                </a:lnTo>
                <a:lnTo>
                  <a:pt x="880353" y="9797"/>
                </a:lnTo>
                <a:lnTo>
                  <a:pt x="909537" y="8037"/>
                </a:lnTo>
                <a:lnTo>
                  <a:pt x="938719" y="6705"/>
                </a:lnTo>
                <a:lnTo>
                  <a:pt x="967902" y="2347"/>
                </a:lnTo>
                <a:lnTo>
                  <a:pt x="997085" y="695"/>
                </a:lnTo>
                <a:lnTo>
                  <a:pt x="1025458" y="206"/>
                </a:lnTo>
                <a:lnTo>
                  <a:pt x="1061565" y="41"/>
                </a:lnTo>
                <a:lnTo>
                  <a:pt x="1091129" y="12"/>
                </a:lnTo>
                <a:lnTo>
                  <a:pt x="1126779" y="2"/>
                </a:lnTo>
                <a:lnTo>
                  <a:pt x="1155398" y="1"/>
                </a:lnTo>
                <a:lnTo>
                  <a:pt x="1184413" y="0"/>
                </a:lnTo>
                <a:lnTo>
                  <a:pt x="1213547" y="3873"/>
                </a:lnTo>
                <a:lnTo>
                  <a:pt x="1242715" y="6282"/>
                </a:lnTo>
                <a:lnTo>
                  <a:pt x="1276606" y="12109"/>
                </a:lnTo>
                <a:lnTo>
                  <a:pt x="1304183" y="14666"/>
                </a:lnTo>
                <a:lnTo>
                  <a:pt x="1332891" y="19387"/>
                </a:lnTo>
                <a:lnTo>
                  <a:pt x="1361121" y="21957"/>
                </a:lnTo>
                <a:lnTo>
                  <a:pt x="1395020" y="29677"/>
                </a:lnTo>
                <a:lnTo>
                  <a:pt x="1423125" y="36625"/>
                </a:lnTo>
                <a:lnTo>
                  <a:pt x="1457798" y="42362"/>
                </a:lnTo>
                <a:lnTo>
                  <a:pt x="1488065" y="48509"/>
                </a:lnTo>
                <a:lnTo>
                  <a:pt x="1517462" y="52726"/>
                </a:lnTo>
                <a:lnTo>
                  <a:pt x="1553348" y="57871"/>
                </a:lnTo>
                <a:lnTo>
                  <a:pt x="1563435" y="58956"/>
                </a:lnTo>
                <a:lnTo>
                  <a:pt x="1595590" y="65198"/>
                </a:lnTo>
                <a:lnTo>
                  <a:pt x="1626859" y="65661"/>
                </a:lnTo>
                <a:lnTo>
                  <a:pt x="1620661" y="65661"/>
                </a:lnTo>
                <a:lnTo>
                  <a:pt x="1620326" y="66472"/>
                </a:lnTo>
                <a:lnTo>
                  <a:pt x="1619655" y="729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SMARTInkShape-144"/>
          <p:cNvSpPr/>
          <p:nvPr/>
        </p:nvSpPr>
        <p:spPr>
          <a:xfrm>
            <a:off x="3732989" y="2881819"/>
            <a:ext cx="401267" cy="28168"/>
          </a:xfrm>
          <a:custGeom>
            <a:avLst/>
            <a:gdLst/>
            <a:ahLst/>
            <a:cxnLst/>
            <a:rect l="0" t="0" r="0" b="0"/>
            <a:pathLst>
              <a:path w="401267" h="28168">
                <a:moveTo>
                  <a:pt x="0" y="7296"/>
                </a:moveTo>
                <a:lnTo>
                  <a:pt x="0" y="11169"/>
                </a:lnTo>
                <a:lnTo>
                  <a:pt x="811" y="12310"/>
                </a:lnTo>
                <a:lnTo>
                  <a:pt x="2162" y="13071"/>
                </a:lnTo>
                <a:lnTo>
                  <a:pt x="10098" y="14141"/>
                </a:lnTo>
                <a:lnTo>
                  <a:pt x="45380" y="14565"/>
                </a:lnTo>
                <a:lnTo>
                  <a:pt x="74086" y="19600"/>
                </a:lnTo>
                <a:lnTo>
                  <a:pt x="107978" y="21436"/>
                </a:lnTo>
                <a:lnTo>
                  <a:pt x="142204" y="21798"/>
                </a:lnTo>
                <a:lnTo>
                  <a:pt x="170576" y="21861"/>
                </a:lnTo>
                <a:lnTo>
                  <a:pt x="199519" y="25753"/>
                </a:lnTo>
                <a:lnTo>
                  <a:pt x="228630" y="28167"/>
                </a:lnTo>
                <a:lnTo>
                  <a:pt x="262503" y="23968"/>
                </a:lnTo>
                <a:lnTo>
                  <a:pt x="297416" y="22299"/>
                </a:lnTo>
                <a:lnTo>
                  <a:pt x="318345" y="19847"/>
                </a:lnTo>
                <a:lnTo>
                  <a:pt x="339941" y="15630"/>
                </a:lnTo>
                <a:lnTo>
                  <a:pt x="359009" y="13986"/>
                </a:lnTo>
                <a:lnTo>
                  <a:pt x="373584" y="8857"/>
                </a:lnTo>
                <a:lnTo>
                  <a:pt x="392190" y="7387"/>
                </a:lnTo>
                <a:lnTo>
                  <a:pt x="401266" y="0"/>
                </a:lnTo>
                <a:lnTo>
                  <a:pt x="401266" y="729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SMARTInkShape-145"/>
          <p:cNvSpPr/>
          <p:nvPr/>
        </p:nvSpPr>
        <p:spPr>
          <a:xfrm>
            <a:off x="1806913" y="2045901"/>
            <a:ext cx="1619656" cy="69866"/>
          </a:xfrm>
          <a:custGeom>
            <a:avLst/>
            <a:gdLst/>
            <a:ahLst/>
            <a:cxnLst/>
            <a:rect l="0" t="0" r="0" b="0"/>
            <a:pathLst>
              <a:path w="1619656" h="69866">
                <a:moveTo>
                  <a:pt x="0" y="4203"/>
                </a:moveTo>
                <a:lnTo>
                  <a:pt x="35517" y="4203"/>
                </a:lnTo>
                <a:lnTo>
                  <a:pt x="42266" y="2041"/>
                </a:lnTo>
                <a:lnTo>
                  <a:pt x="45201" y="330"/>
                </a:lnTo>
                <a:lnTo>
                  <a:pt x="48778" y="0"/>
                </a:lnTo>
                <a:lnTo>
                  <a:pt x="82270" y="4109"/>
                </a:lnTo>
                <a:lnTo>
                  <a:pt x="104838" y="5001"/>
                </a:lnTo>
                <a:lnTo>
                  <a:pt x="133778" y="10822"/>
                </a:lnTo>
                <a:lnTo>
                  <a:pt x="162129" y="12250"/>
                </a:lnTo>
                <a:lnTo>
                  <a:pt x="173327" y="16495"/>
                </a:lnTo>
                <a:lnTo>
                  <a:pt x="206237" y="18593"/>
                </a:lnTo>
                <a:lnTo>
                  <a:pt x="235854" y="19588"/>
                </a:lnTo>
                <a:lnTo>
                  <a:pt x="251285" y="22993"/>
                </a:lnTo>
                <a:lnTo>
                  <a:pt x="284959" y="19508"/>
                </a:lnTo>
                <a:lnTo>
                  <a:pt x="308787" y="19746"/>
                </a:lnTo>
                <a:lnTo>
                  <a:pt x="339338" y="25095"/>
                </a:lnTo>
                <a:lnTo>
                  <a:pt x="372575" y="25959"/>
                </a:lnTo>
                <a:lnTo>
                  <a:pt x="407816" y="26073"/>
                </a:lnTo>
                <a:lnTo>
                  <a:pt x="438767" y="26088"/>
                </a:lnTo>
                <a:lnTo>
                  <a:pt x="468583" y="26090"/>
                </a:lnTo>
                <a:lnTo>
                  <a:pt x="503624" y="26091"/>
                </a:lnTo>
                <a:lnTo>
                  <a:pt x="539914" y="26091"/>
                </a:lnTo>
                <a:lnTo>
                  <a:pt x="569884" y="26091"/>
                </a:lnTo>
                <a:lnTo>
                  <a:pt x="604026" y="26091"/>
                </a:lnTo>
                <a:lnTo>
                  <a:pt x="634429" y="26091"/>
                </a:lnTo>
                <a:lnTo>
                  <a:pt x="664664" y="26091"/>
                </a:lnTo>
                <a:lnTo>
                  <a:pt x="701020" y="26091"/>
                </a:lnTo>
                <a:lnTo>
                  <a:pt x="729760" y="26091"/>
                </a:lnTo>
                <a:lnTo>
                  <a:pt x="758812" y="26091"/>
                </a:lnTo>
                <a:lnTo>
                  <a:pt x="787957" y="26091"/>
                </a:lnTo>
                <a:lnTo>
                  <a:pt x="817128" y="26091"/>
                </a:lnTo>
                <a:lnTo>
                  <a:pt x="846308" y="26091"/>
                </a:lnTo>
                <a:lnTo>
                  <a:pt x="875490" y="26091"/>
                </a:lnTo>
                <a:lnTo>
                  <a:pt x="906834" y="28252"/>
                </a:lnTo>
                <a:lnTo>
                  <a:pt x="941791" y="31865"/>
                </a:lnTo>
                <a:lnTo>
                  <a:pt x="975657" y="32936"/>
                </a:lnTo>
                <a:lnTo>
                  <a:pt x="1008390" y="35414"/>
                </a:lnTo>
                <a:lnTo>
                  <a:pt x="1043759" y="39121"/>
                </a:lnTo>
                <a:lnTo>
                  <a:pt x="1077747" y="40220"/>
                </a:lnTo>
                <a:lnTo>
                  <a:pt x="1112677" y="42707"/>
                </a:lnTo>
                <a:lnTo>
                  <a:pt x="1138980" y="45635"/>
                </a:lnTo>
                <a:lnTo>
                  <a:pt x="1164182" y="46937"/>
                </a:lnTo>
                <a:lnTo>
                  <a:pt x="1188893" y="47515"/>
                </a:lnTo>
                <a:lnTo>
                  <a:pt x="1213386" y="47772"/>
                </a:lnTo>
                <a:lnTo>
                  <a:pt x="1249152" y="48727"/>
                </a:lnTo>
                <a:lnTo>
                  <a:pt x="1281457" y="52974"/>
                </a:lnTo>
                <a:lnTo>
                  <a:pt x="1315527" y="54592"/>
                </a:lnTo>
                <a:lnTo>
                  <a:pt x="1347330" y="55072"/>
                </a:lnTo>
                <a:lnTo>
                  <a:pt x="1381252" y="56024"/>
                </a:lnTo>
                <a:lnTo>
                  <a:pt x="1412199" y="60270"/>
                </a:lnTo>
                <a:lnTo>
                  <a:pt x="1441905" y="61888"/>
                </a:lnTo>
                <a:lnTo>
                  <a:pt x="1470432" y="62367"/>
                </a:lnTo>
                <a:lnTo>
                  <a:pt x="1504432" y="62529"/>
                </a:lnTo>
                <a:lnTo>
                  <a:pt x="1538259" y="62561"/>
                </a:lnTo>
                <a:lnTo>
                  <a:pt x="1572921" y="68850"/>
                </a:lnTo>
                <a:lnTo>
                  <a:pt x="1608823" y="69847"/>
                </a:lnTo>
                <a:lnTo>
                  <a:pt x="1618641" y="69865"/>
                </a:lnTo>
                <a:lnTo>
                  <a:pt x="1612440" y="69865"/>
                </a:lnTo>
                <a:lnTo>
                  <a:pt x="1619654" y="69865"/>
                </a:lnTo>
                <a:lnTo>
                  <a:pt x="1619655" y="63583"/>
                </a:lnTo>
                <a:lnTo>
                  <a:pt x="1619655" y="698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SMARTInkShape-146"/>
          <p:cNvSpPr/>
          <p:nvPr/>
        </p:nvSpPr>
        <p:spPr>
          <a:xfrm>
            <a:off x="489565" y="3173987"/>
            <a:ext cx="215691" cy="400929"/>
          </a:xfrm>
          <a:custGeom>
            <a:avLst/>
            <a:gdLst/>
            <a:ahLst/>
            <a:cxnLst/>
            <a:rect l="0" t="0" r="0" b="0"/>
            <a:pathLst>
              <a:path w="215691" h="400929">
                <a:moveTo>
                  <a:pt x="106254" y="65324"/>
                </a:moveTo>
                <a:lnTo>
                  <a:pt x="106254" y="40904"/>
                </a:lnTo>
                <a:lnTo>
                  <a:pt x="108416" y="36096"/>
                </a:lnTo>
                <a:lnTo>
                  <a:pt x="130611" y="11820"/>
                </a:lnTo>
                <a:lnTo>
                  <a:pt x="135454" y="9119"/>
                </a:lnTo>
                <a:lnTo>
                  <a:pt x="140308" y="7108"/>
                </a:lnTo>
                <a:lnTo>
                  <a:pt x="145168" y="3511"/>
                </a:lnTo>
                <a:lnTo>
                  <a:pt x="152192" y="1373"/>
                </a:lnTo>
                <a:lnTo>
                  <a:pt x="166038" y="0"/>
                </a:lnTo>
                <a:lnTo>
                  <a:pt x="167997" y="698"/>
                </a:lnTo>
                <a:lnTo>
                  <a:pt x="169304" y="1974"/>
                </a:lnTo>
                <a:lnTo>
                  <a:pt x="173304" y="7643"/>
                </a:lnTo>
                <a:lnTo>
                  <a:pt x="183448" y="19207"/>
                </a:lnTo>
                <a:lnTo>
                  <a:pt x="185147" y="24021"/>
                </a:lnTo>
                <a:lnTo>
                  <a:pt x="186472" y="56738"/>
                </a:lnTo>
                <a:lnTo>
                  <a:pt x="184341" y="82227"/>
                </a:lnTo>
                <a:lnTo>
                  <a:pt x="179662" y="118118"/>
                </a:lnTo>
                <a:lnTo>
                  <a:pt x="177183" y="136630"/>
                </a:lnTo>
                <a:lnTo>
                  <a:pt x="166785" y="168207"/>
                </a:lnTo>
                <a:lnTo>
                  <a:pt x="158866" y="188761"/>
                </a:lnTo>
                <a:lnTo>
                  <a:pt x="141305" y="219577"/>
                </a:lnTo>
                <a:lnTo>
                  <a:pt x="115643" y="252246"/>
                </a:lnTo>
                <a:lnTo>
                  <a:pt x="89345" y="285798"/>
                </a:lnTo>
                <a:lnTo>
                  <a:pt x="61161" y="314669"/>
                </a:lnTo>
                <a:lnTo>
                  <a:pt x="53517" y="318006"/>
                </a:lnTo>
                <a:lnTo>
                  <a:pt x="17385" y="320628"/>
                </a:lnTo>
                <a:lnTo>
                  <a:pt x="9307" y="320661"/>
                </a:lnTo>
                <a:lnTo>
                  <a:pt x="7576" y="319855"/>
                </a:lnTo>
                <a:lnTo>
                  <a:pt x="6422" y="318507"/>
                </a:lnTo>
                <a:lnTo>
                  <a:pt x="4570" y="314392"/>
                </a:lnTo>
                <a:lnTo>
                  <a:pt x="376" y="309806"/>
                </a:lnTo>
                <a:lnTo>
                  <a:pt x="0" y="307755"/>
                </a:lnTo>
                <a:lnTo>
                  <a:pt x="561" y="305576"/>
                </a:lnTo>
                <a:lnTo>
                  <a:pt x="4456" y="298871"/>
                </a:lnTo>
                <a:lnTo>
                  <a:pt x="8989" y="293228"/>
                </a:lnTo>
                <a:lnTo>
                  <a:pt x="10334" y="288750"/>
                </a:lnTo>
                <a:lnTo>
                  <a:pt x="11503" y="287232"/>
                </a:lnTo>
                <a:lnTo>
                  <a:pt x="26149" y="278599"/>
                </a:lnTo>
                <a:lnTo>
                  <a:pt x="35758" y="277236"/>
                </a:lnTo>
                <a:lnTo>
                  <a:pt x="59373" y="284350"/>
                </a:lnTo>
                <a:lnTo>
                  <a:pt x="93551" y="303719"/>
                </a:lnTo>
                <a:lnTo>
                  <a:pt x="128730" y="327972"/>
                </a:lnTo>
                <a:lnTo>
                  <a:pt x="137320" y="333645"/>
                </a:lnTo>
                <a:lnTo>
                  <a:pt x="151602" y="348337"/>
                </a:lnTo>
                <a:lnTo>
                  <a:pt x="185417" y="374151"/>
                </a:lnTo>
                <a:lnTo>
                  <a:pt x="206410" y="389946"/>
                </a:lnTo>
                <a:lnTo>
                  <a:pt x="209503" y="391175"/>
                </a:lnTo>
                <a:lnTo>
                  <a:pt x="211566" y="392805"/>
                </a:lnTo>
                <a:lnTo>
                  <a:pt x="215690" y="40092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SMARTInkShape-147"/>
          <p:cNvSpPr/>
          <p:nvPr/>
        </p:nvSpPr>
        <p:spPr>
          <a:xfrm>
            <a:off x="522862" y="1889598"/>
            <a:ext cx="21888" cy="372084"/>
          </a:xfrm>
          <a:custGeom>
            <a:avLst/>
            <a:gdLst/>
            <a:ahLst/>
            <a:cxnLst/>
            <a:rect l="0" t="0" r="0" b="0"/>
            <a:pathLst>
              <a:path w="21888" h="372084">
                <a:moveTo>
                  <a:pt x="14591" y="0"/>
                </a:moveTo>
                <a:lnTo>
                  <a:pt x="7303" y="0"/>
                </a:lnTo>
                <a:lnTo>
                  <a:pt x="7295" y="34054"/>
                </a:lnTo>
                <a:lnTo>
                  <a:pt x="7295" y="53502"/>
                </a:lnTo>
                <a:lnTo>
                  <a:pt x="300" y="88666"/>
                </a:lnTo>
                <a:lnTo>
                  <a:pt x="7" y="125111"/>
                </a:lnTo>
                <a:lnTo>
                  <a:pt x="0" y="157369"/>
                </a:lnTo>
                <a:lnTo>
                  <a:pt x="0" y="192890"/>
                </a:lnTo>
                <a:lnTo>
                  <a:pt x="0" y="227920"/>
                </a:lnTo>
                <a:lnTo>
                  <a:pt x="810" y="258534"/>
                </a:lnTo>
                <a:lnTo>
                  <a:pt x="6619" y="293580"/>
                </a:lnTo>
                <a:lnTo>
                  <a:pt x="7269" y="326864"/>
                </a:lnTo>
                <a:lnTo>
                  <a:pt x="9445" y="333881"/>
                </a:lnTo>
                <a:lnTo>
                  <a:pt x="12304" y="340513"/>
                </a:lnTo>
                <a:lnTo>
                  <a:pt x="14502" y="363015"/>
                </a:lnTo>
                <a:lnTo>
                  <a:pt x="21887" y="3720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SMARTInkShape-148"/>
          <p:cNvSpPr/>
          <p:nvPr/>
        </p:nvSpPr>
        <p:spPr>
          <a:xfrm>
            <a:off x="2945049" y="2517061"/>
            <a:ext cx="736869" cy="415827"/>
          </a:xfrm>
          <a:custGeom>
            <a:avLst/>
            <a:gdLst/>
            <a:ahLst/>
            <a:cxnLst/>
            <a:rect l="0" t="0" r="0" b="0"/>
            <a:pathLst>
              <a:path w="736869" h="415827">
                <a:moveTo>
                  <a:pt x="58366" y="43745"/>
                </a:moveTo>
                <a:lnTo>
                  <a:pt x="62239" y="43745"/>
                </a:lnTo>
                <a:lnTo>
                  <a:pt x="63380" y="44556"/>
                </a:lnTo>
                <a:lnTo>
                  <a:pt x="64141" y="45907"/>
                </a:lnTo>
                <a:lnTo>
                  <a:pt x="65461" y="51176"/>
                </a:lnTo>
                <a:lnTo>
                  <a:pt x="65572" y="54614"/>
                </a:lnTo>
                <a:lnTo>
                  <a:pt x="66413" y="55855"/>
                </a:lnTo>
                <a:lnTo>
                  <a:pt x="67784" y="56682"/>
                </a:lnTo>
                <a:lnTo>
                  <a:pt x="69508" y="57234"/>
                </a:lnTo>
                <a:lnTo>
                  <a:pt x="70658" y="58412"/>
                </a:lnTo>
                <a:lnTo>
                  <a:pt x="71935" y="61883"/>
                </a:lnTo>
                <a:lnTo>
                  <a:pt x="73750" y="83502"/>
                </a:lnTo>
                <a:lnTo>
                  <a:pt x="78728" y="94502"/>
                </a:lnTo>
                <a:lnTo>
                  <a:pt x="81046" y="121563"/>
                </a:lnTo>
                <a:lnTo>
                  <a:pt x="85262" y="129672"/>
                </a:lnTo>
                <a:lnTo>
                  <a:pt x="87460" y="165468"/>
                </a:lnTo>
                <a:lnTo>
                  <a:pt x="88342" y="179808"/>
                </a:lnTo>
                <a:lnTo>
                  <a:pt x="93828" y="202124"/>
                </a:lnTo>
                <a:lnTo>
                  <a:pt x="95596" y="235884"/>
                </a:lnTo>
                <a:lnTo>
                  <a:pt x="101686" y="267753"/>
                </a:lnTo>
                <a:lnTo>
                  <a:pt x="102933" y="300918"/>
                </a:lnTo>
                <a:lnTo>
                  <a:pt x="107912" y="315249"/>
                </a:lnTo>
                <a:lnTo>
                  <a:pt x="109397" y="349567"/>
                </a:lnTo>
                <a:lnTo>
                  <a:pt x="109410" y="352199"/>
                </a:lnTo>
                <a:lnTo>
                  <a:pt x="111586" y="357285"/>
                </a:lnTo>
                <a:lnTo>
                  <a:pt x="114445" y="362247"/>
                </a:lnTo>
                <a:lnTo>
                  <a:pt x="116280" y="372038"/>
                </a:lnTo>
                <a:lnTo>
                  <a:pt x="116643" y="377905"/>
                </a:lnTo>
                <a:lnTo>
                  <a:pt x="123006" y="385504"/>
                </a:lnTo>
                <a:lnTo>
                  <a:pt x="125735" y="386138"/>
                </a:lnTo>
                <a:lnTo>
                  <a:pt x="159550" y="386645"/>
                </a:lnTo>
                <a:lnTo>
                  <a:pt x="190602" y="385835"/>
                </a:lnTo>
                <a:lnTo>
                  <a:pt x="226185" y="380026"/>
                </a:lnTo>
                <a:lnTo>
                  <a:pt x="260347" y="379439"/>
                </a:lnTo>
                <a:lnTo>
                  <a:pt x="296390" y="379367"/>
                </a:lnTo>
                <a:lnTo>
                  <a:pt x="327768" y="381515"/>
                </a:lnTo>
                <a:lnTo>
                  <a:pt x="361258" y="385632"/>
                </a:lnTo>
                <a:lnTo>
                  <a:pt x="389502" y="390218"/>
                </a:lnTo>
                <a:lnTo>
                  <a:pt x="418407" y="392838"/>
                </a:lnTo>
                <a:lnTo>
                  <a:pt x="452209" y="398737"/>
                </a:lnTo>
                <a:lnTo>
                  <a:pt x="487108" y="402905"/>
                </a:lnTo>
                <a:lnTo>
                  <a:pt x="517661" y="407421"/>
                </a:lnTo>
                <a:lnTo>
                  <a:pt x="547114" y="413327"/>
                </a:lnTo>
                <a:lnTo>
                  <a:pt x="576351" y="415334"/>
                </a:lnTo>
                <a:lnTo>
                  <a:pt x="612201" y="415785"/>
                </a:lnTo>
                <a:lnTo>
                  <a:pt x="646852" y="415826"/>
                </a:lnTo>
                <a:lnTo>
                  <a:pt x="661323" y="415017"/>
                </a:lnTo>
                <a:lnTo>
                  <a:pt x="679518" y="408983"/>
                </a:lnTo>
                <a:lnTo>
                  <a:pt x="681612" y="408833"/>
                </a:lnTo>
                <a:lnTo>
                  <a:pt x="686100" y="406504"/>
                </a:lnTo>
                <a:lnTo>
                  <a:pt x="691714" y="402277"/>
                </a:lnTo>
                <a:lnTo>
                  <a:pt x="692482" y="399538"/>
                </a:lnTo>
                <a:lnTo>
                  <a:pt x="692974" y="395047"/>
                </a:lnTo>
                <a:lnTo>
                  <a:pt x="698086" y="388335"/>
                </a:lnTo>
                <a:lnTo>
                  <a:pt x="699367" y="383883"/>
                </a:lnTo>
                <a:lnTo>
                  <a:pt x="700365" y="351449"/>
                </a:lnTo>
                <a:lnTo>
                  <a:pt x="706671" y="317033"/>
                </a:lnTo>
                <a:lnTo>
                  <a:pt x="713880" y="283144"/>
                </a:lnTo>
                <a:lnTo>
                  <a:pt x="714838" y="247847"/>
                </a:lnTo>
                <a:lnTo>
                  <a:pt x="715774" y="211524"/>
                </a:lnTo>
                <a:lnTo>
                  <a:pt x="721262" y="175066"/>
                </a:lnTo>
                <a:lnTo>
                  <a:pt x="722145" y="140752"/>
                </a:lnTo>
                <a:lnTo>
                  <a:pt x="724401" y="122477"/>
                </a:lnTo>
                <a:lnTo>
                  <a:pt x="728893" y="92334"/>
                </a:lnTo>
                <a:lnTo>
                  <a:pt x="729534" y="57311"/>
                </a:lnTo>
                <a:lnTo>
                  <a:pt x="729573" y="22472"/>
                </a:lnTo>
                <a:lnTo>
                  <a:pt x="729574" y="19836"/>
                </a:lnTo>
                <a:lnTo>
                  <a:pt x="731735" y="14744"/>
                </a:lnTo>
                <a:lnTo>
                  <a:pt x="735856" y="8744"/>
                </a:lnTo>
                <a:lnTo>
                  <a:pt x="736868" y="0"/>
                </a:lnTo>
                <a:lnTo>
                  <a:pt x="726002" y="10840"/>
                </a:lnTo>
                <a:lnTo>
                  <a:pt x="721772" y="12908"/>
                </a:lnTo>
                <a:lnTo>
                  <a:pt x="719509" y="13460"/>
                </a:lnTo>
                <a:lnTo>
                  <a:pt x="691965" y="26131"/>
                </a:lnTo>
                <a:lnTo>
                  <a:pt x="660784" y="33902"/>
                </a:lnTo>
                <a:lnTo>
                  <a:pt x="631950" y="35947"/>
                </a:lnTo>
                <a:lnTo>
                  <a:pt x="599143" y="40223"/>
                </a:lnTo>
                <a:lnTo>
                  <a:pt x="563420" y="43050"/>
                </a:lnTo>
                <a:lnTo>
                  <a:pt x="534789" y="42729"/>
                </a:lnTo>
                <a:lnTo>
                  <a:pt x="505769" y="38671"/>
                </a:lnTo>
                <a:lnTo>
                  <a:pt x="476635" y="37108"/>
                </a:lnTo>
                <a:lnTo>
                  <a:pt x="447466" y="36645"/>
                </a:lnTo>
                <a:lnTo>
                  <a:pt x="418288" y="36508"/>
                </a:lnTo>
                <a:lnTo>
                  <a:pt x="389106" y="35656"/>
                </a:lnTo>
                <a:lnTo>
                  <a:pt x="359923" y="31441"/>
                </a:lnTo>
                <a:lnTo>
                  <a:pt x="330740" y="29832"/>
                </a:lnTo>
                <a:lnTo>
                  <a:pt x="301557" y="29354"/>
                </a:lnTo>
                <a:lnTo>
                  <a:pt x="272374" y="28403"/>
                </a:lnTo>
                <a:lnTo>
                  <a:pt x="243192" y="24158"/>
                </a:lnTo>
                <a:lnTo>
                  <a:pt x="214009" y="22539"/>
                </a:lnTo>
                <a:lnTo>
                  <a:pt x="184825" y="22060"/>
                </a:lnTo>
                <a:lnTo>
                  <a:pt x="156453" y="21918"/>
                </a:lnTo>
                <a:lnTo>
                  <a:pt x="124668" y="24032"/>
                </a:lnTo>
                <a:lnTo>
                  <a:pt x="88444" y="28479"/>
                </a:lnTo>
                <a:lnTo>
                  <a:pt x="56226" y="29095"/>
                </a:lnTo>
                <a:lnTo>
                  <a:pt x="20908" y="29152"/>
                </a:lnTo>
                <a:lnTo>
                  <a:pt x="12590" y="29153"/>
                </a:lnTo>
                <a:lnTo>
                  <a:pt x="10825" y="29964"/>
                </a:lnTo>
                <a:lnTo>
                  <a:pt x="9649" y="31315"/>
                </a:lnTo>
                <a:lnTo>
                  <a:pt x="8864" y="33027"/>
                </a:lnTo>
                <a:lnTo>
                  <a:pt x="7531" y="34168"/>
                </a:lnTo>
                <a:lnTo>
                  <a:pt x="0" y="364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6903653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4800" y="685800"/>
            <a:ext cx="8001000" cy="3886200"/>
          </a:xfrm>
        </p:spPr>
        <p:txBody>
          <a:bodyPr anchor="t"/>
          <a:lstStyle/>
          <a:p>
            <a:pPr marL="152400" indent="0">
              <a:buNone/>
            </a:pPr>
            <a:r>
              <a:rPr lang="en-US" sz="3000" dirty="0" smtClean="0"/>
              <a:t>Bellringer: March 9</a:t>
            </a:r>
          </a:p>
          <a:p>
            <a:pPr marL="152400" indent="0">
              <a:buNone/>
            </a:pPr>
            <a:r>
              <a:rPr lang="en-US" sz="3000" dirty="0" smtClean="0"/>
              <a:t>Find your new seat.</a:t>
            </a:r>
          </a:p>
          <a:p>
            <a:pPr marL="152400" indent="0">
              <a:buNone/>
            </a:pPr>
            <a:endParaRPr lang="en-US" sz="3000" dirty="0"/>
          </a:p>
          <a:p>
            <a:pPr marL="152400" indent="0">
              <a:buNone/>
            </a:pPr>
            <a:r>
              <a:rPr lang="en-US" sz="2500" dirty="0" smtClean="0"/>
              <a:t>On a piece of paper to be submitted when the timer rings. </a:t>
            </a:r>
            <a:endParaRPr lang="en-US" sz="2500" dirty="0"/>
          </a:p>
          <a:p>
            <a:pPr marL="152400" indent="0">
              <a:buNone/>
            </a:pPr>
            <a:r>
              <a:rPr lang="en-US" sz="2500" dirty="0" smtClean="0"/>
              <a:t>In paragraph 27, King states that he has “gradually gained a bit of satisfaction from being considered am extremist.” – How does his concession here surprise you? </a:t>
            </a:r>
          </a:p>
          <a:p>
            <a:pPr marL="152400" indent="0">
              <a:buNone/>
            </a:pPr>
            <a:r>
              <a:rPr lang="en-US" sz="2500" dirty="0" smtClean="0"/>
              <a:t>How does he rebut this concession of being an extremist? (Re-read the paragraph quickly if needed) </a:t>
            </a:r>
            <a:endParaRPr lang="en-US" sz="2500" dirty="0"/>
          </a:p>
          <a:p>
            <a:pPr marL="152400" indent="0">
              <a:buNone/>
            </a:pPr>
            <a:endParaRPr lang="en-US" sz="3000" dirty="0"/>
          </a:p>
        </p:txBody>
      </p:sp>
      <p:sp>
        <p:nvSpPr>
          <p:cNvPr id="4" name="TextBox 3"/>
          <p:cNvSpPr txBox="1"/>
          <p:nvPr/>
        </p:nvSpPr>
        <p:spPr>
          <a:xfrm>
            <a:off x="6172200" y="457200"/>
            <a:ext cx="3124200" cy="1754326"/>
          </a:xfrm>
          <a:prstGeom prst="rect">
            <a:avLst/>
          </a:prstGeom>
          <a:noFill/>
        </p:spPr>
        <p:txBody>
          <a:bodyPr wrap="square" rtlCol="0">
            <a:spAutoFit/>
          </a:bodyPr>
          <a:lstStyle/>
          <a:p>
            <a:r>
              <a:rPr lang="en-US" dirty="0" smtClean="0"/>
              <a:t>Pd. 7 – 7:36-8:45</a:t>
            </a:r>
          </a:p>
          <a:p>
            <a:r>
              <a:rPr lang="en-US" dirty="0" smtClean="0"/>
              <a:t>Pd. 9 – 8:50–9:40</a:t>
            </a:r>
          </a:p>
          <a:p>
            <a:r>
              <a:rPr lang="en-US" dirty="0" smtClean="0"/>
              <a:t>Pd 5 – 9:45-10:55</a:t>
            </a:r>
          </a:p>
          <a:p>
            <a:r>
              <a:rPr lang="en-US" dirty="0" smtClean="0"/>
              <a:t>Pd 3 – 11:00-12:55 </a:t>
            </a:r>
          </a:p>
          <a:p>
            <a:r>
              <a:rPr lang="en-US" dirty="0"/>
              <a:t>	</a:t>
            </a:r>
            <a:r>
              <a:rPr lang="en-US" dirty="0" smtClean="0"/>
              <a:t>(B lunch @11:30)</a:t>
            </a:r>
          </a:p>
          <a:p>
            <a:r>
              <a:rPr lang="en-US" dirty="0" smtClean="0"/>
              <a:t>Pd 1 – 1:00 - 2:15</a:t>
            </a:r>
            <a:endParaRPr lang="en-US" dirty="0"/>
          </a:p>
        </p:txBody>
      </p:sp>
    </p:spTree>
    <p:extLst>
      <p:ext uri="{BB962C8B-B14F-4D97-AF65-F5344CB8AC3E}">
        <p14:creationId xmlns:p14="http://schemas.microsoft.com/office/powerpoint/2010/main" val="23330381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p14="http://schemas.microsoft.com/office/powerpoint/2010/main" Requires="p14">
          <p:contentPart p14:bwMode="auto" r:id="rId2">
            <p14:nvContentPartPr>
              <p14:cNvPr id="125" name="Ink 124"/>
              <p14:cNvContentPartPr/>
              <p14:nvPr/>
            </p14:nvContentPartPr>
            <p14:xfrm>
              <a:off x="3306484" y="3852178"/>
              <a:ext cx="46800" cy="0"/>
            </p14:xfrm>
          </p:contentPart>
        </mc:Choice>
        <mc:Fallback>
          <p:pic>
            <p:nvPicPr>
              <p:cNvPr id="125" name="Ink 124"/>
              <p:cNvPicPr/>
              <p:nvPr/>
            </p:nvPicPr>
            <p:blipFill>
              <a:blip r:embed="rId3"/>
              <a:stretch>
                <a:fillRect/>
              </a:stretch>
            </p:blipFill>
            <p:spPr>
              <a:xfrm>
                <a:off x="0" y="0"/>
                <a:ext cx="46800" cy="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126" name="Ink 125"/>
              <p14:cNvContentPartPr/>
              <p14:nvPr/>
            </p14:nvContentPartPr>
            <p14:xfrm>
              <a:off x="3685924" y="3796378"/>
              <a:ext cx="0" cy="37080"/>
            </p14:xfrm>
          </p:contentPart>
        </mc:Choice>
        <mc:Fallback>
          <p:pic>
            <p:nvPicPr>
              <p:cNvPr id="126" name="Ink 125"/>
              <p:cNvPicPr/>
              <p:nvPr/>
            </p:nvPicPr>
            <p:blipFill>
              <a:blip r:embed="rId5"/>
              <a:stretch>
                <a:fillRect/>
              </a:stretch>
            </p:blipFill>
            <p:spPr>
              <a:xfrm>
                <a:off x="0" y="0"/>
                <a:ext cx="0" cy="37080"/>
              </a:xfrm>
              <a:prstGeom prst="rect">
                <a:avLst/>
              </a:prstGeom>
            </p:spPr>
          </p:pic>
        </mc:Fallback>
      </mc:AlternateContent>
      <p:sp>
        <p:nvSpPr>
          <p:cNvPr id="380" name="SMARTInkShape-371"/>
          <p:cNvSpPr/>
          <p:nvPr/>
        </p:nvSpPr>
        <p:spPr>
          <a:xfrm>
            <a:off x="7804827" y="3811239"/>
            <a:ext cx="2685" cy="4838"/>
          </a:xfrm>
          <a:custGeom>
            <a:avLst/>
            <a:gdLst/>
            <a:ahLst/>
            <a:cxnLst/>
            <a:rect l="0" t="0" r="0" b="0"/>
            <a:pathLst>
              <a:path w="2685" h="4838">
                <a:moveTo>
                  <a:pt x="2684" y="0"/>
                </a:moveTo>
                <a:lnTo>
                  <a:pt x="0" y="48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435" name="SMARTInkShape-Group92"/>
          <p:cNvGrpSpPr/>
          <p:nvPr/>
        </p:nvGrpSpPr>
        <p:grpSpPr>
          <a:xfrm>
            <a:off x="2419755" y="2465962"/>
            <a:ext cx="2728542" cy="1297494"/>
            <a:chOff x="2419755" y="2465962"/>
            <a:chExt cx="2728542" cy="1297494"/>
          </a:xfrm>
        </p:grpSpPr>
        <p:sp>
          <p:nvSpPr>
            <p:cNvPr id="381" name="SMARTInkShape-372"/>
            <p:cNvSpPr/>
            <p:nvPr/>
          </p:nvSpPr>
          <p:spPr>
            <a:xfrm>
              <a:off x="2441642" y="2486434"/>
              <a:ext cx="7297" cy="198401"/>
            </a:xfrm>
            <a:custGeom>
              <a:avLst/>
              <a:gdLst/>
              <a:ahLst/>
              <a:cxnLst/>
              <a:rect l="0" t="0" r="0" b="0"/>
              <a:pathLst>
                <a:path w="7297" h="198401">
                  <a:moveTo>
                    <a:pt x="0" y="0"/>
                  </a:moveTo>
                  <a:lnTo>
                    <a:pt x="0" y="28368"/>
                  </a:lnTo>
                  <a:lnTo>
                    <a:pt x="811" y="41106"/>
                  </a:lnTo>
                  <a:lnTo>
                    <a:pt x="6620" y="69577"/>
                  </a:lnTo>
                  <a:lnTo>
                    <a:pt x="7237" y="103711"/>
                  </a:lnTo>
                  <a:lnTo>
                    <a:pt x="7293" y="139901"/>
                  </a:lnTo>
                  <a:lnTo>
                    <a:pt x="7296" y="175869"/>
                  </a:lnTo>
                  <a:lnTo>
                    <a:pt x="7296" y="1984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2" name="SMARTInkShape-373"/>
            <p:cNvSpPr/>
            <p:nvPr/>
          </p:nvSpPr>
          <p:spPr>
            <a:xfrm>
              <a:off x="2419755" y="2546215"/>
              <a:ext cx="167804" cy="72958"/>
            </a:xfrm>
            <a:custGeom>
              <a:avLst/>
              <a:gdLst/>
              <a:ahLst/>
              <a:cxnLst/>
              <a:rect l="0" t="0" r="0" b="0"/>
              <a:pathLst>
                <a:path w="167804" h="72958">
                  <a:moveTo>
                    <a:pt x="0" y="72957"/>
                  </a:moveTo>
                  <a:lnTo>
                    <a:pt x="0" y="69084"/>
                  </a:lnTo>
                  <a:lnTo>
                    <a:pt x="811" y="67943"/>
                  </a:lnTo>
                  <a:lnTo>
                    <a:pt x="2162" y="67183"/>
                  </a:lnTo>
                  <a:lnTo>
                    <a:pt x="10155" y="65962"/>
                  </a:lnTo>
                  <a:lnTo>
                    <a:pt x="20351" y="64910"/>
                  </a:lnTo>
                  <a:lnTo>
                    <a:pt x="37136" y="59899"/>
                  </a:lnTo>
                  <a:lnTo>
                    <a:pt x="51265" y="56658"/>
                  </a:lnTo>
                  <a:lnTo>
                    <a:pt x="86045" y="45786"/>
                  </a:lnTo>
                  <a:lnTo>
                    <a:pt x="91410" y="45116"/>
                  </a:lnTo>
                  <a:lnTo>
                    <a:pt x="101695" y="40047"/>
                  </a:lnTo>
                  <a:lnTo>
                    <a:pt x="118762" y="30240"/>
                  </a:lnTo>
                  <a:lnTo>
                    <a:pt x="149136" y="12522"/>
                  </a:lnTo>
                  <a:lnTo>
                    <a:pt x="16780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3" name="SMARTInkShape-374"/>
            <p:cNvSpPr/>
            <p:nvPr/>
          </p:nvSpPr>
          <p:spPr>
            <a:xfrm>
              <a:off x="2580469" y="2465962"/>
              <a:ext cx="36273" cy="218873"/>
            </a:xfrm>
            <a:custGeom>
              <a:avLst/>
              <a:gdLst/>
              <a:ahLst/>
              <a:cxnLst/>
              <a:rect l="0" t="0" r="0" b="0"/>
              <a:pathLst>
                <a:path w="36273" h="218873">
                  <a:moveTo>
                    <a:pt x="36272" y="0"/>
                  </a:moveTo>
                  <a:lnTo>
                    <a:pt x="29990" y="0"/>
                  </a:lnTo>
                  <a:lnTo>
                    <a:pt x="29652" y="810"/>
                  </a:lnTo>
                  <a:lnTo>
                    <a:pt x="29276" y="3873"/>
                  </a:lnTo>
                  <a:lnTo>
                    <a:pt x="26947" y="7936"/>
                  </a:lnTo>
                  <a:lnTo>
                    <a:pt x="24021" y="12444"/>
                  </a:lnTo>
                  <a:lnTo>
                    <a:pt x="10107" y="47309"/>
                  </a:lnTo>
                  <a:lnTo>
                    <a:pt x="7486" y="80718"/>
                  </a:lnTo>
                  <a:lnTo>
                    <a:pt x="1366" y="114631"/>
                  </a:lnTo>
                  <a:lnTo>
                    <a:pt x="0" y="145788"/>
                  </a:lnTo>
                  <a:lnTo>
                    <a:pt x="665" y="162180"/>
                  </a:lnTo>
                  <a:lnTo>
                    <a:pt x="8803" y="196941"/>
                  </a:lnTo>
                  <a:lnTo>
                    <a:pt x="12714" y="205071"/>
                  </a:lnTo>
                  <a:lnTo>
                    <a:pt x="18663" y="210460"/>
                  </a:lnTo>
                  <a:lnTo>
                    <a:pt x="21680" y="2188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4" name="SMARTInkShape-375"/>
            <p:cNvSpPr/>
            <p:nvPr/>
          </p:nvSpPr>
          <p:spPr>
            <a:xfrm>
              <a:off x="2660733" y="2568140"/>
              <a:ext cx="123810" cy="108610"/>
            </a:xfrm>
            <a:custGeom>
              <a:avLst/>
              <a:gdLst/>
              <a:ahLst/>
              <a:cxnLst/>
              <a:rect l="0" t="0" r="0" b="0"/>
              <a:pathLst>
                <a:path w="123810" h="108610">
                  <a:moveTo>
                    <a:pt x="7078" y="87511"/>
                  </a:moveTo>
                  <a:lnTo>
                    <a:pt x="7078" y="83638"/>
                  </a:lnTo>
                  <a:lnTo>
                    <a:pt x="7888" y="82497"/>
                  </a:lnTo>
                  <a:lnTo>
                    <a:pt x="9239" y="81736"/>
                  </a:lnTo>
                  <a:lnTo>
                    <a:pt x="10951" y="81229"/>
                  </a:lnTo>
                  <a:lnTo>
                    <a:pt x="12092" y="80081"/>
                  </a:lnTo>
                  <a:lnTo>
                    <a:pt x="13359" y="76643"/>
                  </a:lnTo>
                  <a:lnTo>
                    <a:pt x="18246" y="72413"/>
                  </a:lnTo>
                  <a:lnTo>
                    <a:pt x="52474" y="51019"/>
                  </a:lnTo>
                  <a:lnTo>
                    <a:pt x="66755" y="41302"/>
                  </a:lnTo>
                  <a:lnTo>
                    <a:pt x="74839" y="30135"/>
                  </a:lnTo>
                  <a:lnTo>
                    <a:pt x="78496" y="20431"/>
                  </a:lnTo>
                  <a:lnTo>
                    <a:pt x="79900" y="4915"/>
                  </a:lnTo>
                  <a:lnTo>
                    <a:pt x="79134" y="3264"/>
                  </a:lnTo>
                  <a:lnTo>
                    <a:pt x="77813" y="2164"/>
                  </a:lnTo>
                  <a:lnTo>
                    <a:pt x="74184" y="940"/>
                  </a:lnTo>
                  <a:lnTo>
                    <a:pt x="49396" y="0"/>
                  </a:lnTo>
                  <a:lnTo>
                    <a:pt x="37540" y="3846"/>
                  </a:lnTo>
                  <a:lnTo>
                    <a:pt x="27633" y="10120"/>
                  </a:lnTo>
                  <a:lnTo>
                    <a:pt x="5371" y="38372"/>
                  </a:lnTo>
                  <a:lnTo>
                    <a:pt x="2266" y="44865"/>
                  </a:lnTo>
                  <a:lnTo>
                    <a:pt x="0" y="70800"/>
                  </a:lnTo>
                  <a:lnTo>
                    <a:pt x="2041" y="78192"/>
                  </a:lnTo>
                  <a:lnTo>
                    <a:pt x="9909" y="89073"/>
                  </a:lnTo>
                  <a:lnTo>
                    <a:pt x="22508" y="100404"/>
                  </a:lnTo>
                  <a:lnTo>
                    <a:pt x="31770" y="105401"/>
                  </a:lnTo>
                  <a:lnTo>
                    <a:pt x="53087" y="108609"/>
                  </a:lnTo>
                  <a:lnTo>
                    <a:pt x="86815" y="108484"/>
                  </a:lnTo>
                  <a:lnTo>
                    <a:pt x="123809" y="10210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5" name="SMARTInkShape-376"/>
            <p:cNvSpPr/>
            <p:nvPr/>
          </p:nvSpPr>
          <p:spPr>
            <a:xfrm>
              <a:off x="2784542" y="2487849"/>
              <a:ext cx="1" cy="36480"/>
            </a:xfrm>
            <a:custGeom>
              <a:avLst/>
              <a:gdLst/>
              <a:ahLst/>
              <a:cxnLst/>
              <a:rect l="0" t="0" r="0" b="0"/>
              <a:pathLst>
                <a:path w="1" h="36480">
                  <a:moveTo>
                    <a:pt x="0" y="0"/>
                  </a:moveTo>
                  <a:lnTo>
                    <a:pt x="0" y="3647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6" name="SMARTInkShape-377"/>
            <p:cNvSpPr/>
            <p:nvPr/>
          </p:nvSpPr>
          <p:spPr>
            <a:xfrm>
              <a:off x="2853840" y="2546215"/>
              <a:ext cx="82346" cy="131324"/>
            </a:xfrm>
            <a:custGeom>
              <a:avLst/>
              <a:gdLst/>
              <a:ahLst/>
              <a:cxnLst/>
              <a:rect l="0" t="0" r="0" b="0"/>
              <a:pathLst>
                <a:path w="82346" h="131324">
                  <a:moveTo>
                    <a:pt x="54730" y="0"/>
                  </a:moveTo>
                  <a:lnTo>
                    <a:pt x="50857" y="3873"/>
                  </a:lnTo>
                  <a:lnTo>
                    <a:pt x="46794" y="5775"/>
                  </a:lnTo>
                  <a:lnTo>
                    <a:pt x="44576" y="6282"/>
                  </a:lnTo>
                  <a:lnTo>
                    <a:pt x="34380" y="12109"/>
                  </a:lnTo>
                  <a:lnTo>
                    <a:pt x="12950" y="18137"/>
                  </a:lnTo>
                  <a:lnTo>
                    <a:pt x="9853" y="20198"/>
                  </a:lnTo>
                  <a:lnTo>
                    <a:pt x="602" y="31713"/>
                  </a:lnTo>
                  <a:lnTo>
                    <a:pt x="0" y="34112"/>
                  </a:lnTo>
                  <a:lnTo>
                    <a:pt x="410" y="36522"/>
                  </a:lnTo>
                  <a:lnTo>
                    <a:pt x="2215" y="41362"/>
                  </a:lnTo>
                  <a:lnTo>
                    <a:pt x="3018" y="46215"/>
                  </a:lnTo>
                  <a:lnTo>
                    <a:pt x="9860" y="51074"/>
                  </a:lnTo>
                  <a:lnTo>
                    <a:pt x="40043" y="63500"/>
                  </a:lnTo>
                  <a:lnTo>
                    <a:pt x="54702" y="67183"/>
                  </a:lnTo>
                  <a:lnTo>
                    <a:pt x="67152" y="73408"/>
                  </a:lnTo>
                  <a:lnTo>
                    <a:pt x="78621" y="82774"/>
                  </a:lnTo>
                  <a:lnTo>
                    <a:pt x="81561" y="87589"/>
                  </a:lnTo>
                  <a:lnTo>
                    <a:pt x="82345" y="90007"/>
                  </a:lnTo>
                  <a:lnTo>
                    <a:pt x="82057" y="92430"/>
                  </a:lnTo>
                  <a:lnTo>
                    <a:pt x="77494" y="104574"/>
                  </a:lnTo>
                  <a:lnTo>
                    <a:pt x="72684" y="109437"/>
                  </a:lnTo>
                  <a:lnTo>
                    <a:pt x="47522" y="129162"/>
                  </a:lnTo>
                  <a:lnTo>
                    <a:pt x="37724" y="130896"/>
                  </a:lnTo>
                  <a:lnTo>
                    <a:pt x="25547" y="1313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7" name="SMARTInkShape-378"/>
            <p:cNvSpPr/>
            <p:nvPr/>
          </p:nvSpPr>
          <p:spPr>
            <a:xfrm>
              <a:off x="3109692" y="2473258"/>
              <a:ext cx="98005" cy="217632"/>
            </a:xfrm>
            <a:custGeom>
              <a:avLst/>
              <a:gdLst/>
              <a:ahLst/>
              <a:cxnLst/>
              <a:rect l="0" t="0" r="0" b="0"/>
              <a:pathLst>
                <a:path w="98005" h="217632">
                  <a:moveTo>
                    <a:pt x="98004" y="116731"/>
                  </a:moveTo>
                  <a:lnTo>
                    <a:pt x="94131" y="116731"/>
                  </a:lnTo>
                  <a:lnTo>
                    <a:pt x="90068" y="114570"/>
                  </a:lnTo>
                  <a:lnTo>
                    <a:pt x="87849" y="112858"/>
                  </a:lnTo>
                  <a:lnTo>
                    <a:pt x="85559" y="112528"/>
                  </a:lnTo>
                  <a:lnTo>
                    <a:pt x="56223" y="120393"/>
                  </a:lnTo>
                  <a:lnTo>
                    <a:pt x="23399" y="143689"/>
                  </a:lnTo>
                  <a:lnTo>
                    <a:pt x="8446" y="165717"/>
                  </a:lnTo>
                  <a:lnTo>
                    <a:pt x="853" y="180064"/>
                  </a:lnTo>
                  <a:lnTo>
                    <a:pt x="0" y="184083"/>
                  </a:lnTo>
                  <a:lnTo>
                    <a:pt x="243" y="187573"/>
                  </a:lnTo>
                  <a:lnTo>
                    <a:pt x="2295" y="198519"/>
                  </a:lnTo>
                  <a:lnTo>
                    <a:pt x="2583" y="202872"/>
                  </a:lnTo>
                  <a:lnTo>
                    <a:pt x="4396" y="205773"/>
                  </a:lnTo>
                  <a:lnTo>
                    <a:pt x="7226" y="207707"/>
                  </a:lnTo>
                  <a:lnTo>
                    <a:pt x="13884" y="210667"/>
                  </a:lnTo>
                  <a:lnTo>
                    <a:pt x="23000" y="216081"/>
                  </a:lnTo>
                  <a:lnTo>
                    <a:pt x="31162" y="217631"/>
                  </a:lnTo>
                  <a:lnTo>
                    <a:pt x="40194" y="216159"/>
                  </a:lnTo>
                  <a:lnTo>
                    <a:pt x="59203" y="208608"/>
                  </a:lnTo>
                  <a:lnTo>
                    <a:pt x="66708" y="201880"/>
                  </a:lnTo>
                  <a:lnTo>
                    <a:pt x="75491" y="186816"/>
                  </a:lnTo>
                  <a:lnTo>
                    <a:pt x="88491" y="151437"/>
                  </a:lnTo>
                  <a:lnTo>
                    <a:pt x="89605" y="115687"/>
                  </a:lnTo>
                  <a:lnTo>
                    <a:pt x="82714" y="83889"/>
                  </a:lnTo>
                  <a:lnTo>
                    <a:pt x="78071" y="64577"/>
                  </a:lnTo>
                  <a:lnTo>
                    <a:pt x="77420" y="57643"/>
                  </a:lnTo>
                  <a:lnTo>
                    <a:pt x="72372" y="45614"/>
                  </a:lnTo>
                  <a:lnTo>
                    <a:pt x="48436" y="9195"/>
                  </a:lnTo>
                  <a:lnTo>
                    <a:pt x="3963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8" name="SMARTInkShape-379"/>
            <p:cNvSpPr/>
            <p:nvPr/>
          </p:nvSpPr>
          <p:spPr>
            <a:xfrm>
              <a:off x="3222287" y="2560806"/>
              <a:ext cx="29184" cy="102142"/>
            </a:xfrm>
            <a:custGeom>
              <a:avLst/>
              <a:gdLst/>
              <a:ahLst/>
              <a:cxnLst/>
              <a:rect l="0" t="0" r="0" b="0"/>
              <a:pathLst>
                <a:path w="29184" h="102142">
                  <a:moveTo>
                    <a:pt x="0" y="0"/>
                  </a:moveTo>
                  <a:lnTo>
                    <a:pt x="0" y="34300"/>
                  </a:lnTo>
                  <a:lnTo>
                    <a:pt x="5825" y="53552"/>
                  </a:lnTo>
                  <a:lnTo>
                    <a:pt x="21944" y="87553"/>
                  </a:lnTo>
                  <a:lnTo>
                    <a:pt x="29183" y="10214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9" name="SMARTInkShape-380"/>
            <p:cNvSpPr/>
            <p:nvPr/>
          </p:nvSpPr>
          <p:spPr>
            <a:xfrm>
              <a:off x="3244174" y="2509736"/>
              <a:ext cx="14593" cy="7297"/>
            </a:xfrm>
            <a:custGeom>
              <a:avLst/>
              <a:gdLst/>
              <a:ahLst/>
              <a:cxnLst/>
              <a:rect l="0" t="0" r="0" b="0"/>
              <a:pathLst>
                <a:path w="14593" h="7297">
                  <a:moveTo>
                    <a:pt x="14592" y="7296"/>
                  </a:moveTo>
                  <a:lnTo>
                    <a:pt x="8310" y="7296"/>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0" name="SMARTInkShape-381"/>
            <p:cNvSpPr/>
            <p:nvPr/>
          </p:nvSpPr>
          <p:spPr>
            <a:xfrm>
              <a:off x="3353611" y="2546215"/>
              <a:ext cx="64187" cy="116733"/>
            </a:xfrm>
            <a:custGeom>
              <a:avLst/>
              <a:gdLst/>
              <a:ahLst/>
              <a:cxnLst/>
              <a:rect l="0" t="0" r="0" b="0"/>
              <a:pathLst>
                <a:path w="64187" h="116733">
                  <a:moveTo>
                    <a:pt x="36478" y="0"/>
                  </a:moveTo>
                  <a:lnTo>
                    <a:pt x="32605" y="3873"/>
                  </a:lnTo>
                  <a:lnTo>
                    <a:pt x="30704" y="7936"/>
                  </a:lnTo>
                  <a:lnTo>
                    <a:pt x="30197" y="10155"/>
                  </a:lnTo>
                  <a:lnTo>
                    <a:pt x="25610" y="17150"/>
                  </a:lnTo>
                  <a:lnTo>
                    <a:pt x="19218" y="19781"/>
                  </a:lnTo>
                  <a:lnTo>
                    <a:pt x="15244" y="20484"/>
                  </a:lnTo>
                  <a:lnTo>
                    <a:pt x="12594" y="21762"/>
                  </a:lnTo>
                  <a:lnTo>
                    <a:pt x="10828" y="23425"/>
                  </a:lnTo>
                  <a:lnTo>
                    <a:pt x="1831" y="36614"/>
                  </a:lnTo>
                  <a:lnTo>
                    <a:pt x="361" y="46233"/>
                  </a:lnTo>
                  <a:lnTo>
                    <a:pt x="2322" y="51082"/>
                  </a:lnTo>
                  <a:lnTo>
                    <a:pt x="3980" y="53510"/>
                  </a:lnTo>
                  <a:lnTo>
                    <a:pt x="5896" y="55129"/>
                  </a:lnTo>
                  <a:lnTo>
                    <a:pt x="41820" y="73091"/>
                  </a:lnTo>
                  <a:lnTo>
                    <a:pt x="64186" y="93406"/>
                  </a:lnTo>
                  <a:lnTo>
                    <a:pt x="63867" y="94696"/>
                  </a:lnTo>
                  <a:lnTo>
                    <a:pt x="61351" y="98291"/>
                  </a:lnTo>
                  <a:lnTo>
                    <a:pt x="57531" y="100430"/>
                  </a:lnTo>
                  <a:lnTo>
                    <a:pt x="55377" y="101000"/>
                  </a:lnTo>
                  <a:lnTo>
                    <a:pt x="45285" y="106929"/>
                  </a:lnTo>
                  <a:lnTo>
                    <a:pt x="33864" y="109504"/>
                  </a:lnTo>
                  <a:lnTo>
                    <a:pt x="22331" y="115064"/>
                  </a:lnTo>
                  <a:lnTo>
                    <a:pt x="0" y="1167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1" name="SMARTInkShape-382"/>
            <p:cNvSpPr/>
            <p:nvPr/>
          </p:nvSpPr>
          <p:spPr>
            <a:xfrm>
              <a:off x="3437258" y="2589989"/>
              <a:ext cx="106043" cy="72959"/>
            </a:xfrm>
            <a:custGeom>
              <a:avLst/>
              <a:gdLst/>
              <a:ahLst/>
              <a:cxnLst/>
              <a:rect l="0" t="0" r="0" b="0"/>
              <a:pathLst>
                <a:path w="106043" h="72959">
                  <a:moveTo>
                    <a:pt x="62268" y="0"/>
                  </a:moveTo>
                  <a:lnTo>
                    <a:pt x="52113" y="0"/>
                  </a:lnTo>
                  <a:lnTo>
                    <a:pt x="47487" y="2162"/>
                  </a:lnTo>
                  <a:lnTo>
                    <a:pt x="17072" y="24357"/>
                  </a:lnTo>
                  <a:lnTo>
                    <a:pt x="9065" y="35499"/>
                  </a:lnTo>
                  <a:lnTo>
                    <a:pt x="482" y="53203"/>
                  </a:lnTo>
                  <a:lnTo>
                    <a:pt x="0" y="55735"/>
                  </a:lnTo>
                  <a:lnTo>
                    <a:pt x="490" y="58233"/>
                  </a:lnTo>
                  <a:lnTo>
                    <a:pt x="3228" y="64195"/>
                  </a:lnTo>
                  <a:lnTo>
                    <a:pt x="4263" y="64684"/>
                  </a:lnTo>
                  <a:lnTo>
                    <a:pt x="31189" y="65624"/>
                  </a:lnTo>
                  <a:lnTo>
                    <a:pt x="38457" y="63483"/>
                  </a:lnTo>
                  <a:lnTo>
                    <a:pt x="63573" y="48511"/>
                  </a:lnTo>
                  <a:lnTo>
                    <a:pt x="80846" y="24988"/>
                  </a:lnTo>
                  <a:lnTo>
                    <a:pt x="83174" y="17222"/>
                  </a:lnTo>
                  <a:lnTo>
                    <a:pt x="84143" y="7425"/>
                  </a:lnTo>
                  <a:lnTo>
                    <a:pt x="84154" y="24449"/>
                  </a:lnTo>
                  <a:lnTo>
                    <a:pt x="86316" y="29241"/>
                  </a:lnTo>
                  <a:lnTo>
                    <a:pt x="88028" y="31654"/>
                  </a:lnTo>
                  <a:lnTo>
                    <a:pt x="93162" y="49554"/>
                  </a:lnTo>
                  <a:lnTo>
                    <a:pt x="106042" y="7295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2" name="SMARTInkShape-383"/>
            <p:cNvSpPr/>
            <p:nvPr/>
          </p:nvSpPr>
          <p:spPr>
            <a:xfrm>
              <a:off x="3572820" y="2598406"/>
              <a:ext cx="144309" cy="217314"/>
            </a:xfrm>
            <a:custGeom>
              <a:avLst/>
              <a:gdLst/>
              <a:ahLst/>
              <a:cxnLst/>
              <a:rect l="0" t="0" r="0" b="0"/>
              <a:pathLst>
                <a:path w="144309" h="217314">
                  <a:moveTo>
                    <a:pt x="14254" y="130202"/>
                  </a:moveTo>
                  <a:lnTo>
                    <a:pt x="14254" y="162186"/>
                  </a:lnTo>
                  <a:lnTo>
                    <a:pt x="15065" y="176518"/>
                  </a:lnTo>
                  <a:lnTo>
                    <a:pt x="20079" y="190222"/>
                  </a:lnTo>
                  <a:lnTo>
                    <a:pt x="34036" y="210268"/>
                  </a:lnTo>
                  <a:lnTo>
                    <a:pt x="36019" y="217313"/>
                  </a:lnTo>
                  <a:lnTo>
                    <a:pt x="36105" y="213749"/>
                  </a:lnTo>
                  <a:lnTo>
                    <a:pt x="27134" y="178860"/>
                  </a:lnTo>
                  <a:lnTo>
                    <a:pt x="16461" y="145287"/>
                  </a:lnTo>
                  <a:lnTo>
                    <a:pt x="9076" y="121323"/>
                  </a:lnTo>
                  <a:lnTo>
                    <a:pt x="2224" y="86219"/>
                  </a:lnTo>
                  <a:lnTo>
                    <a:pt x="0" y="53795"/>
                  </a:lnTo>
                  <a:lnTo>
                    <a:pt x="540" y="33205"/>
                  </a:lnTo>
                  <a:lnTo>
                    <a:pt x="3566" y="23322"/>
                  </a:lnTo>
                  <a:lnTo>
                    <a:pt x="9774" y="15687"/>
                  </a:lnTo>
                  <a:lnTo>
                    <a:pt x="26970" y="4181"/>
                  </a:lnTo>
                  <a:lnTo>
                    <a:pt x="41170" y="450"/>
                  </a:lnTo>
                  <a:lnTo>
                    <a:pt x="66318" y="0"/>
                  </a:lnTo>
                  <a:lnTo>
                    <a:pt x="98061" y="9075"/>
                  </a:lnTo>
                  <a:lnTo>
                    <a:pt x="128439" y="23239"/>
                  </a:lnTo>
                  <a:lnTo>
                    <a:pt x="131721" y="26468"/>
                  </a:lnTo>
                  <a:lnTo>
                    <a:pt x="143673" y="49500"/>
                  </a:lnTo>
                  <a:lnTo>
                    <a:pt x="144308" y="52082"/>
                  </a:lnTo>
                  <a:lnTo>
                    <a:pt x="143921" y="54613"/>
                  </a:lnTo>
                  <a:lnTo>
                    <a:pt x="141328" y="59588"/>
                  </a:lnTo>
                  <a:lnTo>
                    <a:pt x="135311" y="66946"/>
                  </a:lnTo>
                  <a:lnTo>
                    <a:pt x="111057" y="81562"/>
                  </a:lnTo>
                  <a:lnTo>
                    <a:pt x="96799" y="84986"/>
                  </a:lnTo>
                  <a:lnTo>
                    <a:pt x="67744" y="86302"/>
                  </a:lnTo>
                  <a:lnTo>
                    <a:pt x="60185" y="84210"/>
                  </a:lnTo>
                  <a:lnTo>
                    <a:pt x="50733" y="791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3" name="SMARTInkShape-384"/>
            <p:cNvSpPr/>
            <p:nvPr/>
          </p:nvSpPr>
          <p:spPr>
            <a:xfrm>
              <a:off x="3732989" y="2692130"/>
              <a:ext cx="7297" cy="100663"/>
            </a:xfrm>
            <a:custGeom>
              <a:avLst/>
              <a:gdLst/>
              <a:ahLst/>
              <a:cxnLst/>
              <a:rect l="0" t="0" r="0" b="0"/>
              <a:pathLst>
                <a:path w="7297" h="100663">
                  <a:moveTo>
                    <a:pt x="7296" y="0"/>
                  </a:moveTo>
                  <a:lnTo>
                    <a:pt x="7296" y="31984"/>
                  </a:lnTo>
                  <a:lnTo>
                    <a:pt x="7296" y="65683"/>
                  </a:lnTo>
                  <a:lnTo>
                    <a:pt x="7296" y="97150"/>
                  </a:lnTo>
                  <a:lnTo>
                    <a:pt x="6485" y="98814"/>
                  </a:lnTo>
                  <a:lnTo>
                    <a:pt x="5135" y="99922"/>
                  </a:lnTo>
                  <a:lnTo>
                    <a:pt x="3423" y="100662"/>
                  </a:lnTo>
                  <a:lnTo>
                    <a:pt x="2282" y="100344"/>
                  </a:lnTo>
                  <a:lnTo>
                    <a:pt x="1521" y="99321"/>
                  </a:lnTo>
                  <a:lnTo>
                    <a:pt x="301" y="95729"/>
                  </a:lnTo>
                  <a:lnTo>
                    <a:pt x="0" y="8754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4" name="SMARTInkShape-385"/>
            <p:cNvSpPr/>
            <p:nvPr/>
          </p:nvSpPr>
          <p:spPr>
            <a:xfrm>
              <a:off x="3718398" y="2597346"/>
              <a:ext cx="131278" cy="94785"/>
            </a:xfrm>
            <a:custGeom>
              <a:avLst/>
              <a:gdLst/>
              <a:ahLst/>
              <a:cxnLst/>
              <a:rect l="0" t="0" r="0" b="0"/>
              <a:pathLst>
                <a:path w="131278" h="94785">
                  <a:moveTo>
                    <a:pt x="0" y="94784"/>
                  </a:moveTo>
                  <a:lnTo>
                    <a:pt x="0" y="90910"/>
                  </a:lnTo>
                  <a:lnTo>
                    <a:pt x="12619" y="58059"/>
                  </a:lnTo>
                  <a:lnTo>
                    <a:pt x="13277" y="53277"/>
                  </a:lnTo>
                  <a:lnTo>
                    <a:pt x="18331" y="43641"/>
                  </a:lnTo>
                  <a:lnTo>
                    <a:pt x="39403" y="20195"/>
                  </a:lnTo>
                  <a:lnTo>
                    <a:pt x="63295" y="5228"/>
                  </a:lnTo>
                  <a:lnTo>
                    <a:pt x="77840" y="1506"/>
                  </a:lnTo>
                  <a:lnTo>
                    <a:pt x="110958" y="0"/>
                  </a:lnTo>
                  <a:lnTo>
                    <a:pt x="119029" y="777"/>
                  </a:lnTo>
                  <a:lnTo>
                    <a:pt x="125319" y="3824"/>
                  </a:lnTo>
                  <a:lnTo>
                    <a:pt x="127320" y="6582"/>
                  </a:lnTo>
                  <a:lnTo>
                    <a:pt x="130137" y="17400"/>
                  </a:lnTo>
                  <a:lnTo>
                    <a:pt x="131277" y="45054"/>
                  </a:lnTo>
                  <a:lnTo>
                    <a:pt x="127437" y="56991"/>
                  </a:lnTo>
                  <a:lnTo>
                    <a:pt x="121165" y="66923"/>
                  </a:lnTo>
                  <a:lnTo>
                    <a:pt x="116540" y="70242"/>
                  </a:lnTo>
                  <a:lnTo>
                    <a:pt x="111783" y="72527"/>
                  </a:lnTo>
                  <a:lnTo>
                    <a:pt x="92255" y="84427"/>
                  </a:lnTo>
                  <a:lnTo>
                    <a:pt x="80702" y="86883"/>
                  </a:lnTo>
                  <a:lnTo>
                    <a:pt x="74778" y="88030"/>
                  </a:lnTo>
                  <a:lnTo>
                    <a:pt x="58366" y="9478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5" name="SMARTInkShape-386"/>
            <p:cNvSpPr/>
            <p:nvPr/>
          </p:nvSpPr>
          <p:spPr>
            <a:xfrm>
              <a:off x="3880015" y="2604881"/>
              <a:ext cx="78776" cy="63922"/>
            </a:xfrm>
            <a:custGeom>
              <a:avLst/>
              <a:gdLst/>
              <a:ahLst/>
              <a:cxnLst/>
              <a:rect l="0" t="0" r="0" b="0"/>
              <a:pathLst>
                <a:path w="78776" h="63922">
                  <a:moveTo>
                    <a:pt x="20776" y="6996"/>
                  </a:moveTo>
                  <a:lnTo>
                    <a:pt x="20776" y="714"/>
                  </a:lnTo>
                  <a:lnTo>
                    <a:pt x="19966" y="376"/>
                  </a:lnTo>
                  <a:lnTo>
                    <a:pt x="16904" y="0"/>
                  </a:lnTo>
                  <a:lnTo>
                    <a:pt x="15763" y="711"/>
                  </a:lnTo>
                  <a:lnTo>
                    <a:pt x="15002" y="1995"/>
                  </a:lnTo>
                  <a:lnTo>
                    <a:pt x="14495" y="3662"/>
                  </a:lnTo>
                  <a:lnTo>
                    <a:pt x="7840" y="14493"/>
                  </a:lnTo>
                  <a:lnTo>
                    <a:pt x="7288" y="16857"/>
                  </a:lnTo>
                  <a:lnTo>
                    <a:pt x="556" y="28900"/>
                  </a:lnTo>
                  <a:lnTo>
                    <a:pt x="0" y="31326"/>
                  </a:lnTo>
                  <a:lnTo>
                    <a:pt x="440" y="33754"/>
                  </a:lnTo>
                  <a:lnTo>
                    <a:pt x="4933" y="41045"/>
                  </a:lnTo>
                  <a:lnTo>
                    <a:pt x="19259" y="55634"/>
                  </a:lnTo>
                  <a:lnTo>
                    <a:pt x="31496" y="62119"/>
                  </a:lnTo>
                  <a:lnTo>
                    <a:pt x="40672" y="63921"/>
                  </a:lnTo>
                  <a:lnTo>
                    <a:pt x="47993" y="62559"/>
                  </a:lnTo>
                  <a:lnTo>
                    <a:pt x="54760" y="60063"/>
                  </a:lnTo>
                  <a:lnTo>
                    <a:pt x="69276" y="58329"/>
                  </a:lnTo>
                  <a:lnTo>
                    <a:pt x="74958" y="54271"/>
                  </a:lnTo>
                  <a:lnTo>
                    <a:pt x="77283" y="50164"/>
                  </a:lnTo>
                  <a:lnTo>
                    <a:pt x="78775" y="40923"/>
                  </a:lnTo>
                  <a:lnTo>
                    <a:pt x="75161" y="29838"/>
                  </a:lnTo>
                  <a:lnTo>
                    <a:pt x="68956" y="20159"/>
                  </a:lnTo>
                  <a:lnTo>
                    <a:pt x="64347" y="16899"/>
                  </a:lnTo>
                  <a:lnTo>
                    <a:pt x="59596" y="14640"/>
                  </a:lnTo>
                  <a:lnTo>
                    <a:pt x="49959" y="699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6" name="SMARTInkShape-387"/>
            <p:cNvSpPr/>
            <p:nvPr/>
          </p:nvSpPr>
          <p:spPr>
            <a:xfrm>
              <a:off x="3988341" y="2641059"/>
              <a:ext cx="14592" cy="58368"/>
            </a:xfrm>
            <a:custGeom>
              <a:avLst/>
              <a:gdLst/>
              <a:ahLst/>
              <a:cxnLst/>
              <a:rect l="0" t="0" r="0" b="0"/>
              <a:pathLst>
                <a:path w="14592" h="58368">
                  <a:moveTo>
                    <a:pt x="0" y="0"/>
                  </a:moveTo>
                  <a:lnTo>
                    <a:pt x="0" y="10155"/>
                  </a:lnTo>
                  <a:lnTo>
                    <a:pt x="2161" y="14782"/>
                  </a:lnTo>
                  <a:lnTo>
                    <a:pt x="5013" y="19540"/>
                  </a:lnTo>
                  <a:lnTo>
                    <a:pt x="6844" y="29200"/>
                  </a:lnTo>
                  <a:lnTo>
                    <a:pt x="7206" y="38915"/>
                  </a:lnTo>
                  <a:lnTo>
                    <a:pt x="9417" y="43777"/>
                  </a:lnTo>
                  <a:lnTo>
                    <a:pt x="13569" y="49630"/>
                  </a:lnTo>
                  <a:lnTo>
                    <a:pt x="14591" y="583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7" name="SMARTInkShape-388"/>
            <p:cNvSpPr/>
            <p:nvPr/>
          </p:nvSpPr>
          <p:spPr>
            <a:xfrm>
              <a:off x="3959158" y="2560806"/>
              <a:ext cx="14592" cy="7297"/>
            </a:xfrm>
            <a:custGeom>
              <a:avLst/>
              <a:gdLst/>
              <a:ahLst/>
              <a:cxnLst/>
              <a:rect l="0" t="0" r="0" b="0"/>
              <a:pathLst>
                <a:path w="14592" h="7297">
                  <a:moveTo>
                    <a:pt x="14591" y="7296"/>
                  </a:moveTo>
                  <a:lnTo>
                    <a:pt x="10718" y="3423"/>
                  </a:lnTo>
                  <a:lnTo>
                    <a:pt x="6655" y="1522"/>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8" name="SMARTInkShape-389"/>
            <p:cNvSpPr/>
            <p:nvPr/>
          </p:nvSpPr>
          <p:spPr>
            <a:xfrm>
              <a:off x="4061298" y="2641424"/>
              <a:ext cx="124029" cy="78732"/>
            </a:xfrm>
            <a:custGeom>
              <a:avLst/>
              <a:gdLst/>
              <a:ahLst/>
              <a:cxnLst/>
              <a:rect l="0" t="0" r="0" b="0"/>
              <a:pathLst>
                <a:path w="124029" h="78732">
                  <a:moveTo>
                    <a:pt x="0" y="43410"/>
                  </a:moveTo>
                  <a:lnTo>
                    <a:pt x="0" y="78731"/>
                  </a:lnTo>
                  <a:lnTo>
                    <a:pt x="0" y="49185"/>
                  </a:lnTo>
                  <a:lnTo>
                    <a:pt x="2162" y="43815"/>
                  </a:lnTo>
                  <a:lnTo>
                    <a:pt x="26776" y="12461"/>
                  </a:lnTo>
                  <a:lnTo>
                    <a:pt x="42787" y="3786"/>
                  </a:lnTo>
                  <a:lnTo>
                    <a:pt x="52489" y="865"/>
                  </a:lnTo>
                  <a:lnTo>
                    <a:pt x="64371" y="0"/>
                  </a:lnTo>
                  <a:lnTo>
                    <a:pt x="71302" y="1959"/>
                  </a:lnTo>
                  <a:lnTo>
                    <a:pt x="84899" y="12101"/>
                  </a:lnTo>
                  <a:lnTo>
                    <a:pt x="92348" y="19992"/>
                  </a:lnTo>
                  <a:lnTo>
                    <a:pt x="107270" y="42964"/>
                  </a:lnTo>
                  <a:lnTo>
                    <a:pt x="109962" y="59714"/>
                  </a:lnTo>
                  <a:lnTo>
                    <a:pt x="111407" y="61575"/>
                  </a:lnTo>
                  <a:lnTo>
                    <a:pt x="124028" y="725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9" name="SMARTInkShape-390"/>
            <p:cNvSpPr/>
            <p:nvPr/>
          </p:nvSpPr>
          <p:spPr>
            <a:xfrm>
              <a:off x="4250987" y="2531623"/>
              <a:ext cx="51072" cy="182395"/>
            </a:xfrm>
            <a:custGeom>
              <a:avLst/>
              <a:gdLst/>
              <a:ahLst/>
              <a:cxnLst/>
              <a:rect l="0" t="0" r="0" b="0"/>
              <a:pathLst>
                <a:path w="51072" h="182395">
                  <a:moveTo>
                    <a:pt x="0" y="0"/>
                  </a:moveTo>
                  <a:lnTo>
                    <a:pt x="0" y="34249"/>
                  </a:lnTo>
                  <a:lnTo>
                    <a:pt x="2162" y="67978"/>
                  </a:lnTo>
                  <a:lnTo>
                    <a:pt x="9007" y="101704"/>
                  </a:lnTo>
                  <a:lnTo>
                    <a:pt x="24420" y="136162"/>
                  </a:lnTo>
                  <a:lnTo>
                    <a:pt x="30718" y="158341"/>
                  </a:lnTo>
                  <a:lnTo>
                    <a:pt x="41748" y="174908"/>
                  </a:lnTo>
                  <a:lnTo>
                    <a:pt x="42423" y="177404"/>
                  </a:lnTo>
                  <a:lnTo>
                    <a:pt x="43685" y="179067"/>
                  </a:lnTo>
                  <a:lnTo>
                    <a:pt x="51071" y="1823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0" name="SMARTInkShape-391"/>
            <p:cNvSpPr/>
            <p:nvPr/>
          </p:nvSpPr>
          <p:spPr>
            <a:xfrm>
              <a:off x="4148847" y="2662973"/>
              <a:ext cx="182395" cy="7270"/>
            </a:xfrm>
            <a:custGeom>
              <a:avLst/>
              <a:gdLst/>
              <a:ahLst/>
              <a:cxnLst/>
              <a:rect l="0" t="0" r="0" b="0"/>
              <a:pathLst>
                <a:path w="182395" h="7270">
                  <a:moveTo>
                    <a:pt x="0" y="7269"/>
                  </a:moveTo>
                  <a:lnTo>
                    <a:pt x="0" y="988"/>
                  </a:lnTo>
                  <a:lnTo>
                    <a:pt x="811" y="650"/>
                  </a:lnTo>
                  <a:lnTo>
                    <a:pt x="24896" y="0"/>
                  </a:lnTo>
                  <a:lnTo>
                    <a:pt x="60924" y="5752"/>
                  </a:lnTo>
                  <a:lnTo>
                    <a:pt x="93909" y="6970"/>
                  </a:lnTo>
                  <a:lnTo>
                    <a:pt x="129038" y="7230"/>
                  </a:lnTo>
                  <a:lnTo>
                    <a:pt x="164320" y="7268"/>
                  </a:lnTo>
                  <a:lnTo>
                    <a:pt x="182394" y="72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1" name="SMARTInkShape-392"/>
            <p:cNvSpPr/>
            <p:nvPr/>
          </p:nvSpPr>
          <p:spPr>
            <a:xfrm>
              <a:off x="4353128" y="2655989"/>
              <a:ext cx="122578" cy="101804"/>
            </a:xfrm>
            <a:custGeom>
              <a:avLst/>
              <a:gdLst/>
              <a:ahLst/>
              <a:cxnLst/>
              <a:rect l="0" t="0" r="0" b="0"/>
              <a:pathLst>
                <a:path w="122578" h="101804">
                  <a:moveTo>
                    <a:pt x="0" y="87211"/>
                  </a:moveTo>
                  <a:lnTo>
                    <a:pt x="16943" y="72430"/>
                  </a:lnTo>
                  <a:lnTo>
                    <a:pt x="25364" y="68482"/>
                  </a:lnTo>
                  <a:lnTo>
                    <a:pt x="58427" y="63347"/>
                  </a:lnTo>
                  <a:lnTo>
                    <a:pt x="89848" y="52411"/>
                  </a:lnTo>
                  <a:lnTo>
                    <a:pt x="119134" y="26405"/>
                  </a:lnTo>
                  <a:lnTo>
                    <a:pt x="121852" y="21545"/>
                  </a:lnTo>
                  <a:lnTo>
                    <a:pt x="122577" y="19115"/>
                  </a:lnTo>
                  <a:lnTo>
                    <a:pt x="122250" y="16684"/>
                  </a:lnTo>
                  <a:lnTo>
                    <a:pt x="119725" y="11821"/>
                  </a:lnTo>
                  <a:lnTo>
                    <a:pt x="117917" y="10200"/>
                  </a:lnTo>
                  <a:lnTo>
                    <a:pt x="113745" y="8399"/>
                  </a:lnTo>
                  <a:lnTo>
                    <a:pt x="112309" y="7108"/>
                  </a:lnTo>
                  <a:lnTo>
                    <a:pt x="110713" y="3512"/>
                  </a:lnTo>
                  <a:lnTo>
                    <a:pt x="109476" y="2228"/>
                  </a:lnTo>
                  <a:lnTo>
                    <a:pt x="105941" y="803"/>
                  </a:lnTo>
                  <a:lnTo>
                    <a:pt x="95520" y="0"/>
                  </a:lnTo>
                  <a:lnTo>
                    <a:pt x="88930" y="1974"/>
                  </a:lnTo>
                  <a:lnTo>
                    <a:pt x="82488" y="4743"/>
                  </a:lnTo>
                  <a:lnTo>
                    <a:pt x="70557" y="7112"/>
                  </a:lnTo>
                  <a:lnTo>
                    <a:pt x="42452" y="24082"/>
                  </a:lnTo>
                  <a:lnTo>
                    <a:pt x="19484" y="45871"/>
                  </a:lnTo>
                  <a:lnTo>
                    <a:pt x="16766" y="50734"/>
                  </a:lnTo>
                  <a:lnTo>
                    <a:pt x="15236" y="60190"/>
                  </a:lnTo>
                  <a:lnTo>
                    <a:pt x="15021" y="64333"/>
                  </a:lnTo>
                  <a:lnTo>
                    <a:pt x="16944" y="71098"/>
                  </a:lnTo>
                  <a:lnTo>
                    <a:pt x="19690" y="76807"/>
                  </a:lnTo>
                  <a:lnTo>
                    <a:pt x="22046" y="84579"/>
                  </a:lnTo>
                  <a:lnTo>
                    <a:pt x="25471" y="89554"/>
                  </a:lnTo>
                  <a:lnTo>
                    <a:pt x="29694" y="92305"/>
                  </a:lnTo>
                  <a:lnTo>
                    <a:pt x="57928" y="101294"/>
                  </a:lnTo>
                  <a:lnTo>
                    <a:pt x="65661" y="10180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2" name="SMARTInkShape-393"/>
            <p:cNvSpPr/>
            <p:nvPr/>
          </p:nvSpPr>
          <p:spPr>
            <a:xfrm>
              <a:off x="4528660" y="2575398"/>
              <a:ext cx="83237" cy="189381"/>
            </a:xfrm>
            <a:custGeom>
              <a:avLst/>
              <a:gdLst/>
              <a:ahLst/>
              <a:cxnLst/>
              <a:rect l="0" t="0" r="0" b="0"/>
              <a:pathLst>
                <a:path w="83237" h="189381">
                  <a:moveTo>
                    <a:pt x="72523" y="153210"/>
                  </a:moveTo>
                  <a:lnTo>
                    <a:pt x="55373" y="153210"/>
                  </a:lnTo>
                  <a:lnTo>
                    <a:pt x="50580" y="155372"/>
                  </a:lnTo>
                  <a:lnTo>
                    <a:pt x="37658" y="164844"/>
                  </a:lnTo>
                  <a:lnTo>
                    <a:pt x="22972" y="169379"/>
                  </a:lnTo>
                  <a:lnTo>
                    <a:pt x="17264" y="172556"/>
                  </a:lnTo>
                  <a:lnTo>
                    <a:pt x="9493" y="175155"/>
                  </a:lnTo>
                  <a:lnTo>
                    <a:pt x="0" y="182064"/>
                  </a:lnTo>
                  <a:lnTo>
                    <a:pt x="3567" y="186169"/>
                  </a:lnTo>
                  <a:lnTo>
                    <a:pt x="7559" y="188125"/>
                  </a:lnTo>
                  <a:lnTo>
                    <a:pt x="20600" y="189380"/>
                  </a:lnTo>
                  <a:lnTo>
                    <a:pt x="29451" y="185228"/>
                  </a:lnTo>
                  <a:lnTo>
                    <a:pt x="60256" y="162238"/>
                  </a:lnTo>
                  <a:lnTo>
                    <a:pt x="74621" y="140639"/>
                  </a:lnTo>
                  <a:lnTo>
                    <a:pt x="83236" y="114240"/>
                  </a:lnTo>
                  <a:lnTo>
                    <a:pt x="83229" y="103195"/>
                  </a:lnTo>
                  <a:lnTo>
                    <a:pt x="80018" y="68155"/>
                  </a:lnTo>
                  <a:lnTo>
                    <a:pt x="74033" y="48650"/>
                  </a:lnTo>
                  <a:lnTo>
                    <a:pt x="65045" y="31347"/>
                  </a:lnTo>
                  <a:lnTo>
                    <a:pt x="44778" y="1779"/>
                  </a:lnTo>
                  <a:lnTo>
                    <a:pt x="41818" y="790"/>
                  </a:lnTo>
                  <a:lnTo>
                    <a:pt x="3604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3" name="SMARTInkShape-394"/>
            <p:cNvSpPr/>
            <p:nvPr/>
          </p:nvSpPr>
          <p:spPr>
            <a:xfrm>
              <a:off x="4768985" y="2735904"/>
              <a:ext cx="21888" cy="102142"/>
            </a:xfrm>
            <a:custGeom>
              <a:avLst/>
              <a:gdLst/>
              <a:ahLst/>
              <a:cxnLst/>
              <a:rect l="0" t="0" r="0" b="0"/>
              <a:pathLst>
                <a:path w="21888" h="102142">
                  <a:moveTo>
                    <a:pt x="0" y="0"/>
                  </a:moveTo>
                  <a:lnTo>
                    <a:pt x="0" y="10155"/>
                  </a:lnTo>
                  <a:lnTo>
                    <a:pt x="9007" y="43981"/>
                  </a:lnTo>
                  <a:lnTo>
                    <a:pt x="12110" y="54405"/>
                  </a:lnTo>
                  <a:lnTo>
                    <a:pt x="14667" y="72324"/>
                  </a:lnTo>
                  <a:lnTo>
                    <a:pt x="21147" y="91930"/>
                  </a:lnTo>
                  <a:lnTo>
                    <a:pt x="21887" y="10214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4" name="SMARTInkShape-395"/>
            <p:cNvSpPr/>
            <p:nvPr/>
          </p:nvSpPr>
          <p:spPr>
            <a:xfrm>
              <a:off x="4798168" y="2677538"/>
              <a:ext cx="1" cy="21889"/>
            </a:xfrm>
            <a:custGeom>
              <a:avLst/>
              <a:gdLst/>
              <a:ahLst/>
              <a:cxnLst/>
              <a:rect l="0" t="0" r="0" b="0"/>
              <a:pathLst>
                <a:path w="1" h="21889">
                  <a:moveTo>
                    <a:pt x="0" y="21888"/>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5" name="SMARTInkShape-396"/>
            <p:cNvSpPr/>
            <p:nvPr/>
          </p:nvSpPr>
          <p:spPr>
            <a:xfrm>
              <a:off x="4856534" y="2787004"/>
              <a:ext cx="116732" cy="65633"/>
            </a:xfrm>
            <a:custGeom>
              <a:avLst/>
              <a:gdLst/>
              <a:ahLst/>
              <a:cxnLst/>
              <a:rect l="0" t="0" r="0" b="0"/>
              <a:pathLst>
                <a:path w="116732" h="65633">
                  <a:moveTo>
                    <a:pt x="0" y="43745"/>
                  </a:moveTo>
                  <a:lnTo>
                    <a:pt x="0" y="50027"/>
                  </a:lnTo>
                  <a:lnTo>
                    <a:pt x="3873" y="58486"/>
                  </a:lnTo>
                  <a:lnTo>
                    <a:pt x="5824" y="60868"/>
                  </a:lnTo>
                  <a:lnTo>
                    <a:pt x="14202" y="65446"/>
                  </a:lnTo>
                  <a:lnTo>
                    <a:pt x="18349" y="65577"/>
                  </a:lnTo>
                  <a:lnTo>
                    <a:pt x="19528" y="64785"/>
                  </a:lnTo>
                  <a:lnTo>
                    <a:pt x="20315" y="63446"/>
                  </a:lnTo>
                  <a:lnTo>
                    <a:pt x="21421" y="57689"/>
                  </a:lnTo>
                  <a:lnTo>
                    <a:pt x="21577" y="55473"/>
                  </a:lnTo>
                  <a:lnTo>
                    <a:pt x="23911" y="50849"/>
                  </a:lnTo>
                  <a:lnTo>
                    <a:pt x="51086" y="14694"/>
                  </a:lnTo>
                  <a:lnTo>
                    <a:pt x="53512" y="12218"/>
                  </a:lnTo>
                  <a:lnTo>
                    <a:pt x="60532" y="9467"/>
                  </a:lnTo>
                  <a:lnTo>
                    <a:pt x="68246" y="7434"/>
                  </a:lnTo>
                  <a:lnTo>
                    <a:pt x="79803" y="1685"/>
                  </a:lnTo>
                  <a:lnTo>
                    <a:pt x="100691" y="0"/>
                  </a:lnTo>
                  <a:lnTo>
                    <a:pt x="101174" y="801"/>
                  </a:lnTo>
                  <a:lnTo>
                    <a:pt x="102013" y="6255"/>
                  </a:lnTo>
                  <a:lnTo>
                    <a:pt x="107129" y="12891"/>
                  </a:lnTo>
                  <a:lnTo>
                    <a:pt x="108411" y="17332"/>
                  </a:lnTo>
                  <a:lnTo>
                    <a:pt x="110043" y="31802"/>
                  </a:lnTo>
                  <a:lnTo>
                    <a:pt x="114390" y="41467"/>
                  </a:lnTo>
                  <a:lnTo>
                    <a:pt x="116731" y="656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6" name="SMARTInkShape-397"/>
            <p:cNvSpPr/>
            <p:nvPr/>
          </p:nvSpPr>
          <p:spPr>
            <a:xfrm>
              <a:off x="2660515" y="2816158"/>
              <a:ext cx="43775" cy="218873"/>
            </a:xfrm>
            <a:custGeom>
              <a:avLst/>
              <a:gdLst/>
              <a:ahLst/>
              <a:cxnLst/>
              <a:rect l="0" t="0" r="0" b="0"/>
              <a:pathLst>
                <a:path w="43775" h="218873">
                  <a:moveTo>
                    <a:pt x="0" y="0"/>
                  </a:moveTo>
                  <a:lnTo>
                    <a:pt x="3873" y="3873"/>
                  </a:lnTo>
                  <a:lnTo>
                    <a:pt x="5775" y="7936"/>
                  </a:lnTo>
                  <a:lnTo>
                    <a:pt x="16263" y="43980"/>
                  </a:lnTo>
                  <a:lnTo>
                    <a:pt x="19387" y="54404"/>
                  </a:lnTo>
                  <a:lnTo>
                    <a:pt x="25431" y="87987"/>
                  </a:lnTo>
                  <a:lnTo>
                    <a:pt x="30850" y="124085"/>
                  </a:lnTo>
                  <a:lnTo>
                    <a:pt x="36548" y="160513"/>
                  </a:lnTo>
                  <a:lnTo>
                    <a:pt x="42663" y="193112"/>
                  </a:lnTo>
                  <a:lnTo>
                    <a:pt x="43774" y="2188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7" name="SMARTInkShape-398"/>
            <p:cNvSpPr/>
            <p:nvPr/>
          </p:nvSpPr>
          <p:spPr>
            <a:xfrm>
              <a:off x="2565670" y="2809019"/>
              <a:ext cx="445042" cy="233308"/>
            </a:xfrm>
            <a:custGeom>
              <a:avLst/>
              <a:gdLst/>
              <a:ahLst/>
              <a:cxnLst/>
              <a:rect l="0" t="0" r="0" b="0"/>
              <a:pathLst>
                <a:path w="445042" h="233308">
                  <a:moveTo>
                    <a:pt x="0" y="153053"/>
                  </a:moveTo>
                  <a:lnTo>
                    <a:pt x="31189" y="153053"/>
                  </a:lnTo>
                  <a:lnTo>
                    <a:pt x="58762" y="150892"/>
                  </a:lnTo>
                  <a:lnTo>
                    <a:pt x="91500" y="146772"/>
                  </a:lnTo>
                  <a:lnTo>
                    <a:pt x="119614" y="142185"/>
                  </a:lnTo>
                  <a:lnTo>
                    <a:pt x="148480" y="135692"/>
                  </a:lnTo>
                  <a:lnTo>
                    <a:pt x="177570" y="124761"/>
                  </a:lnTo>
                  <a:lnTo>
                    <a:pt x="210624" y="107353"/>
                  </a:lnTo>
                  <a:lnTo>
                    <a:pt x="238410" y="93106"/>
                  </a:lnTo>
                  <a:lnTo>
                    <a:pt x="252493" y="79627"/>
                  </a:lnTo>
                  <a:lnTo>
                    <a:pt x="261800" y="63204"/>
                  </a:lnTo>
                  <a:lnTo>
                    <a:pt x="267530" y="45097"/>
                  </a:lnTo>
                  <a:lnTo>
                    <a:pt x="268060" y="35358"/>
                  </a:lnTo>
                  <a:lnTo>
                    <a:pt x="259647" y="15938"/>
                  </a:lnTo>
                  <a:lnTo>
                    <a:pt x="252751" y="5873"/>
                  </a:lnTo>
                  <a:lnTo>
                    <a:pt x="245819" y="2523"/>
                  </a:lnTo>
                  <a:lnTo>
                    <a:pt x="220159" y="0"/>
                  </a:lnTo>
                  <a:lnTo>
                    <a:pt x="213230" y="2074"/>
                  </a:lnTo>
                  <a:lnTo>
                    <a:pt x="210247" y="3762"/>
                  </a:lnTo>
                  <a:lnTo>
                    <a:pt x="202176" y="13884"/>
                  </a:lnTo>
                  <a:lnTo>
                    <a:pt x="192996" y="31829"/>
                  </a:lnTo>
                  <a:lnTo>
                    <a:pt x="184108" y="67688"/>
                  </a:lnTo>
                  <a:lnTo>
                    <a:pt x="182544" y="103696"/>
                  </a:lnTo>
                  <a:lnTo>
                    <a:pt x="183224" y="137877"/>
                  </a:lnTo>
                  <a:lnTo>
                    <a:pt x="189015" y="174015"/>
                  </a:lnTo>
                  <a:lnTo>
                    <a:pt x="190301" y="186195"/>
                  </a:lnTo>
                  <a:lnTo>
                    <a:pt x="193474" y="195075"/>
                  </a:lnTo>
                  <a:lnTo>
                    <a:pt x="195455" y="198091"/>
                  </a:lnTo>
                  <a:lnTo>
                    <a:pt x="201306" y="203147"/>
                  </a:lnTo>
                  <a:lnTo>
                    <a:pt x="203889" y="210170"/>
                  </a:lnTo>
                  <a:lnTo>
                    <a:pt x="204020" y="209776"/>
                  </a:lnTo>
                  <a:lnTo>
                    <a:pt x="204247" y="205028"/>
                  </a:lnTo>
                  <a:lnTo>
                    <a:pt x="214433" y="190175"/>
                  </a:lnTo>
                  <a:lnTo>
                    <a:pt x="222356" y="166497"/>
                  </a:lnTo>
                  <a:lnTo>
                    <a:pt x="246623" y="139913"/>
                  </a:lnTo>
                  <a:lnTo>
                    <a:pt x="247911" y="140240"/>
                  </a:lnTo>
                  <a:lnTo>
                    <a:pt x="262781" y="153300"/>
                  </a:lnTo>
                  <a:lnTo>
                    <a:pt x="277250" y="169828"/>
                  </a:lnTo>
                  <a:lnTo>
                    <a:pt x="297606" y="194858"/>
                  </a:lnTo>
                  <a:lnTo>
                    <a:pt x="308133" y="203540"/>
                  </a:lnTo>
                  <a:lnTo>
                    <a:pt x="340385" y="222745"/>
                  </a:lnTo>
                  <a:lnTo>
                    <a:pt x="348808" y="224559"/>
                  </a:lnTo>
                  <a:lnTo>
                    <a:pt x="355794" y="223204"/>
                  </a:lnTo>
                  <a:lnTo>
                    <a:pt x="362411" y="220710"/>
                  </a:lnTo>
                  <a:lnTo>
                    <a:pt x="384570" y="215105"/>
                  </a:lnTo>
                  <a:lnTo>
                    <a:pt x="391955" y="208734"/>
                  </a:lnTo>
                  <a:lnTo>
                    <a:pt x="412537" y="184848"/>
                  </a:lnTo>
                  <a:lnTo>
                    <a:pt x="414874" y="177426"/>
                  </a:lnTo>
                  <a:lnTo>
                    <a:pt x="415819" y="161792"/>
                  </a:lnTo>
                  <a:lnTo>
                    <a:pt x="415021" y="161311"/>
                  </a:lnTo>
                  <a:lnTo>
                    <a:pt x="407951" y="160374"/>
                  </a:lnTo>
                  <a:lnTo>
                    <a:pt x="404778" y="160360"/>
                  </a:lnTo>
                  <a:lnTo>
                    <a:pt x="403607" y="161167"/>
                  </a:lnTo>
                  <a:lnTo>
                    <a:pt x="402827" y="162516"/>
                  </a:lnTo>
                  <a:lnTo>
                    <a:pt x="401960" y="166987"/>
                  </a:lnTo>
                  <a:lnTo>
                    <a:pt x="401293" y="195574"/>
                  </a:lnTo>
                  <a:lnTo>
                    <a:pt x="403440" y="202486"/>
                  </a:lnTo>
                  <a:lnTo>
                    <a:pt x="413712" y="216068"/>
                  </a:lnTo>
                  <a:lnTo>
                    <a:pt x="421617" y="223515"/>
                  </a:lnTo>
                  <a:lnTo>
                    <a:pt x="433056" y="230045"/>
                  </a:lnTo>
                  <a:lnTo>
                    <a:pt x="445041" y="2333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8" name="SMARTInkShape-399"/>
            <p:cNvSpPr/>
            <p:nvPr/>
          </p:nvSpPr>
          <p:spPr>
            <a:xfrm>
              <a:off x="3156715" y="2889252"/>
              <a:ext cx="299037" cy="174827"/>
            </a:xfrm>
            <a:custGeom>
              <a:avLst/>
              <a:gdLst/>
              <a:ahLst/>
              <a:cxnLst/>
              <a:rect l="0" t="0" r="0" b="0"/>
              <a:pathLst>
                <a:path w="299037" h="174827">
                  <a:moveTo>
                    <a:pt x="7206" y="102003"/>
                  </a:moveTo>
                  <a:lnTo>
                    <a:pt x="3333" y="102003"/>
                  </a:lnTo>
                  <a:lnTo>
                    <a:pt x="2192" y="102814"/>
                  </a:lnTo>
                  <a:lnTo>
                    <a:pt x="1432" y="104165"/>
                  </a:lnTo>
                  <a:lnTo>
                    <a:pt x="361" y="112101"/>
                  </a:lnTo>
                  <a:lnTo>
                    <a:pt x="0" y="129308"/>
                  </a:lnTo>
                  <a:lnTo>
                    <a:pt x="2112" y="136566"/>
                  </a:lnTo>
                  <a:lnTo>
                    <a:pt x="4942" y="143305"/>
                  </a:lnTo>
                  <a:lnTo>
                    <a:pt x="7346" y="155403"/>
                  </a:lnTo>
                  <a:lnTo>
                    <a:pt x="12832" y="164482"/>
                  </a:lnTo>
                  <a:lnTo>
                    <a:pt x="20457" y="173421"/>
                  </a:lnTo>
                  <a:lnTo>
                    <a:pt x="23364" y="174277"/>
                  </a:lnTo>
                  <a:lnTo>
                    <a:pt x="31835" y="174826"/>
                  </a:lnTo>
                  <a:lnTo>
                    <a:pt x="36527" y="172739"/>
                  </a:lnTo>
                  <a:lnTo>
                    <a:pt x="72419" y="145761"/>
                  </a:lnTo>
                  <a:lnTo>
                    <a:pt x="94326" y="124318"/>
                  </a:lnTo>
                  <a:lnTo>
                    <a:pt x="98501" y="127890"/>
                  </a:lnTo>
                  <a:lnTo>
                    <a:pt x="100473" y="131883"/>
                  </a:lnTo>
                  <a:lnTo>
                    <a:pt x="102654" y="143438"/>
                  </a:lnTo>
                  <a:lnTo>
                    <a:pt x="105832" y="148250"/>
                  </a:lnTo>
                  <a:lnTo>
                    <a:pt x="109946" y="150930"/>
                  </a:lnTo>
                  <a:lnTo>
                    <a:pt x="114477" y="152931"/>
                  </a:lnTo>
                  <a:lnTo>
                    <a:pt x="121585" y="157805"/>
                  </a:lnTo>
                  <a:lnTo>
                    <a:pt x="128826" y="159610"/>
                  </a:lnTo>
                  <a:lnTo>
                    <a:pt x="133676" y="160032"/>
                  </a:lnTo>
                  <a:lnTo>
                    <a:pt x="153763" y="152389"/>
                  </a:lnTo>
                  <a:lnTo>
                    <a:pt x="168830" y="143211"/>
                  </a:lnTo>
                  <a:lnTo>
                    <a:pt x="177051" y="132137"/>
                  </a:lnTo>
                  <a:lnTo>
                    <a:pt x="186280" y="108856"/>
                  </a:lnTo>
                  <a:lnTo>
                    <a:pt x="189406" y="72937"/>
                  </a:lnTo>
                  <a:lnTo>
                    <a:pt x="188703" y="63145"/>
                  </a:lnTo>
                  <a:lnTo>
                    <a:pt x="182750" y="29049"/>
                  </a:lnTo>
                  <a:lnTo>
                    <a:pt x="182312" y="1430"/>
                  </a:lnTo>
                  <a:lnTo>
                    <a:pt x="183120" y="908"/>
                  </a:lnTo>
                  <a:lnTo>
                    <a:pt x="188586" y="0"/>
                  </a:lnTo>
                  <a:lnTo>
                    <a:pt x="190210" y="10729"/>
                  </a:lnTo>
                  <a:lnTo>
                    <a:pt x="194554" y="19745"/>
                  </a:lnTo>
                  <a:lnTo>
                    <a:pt x="198920" y="53262"/>
                  </a:lnTo>
                  <a:lnTo>
                    <a:pt x="203497" y="83515"/>
                  </a:lnTo>
                  <a:lnTo>
                    <a:pt x="204100" y="119344"/>
                  </a:lnTo>
                  <a:lnTo>
                    <a:pt x="204164" y="131550"/>
                  </a:lnTo>
                  <a:lnTo>
                    <a:pt x="206341" y="137563"/>
                  </a:lnTo>
                  <a:lnTo>
                    <a:pt x="209200" y="142937"/>
                  </a:lnTo>
                  <a:lnTo>
                    <a:pt x="211398" y="152631"/>
                  </a:lnTo>
                  <a:lnTo>
                    <a:pt x="211461" y="149069"/>
                  </a:lnTo>
                  <a:lnTo>
                    <a:pt x="213637" y="145079"/>
                  </a:lnTo>
                  <a:lnTo>
                    <a:pt x="240687" y="109744"/>
                  </a:lnTo>
                  <a:lnTo>
                    <a:pt x="252832" y="98009"/>
                  </a:lnTo>
                  <a:lnTo>
                    <a:pt x="257694" y="96175"/>
                  </a:lnTo>
                  <a:lnTo>
                    <a:pt x="272285" y="94836"/>
                  </a:lnTo>
                  <a:lnTo>
                    <a:pt x="277149" y="96927"/>
                  </a:lnTo>
                  <a:lnTo>
                    <a:pt x="279581" y="98619"/>
                  </a:lnTo>
                  <a:lnTo>
                    <a:pt x="282283" y="102661"/>
                  </a:lnTo>
                  <a:lnTo>
                    <a:pt x="284294" y="107159"/>
                  </a:lnTo>
                  <a:lnTo>
                    <a:pt x="289174" y="114250"/>
                  </a:lnTo>
                  <a:lnTo>
                    <a:pt x="298293" y="149292"/>
                  </a:lnTo>
                  <a:lnTo>
                    <a:pt x="299036" y="1603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9" name="SMARTInkShape-400"/>
            <p:cNvSpPr/>
            <p:nvPr/>
          </p:nvSpPr>
          <p:spPr>
            <a:xfrm>
              <a:off x="3506822" y="3013142"/>
              <a:ext cx="7296" cy="51072"/>
            </a:xfrm>
            <a:custGeom>
              <a:avLst/>
              <a:gdLst/>
              <a:ahLst/>
              <a:cxnLst/>
              <a:rect l="0" t="0" r="0" b="0"/>
              <a:pathLst>
                <a:path w="7296" h="51072">
                  <a:moveTo>
                    <a:pt x="0" y="0"/>
                  </a:moveTo>
                  <a:lnTo>
                    <a:pt x="0" y="31626"/>
                  </a:lnTo>
                  <a:lnTo>
                    <a:pt x="2161" y="36484"/>
                  </a:lnTo>
                  <a:lnTo>
                    <a:pt x="5013" y="41345"/>
                  </a:lnTo>
                  <a:lnTo>
                    <a:pt x="7295" y="5107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0" name="SMARTInkShape-401"/>
            <p:cNvSpPr/>
            <p:nvPr/>
          </p:nvSpPr>
          <p:spPr>
            <a:xfrm>
              <a:off x="3609976" y="2903706"/>
              <a:ext cx="42761" cy="248057"/>
            </a:xfrm>
            <a:custGeom>
              <a:avLst/>
              <a:gdLst/>
              <a:ahLst/>
              <a:cxnLst/>
              <a:rect l="0" t="0" r="0" b="0"/>
              <a:pathLst>
                <a:path w="42761" h="248057">
                  <a:moveTo>
                    <a:pt x="6282" y="0"/>
                  </a:moveTo>
                  <a:lnTo>
                    <a:pt x="2409" y="0"/>
                  </a:lnTo>
                  <a:lnTo>
                    <a:pt x="1268" y="811"/>
                  </a:lnTo>
                  <a:lnTo>
                    <a:pt x="507" y="2162"/>
                  </a:lnTo>
                  <a:lnTo>
                    <a:pt x="0" y="3874"/>
                  </a:lnTo>
                  <a:lnTo>
                    <a:pt x="5870" y="38887"/>
                  </a:lnTo>
                  <a:lnTo>
                    <a:pt x="6227" y="73275"/>
                  </a:lnTo>
                  <a:lnTo>
                    <a:pt x="6274" y="109478"/>
                  </a:lnTo>
                  <a:lnTo>
                    <a:pt x="8442" y="145921"/>
                  </a:lnTo>
                  <a:lnTo>
                    <a:pt x="12901" y="177381"/>
                  </a:lnTo>
                  <a:lnTo>
                    <a:pt x="13276" y="190704"/>
                  </a:lnTo>
                  <a:lnTo>
                    <a:pt x="17767" y="202570"/>
                  </a:lnTo>
                  <a:lnTo>
                    <a:pt x="23546" y="213249"/>
                  </a:lnTo>
                  <a:lnTo>
                    <a:pt x="29417" y="231152"/>
                  </a:lnTo>
                  <a:lnTo>
                    <a:pt x="31433" y="234355"/>
                  </a:lnTo>
                  <a:lnTo>
                    <a:pt x="35835" y="237913"/>
                  </a:lnTo>
                  <a:lnTo>
                    <a:pt x="38143" y="238862"/>
                  </a:lnTo>
                  <a:lnTo>
                    <a:pt x="39682" y="240305"/>
                  </a:lnTo>
                  <a:lnTo>
                    <a:pt x="42760" y="2480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1" name="SMARTInkShape-402"/>
            <p:cNvSpPr/>
            <p:nvPr/>
          </p:nvSpPr>
          <p:spPr>
            <a:xfrm>
              <a:off x="3514117" y="3005947"/>
              <a:ext cx="277239" cy="138520"/>
            </a:xfrm>
            <a:custGeom>
              <a:avLst/>
              <a:gdLst/>
              <a:ahLst/>
              <a:cxnLst/>
              <a:rect l="0" t="0" r="0" b="0"/>
              <a:pathLst>
                <a:path w="277239" h="138520">
                  <a:moveTo>
                    <a:pt x="0" y="29083"/>
                  </a:moveTo>
                  <a:lnTo>
                    <a:pt x="0" y="32956"/>
                  </a:lnTo>
                  <a:lnTo>
                    <a:pt x="811" y="34097"/>
                  </a:lnTo>
                  <a:lnTo>
                    <a:pt x="2162" y="34858"/>
                  </a:lnTo>
                  <a:lnTo>
                    <a:pt x="37809" y="47953"/>
                  </a:lnTo>
                  <a:lnTo>
                    <a:pt x="73133" y="54446"/>
                  </a:lnTo>
                  <a:lnTo>
                    <a:pt x="108000" y="62525"/>
                  </a:lnTo>
                  <a:lnTo>
                    <a:pt x="143950" y="64962"/>
                  </a:lnTo>
                  <a:lnTo>
                    <a:pt x="174710" y="65443"/>
                  </a:lnTo>
                  <a:lnTo>
                    <a:pt x="204204" y="60524"/>
                  </a:lnTo>
                  <a:lnTo>
                    <a:pt x="236877" y="54690"/>
                  </a:lnTo>
                  <a:lnTo>
                    <a:pt x="268175" y="36334"/>
                  </a:lnTo>
                  <a:lnTo>
                    <a:pt x="273210" y="31495"/>
                  </a:lnTo>
                  <a:lnTo>
                    <a:pt x="275448" y="26642"/>
                  </a:lnTo>
                  <a:lnTo>
                    <a:pt x="277192" y="8636"/>
                  </a:lnTo>
                  <a:lnTo>
                    <a:pt x="273351" y="3750"/>
                  </a:lnTo>
                  <a:lnTo>
                    <a:pt x="269295" y="1611"/>
                  </a:lnTo>
                  <a:lnTo>
                    <a:pt x="255294" y="50"/>
                  </a:lnTo>
                  <a:lnTo>
                    <a:pt x="252882" y="0"/>
                  </a:lnTo>
                  <a:lnTo>
                    <a:pt x="241739" y="3803"/>
                  </a:lnTo>
                  <a:lnTo>
                    <a:pt x="232043" y="10063"/>
                  </a:lnTo>
                  <a:lnTo>
                    <a:pt x="219006" y="29780"/>
                  </a:lnTo>
                  <a:lnTo>
                    <a:pt x="200233" y="61401"/>
                  </a:lnTo>
                  <a:lnTo>
                    <a:pt x="197413" y="81236"/>
                  </a:lnTo>
                  <a:lnTo>
                    <a:pt x="200985" y="93354"/>
                  </a:lnTo>
                  <a:lnTo>
                    <a:pt x="211050" y="107213"/>
                  </a:lnTo>
                  <a:lnTo>
                    <a:pt x="224301" y="117714"/>
                  </a:lnTo>
                  <a:lnTo>
                    <a:pt x="259250" y="133537"/>
                  </a:lnTo>
                  <a:lnTo>
                    <a:pt x="277238" y="1385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2" name="SMARTInkShape-403"/>
            <p:cNvSpPr/>
            <p:nvPr/>
          </p:nvSpPr>
          <p:spPr>
            <a:xfrm>
              <a:off x="3514117" y="2991255"/>
              <a:ext cx="7297" cy="1"/>
            </a:xfrm>
            <a:custGeom>
              <a:avLst/>
              <a:gdLst/>
              <a:ahLst/>
              <a:cxnLst/>
              <a:rect l="0" t="0" r="0" b="0"/>
              <a:pathLst>
                <a:path w="7297" h="1">
                  <a:moveTo>
                    <a:pt x="7296"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3" name="SMARTInkShape-404"/>
            <p:cNvSpPr/>
            <p:nvPr/>
          </p:nvSpPr>
          <p:spPr>
            <a:xfrm>
              <a:off x="3873084" y="2998551"/>
              <a:ext cx="115258" cy="102095"/>
            </a:xfrm>
            <a:custGeom>
              <a:avLst/>
              <a:gdLst/>
              <a:ahLst/>
              <a:cxnLst/>
              <a:rect l="0" t="0" r="0" b="0"/>
              <a:pathLst>
                <a:path w="115258" h="102095">
                  <a:moveTo>
                    <a:pt x="78778" y="0"/>
                  </a:moveTo>
                  <a:lnTo>
                    <a:pt x="67909" y="0"/>
                  </a:lnTo>
                  <a:lnTo>
                    <a:pt x="63679" y="2162"/>
                  </a:lnTo>
                  <a:lnTo>
                    <a:pt x="59097" y="5014"/>
                  </a:lnTo>
                  <a:lnTo>
                    <a:pt x="43260" y="10868"/>
                  </a:lnTo>
                  <a:lnTo>
                    <a:pt x="19292" y="30701"/>
                  </a:lnTo>
                  <a:lnTo>
                    <a:pt x="3503" y="52408"/>
                  </a:lnTo>
                  <a:lnTo>
                    <a:pt x="737" y="60041"/>
                  </a:lnTo>
                  <a:lnTo>
                    <a:pt x="0" y="64347"/>
                  </a:lnTo>
                  <a:lnTo>
                    <a:pt x="1342" y="71292"/>
                  </a:lnTo>
                  <a:lnTo>
                    <a:pt x="3830" y="77892"/>
                  </a:lnTo>
                  <a:lnTo>
                    <a:pt x="4936" y="86229"/>
                  </a:lnTo>
                  <a:lnTo>
                    <a:pt x="6852" y="89912"/>
                  </a:lnTo>
                  <a:lnTo>
                    <a:pt x="13304" y="96165"/>
                  </a:lnTo>
                  <a:lnTo>
                    <a:pt x="23738" y="99485"/>
                  </a:lnTo>
                  <a:lnTo>
                    <a:pt x="57328" y="101791"/>
                  </a:lnTo>
                  <a:lnTo>
                    <a:pt x="89554" y="102094"/>
                  </a:lnTo>
                  <a:lnTo>
                    <a:pt x="115257" y="948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4" name="SMARTInkShape-405"/>
            <p:cNvSpPr/>
            <p:nvPr/>
          </p:nvSpPr>
          <p:spPr>
            <a:xfrm>
              <a:off x="4017523" y="2947481"/>
              <a:ext cx="87550" cy="189690"/>
            </a:xfrm>
            <a:custGeom>
              <a:avLst/>
              <a:gdLst/>
              <a:ahLst/>
              <a:cxnLst/>
              <a:rect l="0" t="0" r="0" b="0"/>
              <a:pathLst>
                <a:path w="87550" h="189690">
                  <a:moveTo>
                    <a:pt x="14592" y="0"/>
                  </a:moveTo>
                  <a:lnTo>
                    <a:pt x="10719" y="0"/>
                  </a:lnTo>
                  <a:lnTo>
                    <a:pt x="9578" y="811"/>
                  </a:lnTo>
                  <a:lnTo>
                    <a:pt x="8817" y="2162"/>
                  </a:lnTo>
                  <a:lnTo>
                    <a:pt x="7597" y="10154"/>
                  </a:lnTo>
                  <a:lnTo>
                    <a:pt x="6545" y="25364"/>
                  </a:lnTo>
                  <a:lnTo>
                    <a:pt x="1022" y="52649"/>
                  </a:lnTo>
                  <a:lnTo>
                    <a:pt x="90" y="88702"/>
                  </a:lnTo>
                  <a:lnTo>
                    <a:pt x="8" y="121270"/>
                  </a:lnTo>
                  <a:lnTo>
                    <a:pt x="1" y="154813"/>
                  </a:lnTo>
                  <a:lnTo>
                    <a:pt x="0" y="174633"/>
                  </a:lnTo>
                  <a:lnTo>
                    <a:pt x="0" y="168775"/>
                  </a:lnTo>
                  <a:lnTo>
                    <a:pt x="9007" y="146213"/>
                  </a:lnTo>
                  <a:lnTo>
                    <a:pt x="38920" y="114301"/>
                  </a:lnTo>
                  <a:lnTo>
                    <a:pt x="41349" y="113490"/>
                  </a:lnTo>
                  <a:lnTo>
                    <a:pt x="43779" y="113760"/>
                  </a:lnTo>
                  <a:lnTo>
                    <a:pt x="51072" y="115851"/>
                  </a:lnTo>
                  <a:lnTo>
                    <a:pt x="53503" y="116145"/>
                  </a:lnTo>
                  <a:lnTo>
                    <a:pt x="58367" y="118632"/>
                  </a:lnTo>
                  <a:lnTo>
                    <a:pt x="60799" y="120431"/>
                  </a:lnTo>
                  <a:lnTo>
                    <a:pt x="63501" y="124591"/>
                  </a:lnTo>
                  <a:lnTo>
                    <a:pt x="65512" y="129142"/>
                  </a:lnTo>
                  <a:lnTo>
                    <a:pt x="69108" y="133866"/>
                  </a:lnTo>
                  <a:lnTo>
                    <a:pt x="71247" y="140830"/>
                  </a:lnTo>
                  <a:lnTo>
                    <a:pt x="73702" y="165172"/>
                  </a:lnTo>
                  <a:lnTo>
                    <a:pt x="78719" y="175059"/>
                  </a:lnTo>
                  <a:lnTo>
                    <a:pt x="79231" y="177503"/>
                  </a:lnTo>
                  <a:lnTo>
                    <a:pt x="87549" y="1896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5" name="SMARTInkShape-406"/>
            <p:cNvSpPr/>
            <p:nvPr/>
          </p:nvSpPr>
          <p:spPr>
            <a:xfrm>
              <a:off x="4170823" y="3093396"/>
              <a:ext cx="102052" cy="72857"/>
            </a:xfrm>
            <a:custGeom>
              <a:avLst/>
              <a:gdLst/>
              <a:ahLst/>
              <a:cxnLst/>
              <a:rect l="0" t="0" r="0" b="0"/>
              <a:pathLst>
                <a:path w="102052" h="72857">
                  <a:moveTo>
                    <a:pt x="7207" y="7296"/>
                  </a:moveTo>
                  <a:lnTo>
                    <a:pt x="7207" y="11169"/>
                  </a:lnTo>
                  <a:lnTo>
                    <a:pt x="6396" y="12309"/>
                  </a:lnTo>
                  <a:lnTo>
                    <a:pt x="5045" y="13070"/>
                  </a:lnTo>
                  <a:lnTo>
                    <a:pt x="3334" y="13577"/>
                  </a:lnTo>
                  <a:lnTo>
                    <a:pt x="2193" y="14726"/>
                  </a:lnTo>
                  <a:lnTo>
                    <a:pt x="925" y="18164"/>
                  </a:lnTo>
                  <a:lnTo>
                    <a:pt x="0" y="31715"/>
                  </a:lnTo>
                  <a:lnTo>
                    <a:pt x="7346" y="55264"/>
                  </a:lnTo>
                  <a:lnTo>
                    <a:pt x="10781" y="60499"/>
                  </a:lnTo>
                  <a:lnTo>
                    <a:pt x="13643" y="62220"/>
                  </a:lnTo>
                  <a:lnTo>
                    <a:pt x="27723" y="67143"/>
                  </a:lnTo>
                  <a:lnTo>
                    <a:pt x="33349" y="70373"/>
                  </a:lnTo>
                  <a:lnTo>
                    <a:pt x="41884" y="72192"/>
                  </a:lnTo>
                  <a:lnTo>
                    <a:pt x="63544" y="72856"/>
                  </a:lnTo>
                  <a:lnTo>
                    <a:pt x="70886" y="70751"/>
                  </a:lnTo>
                  <a:lnTo>
                    <a:pt x="82205" y="62794"/>
                  </a:lnTo>
                  <a:lnTo>
                    <a:pt x="98786" y="39561"/>
                  </a:lnTo>
                  <a:lnTo>
                    <a:pt x="101084" y="31807"/>
                  </a:lnTo>
                  <a:lnTo>
                    <a:pt x="10205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6" name="SMARTInkShape-407"/>
            <p:cNvSpPr/>
            <p:nvPr/>
          </p:nvSpPr>
          <p:spPr>
            <a:xfrm>
              <a:off x="4323945" y="3079853"/>
              <a:ext cx="153211" cy="115684"/>
            </a:xfrm>
            <a:custGeom>
              <a:avLst/>
              <a:gdLst/>
              <a:ahLst/>
              <a:cxnLst/>
              <a:rect l="0" t="0" r="0" b="0"/>
              <a:pathLst>
                <a:path w="153211" h="115684">
                  <a:moveTo>
                    <a:pt x="0" y="64613"/>
                  </a:moveTo>
                  <a:lnTo>
                    <a:pt x="0" y="68486"/>
                  </a:lnTo>
                  <a:lnTo>
                    <a:pt x="810" y="69627"/>
                  </a:lnTo>
                  <a:lnTo>
                    <a:pt x="2161" y="70388"/>
                  </a:lnTo>
                  <a:lnTo>
                    <a:pt x="7288" y="71906"/>
                  </a:lnTo>
                  <a:lnTo>
                    <a:pt x="7295" y="65627"/>
                  </a:lnTo>
                  <a:lnTo>
                    <a:pt x="12309" y="58989"/>
                  </a:lnTo>
                  <a:lnTo>
                    <a:pt x="14726" y="52228"/>
                  </a:lnTo>
                  <a:lnTo>
                    <a:pt x="26165" y="32828"/>
                  </a:lnTo>
                  <a:lnTo>
                    <a:pt x="27842" y="26708"/>
                  </a:lnTo>
                  <a:lnTo>
                    <a:pt x="29099" y="24751"/>
                  </a:lnTo>
                  <a:lnTo>
                    <a:pt x="30748" y="23447"/>
                  </a:lnTo>
                  <a:lnTo>
                    <a:pt x="34742" y="21187"/>
                  </a:lnTo>
                  <a:lnTo>
                    <a:pt x="50171" y="10837"/>
                  </a:lnTo>
                  <a:lnTo>
                    <a:pt x="59811" y="7607"/>
                  </a:lnTo>
                  <a:lnTo>
                    <a:pt x="74989" y="4264"/>
                  </a:lnTo>
                  <a:lnTo>
                    <a:pt x="83588" y="1313"/>
                  </a:lnTo>
                  <a:lnTo>
                    <a:pt x="92814" y="0"/>
                  </a:lnTo>
                  <a:lnTo>
                    <a:pt x="100157" y="1579"/>
                  </a:lnTo>
                  <a:lnTo>
                    <a:pt x="106933" y="4172"/>
                  </a:lnTo>
                  <a:lnTo>
                    <a:pt x="136596" y="8287"/>
                  </a:lnTo>
                  <a:lnTo>
                    <a:pt x="144074" y="12505"/>
                  </a:lnTo>
                  <a:lnTo>
                    <a:pt x="149242" y="13235"/>
                  </a:lnTo>
                  <a:lnTo>
                    <a:pt x="150565" y="14148"/>
                  </a:lnTo>
                  <a:lnTo>
                    <a:pt x="151447" y="15568"/>
                  </a:lnTo>
                  <a:lnTo>
                    <a:pt x="152035" y="17325"/>
                  </a:lnTo>
                  <a:lnTo>
                    <a:pt x="151616" y="18496"/>
                  </a:lnTo>
                  <a:lnTo>
                    <a:pt x="150526" y="19277"/>
                  </a:lnTo>
                  <a:lnTo>
                    <a:pt x="148989" y="19797"/>
                  </a:lnTo>
                  <a:lnTo>
                    <a:pt x="147964" y="20955"/>
                  </a:lnTo>
                  <a:lnTo>
                    <a:pt x="144157" y="28638"/>
                  </a:lnTo>
                  <a:lnTo>
                    <a:pt x="139459" y="33222"/>
                  </a:lnTo>
                  <a:lnTo>
                    <a:pt x="107084" y="59752"/>
                  </a:lnTo>
                  <a:lnTo>
                    <a:pt x="104337" y="64614"/>
                  </a:lnTo>
                  <a:lnTo>
                    <a:pt x="102791" y="74071"/>
                  </a:lnTo>
                  <a:lnTo>
                    <a:pt x="102574" y="78214"/>
                  </a:lnTo>
                  <a:lnTo>
                    <a:pt x="104495" y="84979"/>
                  </a:lnTo>
                  <a:lnTo>
                    <a:pt x="112333" y="95927"/>
                  </a:lnTo>
                  <a:lnTo>
                    <a:pt x="136655" y="110793"/>
                  </a:lnTo>
                  <a:lnTo>
                    <a:pt x="153210" y="1156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7" name="SMARTInkShape-408"/>
            <p:cNvSpPr/>
            <p:nvPr/>
          </p:nvSpPr>
          <p:spPr>
            <a:xfrm>
              <a:off x="4557409" y="3027734"/>
              <a:ext cx="102141" cy="196986"/>
            </a:xfrm>
            <a:custGeom>
              <a:avLst/>
              <a:gdLst/>
              <a:ahLst/>
              <a:cxnLst/>
              <a:rect l="0" t="0" r="0" b="0"/>
              <a:pathLst>
                <a:path w="102141" h="196986">
                  <a:moveTo>
                    <a:pt x="14591" y="0"/>
                  </a:moveTo>
                  <a:lnTo>
                    <a:pt x="8309" y="6282"/>
                  </a:lnTo>
                  <a:lnTo>
                    <a:pt x="7596" y="10868"/>
                  </a:lnTo>
                  <a:lnTo>
                    <a:pt x="6502" y="39262"/>
                  </a:lnTo>
                  <a:lnTo>
                    <a:pt x="677" y="68124"/>
                  </a:lnTo>
                  <a:lnTo>
                    <a:pt x="39" y="104304"/>
                  </a:lnTo>
                  <a:lnTo>
                    <a:pt x="1" y="140716"/>
                  </a:lnTo>
                  <a:lnTo>
                    <a:pt x="0" y="160371"/>
                  </a:lnTo>
                  <a:lnTo>
                    <a:pt x="0" y="156593"/>
                  </a:lnTo>
                  <a:lnTo>
                    <a:pt x="2161" y="152552"/>
                  </a:lnTo>
                  <a:lnTo>
                    <a:pt x="31626" y="121592"/>
                  </a:lnTo>
                  <a:lnTo>
                    <a:pt x="38645" y="118892"/>
                  </a:lnTo>
                  <a:lnTo>
                    <a:pt x="74286" y="116769"/>
                  </a:lnTo>
                  <a:lnTo>
                    <a:pt x="79762" y="118910"/>
                  </a:lnTo>
                  <a:lnTo>
                    <a:pt x="82358" y="120616"/>
                  </a:lnTo>
                  <a:lnTo>
                    <a:pt x="84088" y="122564"/>
                  </a:lnTo>
                  <a:lnTo>
                    <a:pt x="93120" y="138676"/>
                  </a:lnTo>
                  <a:lnTo>
                    <a:pt x="101676" y="174648"/>
                  </a:lnTo>
                  <a:lnTo>
                    <a:pt x="102140" y="19698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8" name="SMARTInkShape-409"/>
            <p:cNvSpPr/>
            <p:nvPr/>
          </p:nvSpPr>
          <p:spPr>
            <a:xfrm>
              <a:off x="4790921" y="3169445"/>
              <a:ext cx="204232" cy="113641"/>
            </a:xfrm>
            <a:custGeom>
              <a:avLst/>
              <a:gdLst/>
              <a:ahLst/>
              <a:cxnLst/>
              <a:rect l="0" t="0" r="0" b="0"/>
              <a:pathLst>
                <a:path w="204232" h="113641">
                  <a:moveTo>
                    <a:pt x="80205" y="4204"/>
                  </a:moveTo>
                  <a:lnTo>
                    <a:pt x="70050" y="4204"/>
                  </a:lnTo>
                  <a:lnTo>
                    <a:pt x="54840" y="0"/>
                  </a:lnTo>
                  <a:lnTo>
                    <a:pt x="21777" y="6048"/>
                  </a:lnTo>
                  <a:lnTo>
                    <a:pt x="4147" y="11593"/>
                  </a:lnTo>
                  <a:lnTo>
                    <a:pt x="2748" y="13183"/>
                  </a:lnTo>
                  <a:lnTo>
                    <a:pt x="1194" y="17112"/>
                  </a:lnTo>
                  <a:lnTo>
                    <a:pt x="0" y="35848"/>
                  </a:lnTo>
                  <a:lnTo>
                    <a:pt x="2134" y="40695"/>
                  </a:lnTo>
                  <a:lnTo>
                    <a:pt x="10110" y="50413"/>
                  </a:lnTo>
                  <a:lnTo>
                    <a:pt x="19058" y="53114"/>
                  </a:lnTo>
                  <a:lnTo>
                    <a:pt x="49441" y="55148"/>
                  </a:lnTo>
                  <a:lnTo>
                    <a:pt x="56534" y="53056"/>
                  </a:lnTo>
                  <a:lnTo>
                    <a:pt x="70242" y="42822"/>
                  </a:lnTo>
                  <a:lnTo>
                    <a:pt x="89923" y="23648"/>
                  </a:lnTo>
                  <a:lnTo>
                    <a:pt x="92631" y="18790"/>
                  </a:lnTo>
                  <a:lnTo>
                    <a:pt x="94368" y="9067"/>
                  </a:lnTo>
                  <a:lnTo>
                    <a:pt x="95321" y="7446"/>
                  </a:lnTo>
                  <a:lnTo>
                    <a:pt x="96768" y="6365"/>
                  </a:lnTo>
                  <a:lnTo>
                    <a:pt x="101040" y="4631"/>
                  </a:lnTo>
                  <a:lnTo>
                    <a:pt x="96870" y="10113"/>
                  </a:lnTo>
                  <a:lnTo>
                    <a:pt x="95410" y="16673"/>
                  </a:lnTo>
                  <a:lnTo>
                    <a:pt x="94799" y="50142"/>
                  </a:lnTo>
                  <a:lnTo>
                    <a:pt x="94796" y="63988"/>
                  </a:lnTo>
                  <a:lnTo>
                    <a:pt x="96958" y="69415"/>
                  </a:lnTo>
                  <a:lnTo>
                    <a:pt x="99810" y="74529"/>
                  </a:lnTo>
                  <a:lnTo>
                    <a:pt x="101077" y="79504"/>
                  </a:lnTo>
                  <a:lnTo>
                    <a:pt x="102226" y="81155"/>
                  </a:lnTo>
                  <a:lnTo>
                    <a:pt x="103803" y="82256"/>
                  </a:lnTo>
                  <a:lnTo>
                    <a:pt x="108285" y="84022"/>
                  </a:lnTo>
                  <a:lnTo>
                    <a:pt x="119446" y="84419"/>
                  </a:lnTo>
                  <a:lnTo>
                    <a:pt x="120957" y="83621"/>
                  </a:lnTo>
                  <a:lnTo>
                    <a:pt x="121964" y="82279"/>
                  </a:lnTo>
                  <a:lnTo>
                    <a:pt x="123894" y="78625"/>
                  </a:lnTo>
                  <a:lnTo>
                    <a:pt x="127454" y="74299"/>
                  </a:lnTo>
                  <a:lnTo>
                    <a:pt x="131738" y="71836"/>
                  </a:lnTo>
                  <a:lnTo>
                    <a:pt x="136345" y="69931"/>
                  </a:lnTo>
                  <a:lnTo>
                    <a:pt x="160461" y="50099"/>
                  </a:lnTo>
                  <a:lnTo>
                    <a:pt x="165323" y="48110"/>
                  </a:lnTo>
                  <a:lnTo>
                    <a:pt x="170186" y="44524"/>
                  </a:lnTo>
                  <a:lnTo>
                    <a:pt x="172618" y="44054"/>
                  </a:lnTo>
                  <a:lnTo>
                    <a:pt x="175050" y="44552"/>
                  </a:lnTo>
                  <a:lnTo>
                    <a:pt x="182344" y="49125"/>
                  </a:lnTo>
                  <a:lnTo>
                    <a:pt x="192073" y="57932"/>
                  </a:lnTo>
                  <a:lnTo>
                    <a:pt x="194775" y="62671"/>
                  </a:lnTo>
                  <a:lnTo>
                    <a:pt x="196786" y="67478"/>
                  </a:lnTo>
                  <a:lnTo>
                    <a:pt x="201666" y="74743"/>
                  </a:lnTo>
                  <a:lnTo>
                    <a:pt x="203472" y="82029"/>
                  </a:lnTo>
                  <a:lnTo>
                    <a:pt x="204231" y="11364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9" name="SMARTInkShape-410"/>
            <p:cNvSpPr/>
            <p:nvPr/>
          </p:nvSpPr>
          <p:spPr>
            <a:xfrm>
              <a:off x="5046658" y="3078804"/>
              <a:ext cx="101639" cy="226040"/>
            </a:xfrm>
            <a:custGeom>
              <a:avLst/>
              <a:gdLst/>
              <a:ahLst/>
              <a:cxnLst/>
              <a:rect l="0" t="0" r="0" b="0"/>
              <a:pathLst>
                <a:path w="101639" h="226040">
                  <a:moveTo>
                    <a:pt x="72523" y="153211"/>
                  </a:moveTo>
                  <a:lnTo>
                    <a:pt x="65528" y="146216"/>
                  </a:lnTo>
                  <a:lnTo>
                    <a:pt x="48817" y="145942"/>
                  </a:lnTo>
                  <a:lnTo>
                    <a:pt x="43613" y="148089"/>
                  </a:lnTo>
                  <a:lnTo>
                    <a:pt x="9497" y="172691"/>
                  </a:lnTo>
                  <a:lnTo>
                    <a:pt x="2868" y="179970"/>
                  </a:lnTo>
                  <a:lnTo>
                    <a:pt x="1033" y="184829"/>
                  </a:lnTo>
                  <a:lnTo>
                    <a:pt x="0" y="195995"/>
                  </a:lnTo>
                  <a:lnTo>
                    <a:pt x="1921" y="202760"/>
                  </a:lnTo>
                  <a:lnTo>
                    <a:pt x="12035" y="216241"/>
                  </a:lnTo>
                  <a:lnTo>
                    <a:pt x="16727" y="221216"/>
                  </a:lnTo>
                  <a:lnTo>
                    <a:pt x="23676" y="223967"/>
                  </a:lnTo>
                  <a:lnTo>
                    <a:pt x="45475" y="226039"/>
                  </a:lnTo>
                  <a:lnTo>
                    <a:pt x="52666" y="221788"/>
                  </a:lnTo>
                  <a:lnTo>
                    <a:pt x="77835" y="202376"/>
                  </a:lnTo>
                  <a:lnTo>
                    <a:pt x="89155" y="184450"/>
                  </a:lnTo>
                  <a:lnTo>
                    <a:pt x="97822" y="149328"/>
                  </a:lnTo>
                  <a:lnTo>
                    <a:pt x="101194" y="116221"/>
                  </a:lnTo>
                  <a:lnTo>
                    <a:pt x="101638" y="80997"/>
                  </a:lnTo>
                  <a:lnTo>
                    <a:pt x="100875" y="64171"/>
                  </a:lnTo>
                  <a:lnTo>
                    <a:pt x="89085" y="29238"/>
                  </a:lnTo>
                  <a:lnTo>
                    <a:pt x="87181" y="20291"/>
                  </a:lnTo>
                  <a:lnTo>
                    <a:pt x="81513" y="7941"/>
                  </a:lnTo>
                  <a:lnTo>
                    <a:pt x="7981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0" name="SMARTInkShape-411"/>
            <p:cNvSpPr/>
            <p:nvPr/>
          </p:nvSpPr>
          <p:spPr>
            <a:xfrm>
              <a:off x="2872092" y="3290381"/>
              <a:ext cx="21888" cy="160507"/>
            </a:xfrm>
            <a:custGeom>
              <a:avLst/>
              <a:gdLst/>
              <a:ahLst/>
              <a:cxnLst/>
              <a:rect l="0" t="0" r="0" b="0"/>
              <a:pathLst>
                <a:path w="21888" h="160507">
                  <a:moveTo>
                    <a:pt x="0" y="0"/>
                  </a:moveTo>
                  <a:lnTo>
                    <a:pt x="0" y="10154"/>
                  </a:lnTo>
                  <a:lnTo>
                    <a:pt x="2161" y="14781"/>
                  </a:lnTo>
                  <a:lnTo>
                    <a:pt x="3873" y="17150"/>
                  </a:lnTo>
                  <a:lnTo>
                    <a:pt x="12936" y="47652"/>
                  </a:lnTo>
                  <a:lnTo>
                    <a:pt x="16262" y="64648"/>
                  </a:lnTo>
                  <a:lnTo>
                    <a:pt x="20220" y="79953"/>
                  </a:lnTo>
                  <a:lnTo>
                    <a:pt x="21789" y="114282"/>
                  </a:lnTo>
                  <a:lnTo>
                    <a:pt x="21885" y="150493"/>
                  </a:lnTo>
                  <a:lnTo>
                    <a:pt x="21887" y="1605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1" name="SMARTInkShape-412"/>
            <p:cNvSpPr/>
            <p:nvPr/>
          </p:nvSpPr>
          <p:spPr>
            <a:xfrm>
              <a:off x="3010711" y="3151762"/>
              <a:ext cx="14592" cy="313717"/>
            </a:xfrm>
            <a:custGeom>
              <a:avLst/>
              <a:gdLst/>
              <a:ahLst/>
              <a:cxnLst/>
              <a:rect l="0" t="0" r="0" b="0"/>
              <a:pathLst>
                <a:path w="14592" h="313717">
                  <a:moveTo>
                    <a:pt x="0" y="0"/>
                  </a:moveTo>
                  <a:lnTo>
                    <a:pt x="810" y="18744"/>
                  </a:lnTo>
                  <a:lnTo>
                    <a:pt x="6281" y="41569"/>
                  </a:lnTo>
                  <a:lnTo>
                    <a:pt x="7162" y="73628"/>
                  </a:lnTo>
                  <a:lnTo>
                    <a:pt x="7269" y="106145"/>
                  </a:lnTo>
                  <a:lnTo>
                    <a:pt x="11493" y="138780"/>
                  </a:lnTo>
                  <a:lnTo>
                    <a:pt x="8365" y="173448"/>
                  </a:lnTo>
                  <a:lnTo>
                    <a:pt x="7507" y="207828"/>
                  </a:lnTo>
                  <a:lnTo>
                    <a:pt x="7337" y="239208"/>
                  </a:lnTo>
                  <a:lnTo>
                    <a:pt x="7299" y="272024"/>
                  </a:lnTo>
                  <a:lnTo>
                    <a:pt x="7295" y="307295"/>
                  </a:lnTo>
                  <a:lnTo>
                    <a:pt x="7295" y="309436"/>
                  </a:lnTo>
                  <a:lnTo>
                    <a:pt x="8106" y="310863"/>
                  </a:lnTo>
                  <a:lnTo>
                    <a:pt x="9457" y="311814"/>
                  </a:lnTo>
                  <a:lnTo>
                    <a:pt x="14591" y="3137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2" name="SMARTInkShape-413"/>
            <p:cNvSpPr/>
            <p:nvPr/>
          </p:nvSpPr>
          <p:spPr>
            <a:xfrm>
              <a:off x="2893979" y="3319564"/>
              <a:ext cx="160507" cy="14592"/>
            </a:xfrm>
            <a:custGeom>
              <a:avLst/>
              <a:gdLst/>
              <a:ahLst/>
              <a:cxnLst/>
              <a:rect l="0" t="0" r="0" b="0"/>
              <a:pathLst>
                <a:path w="160507" h="14592">
                  <a:moveTo>
                    <a:pt x="0" y="0"/>
                  </a:moveTo>
                  <a:lnTo>
                    <a:pt x="0" y="6281"/>
                  </a:lnTo>
                  <a:lnTo>
                    <a:pt x="810" y="6620"/>
                  </a:lnTo>
                  <a:lnTo>
                    <a:pt x="34511" y="7288"/>
                  </a:lnTo>
                  <a:lnTo>
                    <a:pt x="66363" y="7294"/>
                  </a:lnTo>
                  <a:lnTo>
                    <a:pt x="101422" y="7295"/>
                  </a:lnTo>
                  <a:lnTo>
                    <a:pt x="125567" y="9457"/>
                  </a:lnTo>
                  <a:lnTo>
                    <a:pt x="160506" y="1459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3" name="SMARTInkShape-414"/>
            <p:cNvSpPr/>
            <p:nvPr/>
          </p:nvSpPr>
          <p:spPr>
            <a:xfrm>
              <a:off x="3113077" y="3326859"/>
              <a:ext cx="152839" cy="138610"/>
            </a:xfrm>
            <a:custGeom>
              <a:avLst/>
              <a:gdLst/>
              <a:ahLst/>
              <a:cxnLst/>
              <a:rect l="0" t="0" r="0" b="0"/>
              <a:pathLst>
                <a:path w="152839" h="138610">
                  <a:moveTo>
                    <a:pt x="87323" y="0"/>
                  </a:moveTo>
                  <a:lnTo>
                    <a:pt x="70173" y="0"/>
                  </a:lnTo>
                  <a:lnTo>
                    <a:pt x="36058" y="6845"/>
                  </a:lnTo>
                  <a:lnTo>
                    <a:pt x="8476" y="7270"/>
                  </a:lnTo>
                  <a:lnTo>
                    <a:pt x="5575" y="8089"/>
                  </a:lnTo>
                  <a:lnTo>
                    <a:pt x="3641" y="9446"/>
                  </a:lnTo>
                  <a:lnTo>
                    <a:pt x="538" y="13575"/>
                  </a:lnTo>
                  <a:lnTo>
                    <a:pt x="0" y="18164"/>
                  </a:lnTo>
                  <a:lnTo>
                    <a:pt x="1546" y="20216"/>
                  </a:lnTo>
                  <a:lnTo>
                    <a:pt x="7587" y="24657"/>
                  </a:lnTo>
                  <a:lnTo>
                    <a:pt x="38980" y="39105"/>
                  </a:lnTo>
                  <a:lnTo>
                    <a:pt x="73091" y="55320"/>
                  </a:lnTo>
                  <a:lnTo>
                    <a:pt x="93914" y="63859"/>
                  </a:lnTo>
                  <a:lnTo>
                    <a:pt x="130162" y="84425"/>
                  </a:lnTo>
                  <a:lnTo>
                    <a:pt x="147357" y="97186"/>
                  </a:lnTo>
                  <a:lnTo>
                    <a:pt x="150483" y="102101"/>
                  </a:lnTo>
                  <a:lnTo>
                    <a:pt x="151873" y="107798"/>
                  </a:lnTo>
                  <a:lnTo>
                    <a:pt x="152838" y="121571"/>
                  </a:lnTo>
                  <a:lnTo>
                    <a:pt x="150758" y="125098"/>
                  </a:lnTo>
                  <a:lnTo>
                    <a:pt x="142817" y="133967"/>
                  </a:lnTo>
                  <a:lnTo>
                    <a:pt x="136036" y="136552"/>
                  </a:lnTo>
                  <a:lnTo>
                    <a:pt x="100332" y="138566"/>
                  </a:lnTo>
                  <a:lnTo>
                    <a:pt x="86020" y="138609"/>
                  </a:lnTo>
                  <a:lnTo>
                    <a:pt x="80529" y="136454"/>
                  </a:lnTo>
                  <a:lnTo>
                    <a:pt x="75386" y="133603"/>
                  </a:lnTo>
                  <a:lnTo>
                    <a:pt x="65436" y="1313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4" name="SMARTInkShape-415"/>
            <p:cNvSpPr/>
            <p:nvPr/>
          </p:nvSpPr>
          <p:spPr>
            <a:xfrm>
              <a:off x="3492230" y="3341451"/>
              <a:ext cx="21888" cy="211578"/>
            </a:xfrm>
            <a:custGeom>
              <a:avLst/>
              <a:gdLst/>
              <a:ahLst/>
              <a:cxnLst/>
              <a:rect l="0" t="0" r="0" b="0"/>
              <a:pathLst>
                <a:path w="21888" h="211578">
                  <a:moveTo>
                    <a:pt x="0" y="0"/>
                  </a:moveTo>
                  <a:lnTo>
                    <a:pt x="3873" y="3873"/>
                  </a:lnTo>
                  <a:lnTo>
                    <a:pt x="5774" y="10098"/>
                  </a:lnTo>
                  <a:lnTo>
                    <a:pt x="9324" y="44661"/>
                  </a:lnTo>
                  <a:lnTo>
                    <a:pt x="13897" y="75356"/>
                  </a:lnTo>
                  <a:lnTo>
                    <a:pt x="14500" y="109752"/>
                  </a:lnTo>
                  <a:lnTo>
                    <a:pt x="20354" y="143795"/>
                  </a:lnTo>
                  <a:lnTo>
                    <a:pt x="21797" y="179838"/>
                  </a:lnTo>
                  <a:lnTo>
                    <a:pt x="21887" y="21157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5" name="SMARTInkShape-416"/>
            <p:cNvSpPr/>
            <p:nvPr/>
          </p:nvSpPr>
          <p:spPr>
            <a:xfrm>
              <a:off x="3565325" y="3443692"/>
              <a:ext cx="130751" cy="116632"/>
            </a:xfrm>
            <a:custGeom>
              <a:avLst/>
              <a:gdLst/>
              <a:ahLst/>
              <a:cxnLst/>
              <a:rect l="0" t="0" r="0" b="0"/>
              <a:pathLst>
                <a:path w="130751" h="116632">
                  <a:moveTo>
                    <a:pt x="14453" y="80153"/>
                  </a:moveTo>
                  <a:lnTo>
                    <a:pt x="8172" y="80153"/>
                  </a:lnTo>
                  <a:lnTo>
                    <a:pt x="11331" y="76280"/>
                  </a:lnTo>
                  <a:lnTo>
                    <a:pt x="15228" y="74378"/>
                  </a:lnTo>
                  <a:lnTo>
                    <a:pt x="48941" y="69011"/>
                  </a:lnTo>
                  <a:lnTo>
                    <a:pt x="77722" y="61991"/>
                  </a:lnTo>
                  <a:lnTo>
                    <a:pt x="110591" y="41212"/>
                  </a:lnTo>
                  <a:lnTo>
                    <a:pt x="126222" y="26648"/>
                  </a:lnTo>
                  <a:lnTo>
                    <a:pt x="128979" y="21786"/>
                  </a:lnTo>
                  <a:lnTo>
                    <a:pt x="130750" y="12059"/>
                  </a:lnTo>
                  <a:lnTo>
                    <a:pt x="130084" y="10437"/>
                  </a:lnTo>
                  <a:lnTo>
                    <a:pt x="128830" y="9357"/>
                  </a:lnTo>
                  <a:lnTo>
                    <a:pt x="127183" y="8636"/>
                  </a:lnTo>
                  <a:lnTo>
                    <a:pt x="126085" y="7345"/>
                  </a:lnTo>
                  <a:lnTo>
                    <a:pt x="124866" y="3750"/>
                  </a:lnTo>
                  <a:lnTo>
                    <a:pt x="123730" y="2466"/>
                  </a:lnTo>
                  <a:lnTo>
                    <a:pt x="120306" y="1040"/>
                  </a:lnTo>
                  <a:lnTo>
                    <a:pt x="96611" y="0"/>
                  </a:lnTo>
                  <a:lnTo>
                    <a:pt x="77579" y="5744"/>
                  </a:lnTo>
                  <a:lnTo>
                    <a:pt x="43631" y="21844"/>
                  </a:lnTo>
                  <a:lnTo>
                    <a:pt x="29044" y="31261"/>
                  </a:lnTo>
                  <a:lnTo>
                    <a:pt x="10551" y="48675"/>
                  </a:lnTo>
                  <a:lnTo>
                    <a:pt x="3389" y="60648"/>
                  </a:lnTo>
                  <a:lnTo>
                    <a:pt x="907" y="70500"/>
                  </a:lnTo>
                  <a:lnTo>
                    <a:pt x="0" y="88770"/>
                  </a:lnTo>
                  <a:lnTo>
                    <a:pt x="1575" y="91572"/>
                  </a:lnTo>
                  <a:lnTo>
                    <a:pt x="16311" y="104374"/>
                  </a:lnTo>
                  <a:lnTo>
                    <a:pt x="23656" y="107130"/>
                  </a:lnTo>
                  <a:lnTo>
                    <a:pt x="31514" y="109166"/>
                  </a:lnTo>
                  <a:lnTo>
                    <a:pt x="43637" y="1166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6" name="SMARTInkShape-417"/>
            <p:cNvSpPr/>
            <p:nvPr/>
          </p:nvSpPr>
          <p:spPr>
            <a:xfrm>
              <a:off x="3689553" y="3458209"/>
              <a:ext cx="94507" cy="116707"/>
            </a:xfrm>
            <a:custGeom>
              <a:avLst/>
              <a:gdLst/>
              <a:ahLst/>
              <a:cxnLst/>
              <a:rect l="0" t="0" r="0" b="0"/>
              <a:pathLst>
                <a:path w="94507" h="116707">
                  <a:moveTo>
                    <a:pt x="72619" y="7269"/>
                  </a:moveTo>
                  <a:lnTo>
                    <a:pt x="72619" y="988"/>
                  </a:lnTo>
                  <a:lnTo>
                    <a:pt x="71809" y="650"/>
                  </a:lnTo>
                  <a:lnTo>
                    <a:pt x="55470" y="0"/>
                  </a:lnTo>
                  <a:lnTo>
                    <a:pt x="50676" y="2148"/>
                  </a:lnTo>
                  <a:lnTo>
                    <a:pt x="27424" y="17125"/>
                  </a:lnTo>
                  <a:lnTo>
                    <a:pt x="11910" y="41755"/>
                  </a:lnTo>
                  <a:lnTo>
                    <a:pt x="1376" y="78083"/>
                  </a:lnTo>
                  <a:lnTo>
                    <a:pt x="0" y="93404"/>
                  </a:lnTo>
                  <a:lnTo>
                    <a:pt x="1974" y="100405"/>
                  </a:lnTo>
                  <a:lnTo>
                    <a:pt x="3635" y="103407"/>
                  </a:lnTo>
                  <a:lnTo>
                    <a:pt x="13719" y="111504"/>
                  </a:lnTo>
                  <a:lnTo>
                    <a:pt x="23103" y="115164"/>
                  </a:lnTo>
                  <a:lnTo>
                    <a:pt x="25827" y="114867"/>
                  </a:lnTo>
                  <a:lnTo>
                    <a:pt x="38187" y="110728"/>
                  </a:lnTo>
                  <a:lnTo>
                    <a:pt x="45967" y="109186"/>
                  </a:lnTo>
                  <a:lnTo>
                    <a:pt x="54904" y="103759"/>
                  </a:lnTo>
                  <a:lnTo>
                    <a:pt x="75025" y="85060"/>
                  </a:lnTo>
                  <a:lnTo>
                    <a:pt x="77741" y="78052"/>
                  </a:lnTo>
                  <a:lnTo>
                    <a:pt x="79915" y="43787"/>
                  </a:lnTo>
                  <a:lnTo>
                    <a:pt x="79915" y="78723"/>
                  </a:lnTo>
                  <a:lnTo>
                    <a:pt x="79915" y="89657"/>
                  </a:lnTo>
                  <a:lnTo>
                    <a:pt x="83788" y="101036"/>
                  </a:lnTo>
                  <a:lnTo>
                    <a:pt x="94506" y="1167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7" name="SMARTInkShape-418"/>
            <p:cNvSpPr/>
            <p:nvPr/>
          </p:nvSpPr>
          <p:spPr>
            <a:xfrm>
              <a:off x="3813694" y="3357621"/>
              <a:ext cx="108985" cy="228444"/>
            </a:xfrm>
            <a:custGeom>
              <a:avLst/>
              <a:gdLst/>
              <a:ahLst/>
              <a:cxnLst/>
              <a:rect l="0" t="0" r="0" b="0"/>
              <a:pathLst>
                <a:path w="108985" h="228444">
                  <a:moveTo>
                    <a:pt x="94393" y="144337"/>
                  </a:moveTo>
                  <a:lnTo>
                    <a:pt x="94393" y="140464"/>
                  </a:lnTo>
                  <a:lnTo>
                    <a:pt x="93583" y="139323"/>
                  </a:lnTo>
                  <a:lnTo>
                    <a:pt x="92232" y="138562"/>
                  </a:lnTo>
                  <a:lnTo>
                    <a:pt x="84239" y="137341"/>
                  </a:lnTo>
                  <a:lnTo>
                    <a:pt x="63755" y="137067"/>
                  </a:lnTo>
                  <a:lnTo>
                    <a:pt x="58349" y="139214"/>
                  </a:lnTo>
                  <a:lnTo>
                    <a:pt x="26038" y="159759"/>
                  </a:lnTo>
                  <a:lnTo>
                    <a:pt x="4682" y="186742"/>
                  </a:lnTo>
                  <a:lnTo>
                    <a:pt x="1070" y="196712"/>
                  </a:lnTo>
                  <a:lnTo>
                    <a:pt x="0" y="208674"/>
                  </a:lnTo>
                  <a:lnTo>
                    <a:pt x="1910" y="215624"/>
                  </a:lnTo>
                  <a:lnTo>
                    <a:pt x="3555" y="218613"/>
                  </a:lnTo>
                  <a:lnTo>
                    <a:pt x="5462" y="220605"/>
                  </a:lnTo>
                  <a:lnTo>
                    <a:pt x="20583" y="227938"/>
                  </a:lnTo>
                  <a:lnTo>
                    <a:pt x="24110" y="228443"/>
                  </a:lnTo>
                  <a:lnTo>
                    <a:pt x="55824" y="220914"/>
                  </a:lnTo>
                  <a:lnTo>
                    <a:pt x="63200" y="214580"/>
                  </a:lnTo>
                  <a:lnTo>
                    <a:pt x="88398" y="183088"/>
                  </a:lnTo>
                  <a:lnTo>
                    <a:pt x="98223" y="157936"/>
                  </a:lnTo>
                  <a:lnTo>
                    <a:pt x="101233" y="122319"/>
                  </a:lnTo>
                  <a:lnTo>
                    <a:pt x="101629" y="85953"/>
                  </a:lnTo>
                  <a:lnTo>
                    <a:pt x="99510" y="64078"/>
                  </a:lnTo>
                  <a:lnTo>
                    <a:pt x="92681" y="28245"/>
                  </a:lnTo>
                  <a:lnTo>
                    <a:pt x="88200" y="12149"/>
                  </a:lnTo>
                  <a:lnTo>
                    <a:pt x="87424" y="3750"/>
                  </a:lnTo>
                  <a:lnTo>
                    <a:pt x="86504" y="1974"/>
                  </a:lnTo>
                  <a:lnTo>
                    <a:pt x="85081" y="790"/>
                  </a:lnTo>
                  <a:lnTo>
                    <a:pt x="83321" y="0"/>
                  </a:lnTo>
                  <a:lnTo>
                    <a:pt x="82148" y="285"/>
                  </a:lnTo>
                  <a:lnTo>
                    <a:pt x="81366" y="1285"/>
                  </a:lnTo>
                  <a:lnTo>
                    <a:pt x="80497" y="4558"/>
                  </a:lnTo>
                  <a:lnTo>
                    <a:pt x="80111" y="8715"/>
                  </a:lnTo>
                  <a:lnTo>
                    <a:pt x="77777" y="13265"/>
                  </a:lnTo>
                  <a:lnTo>
                    <a:pt x="76021" y="15613"/>
                  </a:lnTo>
                  <a:lnTo>
                    <a:pt x="74068" y="22545"/>
                  </a:lnTo>
                  <a:lnTo>
                    <a:pt x="72597" y="58360"/>
                  </a:lnTo>
                  <a:lnTo>
                    <a:pt x="72514" y="94418"/>
                  </a:lnTo>
                  <a:lnTo>
                    <a:pt x="73318" y="121866"/>
                  </a:lnTo>
                  <a:lnTo>
                    <a:pt x="82661" y="152676"/>
                  </a:lnTo>
                  <a:lnTo>
                    <a:pt x="90581" y="185343"/>
                  </a:lnTo>
                  <a:lnTo>
                    <a:pt x="108984" y="2172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8" name="SMARTInkShape-419"/>
            <p:cNvSpPr/>
            <p:nvPr/>
          </p:nvSpPr>
          <p:spPr>
            <a:xfrm>
              <a:off x="3959158" y="3517689"/>
              <a:ext cx="108285" cy="93706"/>
            </a:xfrm>
            <a:custGeom>
              <a:avLst/>
              <a:gdLst/>
              <a:ahLst/>
              <a:cxnLst/>
              <a:rect l="0" t="0" r="0" b="0"/>
              <a:pathLst>
                <a:path w="108285" h="93706">
                  <a:moveTo>
                    <a:pt x="0" y="49930"/>
                  </a:moveTo>
                  <a:lnTo>
                    <a:pt x="6281" y="56212"/>
                  </a:lnTo>
                  <a:lnTo>
                    <a:pt x="39160" y="57199"/>
                  </a:lnTo>
                  <a:lnTo>
                    <a:pt x="68641" y="56414"/>
                  </a:lnTo>
                  <a:lnTo>
                    <a:pt x="91499" y="49795"/>
                  </a:lnTo>
                  <a:lnTo>
                    <a:pt x="96870" y="46357"/>
                  </a:lnTo>
                  <a:lnTo>
                    <a:pt x="99798" y="42127"/>
                  </a:lnTo>
                  <a:lnTo>
                    <a:pt x="101910" y="37545"/>
                  </a:lnTo>
                  <a:lnTo>
                    <a:pt x="106845" y="30408"/>
                  </a:lnTo>
                  <a:lnTo>
                    <a:pt x="108284" y="25581"/>
                  </a:lnTo>
                  <a:lnTo>
                    <a:pt x="107857" y="23159"/>
                  </a:lnTo>
                  <a:lnTo>
                    <a:pt x="103510" y="13447"/>
                  </a:lnTo>
                  <a:lnTo>
                    <a:pt x="103053" y="11017"/>
                  </a:lnTo>
                  <a:lnTo>
                    <a:pt x="101938" y="9396"/>
                  </a:lnTo>
                  <a:lnTo>
                    <a:pt x="100384" y="8316"/>
                  </a:lnTo>
                  <a:lnTo>
                    <a:pt x="96496" y="6305"/>
                  </a:lnTo>
                  <a:lnTo>
                    <a:pt x="89749" y="1426"/>
                  </a:lnTo>
                  <a:lnTo>
                    <a:pt x="85014" y="0"/>
                  </a:lnTo>
                  <a:lnTo>
                    <a:pt x="82616" y="431"/>
                  </a:lnTo>
                  <a:lnTo>
                    <a:pt x="72944" y="4785"/>
                  </a:lnTo>
                  <a:lnTo>
                    <a:pt x="70516" y="5242"/>
                  </a:lnTo>
                  <a:lnTo>
                    <a:pt x="63227" y="9758"/>
                  </a:lnTo>
                  <a:lnTo>
                    <a:pt x="48638" y="23282"/>
                  </a:lnTo>
                  <a:lnTo>
                    <a:pt x="45936" y="28088"/>
                  </a:lnTo>
                  <a:lnTo>
                    <a:pt x="39855" y="45222"/>
                  </a:lnTo>
                  <a:lnTo>
                    <a:pt x="41492" y="51351"/>
                  </a:lnTo>
                  <a:lnTo>
                    <a:pt x="56305" y="77552"/>
                  </a:lnTo>
                  <a:lnTo>
                    <a:pt x="58260" y="83283"/>
                  </a:lnTo>
                  <a:lnTo>
                    <a:pt x="65661" y="937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9" name="SMARTInkShape-420"/>
            <p:cNvSpPr/>
            <p:nvPr/>
          </p:nvSpPr>
          <p:spPr>
            <a:xfrm>
              <a:off x="4090481" y="3509298"/>
              <a:ext cx="116733" cy="116659"/>
            </a:xfrm>
            <a:custGeom>
              <a:avLst/>
              <a:gdLst/>
              <a:ahLst/>
              <a:cxnLst/>
              <a:rect l="0" t="0" r="0" b="0"/>
              <a:pathLst>
                <a:path w="116733" h="116659">
                  <a:moveTo>
                    <a:pt x="0" y="94800"/>
                  </a:moveTo>
                  <a:lnTo>
                    <a:pt x="0" y="116658"/>
                  </a:lnTo>
                  <a:lnTo>
                    <a:pt x="0" y="82480"/>
                  </a:lnTo>
                  <a:lnTo>
                    <a:pt x="0" y="48661"/>
                  </a:lnTo>
                  <a:lnTo>
                    <a:pt x="810" y="26776"/>
                  </a:lnTo>
                  <a:lnTo>
                    <a:pt x="7430" y="10713"/>
                  </a:lnTo>
                  <a:lnTo>
                    <a:pt x="9007" y="9559"/>
                  </a:lnTo>
                  <a:lnTo>
                    <a:pt x="12920" y="7466"/>
                  </a:lnTo>
                  <a:lnTo>
                    <a:pt x="17361" y="3834"/>
                  </a:lnTo>
                  <a:lnTo>
                    <a:pt x="24199" y="1679"/>
                  </a:lnTo>
                  <a:lnTo>
                    <a:pt x="58877" y="0"/>
                  </a:lnTo>
                  <a:lnTo>
                    <a:pt x="67510" y="786"/>
                  </a:lnTo>
                  <a:lnTo>
                    <a:pt x="81819" y="5734"/>
                  </a:lnTo>
                  <a:lnTo>
                    <a:pt x="116732" y="725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0" name="SMARTInkShape-421"/>
            <p:cNvSpPr/>
            <p:nvPr/>
          </p:nvSpPr>
          <p:spPr>
            <a:xfrm>
              <a:off x="4236556" y="3509256"/>
              <a:ext cx="101514" cy="131291"/>
            </a:xfrm>
            <a:custGeom>
              <a:avLst/>
              <a:gdLst/>
              <a:ahLst/>
              <a:cxnLst/>
              <a:rect l="0" t="0" r="0" b="0"/>
              <a:pathLst>
                <a:path w="101514" h="131291">
                  <a:moveTo>
                    <a:pt x="58206" y="7293"/>
                  </a:moveTo>
                  <a:lnTo>
                    <a:pt x="54332" y="3420"/>
                  </a:lnTo>
                  <a:lnTo>
                    <a:pt x="50270" y="1518"/>
                  </a:lnTo>
                  <a:lnTo>
                    <a:pt x="16344" y="5"/>
                  </a:lnTo>
                  <a:lnTo>
                    <a:pt x="5991" y="0"/>
                  </a:lnTo>
                  <a:lnTo>
                    <a:pt x="3940" y="810"/>
                  </a:lnTo>
                  <a:lnTo>
                    <a:pt x="2574" y="2160"/>
                  </a:lnTo>
                  <a:lnTo>
                    <a:pt x="380" y="6279"/>
                  </a:lnTo>
                  <a:lnTo>
                    <a:pt x="0" y="14739"/>
                  </a:lnTo>
                  <a:lnTo>
                    <a:pt x="2072" y="20870"/>
                  </a:lnTo>
                  <a:lnTo>
                    <a:pt x="22563" y="44323"/>
                  </a:lnTo>
                  <a:lnTo>
                    <a:pt x="56758" y="73003"/>
                  </a:lnTo>
                  <a:lnTo>
                    <a:pt x="85100" y="102142"/>
                  </a:lnTo>
                  <a:lnTo>
                    <a:pt x="100405" y="122157"/>
                  </a:lnTo>
                  <a:lnTo>
                    <a:pt x="101280" y="125356"/>
                  </a:lnTo>
                  <a:lnTo>
                    <a:pt x="101513" y="127345"/>
                  </a:lnTo>
                  <a:lnTo>
                    <a:pt x="100048" y="128670"/>
                  </a:lnTo>
                  <a:lnTo>
                    <a:pt x="91049" y="130535"/>
                  </a:lnTo>
                  <a:lnTo>
                    <a:pt x="64132" y="131290"/>
                  </a:lnTo>
                  <a:lnTo>
                    <a:pt x="31036" y="122312"/>
                  </a:lnTo>
                  <a:lnTo>
                    <a:pt x="25054" y="119211"/>
                  </a:lnTo>
                  <a:lnTo>
                    <a:pt x="14431" y="1167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1" name="SMARTInkShape-422"/>
            <p:cNvSpPr/>
            <p:nvPr/>
          </p:nvSpPr>
          <p:spPr>
            <a:xfrm>
              <a:off x="4338563" y="3458183"/>
              <a:ext cx="116706" cy="182395"/>
            </a:xfrm>
            <a:custGeom>
              <a:avLst/>
              <a:gdLst/>
              <a:ahLst/>
              <a:cxnLst/>
              <a:rect l="0" t="0" r="0" b="0"/>
              <a:pathLst>
                <a:path w="116706" h="182395">
                  <a:moveTo>
                    <a:pt x="7269" y="0"/>
                  </a:moveTo>
                  <a:lnTo>
                    <a:pt x="8079" y="25364"/>
                  </a:lnTo>
                  <a:lnTo>
                    <a:pt x="11472" y="39220"/>
                  </a:lnTo>
                  <a:lnTo>
                    <a:pt x="9685" y="53594"/>
                  </a:lnTo>
                  <a:lnTo>
                    <a:pt x="11948" y="68931"/>
                  </a:lnTo>
                  <a:lnTo>
                    <a:pt x="7786" y="103898"/>
                  </a:lnTo>
                  <a:lnTo>
                    <a:pt x="6612" y="118964"/>
                  </a:lnTo>
                  <a:lnTo>
                    <a:pt x="663" y="148329"/>
                  </a:lnTo>
                  <a:lnTo>
                    <a:pt x="0" y="173229"/>
                  </a:lnTo>
                  <a:lnTo>
                    <a:pt x="6257" y="181215"/>
                  </a:lnTo>
                  <a:lnTo>
                    <a:pt x="6594" y="180798"/>
                  </a:lnTo>
                  <a:lnTo>
                    <a:pt x="14698" y="148954"/>
                  </a:lnTo>
                  <a:lnTo>
                    <a:pt x="38658" y="115031"/>
                  </a:lnTo>
                  <a:lnTo>
                    <a:pt x="46350" y="107870"/>
                  </a:lnTo>
                  <a:lnTo>
                    <a:pt x="65502" y="96701"/>
                  </a:lnTo>
                  <a:lnTo>
                    <a:pt x="79210" y="95211"/>
                  </a:lnTo>
                  <a:lnTo>
                    <a:pt x="81980" y="95900"/>
                  </a:lnTo>
                  <a:lnTo>
                    <a:pt x="83828" y="97169"/>
                  </a:lnTo>
                  <a:lnTo>
                    <a:pt x="90665" y="105031"/>
                  </a:lnTo>
                  <a:lnTo>
                    <a:pt x="95134" y="107478"/>
                  </a:lnTo>
                  <a:lnTo>
                    <a:pt x="97461" y="108131"/>
                  </a:lnTo>
                  <a:lnTo>
                    <a:pt x="99011" y="109377"/>
                  </a:lnTo>
                  <a:lnTo>
                    <a:pt x="107707" y="124167"/>
                  </a:lnTo>
                  <a:lnTo>
                    <a:pt x="116375" y="159218"/>
                  </a:lnTo>
                  <a:lnTo>
                    <a:pt x="116705" y="1823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2" name="SMARTInkShape-423"/>
            <p:cNvSpPr/>
            <p:nvPr/>
          </p:nvSpPr>
          <p:spPr>
            <a:xfrm>
              <a:off x="4535522" y="3604098"/>
              <a:ext cx="21888" cy="80254"/>
            </a:xfrm>
            <a:custGeom>
              <a:avLst/>
              <a:gdLst/>
              <a:ahLst/>
              <a:cxnLst/>
              <a:rect l="0" t="0" r="0" b="0"/>
              <a:pathLst>
                <a:path w="21888" h="80254">
                  <a:moveTo>
                    <a:pt x="0" y="0"/>
                  </a:moveTo>
                  <a:lnTo>
                    <a:pt x="0" y="17150"/>
                  </a:lnTo>
                  <a:lnTo>
                    <a:pt x="2161" y="21943"/>
                  </a:lnTo>
                  <a:lnTo>
                    <a:pt x="5013" y="26776"/>
                  </a:lnTo>
                  <a:lnTo>
                    <a:pt x="6619" y="34865"/>
                  </a:lnTo>
                  <a:lnTo>
                    <a:pt x="7905" y="46359"/>
                  </a:lnTo>
                  <a:lnTo>
                    <a:pt x="12250" y="56069"/>
                  </a:lnTo>
                  <a:lnTo>
                    <a:pt x="14708" y="68044"/>
                  </a:lnTo>
                  <a:lnTo>
                    <a:pt x="21887" y="802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3" name="SMARTInkShape-424"/>
            <p:cNvSpPr/>
            <p:nvPr/>
          </p:nvSpPr>
          <p:spPr>
            <a:xfrm>
              <a:off x="4572000" y="3553028"/>
              <a:ext cx="1" cy="7296"/>
            </a:xfrm>
            <a:custGeom>
              <a:avLst/>
              <a:gdLst/>
              <a:ahLst/>
              <a:cxnLst/>
              <a:rect l="0" t="0" r="0" b="0"/>
              <a:pathLst>
                <a:path w="1" h="7296">
                  <a:moveTo>
                    <a:pt x="0" y="7295"/>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4" name="SMARTInkShape-425"/>
            <p:cNvSpPr/>
            <p:nvPr/>
          </p:nvSpPr>
          <p:spPr>
            <a:xfrm>
              <a:off x="4608478" y="3597267"/>
              <a:ext cx="151945" cy="166189"/>
            </a:xfrm>
            <a:custGeom>
              <a:avLst/>
              <a:gdLst/>
              <a:ahLst/>
              <a:cxnLst/>
              <a:rect l="0" t="0" r="0" b="0"/>
              <a:pathLst>
                <a:path w="151945" h="166189">
                  <a:moveTo>
                    <a:pt x="0" y="87084"/>
                  </a:moveTo>
                  <a:lnTo>
                    <a:pt x="0" y="121647"/>
                  </a:lnTo>
                  <a:lnTo>
                    <a:pt x="0" y="157731"/>
                  </a:lnTo>
                  <a:lnTo>
                    <a:pt x="0" y="166188"/>
                  </a:lnTo>
                  <a:lnTo>
                    <a:pt x="0" y="156439"/>
                  </a:lnTo>
                  <a:lnTo>
                    <a:pt x="6621" y="128073"/>
                  </a:lnTo>
                  <a:lnTo>
                    <a:pt x="9418" y="92198"/>
                  </a:lnTo>
                  <a:lnTo>
                    <a:pt x="16300" y="58350"/>
                  </a:lnTo>
                  <a:lnTo>
                    <a:pt x="31716" y="23881"/>
                  </a:lnTo>
                  <a:lnTo>
                    <a:pt x="35068" y="13144"/>
                  </a:lnTo>
                  <a:lnTo>
                    <a:pt x="40176" y="7475"/>
                  </a:lnTo>
                  <a:lnTo>
                    <a:pt x="47039" y="3064"/>
                  </a:lnTo>
                  <a:lnTo>
                    <a:pt x="52792" y="1103"/>
                  </a:lnTo>
                  <a:lnTo>
                    <a:pt x="64461" y="0"/>
                  </a:lnTo>
                  <a:lnTo>
                    <a:pt x="78187" y="3546"/>
                  </a:lnTo>
                  <a:lnTo>
                    <a:pt x="111890" y="19893"/>
                  </a:lnTo>
                  <a:lnTo>
                    <a:pt x="139433" y="40210"/>
                  </a:lnTo>
                  <a:lnTo>
                    <a:pt x="148935" y="56822"/>
                  </a:lnTo>
                  <a:lnTo>
                    <a:pt x="151944" y="66588"/>
                  </a:lnTo>
                  <a:lnTo>
                    <a:pt x="151556" y="69367"/>
                  </a:lnTo>
                  <a:lnTo>
                    <a:pt x="145707" y="83781"/>
                  </a:lnTo>
                  <a:lnTo>
                    <a:pt x="144156" y="84882"/>
                  </a:lnTo>
                  <a:lnTo>
                    <a:pt x="123233" y="92665"/>
                  </a:lnTo>
                  <a:lnTo>
                    <a:pt x="92344" y="94279"/>
                  </a:lnTo>
                  <a:lnTo>
                    <a:pt x="57133" y="94371"/>
                  </a:lnTo>
                  <a:lnTo>
                    <a:pt x="21888" y="8708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45" name="SMARTInkShape-Group93"/>
          <p:cNvGrpSpPr/>
          <p:nvPr/>
        </p:nvGrpSpPr>
        <p:grpSpPr>
          <a:xfrm>
            <a:off x="1014412" y="536853"/>
            <a:ext cx="2507001" cy="513279"/>
            <a:chOff x="1014412" y="536853"/>
            <a:chExt cx="2507001" cy="513279"/>
          </a:xfrm>
        </p:grpSpPr>
        <p:sp>
          <p:nvSpPr>
            <p:cNvPr id="436" name="SMARTInkShape-426"/>
            <p:cNvSpPr/>
            <p:nvPr/>
          </p:nvSpPr>
          <p:spPr>
            <a:xfrm>
              <a:off x="1184165" y="621506"/>
              <a:ext cx="40411" cy="428626"/>
            </a:xfrm>
            <a:custGeom>
              <a:avLst/>
              <a:gdLst/>
              <a:ahLst/>
              <a:cxnLst/>
              <a:rect l="0" t="0" r="0" b="0"/>
              <a:pathLst>
                <a:path w="40411" h="428626">
                  <a:moveTo>
                    <a:pt x="4176" y="0"/>
                  </a:moveTo>
                  <a:lnTo>
                    <a:pt x="328" y="0"/>
                  </a:lnTo>
                  <a:lnTo>
                    <a:pt x="0" y="794"/>
                  </a:lnTo>
                  <a:lnTo>
                    <a:pt x="2580" y="6497"/>
                  </a:lnTo>
                  <a:lnTo>
                    <a:pt x="4081" y="38077"/>
                  </a:lnTo>
                  <a:lnTo>
                    <a:pt x="8004" y="68552"/>
                  </a:lnTo>
                  <a:lnTo>
                    <a:pt x="10409" y="95806"/>
                  </a:lnTo>
                  <a:lnTo>
                    <a:pt x="11122" y="123990"/>
                  </a:lnTo>
                  <a:lnTo>
                    <a:pt x="11334" y="152449"/>
                  </a:lnTo>
                  <a:lnTo>
                    <a:pt x="11395" y="180990"/>
                  </a:lnTo>
                  <a:lnTo>
                    <a:pt x="11414" y="209555"/>
                  </a:lnTo>
                  <a:lnTo>
                    <a:pt x="11420" y="238127"/>
                  </a:lnTo>
                  <a:lnTo>
                    <a:pt x="15269" y="266701"/>
                  </a:lnTo>
                  <a:lnTo>
                    <a:pt x="17998" y="299891"/>
                  </a:lnTo>
                  <a:lnTo>
                    <a:pt x="20684" y="334081"/>
                  </a:lnTo>
                  <a:lnTo>
                    <a:pt x="24883" y="364001"/>
                  </a:lnTo>
                  <a:lnTo>
                    <a:pt x="31516" y="394352"/>
                  </a:lnTo>
                  <a:lnTo>
                    <a:pt x="33751" y="417409"/>
                  </a:lnTo>
                  <a:lnTo>
                    <a:pt x="40410" y="4286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7" name="SMARTInkShape-427"/>
            <p:cNvSpPr/>
            <p:nvPr/>
          </p:nvSpPr>
          <p:spPr>
            <a:xfrm>
              <a:off x="1014412" y="564902"/>
              <a:ext cx="430261" cy="370930"/>
            </a:xfrm>
            <a:custGeom>
              <a:avLst/>
              <a:gdLst/>
              <a:ahLst/>
              <a:cxnLst/>
              <a:rect l="0" t="0" r="0" b="0"/>
              <a:pathLst>
                <a:path w="430261" h="370930">
                  <a:moveTo>
                    <a:pt x="0" y="70892"/>
                  </a:moveTo>
                  <a:lnTo>
                    <a:pt x="0" y="67099"/>
                  </a:lnTo>
                  <a:lnTo>
                    <a:pt x="2147" y="63121"/>
                  </a:lnTo>
                  <a:lnTo>
                    <a:pt x="24712" y="35980"/>
                  </a:lnTo>
                  <a:lnTo>
                    <a:pt x="55163" y="16282"/>
                  </a:lnTo>
                  <a:lnTo>
                    <a:pt x="86578" y="5675"/>
                  </a:lnTo>
                  <a:lnTo>
                    <a:pt x="111754" y="2219"/>
                  </a:lnTo>
                  <a:lnTo>
                    <a:pt x="139048" y="683"/>
                  </a:lnTo>
                  <a:lnTo>
                    <a:pt x="167284" y="0"/>
                  </a:lnTo>
                  <a:lnTo>
                    <a:pt x="195937" y="1814"/>
                  </a:lnTo>
                  <a:lnTo>
                    <a:pt x="224776" y="5265"/>
                  </a:lnTo>
                  <a:lnTo>
                    <a:pt x="253698" y="9445"/>
                  </a:lnTo>
                  <a:lnTo>
                    <a:pt x="280509" y="16066"/>
                  </a:lnTo>
                  <a:lnTo>
                    <a:pt x="305846" y="24300"/>
                  </a:lnTo>
                  <a:lnTo>
                    <a:pt x="341940" y="38654"/>
                  </a:lnTo>
                  <a:lnTo>
                    <a:pt x="372586" y="56842"/>
                  </a:lnTo>
                  <a:lnTo>
                    <a:pt x="402844" y="79729"/>
                  </a:lnTo>
                  <a:lnTo>
                    <a:pt x="417293" y="99968"/>
                  </a:lnTo>
                  <a:lnTo>
                    <a:pt x="429391" y="131933"/>
                  </a:lnTo>
                  <a:lnTo>
                    <a:pt x="430260" y="148028"/>
                  </a:lnTo>
                  <a:lnTo>
                    <a:pt x="424256" y="181555"/>
                  </a:lnTo>
                  <a:lnTo>
                    <a:pt x="409950" y="209338"/>
                  </a:lnTo>
                  <a:lnTo>
                    <a:pt x="390411" y="237678"/>
                  </a:lnTo>
                  <a:lnTo>
                    <a:pt x="365475" y="266184"/>
                  </a:lnTo>
                  <a:lnTo>
                    <a:pt x="333841" y="294738"/>
                  </a:lnTo>
                  <a:lnTo>
                    <a:pt x="302816" y="319514"/>
                  </a:lnTo>
                  <a:lnTo>
                    <a:pt x="273224" y="341937"/>
                  </a:lnTo>
                  <a:lnTo>
                    <a:pt x="231905" y="37092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8" name="SMARTInkShape-428"/>
            <p:cNvSpPr/>
            <p:nvPr/>
          </p:nvSpPr>
          <p:spPr>
            <a:xfrm>
              <a:off x="1373523" y="778767"/>
              <a:ext cx="452555" cy="212252"/>
            </a:xfrm>
            <a:custGeom>
              <a:avLst/>
              <a:gdLst/>
              <a:ahLst/>
              <a:cxnLst/>
              <a:rect l="0" t="0" r="0" b="0"/>
              <a:pathLst>
                <a:path w="452555" h="212252">
                  <a:moveTo>
                    <a:pt x="104698" y="7046"/>
                  </a:moveTo>
                  <a:lnTo>
                    <a:pt x="97539" y="7046"/>
                  </a:lnTo>
                  <a:lnTo>
                    <a:pt x="91682" y="13542"/>
                  </a:lnTo>
                  <a:lnTo>
                    <a:pt x="83483" y="24934"/>
                  </a:lnTo>
                  <a:lnTo>
                    <a:pt x="67277" y="39951"/>
                  </a:lnTo>
                  <a:lnTo>
                    <a:pt x="44817" y="70548"/>
                  </a:lnTo>
                  <a:lnTo>
                    <a:pt x="32991" y="86069"/>
                  </a:lnTo>
                  <a:lnTo>
                    <a:pt x="21001" y="112657"/>
                  </a:lnTo>
                  <a:lnTo>
                    <a:pt x="7225" y="147969"/>
                  </a:lnTo>
                  <a:lnTo>
                    <a:pt x="180" y="178110"/>
                  </a:lnTo>
                  <a:lnTo>
                    <a:pt x="0" y="190495"/>
                  </a:lnTo>
                  <a:lnTo>
                    <a:pt x="2605" y="200497"/>
                  </a:lnTo>
                  <a:lnTo>
                    <a:pt x="6447" y="207589"/>
                  </a:lnTo>
                  <a:lnTo>
                    <a:pt x="10208" y="209797"/>
                  </a:lnTo>
                  <a:lnTo>
                    <a:pt x="20831" y="212251"/>
                  </a:lnTo>
                  <a:lnTo>
                    <a:pt x="40393" y="209840"/>
                  </a:lnTo>
                  <a:lnTo>
                    <a:pt x="57640" y="200306"/>
                  </a:lnTo>
                  <a:lnTo>
                    <a:pt x="82804" y="170461"/>
                  </a:lnTo>
                  <a:lnTo>
                    <a:pt x="102252" y="138808"/>
                  </a:lnTo>
                  <a:lnTo>
                    <a:pt x="115815" y="107685"/>
                  </a:lnTo>
                  <a:lnTo>
                    <a:pt x="124101" y="78607"/>
                  </a:lnTo>
                  <a:lnTo>
                    <a:pt x="127893" y="59205"/>
                  </a:lnTo>
                  <a:lnTo>
                    <a:pt x="132541" y="42219"/>
                  </a:lnTo>
                  <a:lnTo>
                    <a:pt x="132117" y="40020"/>
                  </a:lnTo>
                  <a:lnTo>
                    <a:pt x="131029" y="38553"/>
                  </a:lnTo>
                  <a:lnTo>
                    <a:pt x="129499" y="37576"/>
                  </a:lnTo>
                  <a:lnTo>
                    <a:pt x="128479" y="37718"/>
                  </a:lnTo>
                  <a:lnTo>
                    <a:pt x="127799" y="38606"/>
                  </a:lnTo>
                  <a:lnTo>
                    <a:pt x="126841" y="43649"/>
                  </a:lnTo>
                  <a:lnTo>
                    <a:pt x="126462" y="73220"/>
                  </a:lnTo>
                  <a:lnTo>
                    <a:pt x="128589" y="107306"/>
                  </a:lnTo>
                  <a:lnTo>
                    <a:pt x="139605" y="142016"/>
                  </a:lnTo>
                  <a:lnTo>
                    <a:pt x="151633" y="157721"/>
                  </a:lnTo>
                  <a:lnTo>
                    <a:pt x="173889" y="174960"/>
                  </a:lnTo>
                  <a:lnTo>
                    <a:pt x="181742" y="177448"/>
                  </a:lnTo>
                  <a:lnTo>
                    <a:pt x="194044" y="178358"/>
                  </a:lnTo>
                  <a:lnTo>
                    <a:pt x="196470" y="176816"/>
                  </a:lnTo>
                  <a:lnTo>
                    <a:pt x="201314" y="170870"/>
                  </a:lnTo>
                  <a:lnTo>
                    <a:pt x="204004" y="162936"/>
                  </a:lnTo>
                  <a:lnTo>
                    <a:pt x="206030" y="130796"/>
                  </a:lnTo>
                  <a:lnTo>
                    <a:pt x="206144" y="96138"/>
                  </a:lnTo>
                  <a:lnTo>
                    <a:pt x="206154" y="64305"/>
                  </a:lnTo>
                  <a:lnTo>
                    <a:pt x="206961" y="47078"/>
                  </a:lnTo>
                  <a:lnTo>
                    <a:pt x="210002" y="37802"/>
                  </a:lnTo>
                  <a:lnTo>
                    <a:pt x="216186" y="30505"/>
                  </a:lnTo>
                  <a:lnTo>
                    <a:pt x="233278" y="19352"/>
                  </a:lnTo>
                  <a:lnTo>
                    <a:pt x="262928" y="10300"/>
                  </a:lnTo>
                  <a:lnTo>
                    <a:pt x="295029" y="5572"/>
                  </a:lnTo>
                  <a:lnTo>
                    <a:pt x="328300" y="1022"/>
                  </a:lnTo>
                  <a:lnTo>
                    <a:pt x="352570" y="0"/>
                  </a:lnTo>
                  <a:lnTo>
                    <a:pt x="357925" y="2062"/>
                  </a:lnTo>
                  <a:lnTo>
                    <a:pt x="360479" y="3723"/>
                  </a:lnTo>
                  <a:lnTo>
                    <a:pt x="362182" y="5624"/>
                  </a:lnTo>
                  <a:lnTo>
                    <a:pt x="364075" y="9853"/>
                  </a:lnTo>
                  <a:lnTo>
                    <a:pt x="365141" y="20489"/>
                  </a:lnTo>
                  <a:lnTo>
                    <a:pt x="355464" y="51454"/>
                  </a:lnTo>
                  <a:lnTo>
                    <a:pt x="343787" y="85830"/>
                  </a:lnTo>
                  <a:lnTo>
                    <a:pt x="331762" y="121372"/>
                  </a:lnTo>
                  <a:lnTo>
                    <a:pt x="323538" y="153275"/>
                  </a:lnTo>
                  <a:lnTo>
                    <a:pt x="322531" y="164761"/>
                  </a:lnTo>
                  <a:lnTo>
                    <a:pt x="324443" y="170539"/>
                  </a:lnTo>
                  <a:lnTo>
                    <a:pt x="326080" y="173191"/>
                  </a:lnTo>
                  <a:lnTo>
                    <a:pt x="328781" y="174959"/>
                  </a:lnTo>
                  <a:lnTo>
                    <a:pt x="336078" y="176924"/>
                  </a:lnTo>
                  <a:lnTo>
                    <a:pt x="339474" y="176654"/>
                  </a:lnTo>
                  <a:lnTo>
                    <a:pt x="345393" y="174237"/>
                  </a:lnTo>
                  <a:lnTo>
                    <a:pt x="364529" y="157870"/>
                  </a:lnTo>
                  <a:lnTo>
                    <a:pt x="378070" y="140899"/>
                  </a:lnTo>
                  <a:lnTo>
                    <a:pt x="383214" y="127655"/>
                  </a:lnTo>
                  <a:lnTo>
                    <a:pt x="391769" y="93454"/>
                  </a:lnTo>
                  <a:lnTo>
                    <a:pt x="394413" y="59348"/>
                  </a:lnTo>
                  <a:lnTo>
                    <a:pt x="394545" y="47980"/>
                  </a:lnTo>
                  <a:lnTo>
                    <a:pt x="393750" y="46242"/>
                  </a:lnTo>
                  <a:lnTo>
                    <a:pt x="392416" y="45083"/>
                  </a:lnTo>
                  <a:lnTo>
                    <a:pt x="390721" y="44310"/>
                  </a:lnTo>
                  <a:lnTo>
                    <a:pt x="390395" y="44588"/>
                  </a:lnTo>
                  <a:lnTo>
                    <a:pt x="392980" y="48773"/>
                  </a:lnTo>
                  <a:lnTo>
                    <a:pt x="401917" y="81175"/>
                  </a:lnTo>
                  <a:lnTo>
                    <a:pt x="415664" y="108510"/>
                  </a:lnTo>
                  <a:lnTo>
                    <a:pt x="446635" y="143955"/>
                  </a:lnTo>
                  <a:lnTo>
                    <a:pt x="452554" y="14992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9" name="SMARTInkShape-429"/>
            <p:cNvSpPr/>
            <p:nvPr/>
          </p:nvSpPr>
          <p:spPr>
            <a:xfrm>
              <a:off x="2181650" y="536853"/>
              <a:ext cx="215354" cy="365925"/>
            </a:xfrm>
            <a:custGeom>
              <a:avLst/>
              <a:gdLst/>
              <a:ahLst/>
              <a:cxnLst/>
              <a:rect l="0" t="0" r="0" b="0"/>
              <a:pathLst>
                <a:path w="215354" h="365925">
                  <a:moveTo>
                    <a:pt x="28517" y="34647"/>
                  </a:moveTo>
                  <a:lnTo>
                    <a:pt x="32365" y="30855"/>
                  </a:lnTo>
                  <a:lnTo>
                    <a:pt x="34254" y="26876"/>
                  </a:lnTo>
                  <a:lnTo>
                    <a:pt x="34757" y="24704"/>
                  </a:lnTo>
                  <a:lnTo>
                    <a:pt x="39313" y="17854"/>
                  </a:lnTo>
                  <a:lnTo>
                    <a:pt x="62861" y="3680"/>
                  </a:lnTo>
                  <a:lnTo>
                    <a:pt x="76986" y="336"/>
                  </a:lnTo>
                  <a:lnTo>
                    <a:pt x="101973" y="0"/>
                  </a:lnTo>
                  <a:lnTo>
                    <a:pt x="137352" y="8908"/>
                  </a:lnTo>
                  <a:lnTo>
                    <a:pt x="167739" y="28190"/>
                  </a:lnTo>
                  <a:lnTo>
                    <a:pt x="180579" y="38921"/>
                  </a:lnTo>
                  <a:lnTo>
                    <a:pt x="199796" y="69564"/>
                  </a:lnTo>
                  <a:lnTo>
                    <a:pt x="211584" y="102575"/>
                  </a:lnTo>
                  <a:lnTo>
                    <a:pt x="215353" y="130268"/>
                  </a:lnTo>
                  <a:lnTo>
                    <a:pt x="212622" y="158582"/>
                  </a:lnTo>
                  <a:lnTo>
                    <a:pt x="206713" y="187080"/>
                  </a:lnTo>
                  <a:lnTo>
                    <a:pt x="199862" y="219424"/>
                  </a:lnTo>
                  <a:lnTo>
                    <a:pt x="185039" y="250351"/>
                  </a:lnTo>
                  <a:lnTo>
                    <a:pt x="169194" y="279622"/>
                  </a:lnTo>
                  <a:lnTo>
                    <a:pt x="138647" y="312255"/>
                  </a:lnTo>
                  <a:lnTo>
                    <a:pt x="108516" y="339514"/>
                  </a:lnTo>
                  <a:lnTo>
                    <a:pt x="72842" y="359633"/>
                  </a:lnTo>
                  <a:lnTo>
                    <a:pt x="61369" y="365087"/>
                  </a:lnTo>
                  <a:lnTo>
                    <a:pt x="48755" y="365924"/>
                  </a:lnTo>
                  <a:lnTo>
                    <a:pt x="24821" y="359993"/>
                  </a:lnTo>
                  <a:lnTo>
                    <a:pt x="16675" y="353606"/>
                  </a:lnTo>
                  <a:lnTo>
                    <a:pt x="10371" y="344681"/>
                  </a:lnTo>
                  <a:lnTo>
                    <a:pt x="3099" y="326270"/>
                  </a:lnTo>
                  <a:lnTo>
                    <a:pt x="0" y="291655"/>
                  </a:lnTo>
                  <a:lnTo>
                    <a:pt x="3516" y="274133"/>
                  </a:lnTo>
                  <a:lnTo>
                    <a:pt x="13505" y="258888"/>
                  </a:lnTo>
                  <a:lnTo>
                    <a:pt x="26664" y="248109"/>
                  </a:lnTo>
                  <a:lnTo>
                    <a:pt x="38162" y="244613"/>
                  </a:lnTo>
                  <a:lnTo>
                    <a:pt x="65226" y="242368"/>
                  </a:lnTo>
                  <a:lnTo>
                    <a:pt x="93028" y="247628"/>
                  </a:lnTo>
                  <a:lnTo>
                    <a:pt x="109723" y="254827"/>
                  </a:lnTo>
                  <a:lnTo>
                    <a:pt x="134685" y="275612"/>
                  </a:lnTo>
                  <a:lnTo>
                    <a:pt x="159937" y="309919"/>
                  </a:lnTo>
                  <a:lnTo>
                    <a:pt x="176542" y="339553"/>
                  </a:lnTo>
                  <a:lnTo>
                    <a:pt x="195199" y="36326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0" name="SMARTInkShape-430"/>
            <p:cNvSpPr/>
            <p:nvPr/>
          </p:nvSpPr>
          <p:spPr>
            <a:xfrm>
              <a:off x="2511685" y="579327"/>
              <a:ext cx="169540" cy="377937"/>
            </a:xfrm>
            <a:custGeom>
              <a:avLst/>
              <a:gdLst/>
              <a:ahLst/>
              <a:cxnLst/>
              <a:rect l="0" t="0" r="0" b="0"/>
              <a:pathLst>
                <a:path w="169540" h="377937">
                  <a:moveTo>
                    <a:pt x="104316" y="27892"/>
                  </a:moveTo>
                  <a:lnTo>
                    <a:pt x="104316" y="7100"/>
                  </a:lnTo>
                  <a:lnTo>
                    <a:pt x="103511" y="4505"/>
                  </a:lnTo>
                  <a:lnTo>
                    <a:pt x="102169" y="2776"/>
                  </a:lnTo>
                  <a:lnTo>
                    <a:pt x="98530" y="854"/>
                  </a:lnTo>
                  <a:lnTo>
                    <a:pt x="94229" y="0"/>
                  </a:lnTo>
                  <a:lnTo>
                    <a:pt x="91954" y="566"/>
                  </a:lnTo>
                  <a:lnTo>
                    <a:pt x="87281" y="3312"/>
                  </a:lnTo>
                  <a:lnTo>
                    <a:pt x="67428" y="23704"/>
                  </a:lnTo>
                  <a:lnTo>
                    <a:pt x="43033" y="56856"/>
                  </a:lnTo>
                  <a:lnTo>
                    <a:pt x="25230" y="78807"/>
                  </a:lnTo>
                  <a:lnTo>
                    <a:pt x="11183" y="112150"/>
                  </a:lnTo>
                  <a:lnTo>
                    <a:pt x="655" y="141902"/>
                  </a:lnTo>
                  <a:lnTo>
                    <a:pt x="0" y="154234"/>
                  </a:lnTo>
                  <a:lnTo>
                    <a:pt x="2392" y="164213"/>
                  </a:lnTo>
                  <a:lnTo>
                    <a:pt x="6141" y="171293"/>
                  </a:lnTo>
                  <a:lnTo>
                    <a:pt x="9072" y="173499"/>
                  </a:lnTo>
                  <a:lnTo>
                    <a:pt x="16624" y="175950"/>
                  </a:lnTo>
                  <a:lnTo>
                    <a:pt x="29930" y="177330"/>
                  </a:lnTo>
                  <a:lnTo>
                    <a:pt x="39315" y="173419"/>
                  </a:lnTo>
                  <a:lnTo>
                    <a:pt x="73836" y="152479"/>
                  </a:lnTo>
                  <a:lnTo>
                    <a:pt x="99288" y="120234"/>
                  </a:lnTo>
                  <a:lnTo>
                    <a:pt x="119768" y="88765"/>
                  </a:lnTo>
                  <a:lnTo>
                    <a:pt x="138050" y="55752"/>
                  </a:lnTo>
                  <a:lnTo>
                    <a:pt x="146356" y="50170"/>
                  </a:lnTo>
                  <a:lnTo>
                    <a:pt x="146836" y="50681"/>
                  </a:lnTo>
                  <a:lnTo>
                    <a:pt x="147513" y="55987"/>
                  </a:lnTo>
                  <a:lnTo>
                    <a:pt x="146908" y="67261"/>
                  </a:lnTo>
                  <a:lnTo>
                    <a:pt x="141547" y="93764"/>
                  </a:lnTo>
                  <a:lnTo>
                    <a:pt x="140682" y="128112"/>
                  </a:lnTo>
                  <a:lnTo>
                    <a:pt x="136729" y="160313"/>
                  </a:lnTo>
                  <a:lnTo>
                    <a:pt x="134319" y="191658"/>
                  </a:lnTo>
                  <a:lnTo>
                    <a:pt x="138484" y="227193"/>
                  </a:lnTo>
                  <a:lnTo>
                    <a:pt x="142290" y="261846"/>
                  </a:lnTo>
                  <a:lnTo>
                    <a:pt x="146710" y="291857"/>
                  </a:lnTo>
                  <a:lnTo>
                    <a:pt x="155538" y="325766"/>
                  </a:lnTo>
                  <a:lnTo>
                    <a:pt x="160291" y="341576"/>
                  </a:lnTo>
                  <a:lnTo>
                    <a:pt x="163846" y="356314"/>
                  </a:lnTo>
                  <a:lnTo>
                    <a:pt x="169539" y="37793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1" name="SMARTInkShape-431"/>
            <p:cNvSpPr/>
            <p:nvPr/>
          </p:nvSpPr>
          <p:spPr>
            <a:xfrm>
              <a:off x="2797176" y="778669"/>
              <a:ext cx="108706" cy="35720"/>
            </a:xfrm>
            <a:custGeom>
              <a:avLst/>
              <a:gdLst/>
              <a:ahLst/>
              <a:cxnLst/>
              <a:rect l="0" t="0" r="0" b="0"/>
              <a:pathLst>
                <a:path w="108706" h="35720">
                  <a:moveTo>
                    <a:pt x="0" y="0"/>
                  </a:moveTo>
                  <a:lnTo>
                    <a:pt x="3847" y="3792"/>
                  </a:lnTo>
                  <a:lnTo>
                    <a:pt x="10030" y="5654"/>
                  </a:lnTo>
                  <a:lnTo>
                    <a:pt x="22566" y="8819"/>
                  </a:lnTo>
                  <a:lnTo>
                    <a:pt x="58684" y="21578"/>
                  </a:lnTo>
                  <a:lnTo>
                    <a:pt x="93637" y="30077"/>
                  </a:lnTo>
                  <a:lnTo>
                    <a:pt x="108705" y="357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2" name="SMARTInkShape-432"/>
            <p:cNvSpPr/>
            <p:nvPr/>
          </p:nvSpPr>
          <p:spPr>
            <a:xfrm>
              <a:off x="2992882" y="635794"/>
              <a:ext cx="159398" cy="157163"/>
            </a:xfrm>
            <a:custGeom>
              <a:avLst/>
              <a:gdLst/>
              <a:ahLst/>
              <a:cxnLst/>
              <a:rect l="0" t="0" r="0" b="0"/>
              <a:pathLst>
                <a:path w="159398" h="157163">
                  <a:moveTo>
                    <a:pt x="43445" y="0"/>
                  </a:moveTo>
                  <a:lnTo>
                    <a:pt x="43445" y="3792"/>
                  </a:lnTo>
                  <a:lnTo>
                    <a:pt x="41297" y="7771"/>
                  </a:lnTo>
                  <a:lnTo>
                    <a:pt x="39597" y="9943"/>
                  </a:lnTo>
                  <a:lnTo>
                    <a:pt x="37708" y="16590"/>
                  </a:lnTo>
                  <a:lnTo>
                    <a:pt x="34499" y="29257"/>
                  </a:lnTo>
                  <a:lnTo>
                    <a:pt x="21554" y="59326"/>
                  </a:lnTo>
                  <a:lnTo>
                    <a:pt x="14412" y="74993"/>
                  </a:lnTo>
                  <a:lnTo>
                    <a:pt x="3177" y="94924"/>
                  </a:lnTo>
                  <a:lnTo>
                    <a:pt x="598" y="106621"/>
                  </a:lnTo>
                  <a:lnTo>
                    <a:pt x="0" y="120001"/>
                  </a:lnTo>
                  <a:lnTo>
                    <a:pt x="20140" y="131260"/>
                  </a:lnTo>
                  <a:lnTo>
                    <a:pt x="51440" y="137259"/>
                  </a:lnTo>
                  <a:lnTo>
                    <a:pt x="83675" y="145558"/>
                  </a:lnTo>
                  <a:lnTo>
                    <a:pt x="116998" y="149431"/>
                  </a:lnTo>
                  <a:lnTo>
                    <a:pt x="129280" y="150551"/>
                  </a:lnTo>
                  <a:lnTo>
                    <a:pt x="149211" y="156477"/>
                  </a:lnTo>
                  <a:lnTo>
                    <a:pt x="159397" y="1571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3" name="SMARTInkShape-433"/>
            <p:cNvSpPr/>
            <p:nvPr/>
          </p:nvSpPr>
          <p:spPr>
            <a:xfrm>
              <a:off x="3101551" y="650081"/>
              <a:ext cx="72471" cy="264320"/>
            </a:xfrm>
            <a:custGeom>
              <a:avLst/>
              <a:gdLst/>
              <a:ahLst/>
              <a:cxnLst/>
              <a:rect l="0" t="0" r="0" b="0"/>
              <a:pathLst>
                <a:path w="72471" h="264320">
                  <a:moveTo>
                    <a:pt x="72470" y="0"/>
                  </a:moveTo>
                  <a:lnTo>
                    <a:pt x="71665" y="18354"/>
                  </a:lnTo>
                  <a:lnTo>
                    <a:pt x="59303" y="46979"/>
                  </a:lnTo>
                  <a:lnTo>
                    <a:pt x="44937" y="77748"/>
                  </a:lnTo>
                  <a:lnTo>
                    <a:pt x="34106" y="106992"/>
                  </a:lnTo>
                  <a:lnTo>
                    <a:pt x="24213" y="135699"/>
                  </a:lnTo>
                  <a:lnTo>
                    <a:pt x="14505" y="164300"/>
                  </a:lnTo>
                  <a:lnTo>
                    <a:pt x="3222" y="195115"/>
                  </a:lnTo>
                  <a:lnTo>
                    <a:pt x="282" y="230237"/>
                  </a:lnTo>
                  <a:lnTo>
                    <a:pt x="0" y="2643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4" name="SMARTInkShape-434"/>
            <p:cNvSpPr/>
            <p:nvPr/>
          </p:nvSpPr>
          <p:spPr>
            <a:xfrm>
              <a:off x="3286717" y="671513"/>
              <a:ext cx="234696" cy="249814"/>
            </a:xfrm>
            <a:custGeom>
              <a:avLst/>
              <a:gdLst/>
              <a:ahLst/>
              <a:cxnLst/>
              <a:rect l="0" t="0" r="0" b="0"/>
              <a:pathLst>
                <a:path w="234696" h="249814">
                  <a:moveTo>
                    <a:pt x="68479" y="0"/>
                  </a:moveTo>
                  <a:lnTo>
                    <a:pt x="68479" y="9943"/>
                  </a:lnTo>
                  <a:lnTo>
                    <a:pt x="66331" y="14473"/>
                  </a:lnTo>
                  <a:lnTo>
                    <a:pt x="56118" y="32715"/>
                  </a:lnTo>
                  <a:lnTo>
                    <a:pt x="44285" y="64838"/>
                  </a:lnTo>
                  <a:lnTo>
                    <a:pt x="26503" y="94430"/>
                  </a:lnTo>
                  <a:lnTo>
                    <a:pt x="8941" y="128793"/>
                  </a:lnTo>
                  <a:lnTo>
                    <a:pt x="157" y="164333"/>
                  </a:lnTo>
                  <a:lnTo>
                    <a:pt x="0" y="176489"/>
                  </a:lnTo>
                  <a:lnTo>
                    <a:pt x="2612" y="201020"/>
                  </a:lnTo>
                  <a:lnTo>
                    <a:pt x="11559" y="214754"/>
                  </a:lnTo>
                  <a:lnTo>
                    <a:pt x="35852" y="235390"/>
                  </a:lnTo>
                  <a:lnTo>
                    <a:pt x="55053" y="244458"/>
                  </a:lnTo>
                  <a:lnTo>
                    <a:pt x="88164" y="248930"/>
                  </a:lnTo>
                  <a:lnTo>
                    <a:pt x="120949" y="249813"/>
                  </a:lnTo>
                  <a:lnTo>
                    <a:pt x="154355" y="246195"/>
                  </a:lnTo>
                  <a:lnTo>
                    <a:pt x="183410" y="237044"/>
                  </a:lnTo>
                  <a:lnTo>
                    <a:pt x="210551" y="216237"/>
                  </a:lnTo>
                  <a:lnTo>
                    <a:pt x="227216" y="192821"/>
                  </a:lnTo>
                  <a:lnTo>
                    <a:pt x="231629" y="182535"/>
                  </a:lnTo>
                  <a:lnTo>
                    <a:pt x="234695" y="149597"/>
                  </a:lnTo>
                  <a:lnTo>
                    <a:pt x="231175" y="128462"/>
                  </a:lnTo>
                  <a:lnTo>
                    <a:pt x="212576" y="98506"/>
                  </a:lnTo>
                  <a:lnTo>
                    <a:pt x="196527" y="80251"/>
                  </a:lnTo>
                  <a:lnTo>
                    <a:pt x="160969" y="52269"/>
                  </a:lnTo>
                  <a:lnTo>
                    <a:pt x="127033" y="34282"/>
                  </a:lnTo>
                  <a:lnTo>
                    <a:pt x="91139" y="24166"/>
                  </a:lnTo>
                  <a:lnTo>
                    <a:pt x="75726" y="214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48" name="SMARTInkShape-Group94"/>
          <p:cNvGrpSpPr/>
          <p:nvPr/>
        </p:nvGrpSpPr>
        <p:grpSpPr>
          <a:xfrm>
            <a:off x="2200598" y="2315370"/>
            <a:ext cx="3621462" cy="1817607"/>
            <a:chOff x="2200598" y="2315370"/>
            <a:chExt cx="3621462" cy="1817607"/>
          </a:xfrm>
        </p:grpSpPr>
        <p:sp>
          <p:nvSpPr>
            <p:cNvPr id="446" name="SMARTInkShape-435"/>
            <p:cNvSpPr/>
            <p:nvPr/>
          </p:nvSpPr>
          <p:spPr>
            <a:xfrm>
              <a:off x="2221706" y="2536919"/>
              <a:ext cx="52320" cy="484888"/>
            </a:xfrm>
            <a:custGeom>
              <a:avLst/>
              <a:gdLst/>
              <a:ahLst/>
              <a:cxnLst/>
              <a:rect l="0" t="0" r="0" b="0"/>
              <a:pathLst>
                <a:path w="52320" h="484888">
                  <a:moveTo>
                    <a:pt x="52319" y="0"/>
                  </a:moveTo>
                  <a:lnTo>
                    <a:pt x="47546" y="13819"/>
                  </a:lnTo>
                  <a:lnTo>
                    <a:pt x="35709" y="43519"/>
                  </a:lnTo>
                  <a:lnTo>
                    <a:pt x="30689" y="63864"/>
                  </a:lnTo>
                  <a:lnTo>
                    <a:pt x="23944" y="99185"/>
                  </a:lnTo>
                  <a:lnTo>
                    <a:pt x="17970" y="134851"/>
                  </a:lnTo>
                  <a:lnTo>
                    <a:pt x="14773" y="170563"/>
                  </a:lnTo>
                  <a:lnTo>
                    <a:pt x="14383" y="202930"/>
                  </a:lnTo>
                  <a:lnTo>
                    <a:pt x="9397" y="234194"/>
                  </a:lnTo>
                  <a:lnTo>
                    <a:pt x="7589" y="263300"/>
                  </a:lnTo>
                  <a:lnTo>
                    <a:pt x="7232" y="291980"/>
                  </a:lnTo>
                  <a:lnTo>
                    <a:pt x="7161" y="320576"/>
                  </a:lnTo>
                  <a:lnTo>
                    <a:pt x="5031" y="347038"/>
                  </a:lnTo>
                  <a:lnTo>
                    <a:pt x="1491" y="367049"/>
                  </a:lnTo>
                  <a:lnTo>
                    <a:pt x="197" y="400931"/>
                  </a:lnTo>
                  <a:lnTo>
                    <a:pt x="26" y="435114"/>
                  </a:lnTo>
                  <a:lnTo>
                    <a:pt x="2" y="467821"/>
                  </a:lnTo>
                  <a:lnTo>
                    <a:pt x="0" y="4848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7" name="SMARTInkShape-436"/>
            <p:cNvSpPr/>
            <p:nvPr/>
          </p:nvSpPr>
          <p:spPr>
            <a:xfrm>
              <a:off x="2200598" y="2315370"/>
              <a:ext cx="3621462" cy="1817607"/>
            </a:xfrm>
            <a:custGeom>
              <a:avLst/>
              <a:gdLst/>
              <a:ahLst/>
              <a:cxnLst/>
              <a:rect l="0" t="0" r="0" b="0"/>
              <a:pathLst>
                <a:path w="3621462" h="1817607">
                  <a:moveTo>
                    <a:pt x="92546" y="685005"/>
                  </a:moveTo>
                  <a:lnTo>
                    <a:pt x="92546" y="688797"/>
                  </a:lnTo>
                  <a:lnTo>
                    <a:pt x="91752" y="689915"/>
                  </a:lnTo>
                  <a:lnTo>
                    <a:pt x="90429" y="690659"/>
                  </a:lnTo>
                  <a:lnTo>
                    <a:pt x="88753" y="691156"/>
                  </a:lnTo>
                  <a:lnTo>
                    <a:pt x="87636" y="692281"/>
                  </a:lnTo>
                  <a:lnTo>
                    <a:pt x="86395" y="695647"/>
                  </a:lnTo>
                  <a:lnTo>
                    <a:pt x="85419" y="730547"/>
                  </a:lnTo>
                  <a:lnTo>
                    <a:pt x="85404" y="761685"/>
                  </a:lnTo>
                  <a:lnTo>
                    <a:pt x="80493" y="792579"/>
                  </a:lnTo>
                  <a:lnTo>
                    <a:pt x="78920" y="819184"/>
                  </a:lnTo>
                  <a:lnTo>
                    <a:pt x="78454" y="847176"/>
                  </a:lnTo>
                  <a:lnTo>
                    <a:pt x="77523" y="875578"/>
                  </a:lnTo>
                  <a:lnTo>
                    <a:pt x="72572" y="904895"/>
                  </a:lnTo>
                  <a:lnTo>
                    <a:pt x="66872" y="938365"/>
                  </a:lnTo>
                  <a:lnTo>
                    <a:pt x="64037" y="973417"/>
                  </a:lnTo>
                  <a:lnTo>
                    <a:pt x="59316" y="1008938"/>
                  </a:lnTo>
                  <a:lnTo>
                    <a:pt x="56771" y="1043805"/>
                  </a:lnTo>
                  <a:lnTo>
                    <a:pt x="51342" y="1075390"/>
                  </a:lnTo>
                  <a:lnTo>
                    <a:pt x="44707" y="1108738"/>
                  </a:lnTo>
                  <a:lnTo>
                    <a:pt x="37714" y="1139080"/>
                  </a:lnTo>
                  <a:lnTo>
                    <a:pt x="30614" y="1168178"/>
                  </a:lnTo>
                  <a:lnTo>
                    <a:pt x="23484" y="1196115"/>
                  </a:lnTo>
                  <a:lnTo>
                    <a:pt x="16080" y="1227290"/>
                  </a:lnTo>
                  <a:lnTo>
                    <a:pt x="12475" y="1247055"/>
                  </a:lnTo>
                  <a:lnTo>
                    <a:pt x="2132" y="1281668"/>
                  </a:lnTo>
                  <a:lnTo>
                    <a:pt x="162" y="1292020"/>
                  </a:lnTo>
                  <a:lnTo>
                    <a:pt x="0" y="1294469"/>
                  </a:lnTo>
                  <a:lnTo>
                    <a:pt x="686" y="1296102"/>
                  </a:lnTo>
                  <a:lnTo>
                    <a:pt x="1937" y="1297191"/>
                  </a:lnTo>
                  <a:lnTo>
                    <a:pt x="6736" y="1299330"/>
                  </a:lnTo>
                  <a:lnTo>
                    <a:pt x="6796" y="1295564"/>
                  </a:lnTo>
                  <a:lnTo>
                    <a:pt x="7598" y="1294450"/>
                  </a:lnTo>
                  <a:lnTo>
                    <a:pt x="19798" y="1287510"/>
                  </a:lnTo>
                  <a:lnTo>
                    <a:pt x="53610" y="1284349"/>
                  </a:lnTo>
                  <a:lnTo>
                    <a:pt x="85919" y="1278937"/>
                  </a:lnTo>
                  <a:lnTo>
                    <a:pt x="114873" y="1278134"/>
                  </a:lnTo>
                  <a:lnTo>
                    <a:pt x="150343" y="1277975"/>
                  </a:lnTo>
                  <a:lnTo>
                    <a:pt x="180579" y="1280064"/>
                  </a:lnTo>
                  <a:lnTo>
                    <a:pt x="214673" y="1283594"/>
                  </a:lnTo>
                  <a:lnTo>
                    <a:pt x="238900" y="1284420"/>
                  </a:lnTo>
                  <a:lnTo>
                    <a:pt x="265542" y="1284786"/>
                  </a:lnTo>
                  <a:lnTo>
                    <a:pt x="291141" y="1287066"/>
                  </a:lnTo>
                  <a:lnTo>
                    <a:pt x="316542" y="1290725"/>
                  </a:lnTo>
                  <a:lnTo>
                    <a:pt x="343706" y="1294997"/>
                  </a:lnTo>
                  <a:lnTo>
                    <a:pt x="371654" y="1297425"/>
                  </a:lnTo>
                  <a:lnTo>
                    <a:pt x="399950" y="1299298"/>
                  </a:lnTo>
                  <a:lnTo>
                    <a:pt x="428401" y="1302776"/>
                  </a:lnTo>
                  <a:lnTo>
                    <a:pt x="459038" y="1306968"/>
                  </a:lnTo>
                  <a:lnTo>
                    <a:pt x="490381" y="1310683"/>
                  </a:lnTo>
                  <a:lnTo>
                    <a:pt x="520187" y="1312334"/>
                  </a:lnTo>
                  <a:lnTo>
                    <a:pt x="551425" y="1315185"/>
                  </a:lnTo>
                  <a:lnTo>
                    <a:pt x="584623" y="1319097"/>
                  </a:lnTo>
                  <a:lnTo>
                    <a:pt x="602366" y="1321252"/>
                  </a:lnTo>
                  <a:lnTo>
                    <a:pt x="620545" y="1323482"/>
                  </a:lnTo>
                  <a:lnTo>
                    <a:pt x="655560" y="1325960"/>
                  </a:lnTo>
                  <a:lnTo>
                    <a:pt x="689643" y="1327855"/>
                  </a:lnTo>
                  <a:lnTo>
                    <a:pt x="723312" y="1331343"/>
                  </a:lnTo>
                  <a:lnTo>
                    <a:pt x="758914" y="1335539"/>
                  </a:lnTo>
                  <a:lnTo>
                    <a:pt x="777297" y="1337769"/>
                  </a:lnTo>
                  <a:lnTo>
                    <a:pt x="795903" y="1340050"/>
                  </a:lnTo>
                  <a:lnTo>
                    <a:pt x="814657" y="1342364"/>
                  </a:lnTo>
                  <a:lnTo>
                    <a:pt x="833509" y="1344701"/>
                  </a:lnTo>
                  <a:lnTo>
                    <a:pt x="851634" y="1347052"/>
                  </a:lnTo>
                  <a:lnTo>
                    <a:pt x="886589" y="1351782"/>
                  </a:lnTo>
                  <a:lnTo>
                    <a:pt x="904483" y="1354154"/>
                  </a:lnTo>
                  <a:lnTo>
                    <a:pt x="922762" y="1356530"/>
                  </a:lnTo>
                  <a:lnTo>
                    <a:pt x="941299" y="1358907"/>
                  </a:lnTo>
                  <a:lnTo>
                    <a:pt x="960006" y="1361285"/>
                  </a:lnTo>
                  <a:lnTo>
                    <a:pt x="978827" y="1363665"/>
                  </a:lnTo>
                  <a:lnTo>
                    <a:pt x="997725" y="1366045"/>
                  </a:lnTo>
                  <a:lnTo>
                    <a:pt x="1016674" y="1368425"/>
                  </a:lnTo>
                  <a:lnTo>
                    <a:pt x="1035656" y="1370806"/>
                  </a:lnTo>
                  <a:lnTo>
                    <a:pt x="1054661" y="1373187"/>
                  </a:lnTo>
                  <a:lnTo>
                    <a:pt x="1074475" y="1375568"/>
                  </a:lnTo>
                  <a:lnTo>
                    <a:pt x="1094828" y="1377949"/>
                  </a:lnTo>
                  <a:lnTo>
                    <a:pt x="1115540" y="1380330"/>
                  </a:lnTo>
                  <a:lnTo>
                    <a:pt x="1135698" y="1382712"/>
                  </a:lnTo>
                  <a:lnTo>
                    <a:pt x="1155487" y="1385093"/>
                  </a:lnTo>
                  <a:lnTo>
                    <a:pt x="1175030" y="1387474"/>
                  </a:lnTo>
                  <a:lnTo>
                    <a:pt x="1194408" y="1389855"/>
                  </a:lnTo>
                  <a:lnTo>
                    <a:pt x="1213677" y="1392236"/>
                  </a:lnTo>
                  <a:lnTo>
                    <a:pt x="1232873" y="1394618"/>
                  </a:lnTo>
                  <a:lnTo>
                    <a:pt x="1252020" y="1397793"/>
                  </a:lnTo>
                  <a:lnTo>
                    <a:pt x="1271135" y="1401497"/>
                  </a:lnTo>
                  <a:lnTo>
                    <a:pt x="1290228" y="1405553"/>
                  </a:lnTo>
                  <a:lnTo>
                    <a:pt x="1310101" y="1409052"/>
                  </a:lnTo>
                  <a:lnTo>
                    <a:pt x="1330493" y="1412178"/>
                  </a:lnTo>
                  <a:lnTo>
                    <a:pt x="1351231" y="1415056"/>
                  </a:lnTo>
                  <a:lnTo>
                    <a:pt x="1371407" y="1417768"/>
                  </a:lnTo>
                  <a:lnTo>
                    <a:pt x="1391207" y="1420370"/>
                  </a:lnTo>
                  <a:lnTo>
                    <a:pt x="1410758" y="1422898"/>
                  </a:lnTo>
                  <a:lnTo>
                    <a:pt x="1430935" y="1425378"/>
                  </a:lnTo>
                  <a:lnTo>
                    <a:pt x="1451530" y="1427824"/>
                  </a:lnTo>
                  <a:lnTo>
                    <a:pt x="1472404" y="1430249"/>
                  </a:lnTo>
                  <a:lnTo>
                    <a:pt x="1492670" y="1432659"/>
                  </a:lnTo>
                  <a:lnTo>
                    <a:pt x="1512531" y="1435060"/>
                  </a:lnTo>
                  <a:lnTo>
                    <a:pt x="1532121" y="1437454"/>
                  </a:lnTo>
                  <a:lnTo>
                    <a:pt x="1551532" y="1440638"/>
                  </a:lnTo>
                  <a:lnTo>
                    <a:pt x="1570822" y="1444348"/>
                  </a:lnTo>
                  <a:lnTo>
                    <a:pt x="1590032" y="1448408"/>
                  </a:lnTo>
                  <a:lnTo>
                    <a:pt x="1609982" y="1451909"/>
                  </a:lnTo>
                  <a:lnTo>
                    <a:pt x="1630426" y="1455037"/>
                  </a:lnTo>
                  <a:lnTo>
                    <a:pt x="1651199" y="1457916"/>
                  </a:lnTo>
                  <a:lnTo>
                    <a:pt x="1671398" y="1460629"/>
                  </a:lnTo>
                  <a:lnTo>
                    <a:pt x="1691214" y="1463232"/>
                  </a:lnTo>
                  <a:lnTo>
                    <a:pt x="1710774" y="1465760"/>
                  </a:lnTo>
                  <a:lnTo>
                    <a:pt x="1730165" y="1468240"/>
                  </a:lnTo>
                  <a:lnTo>
                    <a:pt x="1749442" y="1470687"/>
                  </a:lnTo>
                  <a:lnTo>
                    <a:pt x="1768643" y="1473112"/>
                  </a:lnTo>
                  <a:lnTo>
                    <a:pt x="1787794" y="1475522"/>
                  </a:lnTo>
                  <a:lnTo>
                    <a:pt x="1806911" y="1477922"/>
                  </a:lnTo>
                  <a:lnTo>
                    <a:pt x="1826006" y="1480317"/>
                  </a:lnTo>
                  <a:lnTo>
                    <a:pt x="1845086" y="1483500"/>
                  </a:lnTo>
                  <a:lnTo>
                    <a:pt x="1864156" y="1487210"/>
                  </a:lnTo>
                  <a:lnTo>
                    <a:pt x="1883219" y="1491271"/>
                  </a:lnTo>
                  <a:lnTo>
                    <a:pt x="1903072" y="1494772"/>
                  </a:lnTo>
                  <a:lnTo>
                    <a:pt x="1923451" y="1497900"/>
                  </a:lnTo>
                  <a:lnTo>
                    <a:pt x="1944180" y="1500778"/>
                  </a:lnTo>
                  <a:lnTo>
                    <a:pt x="1965144" y="1503491"/>
                  </a:lnTo>
                  <a:lnTo>
                    <a:pt x="1986263" y="1506094"/>
                  </a:lnTo>
                  <a:lnTo>
                    <a:pt x="2007486" y="1508623"/>
                  </a:lnTo>
                  <a:lnTo>
                    <a:pt x="2027985" y="1511102"/>
                  </a:lnTo>
                  <a:lnTo>
                    <a:pt x="2048001" y="1513549"/>
                  </a:lnTo>
                  <a:lnTo>
                    <a:pt x="2067695" y="1515974"/>
                  </a:lnTo>
                  <a:lnTo>
                    <a:pt x="2087174" y="1519178"/>
                  </a:lnTo>
                  <a:lnTo>
                    <a:pt x="2106511" y="1522902"/>
                  </a:lnTo>
                  <a:lnTo>
                    <a:pt x="2125751" y="1526971"/>
                  </a:lnTo>
                  <a:lnTo>
                    <a:pt x="2145722" y="1530478"/>
                  </a:lnTo>
                  <a:lnTo>
                    <a:pt x="2166180" y="1533610"/>
                  </a:lnTo>
                  <a:lnTo>
                    <a:pt x="2186963" y="1536492"/>
                  </a:lnTo>
                  <a:lnTo>
                    <a:pt x="2206374" y="1539207"/>
                  </a:lnTo>
                  <a:lnTo>
                    <a:pt x="2224871" y="1541810"/>
                  </a:lnTo>
                  <a:lnTo>
                    <a:pt x="2242758" y="1544340"/>
                  </a:lnTo>
                  <a:lnTo>
                    <a:pt x="2261033" y="1547614"/>
                  </a:lnTo>
                  <a:lnTo>
                    <a:pt x="2279567" y="1551384"/>
                  </a:lnTo>
                  <a:lnTo>
                    <a:pt x="2298272" y="1555484"/>
                  </a:lnTo>
                  <a:lnTo>
                    <a:pt x="2317093" y="1559806"/>
                  </a:lnTo>
                  <a:lnTo>
                    <a:pt x="2335989" y="1564274"/>
                  </a:lnTo>
                  <a:lnTo>
                    <a:pt x="2354937" y="1568841"/>
                  </a:lnTo>
                  <a:lnTo>
                    <a:pt x="2373126" y="1572679"/>
                  </a:lnTo>
                  <a:lnTo>
                    <a:pt x="2408152" y="1579060"/>
                  </a:lnTo>
                  <a:lnTo>
                    <a:pt x="2426064" y="1581873"/>
                  </a:lnTo>
                  <a:lnTo>
                    <a:pt x="2444356" y="1584542"/>
                  </a:lnTo>
                  <a:lnTo>
                    <a:pt x="2462900" y="1587115"/>
                  </a:lnTo>
                  <a:lnTo>
                    <a:pt x="2498322" y="1594207"/>
                  </a:lnTo>
                  <a:lnTo>
                    <a:pt x="2531792" y="1601858"/>
                  </a:lnTo>
                  <a:lnTo>
                    <a:pt x="2562543" y="1607903"/>
                  </a:lnTo>
                  <a:lnTo>
                    <a:pt x="2594201" y="1615353"/>
                  </a:lnTo>
                  <a:lnTo>
                    <a:pt x="2626793" y="1623162"/>
                  </a:lnTo>
                  <a:lnTo>
                    <a:pt x="2659799" y="1629278"/>
                  </a:lnTo>
                  <a:lnTo>
                    <a:pt x="2690872" y="1636759"/>
                  </a:lnTo>
                  <a:lnTo>
                    <a:pt x="2720557" y="1645375"/>
                  </a:lnTo>
                  <a:lnTo>
                    <a:pt x="2749626" y="1654497"/>
                  </a:lnTo>
                  <a:lnTo>
                    <a:pt x="2778420" y="1663842"/>
                  </a:lnTo>
                  <a:lnTo>
                    <a:pt x="2807093" y="1672494"/>
                  </a:lnTo>
                  <a:lnTo>
                    <a:pt x="2835711" y="1678985"/>
                  </a:lnTo>
                  <a:lnTo>
                    <a:pt x="2864305" y="1688749"/>
                  </a:lnTo>
                  <a:lnTo>
                    <a:pt x="2892095" y="1700232"/>
                  </a:lnTo>
                  <a:lnTo>
                    <a:pt x="2917676" y="1710627"/>
                  </a:lnTo>
                  <a:lnTo>
                    <a:pt x="2942273" y="1720539"/>
                  </a:lnTo>
                  <a:lnTo>
                    <a:pt x="2967229" y="1730236"/>
                  </a:lnTo>
                  <a:lnTo>
                    <a:pt x="2994195" y="1739838"/>
                  </a:lnTo>
                  <a:lnTo>
                    <a:pt x="3019938" y="1749397"/>
                  </a:lnTo>
                  <a:lnTo>
                    <a:pt x="3044609" y="1758143"/>
                  </a:lnTo>
                  <a:lnTo>
                    <a:pt x="3080018" y="1768323"/>
                  </a:lnTo>
                  <a:lnTo>
                    <a:pt x="3111765" y="1781041"/>
                  </a:lnTo>
                  <a:lnTo>
                    <a:pt x="3145159" y="1794069"/>
                  </a:lnTo>
                  <a:lnTo>
                    <a:pt x="3175515" y="1802516"/>
                  </a:lnTo>
                  <a:lnTo>
                    <a:pt x="3203823" y="1806165"/>
                  </a:lnTo>
                  <a:lnTo>
                    <a:pt x="3235124" y="1811990"/>
                  </a:lnTo>
                  <a:lnTo>
                    <a:pt x="3270632" y="1817606"/>
                  </a:lnTo>
                  <a:lnTo>
                    <a:pt x="3302184" y="1813369"/>
                  </a:lnTo>
                  <a:lnTo>
                    <a:pt x="3315880" y="1808147"/>
                  </a:lnTo>
                  <a:lnTo>
                    <a:pt x="3330617" y="1796943"/>
                  </a:lnTo>
                  <a:lnTo>
                    <a:pt x="3338062" y="1786081"/>
                  </a:lnTo>
                  <a:lnTo>
                    <a:pt x="3341502" y="1769016"/>
                  </a:lnTo>
                  <a:lnTo>
                    <a:pt x="3342761" y="1734894"/>
                  </a:lnTo>
                  <a:lnTo>
                    <a:pt x="3339122" y="1702721"/>
                  </a:lnTo>
                  <a:lnTo>
                    <a:pt x="3336790" y="1675173"/>
                  </a:lnTo>
                  <a:lnTo>
                    <a:pt x="3336099" y="1643110"/>
                  </a:lnTo>
                  <a:lnTo>
                    <a:pt x="3335894" y="1608474"/>
                  </a:lnTo>
                  <a:lnTo>
                    <a:pt x="3335834" y="1576868"/>
                  </a:lnTo>
                  <a:lnTo>
                    <a:pt x="3335819" y="1552876"/>
                  </a:lnTo>
                  <a:lnTo>
                    <a:pt x="3336607" y="1527132"/>
                  </a:lnTo>
                  <a:lnTo>
                    <a:pt x="3339603" y="1502461"/>
                  </a:lnTo>
                  <a:lnTo>
                    <a:pt x="3341463" y="1474033"/>
                  </a:lnTo>
                  <a:lnTo>
                    <a:pt x="3343084" y="1443672"/>
                  </a:lnTo>
                  <a:lnTo>
                    <a:pt x="3346450" y="1414303"/>
                  </a:lnTo>
                  <a:lnTo>
                    <a:pt x="3350592" y="1385375"/>
                  </a:lnTo>
                  <a:lnTo>
                    <a:pt x="3355873" y="1355849"/>
                  </a:lnTo>
                  <a:lnTo>
                    <a:pt x="3363510" y="1324206"/>
                  </a:lnTo>
                  <a:lnTo>
                    <a:pt x="3370081" y="1291621"/>
                  </a:lnTo>
                  <a:lnTo>
                    <a:pt x="3375647" y="1258618"/>
                  </a:lnTo>
                  <a:lnTo>
                    <a:pt x="3380767" y="1225430"/>
                  </a:lnTo>
                  <a:lnTo>
                    <a:pt x="3387804" y="1192159"/>
                  </a:lnTo>
                  <a:lnTo>
                    <a:pt x="3395430" y="1158057"/>
                  </a:lnTo>
                  <a:lnTo>
                    <a:pt x="3398575" y="1140073"/>
                  </a:lnTo>
                  <a:lnTo>
                    <a:pt x="3401465" y="1121733"/>
                  </a:lnTo>
                  <a:lnTo>
                    <a:pt x="3408910" y="1086540"/>
                  </a:lnTo>
                  <a:lnTo>
                    <a:pt x="3417509" y="1052377"/>
                  </a:lnTo>
                  <a:lnTo>
                    <a:pt x="3426624" y="1018673"/>
                  </a:lnTo>
                  <a:lnTo>
                    <a:pt x="3433850" y="983056"/>
                  </a:lnTo>
                  <a:lnTo>
                    <a:pt x="3436888" y="964668"/>
                  </a:lnTo>
                  <a:lnTo>
                    <a:pt x="3444498" y="929421"/>
                  </a:lnTo>
                  <a:lnTo>
                    <a:pt x="3453171" y="894440"/>
                  </a:lnTo>
                  <a:lnTo>
                    <a:pt x="3457706" y="876222"/>
                  </a:lnTo>
                  <a:lnTo>
                    <a:pt x="3462318" y="857727"/>
                  </a:lnTo>
                  <a:lnTo>
                    <a:pt x="3466979" y="839047"/>
                  </a:lnTo>
                  <a:lnTo>
                    <a:pt x="3471674" y="820243"/>
                  </a:lnTo>
                  <a:lnTo>
                    <a:pt x="3476392" y="801358"/>
                  </a:lnTo>
                  <a:lnTo>
                    <a:pt x="3480330" y="783211"/>
                  </a:lnTo>
                  <a:lnTo>
                    <a:pt x="3486823" y="748231"/>
                  </a:lnTo>
                  <a:lnTo>
                    <a:pt x="3490460" y="730331"/>
                  </a:lnTo>
                  <a:lnTo>
                    <a:pt x="3494472" y="712047"/>
                  </a:lnTo>
                  <a:lnTo>
                    <a:pt x="3498734" y="693508"/>
                  </a:lnTo>
                  <a:lnTo>
                    <a:pt x="3507703" y="658092"/>
                  </a:lnTo>
                  <a:lnTo>
                    <a:pt x="3516187" y="623831"/>
                  </a:lnTo>
                  <a:lnTo>
                    <a:pt x="3522604" y="590083"/>
                  </a:lnTo>
                  <a:lnTo>
                    <a:pt x="3530218" y="556563"/>
                  </a:lnTo>
                  <a:lnTo>
                    <a:pt x="3538100" y="523939"/>
                  </a:lnTo>
                  <a:lnTo>
                    <a:pt x="3544249" y="493564"/>
                  </a:lnTo>
                  <a:lnTo>
                    <a:pt x="3551745" y="464189"/>
                  </a:lnTo>
                  <a:lnTo>
                    <a:pt x="3560367" y="435258"/>
                  </a:lnTo>
                  <a:lnTo>
                    <a:pt x="3569492" y="406525"/>
                  </a:lnTo>
                  <a:lnTo>
                    <a:pt x="3576721" y="379996"/>
                  </a:lnTo>
                  <a:lnTo>
                    <a:pt x="3583138" y="344866"/>
                  </a:lnTo>
                  <a:lnTo>
                    <a:pt x="3587156" y="312231"/>
                  </a:lnTo>
                  <a:lnTo>
                    <a:pt x="3593373" y="281660"/>
                  </a:lnTo>
                  <a:lnTo>
                    <a:pt x="3602585" y="246204"/>
                  </a:lnTo>
                  <a:lnTo>
                    <a:pt x="3612308" y="212569"/>
                  </a:lnTo>
                  <a:lnTo>
                    <a:pt x="3614272" y="200396"/>
                  </a:lnTo>
                  <a:lnTo>
                    <a:pt x="3619884" y="183997"/>
                  </a:lnTo>
                  <a:lnTo>
                    <a:pt x="3621461" y="167644"/>
                  </a:lnTo>
                  <a:lnTo>
                    <a:pt x="3619398" y="163231"/>
                  </a:lnTo>
                  <a:lnTo>
                    <a:pt x="3615399" y="157723"/>
                  </a:lnTo>
                  <a:lnTo>
                    <a:pt x="3590102" y="156447"/>
                  </a:lnTo>
                  <a:lnTo>
                    <a:pt x="3556280" y="156374"/>
                  </a:lnTo>
                  <a:lnTo>
                    <a:pt x="3521416" y="156368"/>
                  </a:lnTo>
                  <a:lnTo>
                    <a:pt x="3487242" y="161277"/>
                  </a:lnTo>
                  <a:lnTo>
                    <a:pt x="3458553" y="162849"/>
                  </a:lnTo>
                  <a:lnTo>
                    <a:pt x="3425269" y="162521"/>
                  </a:lnTo>
                  <a:lnTo>
                    <a:pt x="3390273" y="158544"/>
                  </a:lnTo>
                  <a:lnTo>
                    <a:pt x="3366630" y="157335"/>
                  </a:lnTo>
                  <a:lnTo>
                    <a:pt x="3340775" y="156797"/>
                  </a:lnTo>
                  <a:lnTo>
                    <a:pt x="3312616" y="155765"/>
                  </a:lnTo>
                  <a:lnTo>
                    <a:pt x="3281580" y="152660"/>
                  </a:lnTo>
                  <a:lnTo>
                    <a:pt x="3249265" y="148635"/>
                  </a:lnTo>
                  <a:lnTo>
                    <a:pt x="3216382" y="144199"/>
                  </a:lnTo>
                  <a:lnTo>
                    <a:pt x="3183247" y="139582"/>
                  </a:lnTo>
                  <a:lnTo>
                    <a:pt x="3149999" y="137001"/>
                  </a:lnTo>
                  <a:lnTo>
                    <a:pt x="3116701" y="135060"/>
                  </a:lnTo>
                  <a:lnTo>
                    <a:pt x="3083383" y="131552"/>
                  </a:lnTo>
                  <a:lnTo>
                    <a:pt x="3047935" y="127347"/>
                  </a:lnTo>
                  <a:lnTo>
                    <a:pt x="3029593" y="125114"/>
                  </a:lnTo>
                  <a:lnTo>
                    <a:pt x="3011015" y="122832"/>
                  </a:lnTo>
                  <a:lnTo>
                    <a:pt x="2992279" y="120517"/>
                  </a:lnTo>
                  <a:lnTo>
                    <a:pt x="2973439" y="118180"/>
                  </a:lnTo>
                  <a:lnTo>
                    <a:pt x="2953735" y="115828"/>
                  </a:lnTo>
                  <a:lnTo>
                    <a:pt x="2933455" y="113466"/>
                  </a:lnTo>
                  <a:lnTo>
                    <a:pt x="2912791" y="111098"/>
                  </a:lnTo>
                  <a:lnTo>
                    <a:pt x="2892666" y="107931"/>
                  </a:lnTo>
                  <a:lnTo>
                    <a:pt x="2872899" y="104233"/>
                  </a:lnTo>
                  <a:lnTo>
                    <a:pt x="2853371" y="100180"/>
                  </a:lnTo>
                  <a:lnTo>
                    <a:pt x="2833208" y="96684"/>
                  </a:lnTo>
                  <a:lnTo>
                    <a:pt x="2812623" y="93560"/>
                  </a:lnTo>
                  <a:lnTo>
                    <a:pt x="2791755" y="90683"/>
                  </a:lnTo>
                  <a:lnTo>
                    <a:pt x="2770700" y="87972"/>
                  </a:lnTo>
                  <a:lnTo>
                    <a:pt x="2749520" y="85370"/>
                  </a:lnTo>
                  <a:lnTo>
                    <a:pt x="2728255" y="82842"/>
                  </a:lnTo>
                  <a:lnTo>
                    <a:pt x="2706936" y="80363"/>
                  </a:lnTo>
                  <a:lnTo>
                    <a:pt x="2685579" y="77917"/>
                  </a:lnTo>
                  <a:lnTo>
                    <a:pt x="2664197" y="75492"/>
                  </a:lnTo>
                  <a:lnTo>
                    <a:pt x="2642005" y="73082"/>
                  </a:lnTo>
                  <a:lnTo>
                    <a:pt x="2619273" y="70681"/>
                  </a:lnTo>
                  <a:lnTo>
                    <a:pt x="2596180" y="68287"/>
                  </a:lnTo>
                  <a:lnTo>
                    <a:pt x="2572848" y="65897"/>
                  </a:lnTo>
                  <a:lnTo>
                    <a:pt x="2549355" y="63510"/>
                  </a:lnTo>
                  <a:lnTo>
                    <a:pt x="2525757" y="61125"/>
                  </a:lnTo>
                  <a:lnTo>
                    <a:pt x="2502086" y="57948"/>
                  </a:lnTo>
                  <a:lnTo>
                    <a:pt x="2478369" y="54242"/>
                  </a:lnTo>
                  <a:lnTo>
                    <a:pt x="2454619" y="50184"/>
                  </a:lnTo>
                  <a:lnTo>
                    <a:pt x="2430849" y="47478"/>
                  </a:lnTo>
                  <a:lnTo>
                    <a:pt x="2407065" y="45675"/>
                  </a:lnTo>
                  <a:lnTo>
                    <a:pt x="2383271" y="44472"/>
                  </a:lnTo>
                  <a:lnTo>
                    <a:pt x="2359471" y="42877"/>
                  </a:lnTo>
                  <a:lnTo>
                    <a:pt x="2335667" y="41020"/>
                  </a:lnTo>
                  <a:lnTo>
                    <a:pt x="2311860" y="38988"/>
                  </a:lnTo>
                  <a:lnTo>
                    <a:pt x="2288051" y="36839"/>
                  </a:lnTo>
                  <a:lnTo>
                    <a:pt x="2264241" y="34613"/>
                  </a:lnTo>
                  <a:lnTo>
                    <a:pt x="2240430" y="32336"/>
                  </a:lnTo>
                  <a:lnTo>
                    <a:pt x="2215825" y="30023"/>
                  </a:lnTo>
                  <a:lnTo>
                    <a:pt x="2190690" y="27688"/>
                  </a:lnTo>
                  <a:lnTo>
                    <a:pt x="2165202" y="25338"/>
                  </a:lnTo>
                  <a:lnTo>
                    <a:pt x="2139479" y="22977"/>
                  </a:lnTo>
                  <a:lnTo>
                    <a:pt x="2113600" y="20609"/>
                  </a:lnTo>
                  <a:lnTo>
                    <a:pt x="2087615" y="18237"/>
                  </a:lnTo>
                  <a:lnTo>
                    <a:pt x="2062354" y="16655"/>
                  </a:lnTo>
                  <a:lnTo>
                    <a:pt x="2037577" y="15601"/>
                  </a:lnTo>
                  <a:lnTo>
                    <a:pt x="2013120" y="14898"/>
                  </a:lnTo>
                  <a:lnTo>
                    <a:pt x="1988085" y="13636"/>
                  </a:lnTo>
                  <a:lnTo>
                    <a:pt x="1962664" y="12001"/>
                  </a:lnTo>
                  <a:lnTo>
                    <a:pt x="1936985" y="10117"/>
                  </a:lnTo>
                  <a:lnTo>
                    <a:pt x="1911928" y="8861"/>
                  </a:lnTo>
                  <a:lnTo>
                    <a:pt x="1887286" y="8023"/>
                  </a:lnTo>
                  <a:lnTo>
                    <a:pt x="1862921" y="7465"/>
                  </a:lnTo>
                  <a:lnTo>
                    <a:pt x="1837945" y="6299"/>
                  </a:lnTo>
                  <a:lnTo>
                    <a:pt x="1812564" y="4728"/>
                  </a:lnTo>
                  <a:lnTo>
                    <a:pt x="1786912" y="2887"/>
                  </a:lnTo>
                  <a:lnTo>
                    <a:pt x="1761873" y="2453"/>
                  </a:lnTo>
                  <a:lnTo>
                    <a:pt x="1737243" y="2958"/>
                  </a:lnTo>
                  <a:lnTo>
                    <a:pt x="1712886" y="4088"/>
                  </a:lnTo>
                  <a:lnTo>
                    <a:pt x="1688710" y="4048"/>
                  </a:lnTo>
                  <a:lnTo>
                    <a:pt x="1664655" y="3227"/>
                  </a:lnTo>
                  <a:lnTo>
                    <a:pt x="1640681" y="1887"/>
                  </a:lnTo>
                  <a:lnTo>
                    <a:pt x="1616761" y="993"/>
                  </a:lnTo>
                  <a:lnTo>
                    <a:pt x="1592877" y="397"/>
                  </a:lnTo>
                  <a:lnTo>
                    <a:pt x="1569016" y="0"/>
                  </a:lnTo>
                  <a:lnTo>
                    <a:pt x="1545172" y="529"/>
                  </a:lnTo>
                  <a:lnTo>
                    <a:pt x="1521338" y="1675"/>
                  </a:lnTo>
                  <a:lnTo>
                    <a:pt x="1497512" y="3233"/>
                  </a:lnTo>
                  <a:lnTo>
                    <a:pt x="1473690" y="4271"/>
                  </a:lnTo>
                  <a:lnTo>
                    <a:pt x="1449871" y="4964"/>
                  </a:lnTo>
                  <a:lnTo>
                    <a:pt x="1426054" y="5426"/>
                  </a:lnTo>
                  <a:lnTo>
                    <a:pt x="1402239" y="5733"/>
                  </a:lnTo>
                  <a:lnTo>
                    <a:pt x="1378425" y="5939"/>
                  </a:lnTo>
                  <a:lnTo>
                    <a:pt x="1354611" y="6075"/>
                  </a:lnTo>
                  <a:lnTo>
                    <a:pt x="1331591" y="6960"/>
                  </a:lnTo>
                  <a:lnTo>
                    <a:pt x="1309101" y="8344"/>
                  </a:lnTo>
                  <a:lnTo>
                    <a:pt x="1286964" y="10060"/>
                  </a:lnTo>
                  <a:lnTo>
                    <a:pt x="1264268" y="11204"/>
                  </a:lnTo>
                  <a:lnTo>
                    <a:pt x="1241200" y="11967"/>
                  </a:lnTo>
                  <a:lnTo>
                    <a:pt x="1217884" y="12476"/>
                  </a:lnTo>
                  <a:lnTo>
                    <a:pt x="1195196" y="13608"/>
                  </a:lnTo>
                  <a:lnTo>
                    <a:pt x="1172927" y="15157"/>
                  </a:lnTo>
                  <a:lnTo>
                    <a:pt x="1150938" y="16984"/>
                  </a:lnTo>
                  <a:lnTo>
                    <a:pt x="1129134" y="18201"/>
                  </a:lnTo>
                  <a:lnTo>
                    <a:pt x="1107455" y="19013"/>
                  </a:lnTo>
                  <a:lnTo>
                    <a:pt x="1085858" y="19554"/>
                  </a:lnTo>
                  <a:lnTo>
                    <a:pt x="1064316" y="20709"/>
                  </a:lnTo>
                  <a:lnTo>
                    <a:pt x="1042812" y="22272"/>
                  </a:lnTo>
                  <a:lnTo>
                    <a:pt x="1021331" y="24108"/>
                  </a:lnTo>
                  <a:lnTo>
                    <a:pt x="1000661" y="25332"/>
                  </a:lnTo>
                  <a:lnTo>
                    <a:pt x="980531" y="26148"/>
                  </a:lnTo>
                  <a:lnTo>
                    <a:pt x="960761" y="26692"/>
                  </a:lnTo>
                  <a:lnTo>
                    <a:pt x="940437" y="27848"/>
                  </a:lnTo>
                  <a:lnTo>
                    <a:pt x="919744" y="29413"/>
                  </a:lnTo>
                  <a:lnTo>
                    <a:pt x="898805" y="31250"/>
                  </a:lnTo>
                  <a:lnTo>
                    <a:pt x="878496" y="33268"/>
                  </a:lnTo>
                  <a:lnTo>
                    <a:pt x="858606" y="35408"/>
                  </a:lnTo>
                  <a:lnTo>
                    <a:pt x="838996" y="37628"/>
                  </a:lnTo>
                  <a:lnTo>
                    <a:pt x="819573" y="39901"/>
                  </a:lnTo>
                  <a:lnTo>
                    <a:pt x="800274" y="42211"/>
                  </a:lnTo>
                  <a:lnTo>
                    <a:pt x="781059" y="44544"/>
                  </a:lnTo>
                  <a:lnTo>
                    <a:pt x="761898" y="46894"/>
                  </a:lnTo>
                  <a:lnTo>
                    <a:pt x="742774" y="49254"/>
                  </a:lnTo>
                  <a:lnTo>
                    <a:pt x="723675" y="51621"/>
                  </a:lnTo>
                  <a:lnTo>
                    <a:pt x="705386" y="53199"/>
                  </a:lnTo>
                  <a:lnTo>
                    <a:pt x="670248" y="54952"/>
                  </a:lnTo>
                  <a:lnTo>
                    <a:pt x="636111" y="57848"/>
                  </a:lnTo>
                  <a:lnTo>
                    <a:pt x="602418" y="60987"/>
                  </a:lnTo>
                  <a:lnTo>
                    <a:pt x="568922" y="62383"/>
                  </a:lnTo>
                  <a:lnTo>
                    <a:pt x="535514" y="65119"/>
                  </a:lnTo>
                  <a:lnTo>
                    <a:pt x="502940" y="68188"/>
                  </a:lnTo>
                  <a:lnTo>
                    <a:pt x="472587" y="69551"/>
                  </a:lnTo>
                  <a:lnTo>
                    <a:pt x="443222" y="70158"/>
                  </a:lnTo>
                  <a:lnTo>
                    <a:pt x="433206" y="7053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51" name="SMARTInkShape-Group95"/>
          <p:cNvGrpSpPr/>
          <p:nvPr/>
        </p:nvGrpSpPr>
        <p:grpSpPr>
          <a:xfrm>
            <a:off x="193302" y="1721644"/>
            <a:ext cx="1666986" cy="714376"/>
            <a:chOff x="193302" y="1721644"/>
            <a:chExt cx="1666986" cy="714376"/>
          </a:xfrm>
        </p:grpSpPr>
        <p:sp>
          <p:nvSpPr>
            <p:cNvPr id="449" name="SMARTInkShape-437"/>
            <p:cNvSpPr/>
            <p:nvPr/>
          </p:nvSpPr>
          <p:spPr>
            <a:xfrm>
              <a:off x="193302" y="1721644"/>
              <a:ext cx="1456905" cy="692817"/>
            </a:xfrm>
            <a:custGeom>
              <a:avLst/>
              <a:gdLst/>
              <a:ahLst/>
              <a:cxnLst/>
              <a:rect l="0" t="0" r="0" b="0"/>
              <a:pathLst>
                <a:path w="1456905" h="692817">
                  <a:moveTo>
                    <a:pt x="99592" y="0"/>
                  </a:moveTo>
                  <a:lnTo>
                    <a:pt x="99592" y="31063"/>
                  </a:lnTo>
                  <a:lnTo>
                    <a:pt x="97475" y="50743"/>
                  </a:lnTo>
                  <a:lnTo>
                    <a:pt x="93441" y="86311"/>
                  </a:lnTo>
                  <a:lnTo>
                    <a:pt x="92742" y="119942"/>
                  </a:lnTo>
                  <a:lnTo>
                    <a:pt x="88743" y="155042"/>
                  </a:lnTo>
                  <a:lnTo>
                    <a:pt x="84716" y="180826"/>
                  </a:lnTo>
                  <a:lnTo>
                    <a:pt x="80280" y="207367"/>
                  </a:lnTo>
                  <a:lnTo>
                    <a:pt x="75663" y="232392"/>
                  </a:lnTo>
                  <a:lnTo>
                    <a:pt x="68848" y="260977"/>
                  </a:lnTo>
                  <a:lnTo>
                    <a:pt x="61322" y="291408"/>
                  </a:lnTo>
                  <a:lnTo>
                    <a:pt x="55331" y="320808"/>
                  </a:lnTo>
                  <a:lnTo>
                    <a:pt x="50022" y="349750"/>
                  </a:lnTo>
                  <a:lnTo>
                    <a:pt x="44223" y="378488"/>
                  </a:lnTo>
                  <a:lnTo>
                    <a:pt x="36354" y="407136"/>
                  </a:lnTo>
                  <a:lnTo>
                    <a:pt x="29682" y="433626"/>
                  </a:lnTo>
                  <a:lnTo>
                    <a:pt x="24071" y="458629"/>
                  </a:lnTo>
                  <a:lnTo>
                    <a:pt x="18931" y="482970"/>
                  </a:lnTo>
                  <a:lnTo>
                    <a:pt x="14001" y="507018"/>
                  </a:lnTo>
                  <a:lnTo>
                    <a:pt x="6763" y="540752"/>
                  </a:lnTo>
                  <a:lnTo>
                    <a:pt x="1708" y="570856"/>
                  </a:lnTo>
                  <a:lnTo>
                    <a:pt x="0" y="605680"/>
                  </a:lnTo>
                  <a:lnTo>
                    <a:pt x="5366" y="634696"/>
                  </a:lnTo>
                  <a:lnTo>
                    <a:pt x="12583" y="651431"/>
                  </a:lnTo>
                  <a:lnTo>
                    <a:pt x="20175" y="661529"/>
                  </a:lnTo>
                  <a:lnTo>
                    <a:pt x="37167" y="672347"/>
                  </a:lnTo>
                  <a:lnTo>
                    <a:pt x="71263" y="685596"/>
                  </a:lnTo>
                  <a:lnTo>
                    <a:pt x="96754" y="690767"/>
                  </a:lnTo>
                  <a:lnTo>
                    <a:pt x="129443" y="692298"/>
                  </a:lnTo>
                  <a:lnTo>
                    <a:pt x="154134" y="692657"/>
                  </a:lnTo>
                  <a:lnTo>
                    <a:pt x="183628" y="692816"/>
                  </a:lnTo>
                  <a:lnTo>
                    <a:pt x="215258" y="690770"/>
                  </a:lnTo>
                  <a:lnTo>
                    <a:pt x="248630" y="688009"/>
                  </a:lnTo>
                  <a:lnTo>
                    <a:pt x="266420" y="687273"/>
                  </a:lnTo>
                  <a:lnTo>
                    <a:pt x="284629" y="686782"/>
                  </a:lnTo>
                  <a:lnTo>
                    <a:pt x="303119" y="685661"/>
                  </a:lnTo>
                  <a:lnTo>
                    <a:pt x="321795" y="684119"/>
                  </a:lnTo>
                  <a:lnTo>
                    <a:pt x="340596" y="682298"/>
                  </a:lnTo>
                  <a:lnTo>
                    <a:pt x="361068" y="680290"/>
                  </a:lnTo>
                  <a:lnTo>
                    <a:pt x="382653" y="678158"/>
                  </a:lnTo>
                  <a:lnTo>
                    <a:pt x="404980" y="675943"/>
                  </a:lnTo>
                  <a:lnTo>
                    <a:pt x="427009" y="674466"/>
                  </a:lnTo>
                  <a:lnTo>
                    <a:pt x="448839" y="673481"/>
                  </a:lnTo>
                  <a:lnTo>
                    <a:pt x="470536" y="672825"/>
                  </a:lnTo>
                  <a:lnTo>
                    <a:pt x="493731" y="671594"/>
                  </a:lnTo>
                  <a:lnTo>
                    <a:pt x="517926" y="669979"/>
                  </a:lnTo>
                  <a:lnTo>
                    <a:pt x="542788" y="668109"/>
                  </a:lnTo>
                  <a:lnTo>
                    <a:pt x="568093" y="666862"/>
                  </a:lnTo>
                  <a:lnTo>
                    <a:pt x="593695" y="666031"/>
                  </a:lnTo>
                  <a:lnTo>
                    <a:pt x="619494" y="665477"/>
                  </a:lnTo>
                  <a:lnTo>
                    <a:pt x="645424" y="664313"/>
                  </a:lnTo>
                  <a:lnTo>
                    <a:pt x="671443" y="662744"/>
                  </a:lnTo>
                  <a:lnTo>
                    <a:pt x="697519" y="660904"/>
                  </a:lnTo>
                  <a:lnTo>
                    <a:pt x="723635" y="659678"/>
                  </a:lnTo>
                  <a:lnTo>
                    <a:pt x="749777" y="658860"/>
                  </a:lnTo>
                  <a:lnTo>
                    <a:pt x="775936" y="658315"/>
                  </a:lnTo>
                  <a:lnTo>
                    <a:pt x="802107" y="657952"/>
                  </a:lnTo>
                  <a:lnTo>
                    <a:pt x="828285" y="657709"/>
                  </a:lnTo>
                  <a:lnTo>
                    <a:pt x="854469" y="657548"/>
                  </a:lnTo>
                  <a:lnTo>
                    <a:pt x="880655" y="657440"/>
                  </a:lnTo>
                  <a:lnTo>
                    <a:pt x="906845" y="657368"/>
                  </a:lnTo>
                  <a:lnTo>
                    <a:pt x="933035" y="657320"/>
                  </a:lnTo>
                  <a:lnTo>
                    <a:pt x="958433" y="657289"/>
                  </a:lnTo>
                  <a:lnTo>
                    <a:pt x="983303" y="657267"/>
                  </a:lnTo>
                  <a:lnTo>
                    <a:pt x="1007820" y="657253"/>
                  </a:lnTo>
                  <a:lnTo>
                    <a:pt x="1032896" y="658037"/>
                  </a:lnTo>
                  <a:lnTo>
                    <a:pt x="1058345" y="659354"/>
                  </a:lnTo>
                  <a:lnTo>
                    <a:pt x="1084042" y="661025"/>
                  </a:lnTo>
                  <a:lnTo>
                    <a:pt x="1108317" y="662934"/>
                  </a:lnTo>
                  <a:lnTo>
                    <a:pt x="1131644" y="664999"/>
                  </a:lnTo>
                  <a:lnTo>
                    <a:pt x="1154339" y="667170"/>
                  </a:lnTo>
                  <a:lnTo>
                    <a:pt x="1176613" y="668618"/>
                  </a:lnTo>
                  <a:lnTo>
                    <a:pt x="1198606" y="669583"/>
                  </a:lnTo>
                  <a:lnTo>
                    <a:pt x="1220412" y="670226"/>
                  </a:lnTo>
                  <a:lnTo>
                    <a:pt x="1241299" y="670655"/>
                  </a:lnTo>
                  <a:lnTo>
                    <a:pt x="1261573" y="670940"/>
                  </a:lnTo>
                  <a:lnTo>
                    <a:pt x="1281440" y="671131"/>
                  </a:lnTo>
                  <a:lnTo>
                    <a:pt x="1300241" y="672052"/>
                  </a:lnTo>
                  <a:lnTo>
                    <a:pt x="1335947" y="675192"/>
                  </a:lnTo>
                  <a:lnTo>
                    <a:pt x="1368220" y="677116"/>
                  </a:lnTo>
                  <a:lnTo>
                    <a:pt x="1396852" y="677972"/>
                  </a:lnTo>
                  <a:lnTo>
                    <a:pt x="1429233" y="678453"/>
                  </a:lnTo>
                  <a:lnTo>
                    <a:pt x="1456904" y="6786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0" name="SMARTInkShape-438"/>
            <p:cNvSpPr/>
            <p:nvPr/>
          </p:nvSpPr>
          <p:spPr>
            <a:xfrm>
              <a:off x="278606" y="1764515"/>
              <a:ext cx="1581682" cy="671505"/>
            </a:xfrm>
            <a:custGeom>
              <a:avLst/>
              <a:gdLst/>
              <a:ahLst/>
              <a:cxnLst/>
              <a:rect l="0" t="0" r="0" b="0"/>
              <a:pathLst>
                <a:path w="1581682" h="671505">
                  <a:moveTo>
                    <a:pt x="0" y="78573"/>
                  </a:moveTo>
                  <a:lnTo>
                    <a:pt x="3793" y="78573"/>
                  </a:lnTo>
                  <a:lnTo>
                    <a:pt x="4910" y="77779"/>
                  </a:lnTo>
                  <a:lnTo>
                    <a:pt x="5654" y="76456"/>
                  </a:lnTo>
                  <a:lnTo>
                    <a:pt x="6151" y="74780"/>
                  </a:lnTo>
                  <a:lnTo>
                    <a:pt x="13053" y="72918"/>
                  </a:lnTo>
                  <a:lnTo>
                    <a:pt x="44435" y="70831"/>
                  </a:lnTo>
                  <a:lnTo>
                    <a:pt x="71815" y="66577"/>
                  </a:lnTo>
                  <a:lnTo>
                    <a:pt x="96212" y="65304"/>
                  </a:lnTo>
                  <a:lnTo>
                    <a:pt x="122930" y="62621"/>
                  </a:lnTo>
                  <a:lnTo>
                    <a:pt x="151473" y="58783"/>
                  </a:lnTo>
                  <a:lnTo>
                    <a:pt x="182680" y="54431"/>
                  </a:lnTo>
                  <a:lnTo>
                    <a:pt x="215070" y="51968"/>
                  </a:lnTo>
                  <a:lnTo>
                    <a:pt x="249574" y="50080"/>
                  </a:lnTo>
                  <a:lnTo>
                    <a:pt x="268777" y="48465"/>
                  </a:lnTo>
                  <a:lnTo>
                    <a:pt x="288722" y="46594"/>
                  </a:lnTo>
                  <a:lnTo>
                    <a:pt x="309163" y="44554"/>
                  </a:lnTo>
                  <a:lnTo>
                    <a:pt x="329934" y="42400"/>
                  </a:lnTo>
                  <a:lnTo>
                    <a:pt x="350925" y="40170"/>
                  </a:lnTo>
                  <a:lnTo>
                    <a:pt x="372062" y="37889"/>
                  </a:lnTo>
                  <a:lnTo>
                    <a:pt x="393298" y="35575"/>
                  </a:lnTo>
                  <a:lnTo>
                    <a:pt x="414599" y="33239"/>
                  </a:lnTo>
                  <a:lnTo>
                    <a:pt x="436737" y="30888"/>
                  </a:lnTo>
                  <a:lnTo>
                    <a:pt x="459433" y="28526"/>
                  </a:lnTo>
                  <a:lnTo>
                    <a:pt x="482501" y="26158"/>
                  </a:lnTo>
                  <a:lnTo>
                    <a:pt x="506611" y="24580"/>
                  </a:lnTo>
                  <a:lnTo>
                    <a:pt x="531416" y="23527"/>
                  </a:lnTo>
                  <a:lnTo>
                    <a:pt x="556684" y="22826"/>
                  </a:lnTo>
                  <a:lnTo>
                    <a:pt x="581466" y="21564"/>
                  </a:lnTo>
                  <a:lnTo>
                    <a:pt x="605925" y="19930"/>
                  </a:lnTo>
                  <a:lnTo>
                    <a:pt x="630169" y="18046"/>
                  </a:lnTo>
                  <a:lnTo>
                    <a:pt x="655063" y="16790"/>
                  </a:lnTo>
                  <a:lnTo>
                    <a:pt x="680390" y="15953"/>
                  </a:lnTo>
                  <a:lnTo>
                    <a:pt x="706006" y="15395"/>
                  </a:lnTo>
                  <a:lnTo>
                    <a:pt x="731021" y="14229"/>
                  </a:lnTo>
                  <a:lnTo>
                    <a:pt x="755635" y="12658"/>
                  </a:lnTo>
                  <a:lnTo>
                    <a:pt x="779982" y="10817"/>
                  </a:lnTo>
                  <a:lnTo>
                    <a:pt x="804944" y="9590"/>
                  </a:lnTo>
                  <a:lnTo>
                    <a:pt x="830317" y="8772"/>
                  </a:lnTo>
                  <a:lnTo>
                    <a:pt x="855963" y="8226"/>
                  </a:lnTo>
                  <a:lnTo>
                    <a:pt x="880999" y="7069"/>
                  </a:lnTo>
                  <a:lnTo>
                    <a:pt x="905626" y="5503"/>
                  </a:lnTo>
                  <a:lnTo>
                    <a:pt x="929982" y="3666"/>
                  </a:lnTo>
                  <a:lnTo>
                    <a:pt x="954951" y="2441"/>
                  </a:lnTo>
                  <a:lnTo>
                    <a:pt x="980328" y="1624"/>
                  </a:lnTo>
                  <a:lnTo>
                    <a:pt x="1005977" y="1080"/>
                  </a:lnTo>
                  <a:lnTo>
                    <a:pt x="1031014" y="717"/>
                  </a:lnTo>
                  <a:lnTo>
                    <a:pt x="1055643" y="475"/>
                  </a:lnTo>
                  <a:lnTo>
                    <a:pt x="1079999" y="314"/>
                  </a:lnTo>
                  <a:lnTo>
                    <a:pt x="1104175" y="206"/>
                  </a:lnTo>
                  <a:lnTo>
                    <a:pt x="1128229" y="135"/>
                  </a:lnTo>
                  <a:lnTo>
                    <a:pt x="1152203" y="87"/>
                  </a:lnTo>
                  <a:lnTo>
                    <a:pt x="1175329" y="55"/>
                  </a:lnTo>
                  <a:lnTo>
                    <a:pt x="1197890" y="34"/>
                  </a:lnTo>
                  <a:lnTo>
                    <a:pt x="1220075" y="20"/>
                  </a:lnTo>
                  <a:lnTo>
                    <a:pt x="1242008" y="10"/>
                  </a:lnTo>
                  <a:lnTo>
                    <a:pt x="1263774" y="4"/>
                  </a:lnTo>
                  <a:lnTo>
                    <a:pt x="1285429" y="0"/>
                  </a:lnTo>
                  <a:lnTo>
                    <a:pt x="1306215" y="791"/>
                  </a:lnTo>
                  <a:lnTo>
                    <a:pt x="1326423" y="2112"/>
                  </a:lnTo>
                  <a:lnTo>
                    <a:pt x="1346244" y="3786"/>
                  </a:lnTo>
                  <a:lnTo>
                    <a:pt x="1365015" y="5696"/>
                  </a:lnTo>
                  <a:lnTo>
                    <a:pt x="1400688" y="9935"/>
                  </a:lnTo>
                  <a:lnTo>
                    <a:pt x="1430830" y="14465"/>
                  </a:lnTo>
                  <a:lnTo>
                    <a:pt x="1457456" y="19124"/>
                  </a:lnTo>
                  <a:lnTo>
                    <a:pt x="1493171" y="27003"/>
                  </a:lnTo>
                  <a:lnTo>
                    <a:pt x="1527377" y="41369"/>
                  </a:lnTo>
                  <a:lnTo>
                    <a:pt x="1547667" y="51674"/>
                  </a:lnTo>
                  <a:lnTo>
                    <a:pt x="1563733" y="66899"/>
                  </a:lnTo>
                  <a:lnTo>
                    <a:pt x="1572086" y="78940"/>
                  </a:lnTo>
                  <a:lnTo>
                    <a:pt x="1581681" y="108293"/>
                  </a:lnTo>
                  <a:lnTo>
                    <a:pt x="1580167" y="141652"/>
                  </a:lnTo>
                  <a:lnTo>
                    <a:pt x="1578390" y="169406"/>
                  </a:lnTo>
                  <a:lnTo>
                    <a:pt x="1572395" y="198531"/>
                  </a:lnTo>
                  <a:lnTo>
                    <a:pt x="1560917" y="231944"/>
                  </a:lnTo>
                  <a:lnTo>
                    <a:pt x="1552049" y="255217"/>
                  </a:lnTo>
                  <a:lnTo>
                    <a:pt x="1542817" y="280906"/>
                  </a:lnTo>
                  <a:lnTo>
                    <a:pt x="1533421" y="308199"/>
                  </a:lnTo>
                  <a:lnTo>
                    <a:pt x="1523954" y="336204"/>
                  </a:lnTo>
                  <a:lnTo>
                    <a:pt x="1514455" y="366642"/>
                  </a:lnTo>
                  <a:lnTo>
                    <a:pt x="1505735" y="397897"/>
                  </a:lnTo>
                  <a:lnTo>
                    <a:pt x="1499214" y="427663"/>
                  </a:lnTo>
                  <a:lnTo>
                    <a:pt x="1491553" y="458884"/>
                  </a:lnTo>
                  <a:lnTo>
                    <a:pt x="1483650" y="491281"/>
                  </a:lnTo>
                  <a:lnTo>
                    <a:pt x="1477492" y="524201"/>
                  </a:lnTo>
                  <a:lnTo>
                    <a:pt x="1472109" y="557352"/>
                  </a:lnTo>
                  <a:lnTo>
                    <a:pt x="1467865" y="589020"/>
                  </a:lnTo>
                  <a:lnTo>
                    <a:pt x="1465978" y="616323"/>
                  </a:lnTo>
                  <a:lnTo>
                    <a:pt x="1464916" y="650215"/>
                  </a:lnTo>
                  <a:lnTo>
                    <a:pt x="1464469" y="67150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54" name="SMARTInkShape-Group96"/>
          <p:cNvGrpSpPr/>
          <p:nvPr/>
        </p:nvGrpSpPr>
        <p:grpSpPr>
          <a:xfrm>
            <a:off x="350104" y="3973366"/>
            <a:ext cx="1624573" cy="834379"/>
            <a:chOff x="350104" y="3973366"/>
            <a:chExt cx="1624573" cy="834379"/>
          </a:xfrm>
        </p:grpSpPr>
        <p:sp>
          <p:nvSpPr>
            <p:cNvPr id="452" name="SMARTInkShape-439"/>
            <p:cNvSpPr/>
            <p:nvPr/>
          </p:nvSpPr>
          <p:spPr>
            <a:xfrm>
              <a:off x="350104" y="4207669"/>
              <a:ext cx="1435835" cy="600076"/>
            </a:xfrm>
            <a:custGeom>
              <a:avLst/>
              <a:gdLst/>
              <a:ahLst/>
              <a:cxnLst/>
              <a:rect l="0" t="0" r="0" b="0"/>
              <a:pathLst>
                <a:path w="1435835" h="600076">
                  <a:moveTo>
                    <a:pt x="35659" y="0"/>
                  </a:moveTo>
                  <a:lnTo>
                    <a:pt x="35659" y="31374"/>
                  </a:lnTo>
                  <a:lnTo>
                    <a:pt x="35659" y="61495"/>
                  </a:lnTo>
                  <a:lnTo>
                    <a:pt x="35659" y="88688"/>
                  </a:lnTo>
                  <a:lnTo>
                    <a:pt x="31866" y="120646"/>
                  </a:lnTo>
                  <a:lnTo>
                    <a:pt x="27888" y="145695"/>
                  </a:lnTo>
                  <a:lnTo>
                    <a:pt x="23474" y="172703"/>
                  </a:lnTo>
                  <a:lnTo>
                    <a:pt x="18866" y="200582"/>
                  </a:lnTo>
                  <a:lnTo>
                    <a:pt x="14172" y="228847"/>
                  </a:lnTo>
                  <a:lnTo>
                    <a:pt x="10234" y="257285"/>
                  </a:lnTo>
                  <a:lnTo>
                    <a:pt x="8484" y="285799"/>
                  </a:lnTo>
                  <a:lnTo>
                    <a:pt x="7706" y="314346"/>
                  </a:lnTo>
                  <a:lnTo>
                    <a:pt x="6566" y="342909"/>
                  </a:lnTo>
                  <a:lnTo>
                    <a:pt x="3414" y="371479"/>
                  </a:lnTo>
                  <a:lnTo>
                    <a:pt x="1484" y="397935"/>
                  </a:lnTo>
                  <a:lnTo>
                    <a:pt x="626" y="422922"/>
                  </a:lnTo>
                  <a:lnTo>
                    <a:pt x="143" y="458509"/>
                  </a:lnTo>
                  <a:lnTo>
                    <a:pt x="0" y="489514"/>
                  </a:lnTo>
                  <a:lnTo>
                    <a:pt x="751" y="518015"/>
                  </a:lnTo>
                  <a:lnTo>
                    <a:pt x="9885" y="552962"/>
                  </a:lnTo>
                  <a:lnTo>
                    <a:pt x="16531" y="561409"/>
                  </a:lnTo>
                  <a:lnTo>
                    <a:pt x="25570" y="567809"/>
                  </a:lnTo>
                  <a:lnTo>
                    <a:pt x="44840" y="575080"/>
                  </a:lnTo>
                  <a:lnTo>
                    <a:pt x="79394" y="577940"/>
                  </a:lnTo>
                  <a:lnTo>
                    <a:pt x="109471" y="576318"/>
                  </a:lnTo>
                  <a:lnTo>
                    <a:pt x="132758" y="572848"/>
                  </a:lnTo>
                  <a:lnTo>
                    <a:pt x="158983" y="568659"/>
                  </a:lnTo>
                  <a:lnTo>
                    <a:pt x="186513" y="564152"/>
                  </a:lnTo>
                  <a:lnTo>
                    <a:pt x="214624" y="559503"/>
                  </a:lnTo>
                  <a:lnTo>
                    <a:pt x="242992" y="554791"/>
                  </a:lnTo>
                  <a:lnTo>
                    <a:pt x="275709" y="550051"/>
                  </a:lnTo>
                  <a:lnTo>
                    <a:pt x="311416" y="545298"/>
                  </a:lnTo>
                  <a:lnTo>
                    <a:pt x="329828" y="542919"/>
                  </a:lnTo>
                  <a:lnTo>
                    <a:pt x="348453" y="540540"/>
                  </a:lnTo>
                  <a:lnTo>
                    <a:pt x="367219" y="538160"/>
                  </a:lnTo>
                  <a:lnTo>
                    <a:pt x="386080" y="535779"/>
                  </a:lnTo>
                  <a:lnTo>
                    <a:pt x="405004" y="533399"/>
                  </a:lnTo>
                  <a:lnTo>
                    <a:pt x="425558" y="531811"/>
                  </a:lnTo>
                  <a:lnTo>
                    <a:pt x="447198" y="530753"/>
                  </a:lnTo>
                  <a:lnTo>
                    <a:pt x="469562" y="530048"/>
                  </a:lnTo>
                  <a:lnTo>
                    <a:pt x="491615" y="529578"/>
                  </a:lnTo>
                  <a:lnTo>
                    <a:pt x="513461" y="529264"/>
                  </a:lnTo>
                  <a:lnTo>
                    <a:pt x="535168" y="529055"/>
                  </a:lnTo>
                  <a:lnTo>
                    <a:pt x="557578" y="528916"/>
                  </a:lnTo>
                  <a:lnTo>
                    <a:pt x="580455" y="528823"/>
                  </a:lnTo>
                  <a:lnTo>
                    <a:pt x="603643" y="528761"/>
                  </a:lnTo>
                  <a:lnTo>
                    <a:pt x="627040" y="528720"/>
                  </a:lnTo>
                  <a:lnTo>
                    <a:pt x="650575" y="528692"/>
                  </a:lnTo>
                  <a:lnTo>
                    <a:pt x="674203" y="528674"/>
                  </a:lnTo>
                  <a:lnTo>
                    <a:pt x="697892" y="529455"/>
                  </a:lnTo>
                  <a:lnTo>
                    <a:pt x="721623" y="530770"/>
                  </a:lnTo>
                  <a:lnTo>
                    <a:pt x="745380" y="532441"/>
                  </a:lnTo>
                  <a:lnTo>
                    <a:pt x="769156" y="534348"/>
                  </a:lnTo>
                  <a:lnTo>
                    <a:pt x="792945" y="536413"/>
                  </a:lnTo>
                  <a:lnTo>
                    <a:pt x="816741" y="538584"/>
                  </a:lnTo>
                  <a:lnTo>
                    <a:pt x="840543" y="540824"/>
                  </a:lnTo>
                  <a:lnTo>
                    <a:pt x="864348" y="543112"/>
                  </a:lnTo>
                  <a:lnTo>
                    <a:pt x="888156" y="545431"/>
                  </a:lnTo>
                  <a:lnTo>
                    <a:pt x="911965" y="547770"/>
                  </a:lnTo>
                  <a:lnTo>
                    <a:pt x="935775" y="550124"/>
                  </a:lnTo>
                  <a:lnTo>
                    <a:pt x="959586" y="552487"/>
                  </a:lnTo>
                  <a:lnTo>
                    <a:pt x="983398" y="554856"/>
                  </a:lnTo>
                  <a:lnTo>
                    <a:pt x="1007210" y="557229"/>
                  </a:lnTo>
                  <a:lnTo>
                    <a:pt x="1031022" y="559604"/>
                  </a:lnTo>
                  <a:lnTo>
                    <a:pt x="1054834" y="561982"/>
                  </a:lnTo>
                  <a:lnTo>
                    <a:pt x="1078646" y="564361"/>
                  </a:lnTo>
                  <a:lnTo>
                    <a:pt x="1102459" y="566740"/>
                  </a:lnTo>
                  <a:lnTo>
                    <a:pt x="1125477" y="569120"/>
                  </a:lnTo>
                  <a:lnTo>
                    <a:pt x="1147967" y="571501"/>
                  </a:lnTo>
                  <a:lnTo>
                    <a:pt x="1170104" y="573882"/>
                  </a:lnTo>
                  <a:lnTo>
                    <a:pt x="1192005" y="576263"/>
                  </a:lnTo>
                  <a:lnTo>
                    <a:pt x="1213750" y="578644"/>
                  </a:lnTo>
                  <a:lnTo>
                    <a:pt x="1235391" y="581025"/>
                  </a:lnTo>
                  <a:lnTo>
                    <a:pt x="1256167" y="583406"/>
                  </a:lnTo>
                  <a:lnTo>
                    <a:pt x="1276369" y="585787"/>
                  </a:lnTo>
                  <a:lnTo>
                    <a:pt x="1296186" y="588169"/>
                  </a:lnTo>
                  <a:lnTo>
                    <a:pt x="1314954" y="589756"/>
                  </a:lnTo>
                  <a:lnTo>
                    <a:pt x="1350624" y="591520"/>
                  </a:lnTo>
                  <a:lnTo>
                    <a:pt x="1380765" y="594420"/>
                  </a:lnTo>
                  <a:lnTo>
                    <a:pt x="1413696" y="598399"/>
                  </a:lnTo>
                  <a:lnTo>
                    <a:pt x="1435834" y="6000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3" name="SMARTInkShape-440"/>
            <p:cNvSpPr/>
            <p:nvPr/>
          </p:nvSpPr>
          <p:spPr>
            <a:xfrm>
              <a:off x="464344" y="3973366"/>
              <a:ext cx="1510333" cy="705791"/>
            </a:xfrm>
            <a:custGeom>
              <a:avLst/>
              <a:gdLst/>
              <a:ahLst/>
              <a:cxnLst/>
              <a:rect l="0" t="0" r="0" b="0"/>
              <a:pathLst>
                <a:path w="1510333" h="705791">
                  <a:moveTo>
                    <a:pt x="0" y="270022"/>
                  </a:moveTo>
                  <a:lnTo>
                    <a:pt x="30015" y="247778"/>
                  </a:lnTo>
                  <a:lnTo>
                    <a:pt x="61227" y="229380"/>
                  </a:lnTo>
                  <a:lnTo>
                    <a:pt x="96193" y="215205"/>
                  </a:lnTo>
                  <a:lnTo>
                    <a:pt x="120804" y="205706"/>
                  </a:lnTo>
                  <a:lnTo>
                    <a:pt x="147353" y="195400"/>
                  </a:lnTo>
                  <a:lnTo>
                    <a:pt x="180319" y="182881"/>
                  </a:lnTo>
                  <a:lnTo>
                    <a:pt x="214021" y="171497"/>
                  </a:lnTo>
                  <a:lnTo>
                    <a:pt x="249108" y="161145"/>
                  </a:lnTo>
                  <a:lnTo>
                    <a:pt x="268466" y="156162"/>
                  </a:lnTo>
                  <a:lnTo>
                    <a:pt x="288514" y="151253"/>
                  </a:lnTo>
                  <a:lnTo>
                    <a:pt x="309024" y="145598"/>
                  </a:lnTo>
                  <a:lnTo>
                    <a:pt x="329841" y="139448"/>
                  </a:lnTo>
                  <a:lnTo>
                    <a:pt x="350863" y="132966"/>
                  </a:lnTo>
                  <a:lnTo>
                    <a:pt x="372021" y="127057"/>
                  </a:lnTo>
                  <a:lnTo>
                    <a:pt x="393270" y="121531"/>
                  </a:lnTo>
                  <a:lnTo>
                    <a:pt x="414580" y="116259"/>
                  </a:lnTo>
                  <a:lnTo>
                    <a:pt x="435930" y="111157"/>
                  </a:lnTo>
                  <a:lnTo>
                    <a:pt x="457308" y="106168"/>
                  </a:lnTo>
                  <a:lnTo>
                    <a:pt x="478703" y="101254"/>
                  </a:lnTo>
                  <a:lnTo>
                    <a:pt x="500904" y="95598"/>
                  </a:lnTo>
                  <a:lnTo>
                    <a:pt x="523642" y="89445"/>
                  </a:lnTo>
                  <a:lnTo>
                    <a:pt x="546738" y="82962"/>
                  </a:lnTo>
                  <a:lnTo>
                    <a:pt x="569280" y="77053"/>
                  </a:lnTo>
                  <a:lnTo>
                    <a:pt x="591451" y="71526"/>
                  </a:lnTo>
                  <a:lnTo>
                    <a:pt x="613375" y="66254"/>
                  </a:lnTo>
                  <a:lnTo>
                    <a:pt x="635929" y="61151"/>
                  </a:lnTo>
                  <a:lnTo>
                    <a:pt x="658903" y="56162"/>
                  </a:lnTo>
                  <a:lnTo>
                    <a:pt x="682156" y="51248"/>
                  </a:lnTo>
                  <a:lnTo>
                    <a:pt x="705596" y="47179"/>
                  </a:lnTo>
                  <a:lnTo>
                    <a:pt x="729160" y="43673"/>
                  </a:lnTo>
                  <a:lnTo>
                    <a:pt x="752806" y="40541"/>
                  </a:lnTo>
                  <a:lnTo>
                    <a:pt x="775714" y="36866"/>
                  </a:lnTo>
                  <a:lnTo>
                    <a:pt x="798130" y="32828"/>
                  </a:lnTo>
                  <a:lnTo>
                    <a:pt x="820218" y="28549"/>
                  </a:lnTo>
                  <a:lnTo>
                    <a:pt x="843674" y="24902"/>
                  </a:lnTo>
                  <a:lnTo>
                    <a:pt x="868043" y="21677"/>
                  </a:lnTo>
                  <a:lnTo>
                    <a:pt x="893020" y="18734"/>
                  </a:lnTo>
                  <a:lnTo>
                    <a:pt x="916816" y="15978"/>
                  </a:lnTo>
                  <a:lnTo>
                    <a:pt x="939823" y="13346"/>
                  </a:lnTo>
                  <a:lnTo>
                    <a:pt x="962305" y="10799"/>
                  </a:lnTo>
                  <a:lnTo>
                    <a:pt x="984436" y="8306"/>
                  </a:lnTo>
                  <a:lnTo>
                    <a:pt x="1006335" y="5851"/>
                  </a:lnTo>
                  <a:lnTo>
                    <a:pt x="1028077" y="3420"/>
                  </a:lnTo>
                  <a:lnTo>
                    <a:pt x="1049716" y="1800"/>
                  </a:lnTo>
                  <a:lnTo>
                    <a:pt x="1071286" y="720"/>
                  </a:lnTo>
                  <a:lnTo>
                    <a:pt x="1092809" y="0"/>
                  </a:lnTo>
                  <a:lnTo>
                    <a:pt x="1114302" y="313"/>
                  </a:lnTo>
                  <a:lnTo>
                    <a:pt x="1135774" y="1316"/>
                  </a:lnTo>
                  <a:lnTo>
                    <a:pt x="1157233" y="2778"/>
                  </a:lnTo>
                  <a:lnTo>
                    <a:pt x="1177095" y="3753"/>
                  </a:lnTo>
                  <a:lnTo>
                    <a:pt x="1195892" y="4403"/>
                  </a:lnTo>
                  <a:lnTo>
                    <a:pt x="1213980" y="4836"/>
                  </a:lnTo>
                  <a:lnTo>
                    <a:pt x="1232389" y="5919"/>
                  </a:lnTo>
                  <a:lnTo>
                    <a:pt x="1251011" y="7434"/>
                  </a:lnTo>
                  <a:lnTo>
                    <a:pt x="1269776" y="9239"/>
                  </a:lnTo>
                  <a:lnTo>
                    <a:pt x="1303326" y="15476"/>
                  </a:lnTo>
                  <a:lnTo>
                    <a:pt x="1334112" y="22747"/>
                  </a:lnTo>
                  <a:lnTo>
                    <a:pt x="1363670" y="28623"/>
                  </a:lnTo>
                  <a:lnTo>
                    <a:pt x="1388448" y="38115"/>
                  </a:lnTo>
                  <a:lnTo>
                    <a:pt x="1420248" y="54729"/>
                  </a:lnTo>
                  <a:lnTo>
                    <a:pt x="1455645" y="78358"/>
                  </a:lnTo>
                  <a:lnTo>
                    <a:pt x="1483980" y="106749"/>
                  </a:lnTo>
                  <a:lnTo>
                    <a:pt x="1498867" y="142109"/>
                  </a:lnTo>
                  <a:lnTo>
                    <a:pt x="1506940" y="172326"/>
                  </a:lnTo>
                  <a:lnTo>
                    <a:pt x="1510332" y="194851"/>
                  </a:lnTo>
                  <a:lnTo>
                    <a:pt x="1508573" y="229845"/>
                  </a:lnTo>
                  <a:lnTo>
                    <a:pt x="1507883" y="253488"/>
                  </a:lnTo>
                  <a:lnTo>
                    <a:pt x="1505460" y="279342"/>
                  </a:lnTo>
                  <a:lnTo>
                    <a:pt x="1501737" y="307501"/>
                  </a:lnTo>
                  <a:lnTo>
                    <a:pt x="1497436" y="338537"/>
                  </a:lnTo>
                  <a:lnTo>
                    <a:pt x="1492879" y="368736"/>
                  </a:lnTo>
                  <a:lnTo>
                    <a:pt x="1488208" y="398826"/>
                  </a:lnTo>
                  <a:lnTo>
                    <a:pt x="1483486" y="430720"/>
                  </a:lnTo>
                  <a:lnTo>
                    <a:pt x="1478742" y="465532"/>
                  </a:lnTo>
                  <a:lnTo>
                    <a:pt x="1476365" y="483706"/>
                  </a:lnTo>
                  <a:lnTo>
                    <a:pt x="1473987" y="502172"/>
                  </a:lnTo>
                  <a:lnTo>
                    <a:pt x="1471608" y="520832"/>
                  </a:lnTo>
                  <a:lnTo>
                    <a:pt x="1469228" y="539622"/>
                  </a:lnTo>
                  <a:lnTo>
                    <a:pt x="1467642" y="558499"/>
                  </a:lnTo>
                  <a:lnTo>
                    <a:pt x="1466584" y="577434"/>
                  </a:lnTo>
                  <a:lnTo>
                    <a:pt x="1465879" y="596407"/>
                  </a:lnTo>
                  <a:lnTo>
                    <a:pt x="1462979" y="630188"/>
                  </a:lnTo>
                  <a:lnTo>
                    <a:pt x="1459838" y="659489"/>
                  </a:lnTo>
                  <a:lnTo>
                    <a:pt x="1458069" y="690660"/>
                  </a:lnTo>
                  <a:lnTo>
                    <a:pt x="1457325" y="70579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57" name="SMARTInkShape-Group97"/>
          <p:cNvGrpSpPr/>
          <p:nvPr/>
        </p:nvGrpSpPr>
        <p:grpSpPr>
          <a:xfrm>
            <a:off x="5452408" y="4371975"/>
            <a:ext cx="2146774" cy="1328739"/>
            <a:chOff x="5452408" y="4371975"/>
            <a:chExt cx="2146774" cy="1328739"/>
          </a:xfrm>
        </p:grpSpPr>
        <p:sp>
          <p:nvSpPr>
            <p:cNvPr id="455" name="SMARTInkShape-441"/>
            <p:cNvSpPr/>
            <p:nvPr/>
          </p:nvSpPr>
          <p:spPr>
            <a:xfrm>
              <a:off x="5452408" y="4436269"/>
              <a:ext cx="1962806" cy="1157287"/>
            </a:xfrm>
            <a:custGeom>
              <a:avLst/>
              <a:gdLst/>
              <a:ahLst/>
              <a:cxnLst/>
              <a:rect l="0" t="0" r="0" b="0"/>
              <a:pathLst>
                <a:path w="1962806" h="1157287">
                  <a:moveTo>
                    <a:pt x="62567" y="0"/>
                  </a:moveTo>
                  <a:lnTo>
                    <a:pt x="62567" y="9943"/>
                  </a:lnTo>
                  <a:lnTo>
                    <a:pt x="77040" y="45181"/>
                  </a:lnTo>
                  <a:lnTo>
                    <a:pt x="81937" y="67097"/>
                  </a:lnTo>
                  <a:lnTo>
                    <a:pt x="83387" y="93699"/>
                  </a:lnTo>
                  <a:lnTo>
                    <a:pt x="83818" y="123806"/>
                  </a:lnTo>
                  <a:lnTo>
                    <a:pt x="83946" y="155746"/>
                  </a:lnTo>
                  <a:lnTo>
                    <a:pt x="81866" y="187434"/>
                  </a:lnTo>
                  <a:lnTo>
                    <a:pt x="76223" y="221959"/>
                  </a:lnTo>
                  <a:lnTo>
                    <a:pt x="69524" y="257324"/>
                  </a:lnTo>
                  <a:lnTo>
                    <a:pt x="60395" y="292938"/>
                  </a:lnTo>
                  <a:lnTo>
                    <a:pt x="52871" y="317519"/>
                  </a:lnTo>
                  <a:lnTo>
                    <a:pt x="46880" y="344319"/>
                  </a:lnTo>
                  <a:lnTo>
                    <a:pt x="39456" y="369989"/>
                  </a:lnTo>
                  <a:lnTo>
                    <a:pt x="30864" y="394627"/>
                  </a:lnTo>
                  <a:lnTo>
                    <a:pt x="21754" y="418806"/>
                  </a:lnTo>
                  <a:lnTo>
                    <a:pt x="14530" y="442781"/>
                  </a:lnTo>
                  <a:lnTo>
                    <a:pt x="8118" y="476476"/>
                  </a:lnTo>
                  <a:lnTo>
                    <a:pt x="4100" y="508684"/>
                  </a:lnTo>
                  <a:lnTo>
                    <a:pt x="0" y="539129"/>
                  </a:lnTo>
                  <a:lnTo>
                    <a:pt x="902" y="565348"/>
                  </a:lnTo>
                  <a:lnTo>
                    <a:pt x="8318" y="595067"/>
                  </a:lnTo>
                  <a:lnTo>
                    <a:pt x="18887" y="614996"/>
                  </a:lnTo>
                  <a:lnTo>
                    <a:pt x="32075" y="628396"/>
                  </a:lnTo>
                  <a:lnTo>
                    <a:pt x="62159" y="640036"/>
                  </a:lnTo>
                  <a:lnTo>
                    <a:pt x="90933" y="646752"/>
                  </a:lnTo>
                  <a:lnTo>
                    <a:pt x="115655" y="648601"/>
                  </a:lnTo>
                  <a:lnTo>
                    <a:pt x="144635" y="651540"/>
                  </a:lnTo>
                  <a:lnTo>
                    <a:pt x="177624" y="653905"/>
                  </a:lnTo>
                  <a:lnTo>
                    <a:pt x="196421" y="653424"/>
                  </a:lnTo>
                  <a:lnTo>
                    <a:pt x="216096" y="652310"/>
                  </a:lnTo>
                  <a:lnTo>
                    <a:pt x="236358" y="651567"/>
                  </a:lnTo>
                  <a:lnTo>
                    <a:pt x="257009" y="651072"/>
                  </a:lnTo>
                  <a:lnTo>
                    <a:pt x="277920" y="650741"/>
                  </a:lnTo>
                  <a:lnTo>
                    <a:pt x="300592" y="650521"/>
                  </a:lnTo>
                  <a:lnTo>
                    <a:pt x="324438" y="650375"/>
                  </a:lnTo>
                  <a:lnTo>
                    <a:pt x="349067" y="650276"/>
                  </a:lnTo>
                  <a:lnTo>
                    <a:pt x="375010" y="651005"/>
                  </a:lnTo>
                  <a:lnTo>
                    <a:pt x="401831" y="652285"/>
                  </a:lnTo>
                  <a:lnTo>
                    <a:pt x="429237" y="653931"/>
                  </a:lnTo>
                  <a:lnTo>
                    <a:pt x="457826" y="655823"/>
                  </a:lnTo>
                  <a:lnTo>
                    <a:pt x="487205" y="657877"/>
                  </a:lnTo>
                  <a:lnTo>
                    <a:pt x="517108" y="660042"/>
                  </a:lnTo>
                  <a:lnTo>
                    <a:pt x="548157" y="663072"/>
                  </a:lnTo>
                  <a:lnTo>
                    <a:pt x="579969" y="666679"/>
                  </a:lnTo>
                  <a:lnTo>
                    <a:pt x="612288" y="670671"/>
                  </a:lnTo>
                  <a:lnTo>
                    <a:pt x="644949" y="674920"/>
                  </a:lnTo>
                  <a:lnTo>
                    <a:pt x="677833" y="679340"/>
                  </a:lnTo>
                  <a:lnTo>
                    <a:pt x="710870" y="683875"/>
                  </a:lnTo>
                  <a:lnTo>
                    <a:pt x="744801" y="689279"/>
                  </a:lnTo>
                  <a:lnTo>
                    <a:pt x="779327" y="695263"/>
                  </a:lnTo>
                  <a:lnTo>
                    <a:pt x="814251" y="701634"/>
                  </a:lnTo>
                  <a:lnTo>
                    <a:pt x="849439" y="709056"/>
                  </a:lnTo>
                  <a:lnTo>
                    <a:pt x="884804" y="717178"/>
                  </a:lnTo>
                  <a:lnTo>
                    <a:pt x="920288" y="725769"/>
                  </a:lnTo>
                  <a:lnTo>
                    <a:pt x="955850" y="735465"/>
                  </a:lnTo>
                  <a:lnTo>
                    <a:pt x="991465" y="745897"/>
                  </a:lnTo>
                  <a:lnTo>
                    <a:pt x="1027114" y="756821"/>
                  </a:lnTo>
                  <a:lnTo>
                    <a:pt x="1062785" y="768072"/>
                  </a:lnTo>
                  <a:lnTo>
                    <a:pt x="1098473" y="779542"/>
                  </a:lnTo>
                  <a:lnTo>
                    <a:pt x="1134171" y="791157"/>
                  </a:lnTo>
                  <a:lnTo>
                    <a:pt x="1170670" y="803663"/>
                  </a:lnTo>
                  <a:lnTo>
                    <a:pt x="1207702" y="816763"/>
                  </a:lnTo>
                  <a:lnTo>
                    <a:pt x="1245090" y="830258"/>
                  </a:lnTo>
                  <a:lnTo>
                    <a:pt x="1281128" y="844812"/>
                  </a:lnTo>
                  <a:lnTo>
                    <a:pt x="1316266" y="860070"/>
                  </a:lnTo>
                  <a:lnTo>
                    <a:pt x="1350804" y="875799"/>
                  </a:lnTo>
                  <a:lnTo>
                    <a:pt x="1385736" y="891841"/>
                  </a:lnTo>
                  <a:lnTo>
                    <a:pt x="1420929" y="908092"/>
                  </a:lnTo>
                  <a:lnTo>
                    <a:pt x="1456298" y="924482"/>
                  </a:lnTo>
                  <a:lnTo>
                    <a:pt x="1490196" y="940171"/>
                  </a:lnTo>
                  <a:lnTo>
                    <a:pt x="1523114" y="955393"/>
                  </a:lnTo>
                  <a:lnTo>
                    <a:pt x="1555377" y="970303"/>
                  </a:lnTo>
                  <a:lnTo>
                    <a:pt x="1586411" y="985006"/>
                  </a:lnTo>
                  <a:lnTo>
                    <a:pt x="1616626" y="999571"/>
                  </a:lnTo>
                  <a:lnTo>
                    <a:pt x="1646294" y="1014043"/>
                  </a:lnTo>
                  <a:lnTo>
                    <a:pt x="1674010" y="1027660"/>
                  </a:lnTo>
                  <a:lnTo>
                    <a:pt x="1700424" y="1040707"/>
                  </a:lnTo>
                  <a:lnTo>
                    <a:pt x="1725972" y="1053373"/>
                  </a:lnTo>
                  <a:lnTo>
                    <a:pt x="1750941" y="1064992"/>
                  </a:lnTo>
                  <a:lnTo>
                    <a:pt x="1775524" y="1075914"/>
                  </a:lnTo>
                  <a:lnTo>
                    <a:pt x="1799851" y="1086369"/>
                  </a:lnTo>
                  <a:lnTo>
                    <a:pt x="1822419" y="1095720"/>
                  </a:lnTo>
                  <a:lnTo>
                    <a:pt x="1843814" y="1104337"/>
                  </a:lnTo>
                  <a:lnTo>
                    <a:pt x="1864428" y="1112462"/>
                  </a:lnTo>
                  <a:lnTo>
                    <a:pt x="1897915" y="1127839"/>
                  </a:lnTo>
                  <a:lnTo>
                    <a:pt x="1924439" y="1141024"/>
                  </a:lnTo>
                  <a:lnTo>
                    <a:pt x="1962805" y="115728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6" name="SMARTInkShape-442"/>
            <p:cNvSpPr/>
            <p:nvPr/>
          </p:nvSpPr>
          <p:spPr>
            <a:xfrm>
              <a:off x="5457825" y="4371975"/>
              <a:ext cx="2141357" cy="1328739"/>
            </a:xfrm>
            <a:custGeom>
              <a:avLst/>
              <a:gdLst/>
              <a:ahLst/>
              <a:cxnLst/>
              <a:rect l="0" t="0" r="0" b="0"/>
              <a:pathLst>
                <a:path w="2141357" h="1328739">
                  <a:moveTo>
                    <a:pt x="0" y="71438"/>
                  </a:moveTo>
                  <a:lnTo>
                    <a:pt x="3792" y="71438"/>
                  </a:lnTo>
                  <a:lnTo>
                    <a:pt x="4910" y="70644"/>
                  </a:lnTo>
                  <a:lnTo>
                    <a:pt x="5654" y="69321"/>
                  </a:lnTo>
                  <a:lnTo>
                    <a:pt x="6152" y="67645"/>
                  </a:lnTo>
                  <a:lnTo>
                    <a:pt x="7276" y="66528"/>
                  </a:lnTo>
                  <a:lnTo>
                    <a:pt x="13445" y="63368"/>
                  </a:lnTo>
                  <a:lnTo>
                    <a:pt x="33855" y="48287"/>
                  </a:lnTo>
                  <a:lnTo>
                    <a:pt x="68806" y="38231"/>
                  </a:lnTo>
                  <a:lnTo>
                    <a:pt x="98351" y="30995"/>
                  </a:lnTo>
                  <a:lnTo>
                    <a:pt x="132681" y="23824"/>
                  </a:lnTo>
                  <a:lnTo>
                    <a:pt x="158982" y="19055"/>
                  </a:lnTo>
                  <a:lnTo>
                    <a:pt x="186546" y="16406"/>
                  </a:lnTo>
                  <a:lnTo>
                    <a:pt x="215466" y="15229"/>
                  </a:lnTo>
                  <a:lnTo>
                    <a:pt x="246840" y="14706"/>
                  </a:lnTo>
                  <a:lnTo>
                    <a:pt x="279305" y="12357"/>
                  </a:lnTo>
                  <a:lnTo>
                    <a:pt x="313841" y="9461"/>
                  </a:lnTo>
                  <a:lnTo>
                    <a:pt x="333053" y="8688"/>
                  </a:lnTo>
                  <a:lnTo>
                    <a:pt x="353004" y="8173"/>
                  </a:lnTo>
                  <a:lnTo>
                    <a:pt x="373448" y="7036"/>
                  </a:lnTo>
                  <a:lnTo>
                    <a:pt x="394222" y="5485"/>
                  </a:lnTo>
                  <a:lnTo>
                    <a:pt x="415214" y="3656"/>
                  </a:lnTo>
                  <a:lnTo>
                    <a:pt x="436354" y="2438"/>
                  </a:lnTo>
                  <a:lnTo>
                    <a:pt x="457590" y="1625"/>
                  </a:lnTo>
                  <a:lnTo>
                    <a:pt x="478891" y="1083"/>
                  </a:lnTo>
                  <a:lnTo>
                    <a:pt x="501029" y="722"/>
                  </a:lnTo>
                  <a:lnTo>
                    <a:pt x="523725" y="481"/>
                  </a:lnTo>
                  <a:lnTo>
                    <a:pt x="546795" y="321"/>
                  </a:lnTo>
                  <a:lnTo>
                    <a:pt x="570905" y="214"/>
                  </a:lnTo>
                  <a:lnTo>
                    <a:pt x="595709" y="143"/>
                  </a:lnTo>
                  <a:lnTo>
                    <a:pt x="620977" y="95"/>
                  </a:lnTo>
                  <a:lnTo>
                    <a:pt x="645760" y="64"/>
                  </a:lnTo>
                  <a:lnTo>
                    <a:pt x="670219" y="42"/>
                  </a:lnTo>
                  <a:lnTo>
                    <a:pt x="694463" y="28"/>
                  </a:lnTo>
                  <a:lnTo>
                    <a:pt x="720150" y="19"/>
                  </a:lnTo>
                  <a:lnTo>
                    <a:pt x="746800" y="12"/>
                  </a:lnTo>
                  <a:lnTo>
                    <a:pt x="774092" y="8"/>
                  </a:lnTo>
                  <a:lnTo>
                    <a:pt x="801017" y="5"/>
                  </a:lnTo>
                  <a:lnTo>
                    <a:pt x="827699" y="3"/>
                  </a:lnTo>
                  <a:lnTo>
                    <a:pt x="854218" y="2"/>
                  </a:lnTo>
                  <a:lnTo>
                    <a:pt x="880629" y="2"/>
                  </a:lnTo>
                  <a:lnTo>
                    <a:pt x="906967" y="1"/>
                  </a:lnTo>
                  <a:lnTo>
                    <a:pt x="933257" y="1"/>
                  </a:lnTo>
                  <a:lnTo>
                    <a:pt x="959515" y="1"/>
                  </a:lnTo>
                  <a:lnTo>
                    <a:pt x="985752" y="0"/>
                  </a:lnTo>
                  <a:lnTo>
                    <a:pt x="1011974" y="0"/>
                  </a:lnTo>
                  <a:lnTo>
                    <a:pt x="1038982" y="794"/>
                  </a:lnTo>
                  <a:lnTo>
                    <a:pt x="1066510" y="2117"/>
                  </a:lnTo>
                  <a:lnTo>
                    <a:pt x="1094387" y="3792"/>
                  </a:lnTo>
                  <a:lnTo>
                    <a:pt x="1121704" y="5704"/>
                  </a:lnTo>
                  <a:lnTo>
                    <a:pt x="1148647" y="7771"/>
                  </a:lnTo>
                  <a:lnTo>
                    <a:pt x="1175340" y="9943"/>
                  </a:lnTo>
                  <a:lnTo>
                    <a:pt x="1201866" y="11391"/>
                  </a:lnTo>
                  <a:lnTo>
                    <a:pt x="1228282" y="12357"/>
                  </a:lnTo>
                  <a:lnTo>
                    <a:pt x="1254623" y="13000"/>
                  </a:lnTo>
                  <a:lnTo>
                    <a:pt x="1280916" y="14223"/>
                  </a:lnTo>
                  <a:lnTo>
                    <a:pt x="1307175" y="15832"/>
                  </a:lnTo>
                  <a:lnTo>
                    <a:pt x="1333413" y="17698"/>
                  </a:lnTo>
                  <a:lnTo>
                    <a:pt x="1359636" y="19736"/>
                  </a:lnTo>
                  <a:lnTo>
                    <a:pt x="1385849" y="21889"/>
                  </a:lnTo>
                  <a:lnTo>
                    <a:pt x="1412056" y="24118"/>
                  </a:lnTo>
                  <a:lnTo>
                    <a:pt x="1436670" y="26397"/>
                  </a:lnTo>
                  <a:lnTo>
                    <a:pt x="1460224" y="28711"/>
                  </a:lnTo>
                  <a:lnTo>
                    <a:pt x="1483070" y="31047"/>
                  </a:lnTo>
                  <a:lnTo>
                    <a:pt x="1506238" y="33398"/>
                  </a:lnTo>
                  <a:lnTo>
                    <a:pt x="1529621" y="35759"/>
                  </a:lnTo>
                  <a:lnTo>
                    <a:pt x="1553148" y="38127"/>
                  </a:lnTo>
                  <a:lnTo>
                    <a:pt x="1575975" y="41293"/>
                  </a:lnTo>
                  <a:lnTo>
                    <a:pt x="1598338" y="44991"/>
                  </a:lnTo>
                  <a:lnTo>
                    <a:pt x="1620390" y="49044"/>
                  </a:lnTo>
                  <a:lnTo>
                    <a:pt x="1641441" y="52540"/>
                  </a:lnTo>
                  <a:lnTo>
                    <a:pt x="1661826" y="55664"/>
                  </a:lnTo>
                  <a:lnTo>
                    <a:pt x="1681765" y="58541"/>
                  </a:lnTo>
                  <a:lnTo>
                    <a:pt x="1701408" y="62046"/>
                  </a:lnTo>
                  <a:lnTo>
                    <a:pt x="1720853" y="65970"/>
                  </a:lnTo>
                  <a:lnTo>
                    <a:pt x="1740167" y="70174"/>
                  </a:lnTo>
                  <a:lnTo>
                    <a:pt x="1758598" y="75357"/>
                  </a:lnTo>
                  <a:lnTo>
                    <a:pt x="1793895" y="87468"/>
                  </a:lnTo>
                  <a:lnTo>
                    <a:pt x="1828103" y="98670"/>
                  </a:lnTo>
                  <a:lnTo>
                    <a:pt x="1861034" y="110529"/>
                  </a:lnTo>
                  <a:lnTo>
                    <a:pt x="1891545" y="126382"/>
                  </a:lnTo>
                  <a:lnTo>
                    <a:pt x="1918863" y="141895"/>
                  </a:lnTo>
                  <a:lnTo>
                    <a:pt x="1945029" y="157521"/>
                  </a:lnTo>
                  <a:lnTo>
                    <a:pt x="1972532" y="175049"/>
                  </a:lnTo>
                  <a:lnTo>
                    <a:pt x="2007206" y="202767"/>
                  </a:lnTo>
                  <a:lnTo>
                    <a:pt x="2037589" y="231088"/>
                  </a:lnTo>
                  <a:lnTo>
                    <a:pt x="2066699" y="263380"/>
                  </a:lnTo>
                  <a:lnTo>
                    <a:pt x="2091641" y="298084"/>
                  </a:lnTo>
                  <a:lnTo>
                    <a:pt x="2104633" y="323776"/>
                  </a:lnTo>
                  <a:lnTo>
                    <a:pt x="2114905" y="350275"/>
                  </a:lnTo>
                  <a:lnTo>
                    <a:pt x="2122115" y="375282"/>
                  </a:lnTo>
                  <a:lnTo>
                    <a:pt x="2127967" y="401742"/>
                  </a:lnTo>
                  <a:lnTo>
                    <a:pt x="2133213" y="430171"/>
                  </a:lnTo>
                  <a:lnTo>
                    <a:pt x="2138190" y="461326"/>
                  </a:lnTo>
                  <a:lnTo>
                    <a:pt x="2140932" y="491578"/>
                  </a:lnTo>
                  <a:lnTo>
                    <a:pt x="2141356" y="521691"/>
                  </a:lnTo>
                  <a:lnTo>
                    <a:pt x="2138900" y="553596"/>
                  </a:lnTo>
                  <a:lnTo>
                    <a:pt x="2135162" y="584180"/>
                  </a:lnTo>
                  <a:lnTo>
                    <a:pt x="2130061" y="614442"/>
                  </a:lnTo>
                  <a:lnTo>
                    <a:pt x="2122501" y="646412"/>
                  </a:lnTo>
                  <a:lnTo>
                    <a:pt x="2115968" y="681259"/>
                  </a:lnTo>
                  <a:lnTo>
                    <a:pt x="2113114" y="699442"/>
                  </a:lnTo>
                  <a:lnTo>
                    <a:pt x="2108830" y="717913"/>
                  </a:lnTo>
                  <a:lnTo>
                    <a:pt x="2103593" y="736578"/>
                  </a:lnTo>
                  <a:lnTo>
                    <a:pt x="2097721" y="755370"/>
                  </a:lnTo>
                  <a:lnTo>
                    <a:pt x="2092218" y="775043"/>
                  </a:lnTo>
                  <a:lnTo>
                    <a:pt x="2086962" y="795301"/>
                  </a:lnTo>
                  <a:lnTo>
                    <a:pt x="2081871" y="815951"/>
                  </a:lnTo>
                  <a:lnTo>
                    <a:pt x="2076889" y="836861"/>
                  </a:lnTo>
                  <a:lnTo>
                    <a:pt x="2071980" y="857945"/>
                  </a:lnTo>
                  <a:lnTo>
                    <a:pt x="2067120" y="879145"/>
                  </a:lnTo>
                  <a:lnTo>
                    <a:pt x="2061499" y="901216"/>
                  </a:lnTo>
                  <a:lnTo>
                    <a:pt x="2055370" y="923866"/>
                  </a:lnTo>
                  <a:lnTo>
                    <a:pt x="2048903" y="946905"/>
                  </a:lnTo>
                  <a:lnTo>
                    <a:pt x="2043004" y="970200"/>
                  </a:lnTo>
                  <a:lnTo>
                    <a:pt x="2037484" y="993670"/>
                  </a:lnTo>
                  <a:lnTo>
                    <a:pt x="2032217" y="1017253"/>
                  </a:lnTo>
                  <a:lnTo>
                    <a:pt x="2026324" y="1041706"/>
                  </a:lnTo>
                  <a:lnTo>
                    <a:pt x="2020014" y="1066740"/>
                  </a:lnTo>
                  <a:lnTo>
                    <a:pt x="2013426" y="1092160"/>
                  </a:lnTo>
                  <a:lnTo>
                    <a:pt x="2006653" y="1118632"/>
                  </a:lnTo>
                  <a:lnTo>
                    <a:pt x="1999756" y="1145804"/>
                  </a:lnTo>
                  <a:lnTo>
                    <a:pt x="1992778" y="1173445"/>
                  </a:lnTo>
                  <a:lnTo>
                    <a:pt x="1986537" y="1198221"/>
                  </a:lnTo>
                  <a:lnTo>
                    <a:pt x="1980789" y="1221089"/>
                  </a:lnTo>
                  <a:lnTo>
                    <a:pt x="1975370" y="1242685"/>
                  </a:lnTo>
                  <a:lnTo>
                    <a:pt x="1970963" y="1261844"/>
                  </a:lnTo>
                  <a:lnTo>
                    <a:pt x="1963951" y="1295832"/>
                  </a:lnTo>
                  <a:lnTo>
                    <a:pt x="1957388" y="13287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61" name="SMARTInkShape-Group98"/>
          <p:cNvGrpSpPr/>
          <p:nvPr/>
        </p:nvGrpSpPr>
        <p:grpSpPr>
          <a:xfrm>
            <a:off x="5872163" y="1071715"/>
            <a:ext cx="1900200" cy="878530"/>
            <a:chOff x="5872163" y="1071715"/>
            <a:chExt cx="1900200" cy="878530"/>
          </a:xfrm>
        </p:grpSpPr>
        <p:sp>
          <p:nvSpPr>
            <p:cNvPr id="458" name="SMARTInkShape-443"/>
            <p:cNvSpPr/>
            <p:nvPr/>
          </p:nvSpPr>
          <p:spPr>
            <a:xfrm>
              <a:off x="6000750" y="1285875"/>
              <a:ext cx="1578770" cy="664370"/>
            </a:xfrm>
            <a:custGeom>
              <a:avLst/>
              <a:gdLst/>
              <a:ahLst/>
              <a:cxnLst/>
              <a:rect l="0" t="0" r="0" b="0"/>
              <a:pathLst>
                <a:path w="1578770" h="664370">
                  <a:moveTo>
                    <a:pt x="0" y="0"/>
                  </a:moveTo>
                  <a:lnTo>
                    <a:pt x="3792" y="3792"/>
                  </a:lnTo>
                  <a:lnTo>
                    <a:pt x="5654" y="7771"/>
                  </a:lnTo>
                  <a:lnTo>
                    <a:pt x="9130" y="37028"/>
                  </a:lnTo>
                  <a:lnTo>
                    <a:pt x="13269" y="68345"/>
                  </a:lnTo>
                  <a:lnTo>
                    <a:pt x="13986" y="95745"/>
                  </a:lnTo>
                  <a:lnTo>
                    <a:pt x="17990" y="127764"/>
                  </a:lnTo>
                  <a:lnTo>
                    <a:pt x="19902" y="152828"/>
                  </a:lnTo>
                  <a:lnTo>
                    <a:pt x="20751" y="179048"/>
                  </a:lnTo>
                  <a:lnTo>
                    <a:pt x="21129" y="203931"/>
                  </a:lnTo>
                  <a:lnTo>
                    <a:pt x="21297" y="230336"/>
                  </a:lnTo>
                  <a:lnTo>
                    <a:pt x="20578" y="258740"/>
                  </a:lnTo>
                  <a:lnTo>
                    <a:pt x="17612" y="289885"/>
                  </a:lnTo>
                  <a:lnTo>
                    <a:pt x="15765" y="320132"/>
                  </a:lnTo>
                  <a:lnTo>
                    <a:pt x="14150" y="349449"/>
                  </a:lnTo>
                  <a:lnTo>
                    <a:pt x="10787" y="378355"/>
                  </a:lnTo>
                  <a:lnTo>
                    <a:pt x="8763" y="407076"/>
                  </a:lnTo>
                  <a:lnTo>
                    <a:pt x="7863" y="435717"/>
                  </a:lnTo>
                  <a:lnTo>
                    <a:pt x="7463" y="464320"/>
                  </a:lnTo>
                  <a:lnTo>
                    <a:pt x="7238" y="499614"/>
                  </a:lnTo>
                  <a:lnTo>
                    <a:pt x="7172" y="533973"/>
                  </a:lnTo>
                  <a:lnTo>
                    <a:pt x="7152" y="565496"/>
                  </a:lnTo>
                  <a:lnTo>
                    <a:pt x="7146" y="594945"/>
                  </a:lnTo>
                  <a:lnTo>
                    <a:pt x="12847" y="621933"/>
                  </a:lnTo>
                  <a:lnTo>
                    <a:pt x="17087" y="632544"/>
                  </a:lnTo>
                  <a:lnTo>
                    <a:pt x="23734" y="640435"/>
                  </a:lnTo>
                  <a:lnTo>
                    <a:pt x="40936" y="651968"/>
                  </a:lnTo>
                  <a:lnTo>
                    <a:pt x="52325" y="652772"/>
                  </a:lnTo>
                  <a:lnTo>
                    <a:pt x="86624" y="650613"/>
                  </a:lnTo>
                  <a:lnTo>
                    <a:pt x="120035" y="646446"/>
                  </a:lnTo>
                  <a:lnTo>
                    <a:pt x="155069" y="636392"/>
                  </a:lnTo>
                  <a:lnTo>
                    <a:pt x="180839" y="627858"/>
                  </a:lnTo>
                  <a:lnTo>
                    <a:pt x="209754" y="618773"/>
                  </a:lnTo>
                  <a:lnTo>
                    <a:pt x="243772" y="609444"/>
                  </a:lnTo>
                  <a:lnTo>
                    <a:pt x="277941" y="600005"/>
                  </a:lnTo>
                  <a:lnTo>
                    <a:pt x="294832" y="595266"/>
                  </a:lnTo>
                  <a:lnTo>
                    <a:pt x="314030" y="589725"/>
                  </a:lnTo>
                  <a:lnTo>
                    <a:pt x="334766" y="583650"/>
                  </a:lnTo>
                  <a:lnTo>
                    <a:pt x="356527" y="577219"/>
                  </a:lnTo>
                  <a:lnTo>
                    <a:pt x="378971" y="571344"/>
                  </a:lnTo>
                  <a:lnTo>
                    <a:pt x="401873" y="565840"/>
                  </a:lnTo>
                  <a:lnTo>
                    <a:pt x="425078" y="560583"/>
                  </a:lnTo>
                  <a:lnTo>
                    <a:pt x="449279" y="556284"/>
                  </a:lnTo>
                  <a:lnTo>
                    <a:pt x="474144" y="552625"/>
                  </a:lnTo>
                  <a:lnTo>
                    <a:pt x="499452" y="549392"/>
                  </a:lnTo>
                  <a:lnTo>
                    <a:pt x="526644" y="545649"/>
                  </a:lnTo>
                  <a:lnTo>
                    <a:pt x="555089" y="541566"/>
                  </a:lnTo>
                  <a:lnTo>
                    <a:pt x="584372" y="537256"/>
                  </a:lnTo>
                  <a:lnTo>
                    <a:pt x="614212" y="534383"/>
                  </a:lnTo>
                  <a:lnTo>
                    <a:pt x="644425" y="532468"/>
                  </a:lnTo>
                  <a:lnTo>
                    <a:pt x="674886" y="531191"/>
                  </a:lnTo>
                  <a:lnTo>
                    <a:pt x="706305" y="530340"/>
                  </a:lnTo>
                  <a:lnTo>
                    <a:pt x="738363" y="529773"/>
                  </a:lnTo>
                  <a:lnTo>
                    <a:pt x="770848" y="529394"/>
                  </a:lnTo>
                  <a:lnTo>
                    <a:pt x="803618" y="529936"/>
                  </a:lnTo>
                  <a:lnTo>
                    <a:pt x="836576" y="531090"/>
                  </a:lnTo>
                  <a:lnTo>
                    <a:pt x="869661" y="532654"/>
                  </a:lnTo>
                  <a:lnTo>
                    <a:pt x="902830" y="534490"/>
                  </a:lnTo>
                  <a:lnTo>
                    <a:pt x="936055" y="536508"/>
                  </a:lnTo>
                  <a:lnTo>
                    <a:pt x="969318" y="538647"/>
                  </a:lnTo>
                  <a:lnTo>
                    <a:pt x="1003400" y="541661"/>
                  </a:lnTo>
                  <a:lnTo>
                    <a:pt x="1038027" y="545257"/>
                  </a:lnTo>
                  <a:lnTo>
                    <a:pt x="1073017" y="549242"/>
                  </a:lnTo>
                  <a:lnTo>
                    <a:pt x="1106664" y="554280"/>
                  </a:lnTo>
                  <a:lnTo>
                    <a:pt x="1139413" y="560020"/>
                  </a:lnTo>
                  <a:lnTo>
                    <a:pt x="1171565" y="566228"/>
                  </a:lnTo>
                  <a:lnTo>
                    <a:pt x="1203319" y="572748"/>
                  </a:lnTo>
                  <a:lnTo>
                    <a:pt x="1234806" y="579476"/>
                  </a:lnTo>
                  <a:lnTo>
                    <a:pt x="1266117" y="586342"/>
                  </a:lnTo>
                  <a:lnTo>
                    <a:pt x="1296515" y="593301"/>
                  </a:lnTo>
                  <a:lnTo>
                    <a:pt x="1326306" y="600321"/>
                  </a:lnTo>
                  <a:lnTo>
                    <a:pt x="1355692" y="607383"/>
                  </a:lnTo>
                  <a:lnTo>
                    <a:pt x="1384013" y="614472"/>
                  </a:lnTo>
                  <a:lnTo>
                    <a:pt x="1411625" y="621579"/>
                  </a:lnTo>
                  <a:lnTo>
                    <a:pt x="1438765" y="628699"/>
                  </a:lnTo>
                  <a:lnTo>
                    <a:pt x="1462415" y="635033"/>
                  </a:lnTo>
                  <a:lnTo>
                    <a:pt x="1483737" y="640842"/>
                  </a:lnTo>
                  <a:lnTo>
                    <a:pt x="1503507" y="646303"/>
                  </a:lnTo>
                  <a:lnTo>
                    <a:pt x="1578769" y="6643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9" name="SMARTInkShape-444"/>
            <p:cNvSpPr/>
            <p:nvPr/>
          </p:nvSpPr>
          <p:spPr>
            <a:xfrm>
              <a:off x="5872163" y="1071715"/>
              <a:ext cx="1378744" cy="214161"/>
            </a:xfrm>
            <a:custGeom>
              <a:avLst/>
              <a:gdLst/>
              <a:ahLst/>
              <a:cxnLst/>
              <a:rect l="0" t="0" r="0" b="0"/>
              <a:pathLst>
                <a:path w="1378744" h="214161">
                  <a:moveTo>
                    <a:pt x="0" y="214160"/>
                  </a:moveTo>
                  <a:lnTo>
                    <a:pt x="3792" y="214160"/>
                  </a:lnTo>
                  <a:lnTo>
                    <a:pt x="34997" y="201960"/>
                  </a:lnTo>
                  <a:lnTo>
                    <a:pt x="68666" y="184881"/>
                  </a:lnTo>
                  <a:lnTo>
                    <a:pt x="94812" y="174424"/>
                  </a:lnTo>
                  <a:lnTo>
                    <a:pt x="124424" y="164485"/>
                  </a:lnTo>
                  <a:lnTo>
                    <a:pt x="156898" y="154776"/>
                  </a:lnTo>
                  <a:lnTo>
                    <a:pt x="192499" y="145169"/>
                  </a:lnTo>
                  <a:lnTo>
                    <a:pt x="211677" y="140385"/>
                  </a:lnTo>
                  <a:lnTo>
                    <a:pt x="231605" y="135608"/>
                  </a:lnTo>
                  <a:lnTo>
                    <a:pt x="252035" y="130836"/>
                  </a:lnTo>
                  <a:lnTo>
                    <a:pt x="272798" y="125273"/>
                  </a:lnTo>
                  <a:lnTo>
                    <a:pt x="293784" y="119183"/>
                  </a:lnTo>
                  <a:lnTo>
                    <a:pt x="314918" y="112742"/>
                  </a:lnTo>
                  <a:lnTo>
                    <a:pt x="337739" y="106861"/>
                  </a:lnTo>
                  <a:lnTo>
                    <a:pt x="361684" y="101352"/>
                  </a:lnTo>
                  <a:lnTo>
                    <a:pt x="386379" y="96092"/>
                  </a:lnTo>
                  <a:lnTo>
                    <a:pt x="411573" y="90998"/>
                  </a:lnTo>
                  <a:lnTo>
                    <a:pt x="437102" y="86015"/>
                  </a:lnTo>
                  <a:lnTo>
                    <a:pt x="462850" y="81105"/>
                  </a:lnTo>
                  <a:lnTo>
                    <a:pt x="488748" y="76244"/>
                  </a:lnTo>
                  <a:lnTo>
                    <a:pt x="514744" y="71416"/>
                  </a:lnTo>
                  <a:lnTo>
                    <a:pt x="540807" y="66610"/>
                  </a:lnTo>
                  <a:lnTo>
                    <a:pt x="566913" y="61818"/>
                  </a:lnTo>
                  <a:lnTo>
                    <a:pt x="593048" y="57036"/>
                  </a:lnTo>
                  <a:lnTo>
                    <a:pt x="619202" y="52261"/>
                  </a:lnTo>
                  <a:lnTo>
                    <a:pt x="646164" y="47490"/>
                  </a:lnTo>
                  <a:lnTo>
                    <a:pt x="673663" y="42722"/>
                  </a:lnTo>
                  <a:lnTo>
                    <a:pt x="701521" y="37955"/>
                  </a:lnTo>
                  <a:lnTo>
                    <a:pt x="729618" y="33984"/>
                  </a:lnTo>
                  <a:lnTo>
                    <a:pt x="757874" y="30543"/>
                  </a:lnTo>
                  <a:lnTo>
                    <a:pt x="786237" y="27455"/>
                  </a:lnTo>
                  <a:lnTo>
                    <a:pt x="815464" y="23809"/>
                  </a:lnTo>
                  <a:lnTo>
                    <a:pt x="845267" y="19790"/>
                  </a:lnTo>
                  <a:lnTo>
                    <a:pt x="875455" y="15524"/>
                  </a:lnTo>
                  <a:lnTo>
                    <a:pt x="905899" y="11886"/>
                  </a:lnTo>
                  <a:lnTo>
                    <a:pt x="936514" y="8667"/>
                  </a:lnTo>
                  <a:lnTo>
                    <a:pt x="967242" y="5727"/>
                  </a:lnTo>
                  <a:lnTo>
                    <a:pt x="997253" y="3767"/>
                  </a:lnTo>
                  <a:lnTo>
                    <a:pt x="1026785" y="2461"/>
                  </a:lnTo>
                  <a:lnTo>
                    <a:pt x="1055998" y="1590"/>
                  </a:lnTo>
                  <a:lnTo>
                    <a:pt x="1084998" y="1009"/>
                  </a:lnTo>
                  <a:lnTo>
                    <a:pt x="1113857" y="622"/>
                  </a:lnTo>
                  <a:lnTo>
                    <a:pt x="1142621" y="364"/>
                  </a:lnTo>
                  <a:lnTo>
                    <a:pt x="1170529" y="192"/>
                  </a:lnTo>
                  <a:lnTo>
                    <a:pt x="1197864" y="77"/>
                  </a:lnTo>
                  <a:lnTo>
                    <a:pt x="1224820" y="0"/>
                  </a:lnTo>
                  <a:lnTo>
                    <a:pt x="1249934" y="743"/>
                  </a:lnTo>
                  <a:lnTo>
                    <a:pt x="1273820" y="2032"/>
                  </a:lnTo>
                  <a:lnTo>
                    <a:pt x="1296889" y="3685"/>
                  </a:lnTo>
                  <a:lnTo>
                    <a:pt x="1316236" y="4787"/>
                  </a:lnTo>
                  <a:lnTo>
                    <a:pt x="1348316" y="6012"/>
                  </a:lnTo>
                  <a:lnTo>
                    <a:pt x="1378743" y="699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0" name="SMARTInkShape-445"/>
            <p:cNvSpPr/>
            <p:nvPr/>
          </p:nvSpPr>
          <p:spPr>
            <a:xfrm>
              <a:off x="7636669" y="1135856"/>
              <a:ext cx="135694" cy="814389"/>
            </a:xfrm>
            <a:custGeom>
              <a:avLst/>
              <a:gdLst/>
              <a:ahLst/>
              <a:cxnLst/>
              <a:rect l="0" t="0" r="0" b="0"/>
              <a:pathLst>
                <a:path w="135694" h="814389">
                  <a:moveTo>
                    <a:pt x="28575" y="0"/>
                  </a:moveTo>
                  <a:lnTo>
                    <a:pt x="42000" y="5654"/>
                  </a:lnTo>
                  <a:lnTo>
                    <a:pt x="70971" y="13445"/>
                  </a:lnTo>
                  <a:lnTo>
                    <a:pt x="103303" y="30061"/>
                  </a:lnTo>
                  <a:lnTo>
                    <a:pt x="123277" y="45165"/>
                  </a:lnTo>
                  <a:lnTo>
                    <a:pt x="130806" y="56157"/>
                  </a:lnTo>
                  <a:lnTo>
                    <a:pt x="134272" y="69468"/>
                  </a:lnTo>
                  <a:lnTo>
                    <a:pt x="135539" y="102811"/>
                  </a:lnTo>
                  <a:lnTo>
                    <a:pt x="135693" y="134873"/>
                  </a:lnTo>
                  <a:lnTo>
                    <a:pt x="128135" y="160701"/>
                  </a:lnTo>
                  <a:lnTo>
                    <a:pt x="119634" y="192254"/>
                  </a:lnTo>
                  <a:lnTo>
                    <a:pt x="108295" y="226739"/>
                  </a:lnTo>
                  <a:lnTo>
                    <a:pt x="99460" y="252379"/>
                  </a:lnTo>
                  <a:lnTo>
                    <a:pt x="90242" y="279650"/>
                  </a:lnTo>
                  <a:lnTo>
                    <a:pt x="80853" y="307645"/>
                  </a:lnTo>
                  <a:lnTo>
                    <a:pt x="71388" y="338079"/>
                  </a:lnTo>
                  <a:lnTo>
                    <a:pt x="61891" y="370920"/>
                  </a:lnTo>
                  <a:lnTo>
                    <a:pt x="57135" y="388568"/>
                  </a:lnTo>
                  <a:lnTo>
                    <a:pt x="52377" y="406683"/>
                  </a:lnTo>
                  <a:lnTo>
                    <a:pt x="48412" y="425109"/>
                  </a:lnTo>
                  <a:lnTo>
                    <a:pt x="44975" y="443744"/>
                  </a:lnTo>
                  <a:lnTo>
                    <a:pt x="41889" y="462517"/>
                  </a:lnTo>
                  <a:lnTo>
                    <a:pt x="38245" y="482970"/>
                  </a:lnTo>
                  <a:lnTo>
                    <a:pt x="34228" y="504542"/>
                  </a:lnTo>
                  <a:lnTo>
                    <a:pt x="29962" y="526862"/>
                  </a:lnTo>
                  <a:lnTo>
                    <a:pt x="26325" y="549679"/>
                  </a:lnTo>
                  <a:lnTo>
                    <a:pt x="23106" y="572827"/>
                  </a:lnTo>
                  <a:lnTo>
                    <a:pt x="20167" y="596198"/>
                  </a:lnTo>
                  <a:lnTo>
                    <a:pt x="17413" y="619715"/>
                  </a:lnTo>
                  <a:lnTo>
                    <a:pt x="14783" y="643331"/>
                  </a:lnTo>
                  <a:lnTo>
                    <a:pt x="12237" y="667012"/>
                  </a:lnTo>
                  <a:lnTo>
                    <a:pt x="10539" y="689150"/>
                  </a:lnTo>
                  <a:lnTo>
                    <a:pt x="9407" y="710258"/>
                  </a:lnTo>
                  <a:lnTo>
                    <a:pt x="8653" y="730681"/>
                  </a:lnTo>
                  <a:lnTo>
                    <a:pt x="5698" y="766072"/>
                  </a:lnTo>
                  <a:lnTo>
                    <a:pt x="0" y="8143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77" name="SMARTInkShape-Group99"/>
          <p:cNvGrpSpPr/>
          <p:nvPr/>
        </p:nvGrpSpPr>
        <p:grpSpPr>
          <a:xfrm>
            <a:off x="279040" y="1793081"/>
            <a:ext cx="1149711" cy="535232"/>
            <a:chOff x="279040" y="1793081"/>
            <a:chExt cx="1149711" cy="535232"/>
          </a:xfrm>
        </p:grpSpPr>
        <p:sp>
          <p:nvSpPr>
            <p:cNvPr id="462" name="SMARTInkShape-446"/>
            <p:cNvSpPr/>
            <p:nvPr/>
          </p:nvSpPr>
          <p:spPr>
            <a:xfrm>
              <a:off x="279040" y="1971675"/>
              <a:ext cx="91999" cy="150020"/>
            </a:xfrm>
            <a:custGeom>
              <a:avLst/>
              <a:gdLst/>
              <a:ahLst/>
              <a:cxnLst/>
              <a:rect l="0" t="0" r="0" b="0"/>
              <a:pathLst>
                <a:path w="91999" h="150020">
                  <a:moveTo>
                    <a:pt x="63860" y="0"/>
                  </a:moveTo>
                  <a:lnTo>
                    <a:pt x="53917" y="0"/>
                  </a:lnTo>
                  <a:lnTo>
                    <a:pt x="49387" y="2117"/>
                  </a:lnTo>
                  <a:lnTo>
                    <a:pt x="47067" y="3792"/>
                  </a:lnTo>
                  <a:lnTo>
                    <a:pt x="20591" y="10642"/>
                  </a:lnTo>
                  <a:lnTo>
                    <a:pt x="4502" y="23911"/>
                  </a:lnTo>
                  <a:lnTo>
                    <a:pt x="1760" y="28619"/>
                  </a:lnTo>
                  <a:lnTo>
                    <a:pt x="0" y="38109"/>
                  </a:lnTo>
                  <a:lnTo>
                    <a:pt x="1876" y="42866"/>
                  </a:lnTo>
                  <a:lnTo>
                    <a:pt x="3487" y="45246"/>
                  </a:lnTo>
                  <a:lnTo>
                    <a:pt x="17480" y="54769"/>
                  </a:lnTo>
                  <a:lnTo>
                    <a:pt x="51762" y="77092"/>
                  </a:lnTo>
                  <a:lnTo>
                    <a:pt x="70995" y="87812"/>
                  </a:lnTo>
                  <a:lnTo>
                    <a:pt x="89120" y="111240"/>
                  </a:lnTo>
                  <a:lnTo>
                    <a:pt x="91453" y="118861"/>
                  </a:lnTo>
                  <a:lnTo>
                    <a:pt x="91998" y="123736"/>
                  </a:lnTo>
                  <a:lnTo>
                    <a:pt x="90124" y="128548"/>
                  </a:lnTo>
                  <a:lnTo>
                    <a:pt x="82454" y="138105"/>
                  </a:lnTo>
                  <a:lnTo>
                    <a:pt x="75828" y="140755"/>
                  </a:lnTo>
                  <a:lnTo>
                    <a:pt x="68385" y="142727"/>
                  </a:lnTo>
                  <a:lnTo>
                    <a:pt x="58145" y="147505"/>
                  </a:lnTo>
                  <a:lnTo>
                    <a:pt x="35285" y="1500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3" name="SMARTInkShape-447"/>
            <p:cNvSpPr/>
            <p:nvPr/>
          </p:nvSpPr>
          <p:spPr>
            <a:xfrm>
              <a:off x="800128" y="1943100"/>
              <a:ext cx="70958" cy="85185"/>
            </a:xfrm>
            <a:custGeom>
              <a:avLst/>
              <a:gdLst/>
              <a:ahLst/>
              <a:cxnLst/>
              <a:rect l="0" t="0" r="0" b="0"/>
              <a:pathLst>
                <a:path w="70958" h="85185">
                  <a:moveTo>
                    <a:pt x="14260" y="7144"/>
                  </a:moveTo>
                  <a:lnTo>
                    <a:pt x="10467" y="10936"/>
                  </a:lnTo>
                  <a:lnTo>
                    <a:pt x="8605" y="14915"/>
                  </a:lnTo>
                  <a:lnTo>
                    <a:pt x="452" y="50208"/>
                  </a:lnTo>
                  <a:lnTo>
                    <a:pt x="0" y="79563"/>
                  </a:lnTo>
                  <a:lnTo>
                    <a:pt x="784" y="81617"/>
                  </a:lnTo>
                  <a:lnTo>
                    <a:pt x="2101" y="82986"/>
                  </a:lnTo>
                  <a:lnTo>
                    <a:pt x="3773" y="83899"/>
                  </a:lnTo>
                  <a:lnTo>
                    <a:pt x="13710" y="85184"/>
                  </a:lnTo>
                  <a:lnTo>
                    <a:pt x="20101" y="83368"/>
                  </a:lnTo>
                  <a:lnTo>
                    <a:pt x="51794" y="61674"/>
                  </a:lnTo>
                  <a:lnTo>
                    <a:pt x="66259" y="47907"/>
                  </a:lnTo>
                  <a:lnTo>
                    <a:pt x="69120" y="40871"/>
                  </a:lnTo>
                  <a:lnTo>
                    <a:pt x="70957" y="27212"/>
                  </a:lnTo>
                  <a:lnTo>
                    <a:pt x="69092" y="21884"/>
                  </a:lnTo>
                  <a:lnTo>
                    <a:pt x="66411" y="16870"/>
                  </a:lnTo>
                  <a:lnTo>
                    <a:pt x="65219" y="11996"/>
                  </a:lnTo>
                  <a:lnTo>
                    <a:pt x="64108" y="10378"/>
                  </a:lnTo>
                  <a:lnTo>
                    <a:pt x="62573" y="9300"/>
                  </a:lnTo>
                  <a:lnTo>
                    <a:pt x="58751" y="7308"/>
                  </a:lnTo>
                  <a:lnTo>
                    <a:pt x="4997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4" name="SMARTInkShape-448"/>
            <p:cNvSpPr/>
            <p:nvPr/>
          </p:nvSpPr>
          <p:spPr>
            <a:xfrm>
              <a:off x="550477" y="1943584"/>
              <a:ext cx="113115" cy="192398"/>
            </a:xfrm>
            <a:custGeom>
              <a:avLst/>
              <a:gdLst/>
              <a:ahLst/>
              <a:cxnLst/>
              <a:rect l="0" t="0" r="0" b="0"/>
              <a:pathLst>
                <a:path w="113115" h="192398">
                  <a:moveTo>
                    <a:pt x="21023" y="192397"/>
                  </a:moveTo>
                  <a:lnTo>
                    <a:pt x="27872" y="192397"/>
                  </a:lnTo>
                  <a:lnTo>
                    <a:pt x="24287" y="192397"/>
                  </a:lnTo>
                  <a:lnTo>
                    <a:pt x="23199" y="190810"/>
                  </a:lnTo>
                  <a:lnTo>
                    <a:pt x="21453" y="176855"/>
                  </a:lnTo>
                  <a:lnTo>
                    <a:pt x="19034" y="161334"/>
                  </a:lnTo>
                  <a:lnTo>
                    <a:pt x="8855" y="127776"/>
                  </a:lnTo>
                  <a:lnTo>
                    <a:pt x="1657" y="97347"/>
                  </a:lnTo>
                  <a:lnTo>
                    <a:pt x="0" y="64790"/>
                  </a:lnTo>
                  <a:lnTo>
                    <a:pt x="4006" y="52075"/>
                  </a:lnTo>
                  <a:lnTo>
                    <a:pt x="23306" y="27184"/>
                  </a:lnTo>
                  <a:lnTo>
                    <a:pt x="54926" y="7795"/>
                  </a:lnTo>
                  <a:lnTo>
                    <a:pt x="66253" y="3195"/>
                  </a:lnTo>
                  <a:lnTo>
                    <a:pt x="92331" y="0"/>
                  </a:lnTo>
                  <a:lnTo>
                    <a:pt x="105034" y="3452"/>
                  </a:lnTo>
                  <a:lnTo>
                    <a:pt x="107987" y="5315"/>
                  </a:lnTo>
                  <a:lnTo>
                    <a:pt x="111267" y="9502"/>
                  </a:lnTo>
                  <a:lnTo>
                    <a:pt x="113114" y="16321"/>
                  </a:lnTo>
                  <a:lnTo>
                    <a:pt x="109869" y="27161"/>
                  </a:lnTo>
                  <a:lnTo>
                    <a:pt x="101661" y="39343"/>
                  </a:lnTo>
                  <a:lnTo>
                    <a:pt x="93952" y="46947"/>
                  </a:lnTo>
                  <a:lnTo>
                    <a:pt x="58360" y="70950"/>
                  </a:lnTo>
                  <a:lnTo>
                    <a:pt x="49598" y="7809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5" name="SMARTInkShape-449"/>
            <p:cNvSpPr/>
            <p:nvPr/>
          </p:nvSpPr>
          <p:spPr>
            <a:xfrm>
              <a:off x="679280" y="1937782"/>
              <a:ext cx="105990" cy="191057"/>
            </a:xfrm>
            <a:custGeom>
              <a:avLst/>
              <a:gdLst/>
              <a:ahLst/>
              <a:cxnLst/>
              <a:rect l="0" t="0" r="0" b="0"/>
              <a:pathLst>
                <a:path w="105990" h="191057">
                  <a:moveTo>
                    <a:pt x="27951" y="191056"/>
                  </a:moveTo>
                  <a:lnTo>
                    <a:pt x="35008" y="191056"/>
                  </a:lnTo>
                  <a:lnTo>
                    <a:pt x="31277" y="191056"/>
                  </a:lnTo>
                  <a:lnTo>
                    <a:pt x="30168" y="189468"/>
                  </a:lnTo>
                  <a:lnTo>
                    <a:pt x="20310" y="159992"/>
                  </a:lnTo>
                  <a:lnTo>
                    <a:pt x="11184" y="129622"/>
                  </a:lnTo>
                  <a:lnTo>
                    <a:pt x="2532" y="97958"/>
                  </a:lnTo>
                  <a:lnTo>
                    <a:pt x="0" y="64069"/>
                  </a:lnTo>
                  <a:lnTo>
                    <a:pt x="447" y="49686"/>
                  </a:lnTo>
                  <a:lnTo>
                    <a:pt x="9356" y="22499"/>
                  </a:lnTo>
                  <a:lnTo>
                    <a:pt x="15982" y="14806"/>
                  </a:lnTo>
                  <a:lnTo>
                    <a:pt x="29379" y="3400"/>
                  </a:lnTo>
                  <a:lnTo>
                    <a:pt x="38905" y="497"/>
                  </a:lnTo>
                  <a:lnTo>
                    <a:pt x="50282" y="0"/>
                  </a:lnTo>
                  <a:lnTo>
                    <a:pt x="85015" y="7054"/>
                  </a:lnTo>
                  <a:lnTo>
                    <a:pt x="97246" y="12976"/>
                  </a:lnTo>
                  <a:lnTo>
                    <a:pt x="100342" y="15186"/>
                  </a:lnTo>
                  <a:lnTo>
                    <a:pt x="102405" y="18247"/>
                  </a:lnTo>
                  <a:lnTo>
                    <a:pt x="105310" y="30139"/>
                  </a:lnTo>
                  <a:lnTo>
                    <a:pt x="105989" y="39104"/>
                  </a:lnTo>
                  <a:lnTo>
                    <a:pt x="104174" y="46263"/>
                  </a:lnTo>
                  <a:lnTo>
                    <a:pt x="96542" y="57327"/>
                  </a:lnTo>
                  <a:lnTo>
                    <a:pt x="69413" y="85278"/>
                  </a:lnTo>
                  <a:lnTo>
                    <a:pt x="64106" y="88481"/>
                  </a:lnTo>
                  <a:lnTo>
                    <a:pt x="56526" y="9104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6" name="SMARTInkShape-450"/>
            <p:cNvSpPr/>
            <p:nvPr/>
          </p:nvSpPr>
          <p:spPr>
            <a:xfrm>
              <a:off x="385763" y="1950244"/>
              <a:ext cx="107144" cy="114179"/>
            </a:xfrm>
            <a:custGeom>
              <a:avLst/>
              <a:gdLst/>
              <a:ahLst/>
              <a:cxnLst/>
              <a:rect l="0" t="0" r="0" b="0"/>
              <a:pathLst>
                <a:path w="107144" h="114179">
                  <a:moveTo>
                    <a:pt x="0" y="85725"/>
                  </a:moveTo>
                  <a:lnTo>
                    <a:pt x="0" y="89517"/>
                  </a:lnTo>
                  <a:lnTo>
                    <a:pt x="793" y="90634"/>
                  </a:lnTo>
                  <a:lnTo>
                    <a:pt x="2116" y="91379"/>
                  </a:lnTo>
                  <a:lnTo>
                    <a:pt x="3792" y="91876"/>
                  </a:lnTo>
                  <a:lnTo>
                    <a:pt x="14473" y="100509"/>
                  </a:lnTo>
                  <a:lnTo>
                    <a:pt x="23602" y="107303"/>
                  </a:lnTo>
                  <a:lnTo>
                    <a:pt x="34245" y="112227"/>
                  </a:lnTo>
                  <a:lnTo>
                    <a:pt x="56093" y="114178"/>
                  </a:lnTo>
                  <a:lnTo>
                    <a:pt x="62765" y="112129"/>
                  </a:lnTo>
                  <a:lnTo>
                    <a:pt x="65656" y="110471"/>
                  </a:lnTo>
                  <a:lnTo>
                    <a:pt x="73516" y="100554"/>
                  </a:lnTo>
                  <a:lnTo>
                    <a:pt x="95379" y="68948"/>
                  </a:lnTo>
                  <a:lnTo>
                    <a:pt x="103313" y="54737"/>
                  </a:lnTo>
                  <a:lnTo>
                    <a:pt x="106650" y="30952"/>
                  </a:lnTo>
                  <a:lnTo>
                    <a:pt x="107143" y="4187"/>
                  </a:lnTo>
                  <a:lnTo>
                    <a:pt x="106353" y="2791"/>
                  </a:lnTo>
                  <a:lnTo>
                    <a:pt x="105033" y="1861"/>
                  </a:lnTo>
                  <a:lnTo>
                    <a:pt x="10001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7" name="SMARTInkShape-451"/>
            <p:cNvSpPr/>
            <p:nvPr/>
          </p:nvSpPr>
          <p:spPr>
            <a:xfrm>
              <a:off x="928982" y="1950244"/>
              <a:ext cx="71144" cy="78582"/>
            </a:xfrm>
            <a:custGeom>
              <a:avLst/>
              <a:gdLst/>
              <a:ahLst/>
              <a:cxnLst/>
              <a:rect l="0" t="0" r="0" b="0"/>
              <a:pathLst>
                <a:path w="71144" h="78582">
                  <a:moveTo>
                    <a:pt x="6849" y="78581"/>
                  </a:moveTo>
                  <a:lnTo>
                    <a:pt x="6849" y="72430"/>
                  </a:lnTo>
                  <a:lnTo>
                    <a:pt x="3057" y="67939"/>
                  </a:lnTo>
                  <a:lnTo>
                    <a:pt x="1195" y="61680"/>
                  </a:lnTo>
                  <a:lnTo>
                    <a:pt x="0" y="40935"/>
                  </a:lnTo>
                  <a:lnTo>
                    <a:pt x="1953" y="31951"/>
                  </a:lnTo>
                  <a:lnTo>
                    <a:pt x="6998" y="22023"/>
                  </a:lnTo>
                  <a:lnTo>
                    <a:pt x="13155" y="16138"/>
                  </a:lnTo>
                  <a:lnTo>
                    <a:pt x="23887" y="10161"/>
                  </a:lnTo>
                  <a:lnTo>
                    <a:pt x="57172" y="1111"/>
                  </a:lnTo>
                  <a:lnTo>
                    <a:pt x="7114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8" name="SMARTInkShape-452"/>
            <p:cNvSpPr/>
            <p:nvPr/>
          </p:nvSpPr>
          <p:spPr>
            <a:xfrm>
              <a:off x="1078793" y="1793081"/>
              <a:ext cx="92783" cy="213098"/>
            </a:xfrm>
            <a:custGeom>
              <a:avLst/>
              <a:gdLst/>
              <a:ahLst/>
              <a:cxnLst/>
              <a:rect l="0" t="0" r="0" b="0"/>
              <a:pathLst>
                <a:path w="92783" h="213098">
                  <a:moveTo>
                    <a:pt x="7057" y="0"/>
                  </a:moveTo>
                  <a:lnTo>
                    <a:pt x="3265" y="3793"/>
                  </a:lnTo>
                  <a:lnTo>
                    <a:pt x="1403" y="9888"/>
                  </a:lnTo>
                  <a:lnTo>
                    <a:pt x="0" y="44434"/>
                  </a:lnTo>
                  <a:lnTo>
                    <a:pt x="2041" y="73134"/>
                  </a:lnTo>
                  <a:lnTo>
                    <a:pt x="7190" y="107380"/>
                  </a:lnTo>
                  <a:lnTo>
                    <a:pt x="16913" y="142905"/>
                  </a:lnTo>
                  <a:lnTo>
                    <a:pt x="24748" y="175797"/>
                  </a:lnTo>
                  <a:lnTo>
                    <a:pt x="38103" y="198601"/>
                  </a:lnTo>
                  <a:lnTo>
                    <a:pt x="42816" y="203361"/>
                  </a:lnTo>
                  <a:lnTo>
                    <a:pt x="57067" y="212489"/>
                  </a:lnTo>
                  <a:lnTo>
                    <a:pt x="59447" y="213097"/>
                  </a:lnTo>
                  <a:lnTo>
                    <a:pt x="66325" y="211656"/>
                  </a:lnTo>
                  <a:lnTo>
                    <a:pt x="77005" y="206382"/>
                  </a:lnTo>
                  <a:lnTo>
                    <a:pt x="92782" y="1928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9" name="SMARTInkShape-453"/>
            <p:cNvSpPr/>
            <p:nvPr/>
          </p:nvSpPr>
          <p:spPr>
            <a:xfrm>
              <a:off x="1021556" y="1907384"/>
              <a:ext cx="157164" cy="57148"/>
            </a:xfrm>
            <a:custGeom>
              <a:avLst/>
              <a:gdLst/>
              <a:ahLst/>
              <a:cxnLst/>
              <a:rect l="0" t="0" r="0" b="0"/>
              <a:pathLst>
                <a:path w="157164" h="57148">
                  <a:moveTo>
                    <a:pt x="0" y="14285"/>
                  </a:moveTo>
                  <a:lnTo>
                    <a:pt x="3793" y="14285"/>
                  </a:lnTo>
                  <a:lnTo>
                    <a:pt x="7771" y="12168"/>
                  </a:lnTo>
                  <a:lnTo>
                    <a:pt x="9943" y="10492"/>
                  </a:lnTo>
                  <a:lnTo>
                    <a:pt x="39943" y="3643"/>
                  </a:lnTo>
                  <a:lnTo>
                    <a:pt x="70038" y="717"/>
                  </a:lnTo>
                  <a:lnTo>
                    <a:pt x="99736" y="139"/>
                  </a:lnTo>
                  <a:lnTo>
                    <a:pt x="132963" y="10"/>
                  </a:lnTo>
                  <a:lnTo>
                    <a:pt x="144710" y="0"/>
                  </a:lnTo>
                  <a:lnTo>
                    <a:pt x="149776" y="2115"/>
                  </a:lnTo>
                  <a:lnTo>
                    <a:pt x="152238" y="3790"/>
                  </a:lnTo>
                  <a:lnTo>
                    <a:pt x="154974" y="7768"/>
                  </a:lnTo>
                  <a:lnTo>
                    <a:pt x="156514" y="14471"/>
                  </a:lnTo>
                  <a:lnTo>
                    <a:pt x="157152" y="48742"/>
                  </a:lnTo>
                  <a:lnTo>
                    <a:pt x="157163" y="5714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0" name="SMARTInkShape-454"/>
            <p:cNvSpPr/>
            <p:nvPr/>
          </p:nvSpPr>
          <p:spPr>
            <a:xfrm>
              <a:off x="1221584" y="1880221"/>
              <a:ext cx="85723" cy="83318"/>
            </a:xfrm>
            <a:custGeom>
              <a:avLst/>
              <a:gdLst/>
              <a:ahLst/>
              <a:cxnLst/>
              <a:rect l="0" t="0" r="0" b="0"/>
              <a:pathLst>
                <a:path w="85723" h="83318">
                  <a:moveTo>
                    <a:pt x="7141" y="77167"/>
                  </a:moveTo>
                  <a:lnTo>
                    <a:pt x="7141" y="83317"/>
                  </a:lnTo>
                  <a:lnTo>
                    <a:pt x="990" y="78072"/>
                  </a:lnTo>
                  <a:lnTo>
                    <a:pt x="23" y="43605"/>
                  </a:lnTo>
                  <a:lnTo>
                    <a:pt x="0" y="25177"/>
                  </a:lnTo>
                  <a:lnTo>
                    <a:pt x="2115" y="20194"/>
                  </a:lnTo>
                  <a:lnTo>
                    <a:pt x="16790" y="3358"/>
                  </a:lnTo>
                  <a:lnTo>
                    <a:pt x="21484" y="706"/>
                  </a:lnTo>
                  <a:lnTo>
                    <a:pt x="23847" y="0"/>
                  </a:lnTo>
                  <a:lnTo>
                    <a:pt x="30705" y="1330"/>
                  </a:lnTo>
                  <a:lnTo>
                    <a:pt x="63719" y="14434"/>
                  </a:lnTo>
                  <a:lnTo>
                    <a:pt x="68799" y="19123"/>
                  </a:lnTo>
                  <a:lnTo>
                    <a:pt x="82525" y="38465"/>
                  </a:lnTo>
                  <a:lnTo>
                    <a:pt x="84775" y="46032"/>
                  </a:lnTo>
                  <a:lnTo>
                    <a:pt x="85722" y="771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1" name="SMARTInkShape-455"/>
            <p:cNvSpPr/>
            <p:nvPr/>
          </p:nvSpPr>
          <p:spPr>
            <a:xfrm>
              <a:off x="1321594" y="1871663"/>
              <a:ext cx="92365" cy="221457"/>
            </a:xfrm>
            <a:custGeom>
              <a:avLst/>
              <a:gdLst/>
              <a:ahLst/>
              <a:cxnLst/>
              <a:rect l="0" t="0" r="0" b="0"/>
              <a:pathLst>
                <a:path w="92365" h="221457">
                  <a:moveTo>
                    <a:pt x="64294" y="0"/>
                  </a:moveTo>
                  <a:lnTo>
                    <a:pt x="40444" y="23849"/>
                  </a:lnTo>
                  <a:lnTo>
                    <a:pt x="37819" y="30708"/>
                  </a:lnTo>
                  <a:lnTo>
                    <a:pt x="35858" y="38254"/>
                  </a:lnTo>
                  <a:lnTo>
                    <a:pt x="28132" y="49566"/>
                  </a:lnTo>
                  <a:lnTo>
                    <a:pt x="18962" y="59444"/>
                  </a:lnTo>
                  <a:lnTo>
                    <a:pt x="18198" y="61060"/>
                  </a:lnTo>
                  <a:lnTo>
                    <a:pt x="18482" y="62138"/>
                  </a:lnTo>
                  <a:lnTo>
                    <a:pt x="19465" y="62857"/>
                  </a:lnTo>
                  <a:lnTo>
                    <a:pt x="20120" y="62542"/>
                  </a:lnTo>
                  <a:lnTo>
                    <a:pt x="20848" y="60075"/>
                  </a:lnTo>
                  <a:lnTo>
                    <a:pt x="21836" y="59100"/>
                  </a:lnTo>
                  <a:lnTo>
                    <a:pt x="29125" y="55418"/>
                  </a:lnTo>
                  <a:lnTo>
                    <a:pt x="31323" y="53614"/>
                  </a:lnTo>
                  <a:lnTo>
                    <a:pt x="33765" y="47376"/>
                  </a:lnTo>
                  <a:lnTo>
                    <a:pt x="35644" y="40106"/>
                  </a:lnTo>
                  <a:lnTo>
                    <a:pt x="41201" y="28971"/>
                  </a:lnTo>
                  <a:lnTo>
                    <a:pt x="41755" y="26458"/>
                  </a:lnTo>
                  <a:lnTo>
                    <a:pt x="42918" y="24782"/>
                  </a:lnTo>
                  <a:lnTo>
                    <a:pt x="44487" y="23665"/>
                  </a:lnTo>
                  <a:lnTo>
                    <a:pt x="48916" y="21872"/>
                  </a:lnTo>
                  <a:lnTo>
                    <a:pt x="53475" y="25354"/>
                  </a:lnTo>
                  <a:lnTo>
                    <a:pt x="66770" y="48178"/>
                  </a:lnTo>
                  <a:lnTo>
                    <a:pt x="81128" y="81512"/>
                  </a:lnTo>
                  <a:lnTo>
                    <a:pt x="89037" y="101233"/>
                  </a:lnTo>
                  <a:lnTo>
                    <a:pt x="92364" y="132099"/>
                  </a:lnTo>
                  <a:lnTo>
                    <a:pt x="87066" y="157062"/>
                  </a:lnTo>
                  <a:lnTo>
                    <a:pt x="76063" y="183029"/>
                  </a:lnTo>
                  <a:lnTo>
                    <a:pt x="69260" y="190619"/>
                  </a:lnTo>
                  <a:lnTo>
                    <a:pt x="48165" y="205751"/>
                  </a:lnTo>
                  <a:lnTo>
                    <a:pt x="13630" y="217531"/>
                  </a:lnTo>
                  <a:lnTo>
                    <a:pt x="0" y="2214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2" name="SMARTInkShape-456"/>
            <p:cNvSpPr/>
            <p:nvPr/>
          </p:nvSpPr>
          <p:spPr>
            <a:xfrm>
              <a:off x="867422" y="2214563"/>
              <a:ext cx="4117" cy="92869"/>
            </a:xfrm>
            <a:custGeom>
              <a:avLst/>
              <a:gdLst/>
              <a:ahLst/>
              <a:cxnLst/>
              <a:rect l="0" t="0" r="0" b="0"/>
              <a:pathLst>
                <a:path w="4117" h="92869">
                  <a:moveTo>
                    <a:pt x="4116" y="0"/>
                  </a:moveTo>
                  <a:lnTo>
                    <a:pt x="323" y="3792"/>
                  </a:lnTo>
                  <a:lnTo>
                    <a:pt x="0" y="5703"/>
                  </a:lnTo>
                  <a:lnTo>
                    <a:pt x="578" y="7770"/>
                  </a:lnTo>
                  <a:lnTo>
                    <a:pt x="1757" y="9942"/>
                  </a:lnTo>
                  <a:lnTo>
                    <a:pt x="3805" y="29257"/>
                  </a:lnTo>
                  <a:lnTo>
                    <a:pt x="4088" y="62864"/>
                  </a:lnTo>
                  <a:lnTo>
                    <a:pt x="4116" y="928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3" name="SMARTInkShape-457"/>
            <p:cNvSpPr/>
            <p:nvPr/>
          </p:nvSpPr>
          <p:spPr>
            <a:xfrm>
              <a:off x="807244" y="2128925"/>
              <a:ext cx="21432" cy="7057"/>
            </a:xfrm>
            <a:custGeom>
              <a:avLst/>
              <a:gdLst/>
              <a:ahLst/>
              <a:cxnLst/>
              <a:rect l="0" t="0" r="0" b="0"/>
              <a:pathLst>
                <a:path w="21432" h="7057">
                  <a:moveTo>
                    <a:pt x="21431" y="7056"/>
                  </a:moveTo>
                  <a:lnTo>
                    <a:pt x="15280" y="905"/>
                  </a:lnTo>
                  <a:lnTo>
                    <a:pt x="8224" y="0"/>
                  </a:lnTo>
                  <a:lnTo>
                    <a:pt x="0" y="70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4" name="SMARTInkShape-458"/>
            <p:cNvSpPr/>
            <p:nvPr/>
          </p:nvSpPr>
          <p:spPr>
            <a:xfrm>
              <a:off x="958473" y="2100847"/>
              <a:ext cx="227391" cy="227466"/>
            </a:xfrm>
            <a:custGeom>
              <a:avLst/>
              <a:gdLst/>
              <a:ahLst/>
              <a:cxnLst/>
              <a:rect l="0" t="0" r="0" b="0"/>
              <a:pathLst>
                <a:path w="227391" h="227466">
                  <a:moveTo>
                    <a:pt x="55940" y="92284"/>
                  </a:moveTo>
                  <a:lnTo>
                    <a:pt x="52147" y="92284"/>
                  </a:lnTo>
                  <a:lnTo>
                    <a:pt x="51030" y="93078"/>
                  </a:lnTo>
                  <a:lnTo>
                    <a:pt x="50285" y="94401"/>
                  </a:lnTo>
                  <a:lnTo>
                    <a:pt x="45091" y="112869"/>
                  </a:lnTo>
                  <a:lnTo>
                    <a:pt x="25860" y="143836"/>
                  </a:lnTo>
                  <a:lnTo>
                    <a:pt x="11516" y="166262"/>
                  </a:lnTo>
                  <a:lnTo>
                    <a:pt x="1514" y="201104"/>
                  </a:lnTo>
                  <a:lnTo>
                    <a:pt x="0" y="211028"/>
                  </a:lnTo>
                  <a:lnTo>
                    <a:pt x="1444" y="218613"/>
                  </a:lnTo>
                  <a:lnTo>
                    <a:pt x="2941" y="221747"/>
                  </a:lnTo>
                  <a:lnTo>
                    <a:pt x="4732" y="223837"/>
                  </a:lnTo>
                  <a:lnTo>
                    <a:pt x="8839" y="226158"/>
                  </a:lnTo>
                  <a:lnTo>
                    <a:pt x="15614" y="227465"/>
                  </a:lnTo>
                  <a:lnTo>
                    <a:pt x="22406" y="223537"/>
                  </a:lnTo>
                  <a:lnTo>
                    <a:pt x="53686" y="194416"/>
                  </a:lnTo>
                  <a:lnTo>
                    <a:pt x="64091" y="172728"/>
                  </a:lnTo>
                  <a:lnTo>
                    <a:pt x="72201" y="146194"/>
                  </a:lnTo>
                  <a:lnTo>
                    <a:pt x="79631" y="118223"/>
                  </a:lnTo>
                  <a:lnTo>
                    <a:pt x="83068" y="86035"/>
                  </a:lnTo>
                  <a:lnTo>
                    <a:pt x="78526" y="51010"/>
                  </a:lnTo>
                  <a:lnTo>
                    <a:pt x="67684" y="17704"/>
                  </a:lnTo>
                  <a:lnTo>
                    <a:pt x="56353" y="0"/>
                  </a:lnTo>
                  <a:lnTo>
                    <a:pt x="55228" y="5234"/>
                  </a:lnTo>
                  <a:lnTo>
                    <a:pt x="52184" y="9410"/>
                  </a:lnTo>
                  <a:lnTo>
                    <a:pt x="50301" y="16028"/>
                  </a:lnTo>
                  <a:lnTo>
                    <a:pt x="48884" y="50969"/>
                  </a:lnTo>
                  <a:lnTo>
                    <a:pt x="49607" y="79096"/>
                  </a:lnTo>
                  <a:lnTo>
                    <a:pt x="55298" y="103634"/>
                  </a:lnTo>
                  <a:lnTo>
                    <a:pt x="71740" y="135858"/>
                  </a:lnTo>
                  <a:lnTo>
                    <a:pt x="79495" y="152996"/>
                  </a:lnTo>
                  <a:lnTo>
                    <a:pt x="88634" y="161072"/>
                  </a:lnTo>
                  <a:lnTo>
                    <a:pt x="115072" y="174485"/>
                  </a:lnTo>
                  <a:lnTo>
                    <a:pt x="124819" y="176443"/>
                  </a:lnTo>
                  <a:lnTo>
                    <a:pt x="143023" y="173753"/>
                  </a:lnTo>
                  <a:lnTo>
                    <a:pt x="159706" y="167929"/>
                  </a:lnTo>
                  <a:lnTo>
                    <a:pt x="184394" y="148734"/>
                  </a:lnTo>
                  <a:lnTo>
                    <a:pt x="203551" y="126454"/>
                  </a:lnTo>
                  <a:lnTo>
                    <a:pt x="214064" y="106113"/>
                  </a:lnTo>
                  <a:lnTo>
                    <a:pt x="219432" y="72909"/>
                  </a:lnTo>
                  <a:lnTo>
                    <a:pt x="220198" y="51371"/>
                  </a:lnTo>
                  <a:lnTo>
                    <a:pt x="220241" y="63328"/>
                  </a:lnTo>
                  <a:lnTo>
                    <a:pt x="212970" y="95576"/>
                  </a:lnTo>
                  <a:lnTo>
                    <a:pt x="207038" y="128437"/>
                  </a:lnTo>
                  <a:lnTo>
                    <a:pt x="206965" y="155870"/>
                  </a:lnTo>
                  <a:lnTo>
                    <a:pt x="215929" y="182365"/>
                  </a:lnTo>
                  <a:lnTo>
                    <a:pt x="227390" y="19944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5" name="SMARTInkShape-459"/>
            <p:cNvSpPr/>
            <p:nvPr/>
          </p:nvSpPr>
          <p:spPr>
            <a:xfrm>
              <a:off x="1264475" y="2193226"/>
              <a:ext cx="64264" cy="99919"/>
            </a:xfrm>
            <a:custGeom>
              <a:avLst/>
              <a:gdLst/>
              <a:ahLst/>
              <a:cxnLst/>
              <a:rect l="0" t="0" r="0" b="0"/>
              <a:pathLst>
                <a:path w="64264" h="99919">
                  <a:moveTo>
                    <a:pt x="35688" y="14193"/>
                  </a:moveTo>
                  <a:lnTo>
                    <a:pt x="35688" y="3551"/>
                  </a:lnTo>
                  <a:lnTo>
                    <a:pt x="36481" y="2336"/>
                  </a:lnTo>
                  <a:lnTo>
                    <a:pt x="37804" y="1525"/>
                  </a:lnTo>
                  <a:lnTo>
                    <a:pt x="39480" y="985"/>
                  </a:lnTo>
                  <a:lnTo>
                    <a:pt x="39803" y="625"/>
                  </a:lnTo>
                  <a:lnTo>
                    <a:pt x="39225" y="385"/>
                  </a:lnTo>
                  <a:lnTo>
                    <a:pt x="36386" y="0"/>
                  </a:lnTo>
                  <a:lnTo>
                    <a:pt x="35998" y="2064"/>
                  </a:lnTo>
                  <a:lnTo>
                    <a:pt x="35894" y="3726"/>
                  </a:lnTo>
                  <a:lnTo>
                    <a:pt x="25763" y="26644"/>
                  </a:lnTo>
                  <a:lnTo>
                    <a:pt x="12443" y="45257"/>
                  </a:lnTo>
                  <a:lnTo>
                    <a:pt x="1170" y="79461"/>
                  </a:lnTo>
                  <a:lnTo>
                    <a:pt x="74" y="97390"/>
                  </a:lnTo>
                  <a:lnTo>
                    <a:pt x="39" y="97439"/>
                  </a:lnTo>
                  <a:lnTo>
                    <a:pt x="0" y="95377"/>
                  </a:lnTo>
                  <a:lnTo>
                    <a:pt x="2099" y="91814"/>
                  </a:lnTo>
                  <a:lnTo>
                    <a:pt x="16762" y="66106"/>
                  </a:lnTo>
                  <a:lnTo>
                    <a:pt x="20026" y="52152"/>
                  </a:lnTo>
                  <a:lnTo>
                    <a:pt x="21389" y="21878"/>
                  </a:lnTo>
                  <a:lnTo>
                    <a:pt x="21397" y="25289"/>
                  </a:lnTo>
                  <a:lnTo>
                    <a:pt x="23515" y="29179"/>
                  </a:lnTo>
                  <a:lnTo>
                    <a:pt x="25191" y="31327"/>
                  </a:lnTo>
                  <a:lnTo>
                    <a:pt x="27054" y="37948"/>
                  </a:lnTo>
                  <a:lnTo>
                    <a:pt x="30219" y="50600"/>
                  </a:lnTo>
                  <a:lnTo>
                    <a:pt x="42978" y="76430"/>
                  </a:lnTo>
                  <a:lnTo>
                    <a:pt x="64263" y="999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6" name="SMARTInkShape-460"/>
            <p:cNvSpPr/>
            <p:nvPr/>
          </p:nvSpPr>
          <p:spPr>
            <a:xfrm>
              <a:off x="1335881" y="2178931"/>
              <a:ext cx="92870" cy="114214"/>
            </a:xfrm>
            <a:custGeom>
              <a:avLst/>
              <a:gdLst/>
              <a:ahLst/>
              <a:cxnLst/>
              <a:rect l="0" t="0" r="0" b="0"/>
              <a:pathLst>
                <a:path w="92870" h="114214">
                  <a:moveTo>
                    <a:pt x="92869" y="7057"/>
                  </a:moveTo>
                  <a:lnTo>
                    <a:pt x="89077" y="7057"/>
                  </a:lnTo>
                  <a:lnTo>
                    <a:pt x="87960" y="6263"/>
                  </a:lnTo>
                  <a:lnTo>
                    <a:pt x="87215" y="4940"/>
                  </a:lnTo>
                  <a:lnTo>
                    <a:pt x="86718" y="3264"/>
                  </a:lnTo>
                  <a:lnTo>
                    <a:pt x="85594" y="2147"/>
                  </a:lnTo>
                  <a:lnTo>
                    <a:pt x="82227" y="906"/>
                  </a:lnTo>
                  <a:lnTo>
                    <a:pt x="68958" y="0"/>
                  </a:lnTo>
                  <a:lnTo>
                    <a:pt x="58091" y="3731"/>
                  </a:lnTo>
                  <a:lnTo>
                    <a:pt x="43300" y="14390"/>
                  </a:lnTo>
                  <a:lnTo>
                    <a:pt x="39088" y="19047"/>
                  </a:lnTo>
                  <a:lnTo>
                    <a:pt x="37217" y="23763"/>
                  </a:lnTo>
                  <a:lnTo>
                    <a:pt x="36163" y="34672"/>
                  </a:lnTo>
                  <a:lnTo>
                    <a:pt x="39643" y="47959"/>
                  </a:lnTo>
                  <a:lnTo>
                    <a:pt x="45665" y="55133"/>
                  </a:lnTo>
                  <a:lnTo>
                    <a:pt x="52839" y="61761"/>
                  </a:lnTo>
                  <a:lnTo>
                    <a:pt x="77148" y="91273"/>
                  </a:lnTo>
                  <a:lnTo>
                    <a:pt x="77945" y="94228"/>
                  </a:lnTo>
                  <a:lnTo>
                    <a:pt x="78157" y="96127"/>
                  </a:lnTo>
                  <a:lnTo>
                    <a:pt x="76276" y="100354"/>
                  </a:lnTo>
                  <a:lnTo>
                    <a:pt x="74663" y="102592"/>
                  </a:lnTo>
                  <a:lnTo>
                    <a:pt x="70755" y="105079"/>
                  </a:lnTo>
                  <a:lnTo>
                    <a:pt x="37670" y="113185"/>
                  </a:lnTo>
                  <a:lnTo>
                    <a:pt x="0" y="1142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89" name="SMARTInkShape-Group100"/>
          <p:cNvGrpSpPr/>
          <p:nvPr/>
        </p:nvGrpSpPr>
        <p:grpSpPr>
          <a:xfrm>
            <a:off x="3579019" y="573692"/>
            <a:ext cx="1671478" cy="919353"/>
            <a:chOff x="3579019" y="573692"/>
            <a:chExt cx="1671478" cy="919353"/>
          </a:xfrm>
        </p:grpSpPr>
        <p:sp>
          <p:nvSpPr>
            <p:cNvPr id="478" name="SMARTInkShape-461"/>
            <p:cNvSpPr/>
            <p:nvPr/>
          </p:nvSpPr>
          <p:spPr>
            <a:xfrm>
              <a:off x="3579019" y="728663"/>
              <a:ext cx="1" cy="7144"/>
            </a:xfrm>
            <a:custGeom>
              <a:avLst/>
              <a:gdLst/>
              <a:ahLst/>
              <a:cxnLst/>
              <a:rect l="0" t="0" r="0" b="0"/>
              <a:pathLst>
                <a:path w="1" h="7144">
                  <a:moveTo>
                    <a:pt x="0" y="7143"/>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9" name="SMARTInkShape-462"/>
            <p:cNvSpPr/>
            <p:nvPr/>
          </p:nvSpPr>
          <p:spPr>
            <a:xfrm>
              <a:off x="3593306" y="878681"/>
              <a:ext cx="1" cy="7145"/>
            </a:xfrm>
            <a:custGeom>
              <a:avLst/>
              <a:gdLst/>
              <a:ahLst/>
              <a:cxnLst/>
              <a:rect l="0" t="0" r="0" b="0"/>
              <a:pathLst>
                <a:path w="1" h="7145">
                  <a:moveTo>
                    <a:pt x="0" y="0"/>
                  </a:moveTo>
                  <a:lnTo>
                    <a:pt x="0" y="71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0" name="SMARTInkShape-463"/>
            <p:cNvSpPr/>
            <p:nvPr/>
          </p:nvSpPr>
          <p:spPr>
            <a:xfrm>
              <a:off x="3843338" y="573692"/>
              <a:ext cx="364332" cy="369284"/>
            </a:xfrm>
            <a:custGeom>
              <a:avLst/>
              <a:gdLst/>
              <a:ahLst/>
              <a:cxnLst/>
              <a:rect l="0" t="0" r="0" b="0"/>
              <a:pathLst>
                <a:path w="364332" h="369284">
                  <a:moveTo>
                    <a:pt x="0" y="112108"/>
                  </a:moveTo>
                  <a:lnTo>
                    <a:pt x="0" y="143192"/>
                  </a:lnTo>
                  <a:lnTo>
                    <a:pt x="0" y="170001"/>
                  </a:lnTo>
                  <a:lnTo>
                    <a:pt x="0" y="200170"/>
                  </a:lnTo>
                  <a:lnTo>
                    <a:pt x="0" y="232128"/>
                  </a:lnTo>
                  <a:lnTo>
                    <a:pt x="0" y="261705"/>
                  </a:lnTo>
                  <a:lnTo>
                    <a:pt x="3792" y="296351"/>
                  </a:lnTo>
                  <a:lnTo>
                    <a:pt x="7056" y="331572"/>
                  </a:lnTo>
                  <a:lnTo>
                    <a:pt x="7117" y="332974"/>
                  </a:lnTo>
                  <a:lnTo>
                    <a:pt x="7142" y="299228"/>
                  </a:lnTo>
                  <a:lnTo>
                    <a:pt x="7143" y="269239"/>
                  </a:lnTo>
                  <a:lnTo>
                    <a:pt x="7143" y="244650"/>
                  </a:lnTo>
                  <a:lnTo>
                    <a:pt x="7143" y="217053"/>
                  </a:lnTo>
                  <a:lnTo>
                    <a:pt x="7143" y="186267"/>
                  </a:lnTo>
                  <a:lnTo>
                    <a:pt x="7143" y="158297"/>
                  </a:lnTo>
                  <a:lnTo>
                    <a:pt x="7937" y="131843"/>
                  </a:lnTo>
                  <a:lnTo>
                    <a:pt x="10935" y="104210"/>
                  </a:lnTo>
                  <a:lnTo>
                    <a:pt x="17086" y="69463"/>
                  </a:lnTo>
                  <a:lnTo>
                    <a:pt x="31520" y="39059"/>
                  </a:lnTo>
                  <a:lnTo>
                    <a:pt x="52028" y="12542"/>
                  </a:lnTo>
                  <a:lnTo>
                    <a:pt x="61753" y="4885"/>
                  </a:lnTo>
                  <a:lnTo>
                    <a:pt x="73483" y="954"/>
                  </a:lnTo>
                  <a:lnTo>
                    <a:pt x="85840" y="0"/>
                  </a:lnTo>
                  <a:lnTo>
                    <a:pt x="96624" y="2222"/>
                  </a:lnTo>
                  <a:lnTo>
                    <a:pt x="106708" y="10088"/>
                  </a:lnTo>
                  <a:lnTo>
                    <a:pt x="130909" y="42141"/>
                  </a:lnTo>
                  <a:lnTo>
                    <a:pt x="150007" y="77150"/>
                  </a:lnTo>
                  <a:lnTo>
                    <a:pt x="162186" y="107306"/>
                  </a:lnTo>
                  <a:lnTo>
                    <a:pt x="172938" y="141377"/>
                  </a:lnTo>
                  <a:lnTo>
                    <a:pt x="184062" y="174491"/>
                  </a:lnTo>
                  <a:lnTo>
                    <a:pt x="190268" y="204411"/>
                  </a:lnTo>
                  <a:lnTo>
                    <a:pt x="196157" y="239173"/>
                  </a:lnTo>
                  <a:lnTo>
                    <a:pt x="200592" y="266243"/>
                  </a:lnTo>
                  <a:lnTo>
                    <a:pt x="206145" y="274918"/>
                  </a:lnTo>
                  <a:lnTo>
                    <a:pt x="203073" y="272179"/>
                  </a:lnTo>
                  <a:lnTo>
                    <a:pt x="201379" y="266330"/>
                  </a:lnTo>
                  <a:lnTo>
                    <a:pt x="200203" y="238574"/>
                  </a:lnTo>
                  <a:lnTo>
                    <a:pt x="199283" y="212374"/>
                  </a:lnTo>
                  <a:lnTo>
                    <a:pt x="195131" y="180622"/>
                  </a:lnTo>
                  <a:lnTo>
                    <a:pt x="193547" y="150753"/>
                  </a:lnTo>
                  <a:lnTo>
                    <a:pt x="193078" y="122588"/>
                  </a:lnTo>
                  <a:lnTo>
                    <a:pt x="192968" y="106447"/>
                  </a:lnTo>
                  <a:lnTo>
                    <a:pt x="197153" y="93452"/>
                  </a:lnTo>
                  <a:lnTo>
                    <a:pt x="208982" y="75967"/>
                  </a:lnTo>
                  <a:lnTo>
                    <a:pt x="220317" y="67445"/>
                  </a:lnTo>
                  <a:lnTo>
                    <a:pt x="233730" y="63685"/>
                  </a:lnTo>
                  <a:lnTo>
                    <a:pt x="251551" y="66363"/>
                  </a:lnTo>
                  <a:lnTo>
                    <a:pt x="273996" y="75173"/>
                  </a:lnTo>
                  <a:lnTo>
                    <a:pt x="292851" y="87759"/>
                  </a:lnTo>
                  <a:lnTo>
                    <a:pt x="308050" y="106216"/>
                  </a:lnTo>
                  <a:lnTo>
                    <a:pt x="322816" y="135903"/>
                  </a:lnTo>
                  <a:lnTo>
                    <a:pt x="334038" y="162815"/>
                  </a:lnTo>
                  <a:lnTo>
                    <a:pt x="344942" y="196560"/>
                  </a:lnTo>
                  <a:lnTo>
                    <a:pt x="353945" y="231860"/>
                  </a:lnTo>
                  <a:lnTo>
                    <a:pt x="358663" y="267290"/>
                  </a:lnTo>
                  <a:lnTo>
                    <a:pt x="363211" y="297454"/>
                  </a:lnTo>
                  <a:lnTo>
                    <a:pt x="364183" y="327858"/>
                  </a:lnTo>
                  <a:lnTo>
                    <a:pt x="364322" y="362775"/>
                  </a:lnTo>
                  <a:lnTo>
                    <a:pt x="364331" y="36928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1" name="SMARTInkShape-464"/>
            <p:cNvSpPr/>
            <p:nvPr/>
          </p:nvSpPr>
          <p:spPr>
            <a:xfrm>
              <a:off x="4279264" y="742950"/>
              <a:ext cx="135575" cy="177049"/>
            </a:xfrm>
            <a:custGeom>
              <a:avLst/>
              <a:gdLst/>
              <a:ahLst/>
              <a:cxnLst/>
              <a:rect l="0" t="0" r="0" b="0"/>
              <a:pathLst>
                <a:path w="135575" h="177049">
                  <a:moveTo>
                    <a:pt x="64136" y="0"/>
                  </a:moveTo>
                  <a:lnTo>
                    <a:pt x="64136" y="3792"/>
                  </a:lnTo>
                  <a:lnTo>
                    <a:pt x="63342" y="4909"/>
                  </a:lnTo>
                  <a:lnTo>
                    <a:pt x="62019" y="5654"/>
                  </a:lnTo>
                  <a:lnTo>
                    <a:pt x="60344" y="6151"/>
                  </a:lnTo>
                  <a:lnTo>
                    <a:pt x="59227" y="8069"/>
                  </a:lnTo>
                  <a:lnTo>
                    <a:pt x="56860" y="17560"/>
                  </a:lnTo>
                  <a:lnTo>
                    <a:pt x="42557" y="51173"/>
                  </a:lnTo>
                  <a:lnTo>
                    <a:pt x="25076" y="85879"/>
                  </a:lnTo>
                  <a:lnTo>
                    <a:pt x="5890" y="121464"/>
                  </a:lnTo>
                  <a:lnTo>
                    <a:pt x="1037" y="144319"/>
                  </a:lnTo>
                  <a:lnTo>
                    <a:pt x="0" y="165153"/>
                  </a:lnTo>
                  <a:lnTo>
                    <a:pt x="1534" y="168046"/>
                  </a:lnTo>
                  <a:lnTo>
                    <a:pt x="7474" y="173377"/>
                  </a:lnTo>
                  <a:lnTo>
                    <a:pt x="13288" y="176275"/>
                  </a:lnTo>
                  <a:lnTo>
                    <a:pt x="15950" y="177048"/>
                  </a:lnTo>
                  <a:lnTo>
                    <a:pt x="31073" y="174343"/>
                  </a:lnTo>
                  <a:lnTo>
                    <a:pt x="46843" y="168515"/>
                  </a:lnTo>
                  <a:lnTo>
                    <a:pt x="61570" y="157969"/>
                  </a:lnTo>
                  <a:lnTo>
                    <a:pt x="79975" y="134479"/>
                  </a:lnTo>
                  <a:lnTo>
                    <a:pt x="88585" y="113929"/>
                  </a:lnTo>
                  <a:lnTo>
                    <a:pt x="92168" y="82325"/>
                  </a:lnTo>
                  <a:lnTo>
                    <a:pt x="91810" y="62975"/>
                  </a:lnTo>
                  <a:lnTo>
                    <a:pt x="85857" y="44408"/>
                  </a:lnTo>
                  <a:lnTo>
                    <a:pt x="85761" y="44687"/>
                  </a:lnTo>
                  <a:lnTo>
                    <a:pt x="85570" y="59874"/>
                  </a:lnTo>
                  <a:lnTo>
                    <a:pt x="95510" y="83792"/>
                  </a:lnTo>
                  <a:lnTo>
                    <a:pt x="102360" y="93972"/>
                  </a:lnTo>
                  <a:lnTo>
                    <a:pt x="125394" y="111050"/>
                  </a:lnTo>
                  <a:lnTo>
                    <a:pt x="135574" y="1143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2" name="SMARTInkShape-465"/>
            <p:cNvSpPr/>
            <p:nvPr/>
          </p:nvSpPr>
          <p:spPr>
            <a:xfrm>
              <a:off x="4452483" y="578782"/>
              <a:ext cx="676731" cy="528042"/>
            </a:xfrm>
            <a:custGeom>
              <a:avLst/>
              <a:gdLst/>
              <a:ahLst/>
              <a:cxnLst/>
              <a:rect l="0" t="0" r="0" b="0"/>
              <a:pathLst>
                <a:path w="676731" h="528042">
                  <a:moveTo>
                    <a:pt x="98086" y="157024"/>
                  </a:moveTo>
                  <a:lnTo>
                    <a:pt x="91935" y="157024"/>
                  </a:lnTo>
                  <a:lnTo>
                    <a:pt x="57157" y="190817"/>
                  </a:lnTo>
                  <a:lnTo>
                    <a:pt x="21604" y="217544"/>
                  </a:lnTo>
                  <a:lnTo>
                    <a:pt x="18522" y="218802"/>
                  </a:lnTo>
                  <a:lnTo>
                    <a:pt x="16469" y="220434"/>
                  </a:lnTo>
                  <a:lnTo>
                    <a:pt x="13578" y="224937"/>
                  </a:lnTo>
                  <a:lnTo>
                    <a:pt x="13172" y="224524"/>
                  </a:lnTo>
                  <a:lnTo>
                    <a:pt x="12902" y="223455"/>
                  </a:lnTo>
                  <a:lnTo>
                    <a:pt x="13515" y="222743"/>
                  </a:lnTo>
                  <a:lnTo>
                    <a:pt x="16313" y="221951"/>
                  </a:lnTo>
                  <a:lnTo>
                    <a:pt x="25371" y="220649"/>
                  </a:lnTo>
                  <a:lnTo>
                    <a:pt x="55427" y="208969"/>
                  </a:lnTo>
                  <a:lnTo>
                    <a:pt x="64839" y="208686"/>
                  </a:lnTo>
                  <a:lnTo>
                    <a:pt x="74314" y="211206"/>
                  </a:lnTo>
                  <a:lnTo>
                    <a:pt x="93331" y="224994"/>
                  </a:lnTo>
                  <a:lnTo>
                    <a:pt x="117137" y="251475"/>
                  </a:lnTo>
                  <a:lnTo>
                    <a:pt x="136186" y="284484"/>
                  </a:lnTo>
                  <a:lnTo>
                    <a:pt x="148886" y="312177"/>
                  </a:lnTo>
                  <a:lnTo>
                    <a:pt x="154148" y="340491"/>
                  </a:lnTo>
                  <a:lnTo>
                    <a:pt x="160382" y="369782"/>
                  </a:lnTo>
                  <a:lnTo>
                    <a:pt x="166462" y="402450"/>
                  </a:lnTo>
                  <a:lnTo>
                    <a:pt x="168616" y="431796"/>
                  </a:lnTo>
                  <a:lnTo>
                    <a:pt x="169344" y="463448"/>
                  </a:lnTo>
                  <a:lnTo>
                    <a:pt x="167354" y="483296"/>
                  </a:lnTo>
                  <a:lnTo>
                    <a:pt x="159570" y="504224"/>
                  </a:lnTo>
                  <a:lnTo>
                    <a:pt x="152929" y="511890"/>
                  </a:lnTo>
                  <a:lnTo>
                    <a:pt x="135730" y="523278"/>
                  </a:lnTo>
                  <a:lnTo>
                    <a:pt x="125555" y="526952"/>
                  </a:lnTo>
                  <a:lnTo>
                    <a:pt x="109929" y="528041"/>
                  </a:lnTo>
                  <a:lnTo>
                    <a:pt x="96999" y="524062"/>
                  </a:lnTo>
                  <a:lnTo>
                    <a:pt x="63017" y="504102"/>
                  </a:lnTo>
                  <a:lnTo>
                    <a:pt x="32780" y="477005"/>
                  </a:lnTo>
                  <a:lnTo>
                    <a:pt x="15853" y="456621"/>
                  </a:lnTo>
                  <a:lnTo>
                    <a:pt x="4576" y="431707"/>
                  </a:lnTo>
                  <a:lnTo>
                    <a:pt x="0" y="408010"/>
                  </a:lnTo>
                  <a:lnTo>
                    <a:pt x="6229" y="382115"/>
                  </a:lnTo>
                  <a:lnTo>
                    <a:pt x="18129" y="361918"/>
                  </a:lnTo>
                  <a:lnTo>
                    <a:pt x="39293" y="342088"/>
                  </a:lnTo>
                  <a:lnTo>
                    <a:pt x="74889" y="324666"/>
                  </a:lnTo>
                  <a:lnTo>
                    <a:pt x="103031" y="312970"/>
                  </a:lnTo>
                  <a:lnTo>
                    <a:pt x="130683" y="308799"/>
                  </a:lnTo>
                  <a:lnTo>
                    <a:pt x="153517" y="308357"/>
                  </a:lnTo>
                  <a:lnTo>
                    <a:pt x="180890" y="317055"/>
                  </a:lnTo>
                  <a:lnTo>
                    <a:pt x="195557" y="323856"/>
                  </a:lnTo>
                  <a:lnTo>
                    <a:pt x="198785" y="326983"/>
                  </a:lnTo>
                  <a:lnTo>
                    <a:pt x="209585" y="347664"/>
                  </a:lnTo>
                  <a:lnTo>
                    <a:pt x="211141" y="355789"/>
                  </a:lnTo>
                  <a:lnTo>
                    <a:pt x="209716" y="362574"/>
                  </a:lnTo>
                  <a:lnTo>
                    <a:pt x="207230" y="368236"/>
                  </a:lnTo>
                  <a:lnTo>
                    <a:pt x="206126" y="373398"/>
                  </a:lnTo>
                  <a:lnTo>
                    <a:pt x="205037" y="375092"/>
                  </a:lnTo>
                  <a:lnTo>
                    <a:pt x="203518" y="376222"/>
                  </a:lnTo>
                  <a:lnTo>
                    <a:pt x="198416" y="378348"/>
                  </a:lnTo>
                  <a:lnTo>
                    <a:pt x="203070" y="367048"/>
                  </a:lnTo>
                  <a:lnTo>
                    <a:pt x="205051" y="338626"/>
                  </a:lnTo>
                  <a:lnTo>
                    <a:pt x="207321" y="307872"/>
                  </a:lnTo>
                  <a:lnTo>
                    <a:pt x="217422" y="277137"/>
                  </a:lnTo>
                  <a:lnTo>
                    <a:pt x="222032" y="267028"/>
                  </a:lnTo>
                  <a:lnTo>
                    <a:pt x="228844" y="259361"/>
                  </a:lnTo>
                  <a:lnTo>
                    <a:pt x="259155" y="238871"/>
                  </a:lnTo>
                  <a:lnTo>
                    <a:pt x="264393" y="237057"/>
                  </a:lnTo>
                  <a:lnTo>
                    <a:pt x="266901" y="237367"/>
                  </a:lnTo>
                  <a:lnTo>
                    <a:pt x="271804" y="239828"/>
                  </a:lnTo>
                  <a:lnTo>
                    <a:pt x="279027" y="245676"/>
                  </a:lnTo>
                  <a:lnTo>
                    <a:pt x="281692" y="250135"/>
                  </a:lnTo>
                  <a:lnTo>
                    <a:pt x="287194" y="263258"/>
                  </a:lnTo>
                  <a:lnTo>
                    <a:pt x="295131" y="276228"/>
                  </a:lnTo>
                  <a:lnTo>
                    <a:pt x="299639" y="291137"/>
                  </a:lnTo>
                  <a:lnTo>
                    <a:pt x="301511" y="294058"/>
                  </a:lnTo>
                  <a:lnTo>
                    <a:pt x="311730" y="301961"/>
                  </a:lnTo>
                  <a:lnTo>
                    <a:pt x="321020" y="305537"/>
                  </a:lnTo>
                  <a:lnTo>
                    <a:pt x="339924" y="306911"/>
                  </a:lnTo>
                  <a:lnTo>
                    <a:pt x="353274" y="303211"/>
                  </a:lnTo>
                  <a:lnTo>
                    <a:pt x="363492" y="297088"/>
                  </a:lnTo>
                  <a:lnTo>
                    <a:pt x="378965" y="282205"/>
                  </a:lnTo>
                  <a:lnTo>
                    <a:pt x="397978" y="249833"/>
                  </a:lnTo>
                  <a:lnTo>
                    <a:pt x="403107" y="237704"/>
                  </a:lnTo>
                  <a:lnTo>
                    <a:pt x="404840" y="222703"/>
                  </a:lnTo>
                  <a:lnTo>
                    <a:pt x="404189" y="219860"/>
                  </a:lnTo>
                  <a:lnTo>
                    <a:pt x="402961" y="217965"/>
                  </a:lnTo>
                  <a:lnTo>
                    <a:pt x="399079" y="214923"/>
                  </a:lnTo>
                  <a:lnTo>
                    <a:pt x="396431" y="216624"/>
                  </a:lnTo>
                  <a:lnTo>
                    <a:pt x="394614" y="218188"/>
                  </a:lnTo>
                  <a:lnTo>
                    <a:pt x="388361" y="219927"/>
                  </a:lnTo>
                  <a:lnTo>
                    <a:pt x="384472" y="220391"/>
                  </a:lnTo>
                  <a:lnTo>
                    <a:pt x="381085" y="222287"/>
                  </a:lnTo>
                  <a:lnTo>
                    <a:pt x="375205" y="228628"/>
                  </a:lnTo>
                  <a:lnTo>
                    <a:pt x="372062" y="234621"/>
                  </a:lnTo>
                  <a:lnTo>
                    <a:pt x="363165" y="266802"/>
                  </a:lnTo>
                  <a:lnTo>
                    <a:pt x="362742" y="276194"/>
                  </a:lnTo>
                  <a:lnTo>
                    <a:pt x="364671" y="283543"/>
                  </a:lnTo>
                  <a:lnTo>
                    <a:pt x="366297" y="286614"/>
                  </a:lnTo>
                  <a:lnTo>
                    <a:pt x="376170" y="294728"/>
                  </a:lnTo>
                  <a:lnTo>
                    <a:pt x="392941" y="302159"/>
                  </a:lnTo>
                  <a:lnTo>
                    <a:pt x="412992" y="305596"/>
                  </a:lnTo>
                  <a:lnTo>
                    <a:pt x="441101" y="301054"/>
                  </a:lnTo>
                  <a:lnTo>
                    <a:pt x="462451" y="293186"/>
                  </a:lnTo>
                  <a:lnTo>
                    <a:pt x="494348" y="267089"/>
                  </a:lnTo>
                  <a:lnTo>
                    <a:pt x="514527" y="236209"/>
                  </a:lnTo>
                  <a:lnTo>
                    <a:pt x="529009" y="208885"/>
                  </a:lnTo>
                  <a:lnTo>
                    <a:pt x="542562" y="179887"/>
                  </a:lnTo>
                  <a:lnTo>
                    <a:pt x="552750" y="146512"/>
                  </a:lnTo>
                  <a:lnTo>
                    <a:pt x="564677" y="112282"/>
                  </a:lnTo>
                  <a:lnTo>
                    <a:pt x="573590" y="82472"/>
                  </a:lnTo>
                  <a:lnTo>
                    <a:pt x="583713" y="50664"/>
                  </a:lnTo>
                  <a:lnTo>
                    <a:pt x="595748" y="20751"/>
                  </a:lnTo>
                  <a:lnTo>
                    <a:pt x="611024" y="1438"/>
                  </a:lnTo>
                  <a:lnTo>
                    <a:pt x="613925" y="562"/>
                  </a:lnTo>
                  <a:lnTo>
                    <a:pt x="618463" y="0"/>
                  </a:lnTo>
                  <a:lnTo>
                    <a:pt x="616966" y="2040"/>
                  </a:lnTo>
                  <a:lnTo>
                    <a:pt x="615456" y="3695"/>
                  </a:lnTo>
                  <a:lnTo>
                    <a:pt x="613778" y="9768"/>
                  </a:lnTo>
                  <a:lnTo>
                    <a:pt x="610716" y="22111"/>
                  </a:lnTo>
                  <a:lnTo>
                    <a:pt x="595880" y="57711"/>
                  </a:lnTo>
                  <a:lnTo>
                    <a:pt x="589203" y="71610"/>
                  </a:lnTo>
                  <a:lnTo>
                    <a:pt x="580772" y="107059"/>
                  </a:lnTo>
                  <a:lnTo>
                    <a:pt x="572609" y="140511"/>
                  </a:lnTo>
                  <a:lnTo>
                    <a:pt x="570172" y="170872"/>
                  </a:lnTo>
                  <a:lnTo>
                    <a:pt x="571868" y="192613"/>
                  </a:lnTo>
                  <a:lnTo>
                    <a:pt x="582576" y="227651"/>
                  </a:lnTo>
                  <a:lnTo>
                    <a:pt x="607979" y="263253"/>
                  </a:lnTo>
                  <a:lnTo>
                    <a:pt x="641029" y="290933"/>
                  </a:lnTo>
                  <a:lnTo>
                    <a:pt x="659916" y="303628"/>
                  </a:lnTo>
                  <a:lnTo>
                    <a:pt x="676730" y="30704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3" name="SMARTInkShape-466"/>
            <p:cNvSpPr/>
            <p:nvPr/>
          </p:nvSpPr>
          <p:spPr>
            <a:xfrm>
              <a:off x="4872038" y="714375"/>
              <a:ext cx="328613" cy="14289"/>
            </a:xfrm>
            <a:custGeom>
              <a:avLst/>
              <a:gdLst/>
              <a:ahLst/>
              <a:cxnLst/>
              <a:rect l="0" t="0" r="0" b="0"/>
              <a:pathLst>
                <a:path w="328613" h="14289">
                  <a:moveTo>
                    <a:pt x="0" y="14288"/>
                  </a:moveTo>
                  <a:lnTo>
                    <a:pt x="0" y="10495"/>
                  </a:lnTo>
                  <a:lnTo>
                    <a:pt x="793" y="9378"/>
                  </a:lnTo>
                  <a:lnTo>
                    <a:pt x="2116" y="8633"/>
                  </a:lnTo>
                  <a:lnTo>
                    <a:pt x="3792" y="8137"/>
                  </a:lnTo>
                  <a:lnTo>
                    <a:pt x="9942" y="3646"/>
                  </a:lnTo>
                  <a:lnTo>
                    <a:pt x="35754" y="1080"/>
                  </a:lnTo>
                  <a:lnTo>
                    <a:pt x="65979" y="4112"/>
                  </a:lnTo>
                  <a:lnTo>
                    <a:pt x="98836" y="6246"/>
                  </a:lnTo>
                  <a:lnTo>
                    <a:pt x="133706" y="6878"/>
                  </a:lnTo>
                  <a:lnTo>
                    <a:pt x="169174" y="7065"/>
                  </a:lnTo>
                  <a:lnTo>
                    <a:pt x="204818" y="3328"/>
                  </a:lnTo>
                  <a:lnTo>
                    <a:pt x="240515" y="986"/>
                  </a:lnTo>
                  <a:lnTo>
                    <a:pt x="268642" y="292"/>
                  </a:lnTo>
                  <a:lnTo>
                    <a:pt x="299480" y="58"/>
                  </a:lnTo>
                  <a:lnTo>
                    <a:pt x="32861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4" name="SMARTInkShape-467"/>
            <p:cNvSpPr/>
            <p:nvPr/>
          </p:nvSpPr>
          <p:spPr>
            <a:xfrm>
              <a:off x="4050506" y="1128713"/>
              <a:ext cx="157164" cy="192882"/>
            </a:xfrm>
            <a:custGeom>
              <a:avLst/>
              <a:gdLst/>
              <a:ahLst/>
              <a:cxnLst/>
              <a:rect l="0" t="0" r="0" b="0"/>
              <a:pathLst>
                <a:path w="157164" h="192882">
                  <a:moveTo>
                    <a:pt x="157163" y="0"/>
                  </a:moveTo>
                  <a:lnTo>
                    <a:pt x="136909" y="793"/>
                  </a:lnTo>
                  <a:lnTo>
                    <a:pt x="119676" y="6496"/>
                  </a:lnTo>
                  <a:lnTo>
                    <a:pt x="85492" y="26735"/>
                  </a:lnTo>
                  <a:lnTo>
                    <a:pt x="63601" y="45350"/>
                  </a:lnTo>
                  <a:lnTo>
                    <a:pt x="56577" y="54816"/>
                  </a:lnTo>
                  <a:lnTo>
                    <a:pt x="52927" y="64314"/>
                  </a:lnTo>
                  <a:lnTo>
                    <a:pt x="51954" y="69070"/>
                  </a:lnTo>
                  <a:lnTo>
                    <a:pt x="52988" y="76470"/>
                  </a:lnTo>
                  <a:lnTo>
                    <a:pt x="58034" y="85099"/>
                  </a:lnTo>
                  <a:lnTo>
                    <a:pt x="63893" y="91003"/>
                  </a:lnTo>
                  <a:lnTo>
                    <a:pt x="95695" y="111232"/>
                  </a:lnTo>
                  <a:lnTo>
                    <a:pt x="129483" y="126145"/>
                  </a:lnTo>
                  <a:lnTo>
                    <a:pt x="144747" y="138104"/>
                  </a:lnTo>
                  <a:lnTo>
                    <a:pt x="147676" y="142871"/>
                  </a:lnTo>
                  <a:lnTo>
                    <a:pt x="148457" y="145253"/>
                  </a:lnTo>
                  <a:lnTo>
                    <a:pt x="148184" y="147635"/>
                  </a:lnTo>
                  <a:lnTo>
                    <a:pt x="145764" y="152399"/>
                  </a:lnTo>
                  <a:lnTo>
                    <a:pt x="129394" y="170479"/>
                  </a:lnTo>
                  <a:lnTo>
                    <a:pt x="108630" y="179982"/>
                  </a:lnTo>
                  <a:lnTo>
                    <a:pt x="78873" y="184600"/>
                  </a:lnTo>
                  <a:lnTo>
                    <a:pt x="47947" y="187629"/>
                  </a:lnTo>
                  <a:lnTo>
                    <a:pt x="14310" y="192189"/>
                  </a:lnTo>
                  <a:lnTo>
                    <a:pt x="0" y="1928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5" name="SMARTInkShape-468"/>
            <p:cNvSpPr/>
            <p:nvPr/>
          </p:nvSpPr>
          <p:spPr>
            <a:xfrm>
              <a:off x="4143375" y="1193006"/>
              <a:ext cx="214121" cy="134711"/>
            </a:xfrm>
            <a:custGeom>
              <a:avLst/>
              <a:gdLst/>
              <a:ahLst/>
              <a:cxnLst/>
              <a:rect l="0" t="0" r="0" b="0"/>
              <a:pathLst>
                <a:path w="214121" h="134711">
                  <a:moveTo>
                    <a:pt x="0" y="64294"/>
                  </a:moveTo>
                  <a:lnTo>
                    <a:pt x="0" y="74237"/>
                  </a:lnTo>
                  <a:lnTo>
                    <a:pt x="8819" y="107359"/>
                  </a:lnTo>
                  <a:lnTo>
                    <a:pt x="10642" y="112054"/>
                  </a:lnTo>
                  <a:lnTo>
                    <a:pt x="16901" y="119387"/>
                  </a:lnTo>
                  <a:lnTo>
                    <a:pt x="33534" y="132286"/>
                  </a:lnTo>
                  <a:lnTo>
                    <a:pt x="46801" y="134710"/>
                  </a:lnTo>
                  <a:lnTo>
                    <a:pt x="65461" y="134635"/>
                  </a:lnTo>
                  <a:lnTo>
                    <a:pt x="86071" y="129145"/>
                  </a:lnTo>
                  <a:lnTo>
                    <a:pt x="116485" y="113470"/>
                  </a:lnTo>
                  <a:lnTo>
                    <a:pt x="143523" y="97650"/>
                  </a:lnTo>
                  <a:lnTo>
                    <a:pt x="167408" y="77881"/>
                  </a:lnTo>
                  <a:lnTo>
                    <a:pt x="198846" y="43564"/>
                  </a:lnTo>
                  <a:lnTo>
                    <a:pt x="209377" y="27108"/>
                  </a:lnTo>
                  <a:lnTo>
                    <a:pt x="214120" y="1865"/>
                  </a:lnTo>
                  <a:lnTo>
                    <a:pt x="213390" y="1243"/>
                  </a:lnTo>
                  <a:lnTo>
                    <a:pt x="20716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6" name="SMARTInkShape-469"/>
            <p:cNvSpPr/>
            <p:nvPr/>
          </p:nvSpPr>
          <p:spPr>
            <a:xfrm>
              <a:off x="4329113" y="1208854"/>
              <a:ext cx="235744" cy="141316"/>
            </a:xfrm>
            <a:custGeom>
              <a:avLst/>
              <a:gdLst/>
              <a:ahLst/>
              <a:cxnLst/>
              <a:rect l="0" t="0" r="0" b="0"/>
              <a:pathLst>
                <a:path w="235744" h="141316">
                  <a:moveTo>
                    <a:pt x="0" y="91309"/>
                  </a:moveTo>
                  <a:lnTo>
                    <a:pt x="0" y="95101"/>
                  </a:lnTo>
                  <a:lnTo>
                    <a:pt x="2116" y="99079"/>
                  </a:lnTo>
                  <a:lnTo>
                    <a:pt x="6150" y="104309"/>
                  </a:lnTo>
                  <a:lnTo>
                    <a:pt x="6481" y="103944"/>
                  </a:lnTo>
                  <a:lnTo>
                    <a:pt x="6849" y="101422"/>
                  </a:lnTo>
                  <a:lnTo>
                    <a:pt x="7741" y="100432"/>
                  </a:lnTo>
                  <a:lnTo>
                    <a:pt x="10848" y="99332"/>
                  </a:lnTo>
                  <a:lnTo>
                    <a:pt x="11995" y="98245"/>
                  </a:lnTo>
                  <a:lnTo>
                    <a:pt x="18995" y="80616"/>
                  </a:lnTo>
                  <a:lnTo>
                    <a:pt x="29059" y="46261"/>
                  </a:lnTo>
                  <a:lnTo>
                    <a:pt x="40544" y="18936"/>
                  </a:lnTo>
                  <a:lnTo>
                    <a:pt x="45272" y="12047"/>
                  </a:lnTo>
                  <a:lnTo>
                    <a:pt x="61892" y="0"/>
                  </a:lnTo>
                  <a:lnTo>
                    <a:pt x="67459" y="1250"/>
                  </a:lnTo>
                  <a:lnTo>
                    <a:pt x="77402" y="6416"/>
                  </a:lnTo>
                  <a:lnTo>
                    <a:pt x="91665" y="19065"/>
                  </a:lnTo>
                  <a:lnTo>
                    <a:pt x="109222" y="52354"/>
                  </a:lnTo>
                  <a:lnTo>
                    <a:pt x="119285" y="82563"/>
                  </a:lnTo>
                  <a:lnTo>
                    <a:pt x="122921" y="97978"/>
                  </a:lnTo>
                  <a:lnTo>
                    <a:pt x="126908" y="112599"/>
                  </a:lnTo>
                  <a:lnTo>
                    <a:pt x="128489" y="126183"/>
                  </a:lnTo>
                  <a:lnTo>
                    <a:pt x="130660" y="126652"/>
                  </a:lnTo>
                  <a:lnTo>
                    <a:pt x="132350" y="126777"/>
                  </a:lnTo>
                  <a:lnTo>
                    <a:pt x="133477" y="126067"/>
                  </a:lnTo>
                  <a:lnTo>
                    <a:pt x="134229" y="124799"/>
                  </a:lnTo>
                  <a:lnTo>
                    <a:pt x="135286" y="119223"/>
                  </a:lnTo>
                  <a:lnTo>
                    <a:pt x="135434" y="117062"/>
                  </a:lnTo>
                  <a:lnTo>
                    <a:pt x="159011" y="81845"/>
                  </a:lnTo>
                  <a:lnTo>
                    <a:pt x="175515" y="48934"/>
                  </a:lnTo>
                  <a:lnTo>
                    <a:pt x="183943" y="33421"/>
                  </a:lnTo>
                  <a:lnTo>
                    <a:pt x="191819" y="26423"/>
                  </a:lnTo>
                  <a:lnTo>
                    <a:pt x="198494" y="22783"/>
                  </a:lnTo>
                  <a:lnTo>
                    <a:pt x="201386" y="21812"/>
                  </a:lnTo>
                  <a:lnTo>
                    <a:pt x="204107" y="21959"/>
                  </a:lnTo>
                  <a:lnTo>
                    <a:pt x="209247" y="24238"/>
                  </a:lnTo>
                  <a:lnTo>
                    <a:pt x="210935" y="25958"/>
                  </a:lnTo>
                  <a:lnTo>
                    <a:pt x="224123" y="57471"/>
                  </a:lnTo>
                  <a:lnTo>
                    <a:pt x="233664" y="91556"/>
                  </a:lnTo>
                  <a:lnTo>
                    <a:pt x="235561" y="126422"/>
                  </a:lnTo>
                  <a:lnTo>
                    <a:pt x="235743" y="14131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7" name="SMARTInkShape-470"/>
            <p:cNvSpPr/>
            <p:nvPr/>
          </p:nvSpPr>
          <p:spPr>
            <a:xfrm>
              <a:off x="4600575" y="1214921"/>
              <a:ext cx="207170" cy="142393"/>
            </a:xfrm>
            <a:custGeom>
              <a:avLst/>
              <a:gdLst/>
              <a:ahLst/>
              <a:cxnLst/>
              <a:rect l="0" t="0" r="0" b="0"/>
              <a:pathLst>
                <a:path w="207170" h="142393">
                  <a:moveTo>
                    <a:pt x="0" y="142392"/>
                  </a:moveTo>
                  <a:lnTo>
                    <a:pt x="0" y="125392"/>
                  </a:lnTo>
                  <a:lnTo>
                    <a:pt x="6702" y="90070"/>
                  </a:lnTo>
                  <a:lnTo>
                    <a:pt x="11995" y="57155"/>
                  </a:lnTo>
                  <a:lnTo>
                    <a:pt x="18996" y="21847"/>
                  </a:lnTo>
                  <a:lnTo>
                    <a:pt x="21503" y="10719"/>
                  </a:lnTo>
                  <a:lnTo>
                    <a:pt x="27487" y="1149"/>
                  </a:lnTo>
                  <a:lnTo>
                    <a:pt x="30208" y="242"/>
                  </a:lnTo>
                  <a:lnTo>
                    <a:pt x="32045" y="0"/>
                  </a:lnTo>
                  <a:lnTo>
                    <a:pt x="34063" y="1426"/>
                  </a:lnTo>
                  <a:lnTo>
                    <a:pt x="38422" y="7245"/>
                  </a:lnTo>
                  <a:lnTo>
                    <a:pt x="50460" y="42495"/>
                  </a:lnTo>
                  <a:lnTo>
                    <a:pt x="54177" y="52749"/>
                  </a:lnTo>
                  <a:lnTo>
                    <a:pt x="57683" y="86965"/>
                  </a:lnTo>
                  <a:lnTo>
                    <a:pt x="64403" y="110437"/>
                  </a:lnTo>
                  <a:lnTo>
                    <a:pt x="70355" y="119418"/>
                  </a:lnTo>
                  <a:lnTo>
                    <a:pt x="71509" y="119138"/>
                  </a:lnTo>
                  <a:lnTo>
                    <a:pt x="74909" y="116711"/>
                  </a:lnTo>
                  <a:lnTo>
                    <a:pt x="76949" y="112986"/>
                  </a:lnTo>
                  <a:lnTo>
                    <a:pt x="77493" y="110882"/>
                  </a:lnTo>
                  <a:lnTo>
                    <a:pt x="98666" y="78939"/>
                  </a:lnTo>
                  <a:lnTo>
                    <a:pt x="116298" y="43942"/>
                  </a:lnTo>
                  <a:lnTo>
                    <a:pt x="135279" y="18174"/>
                  </a:lnTo>
                  <a:lnTo>
                    <a:pt x="140293" y="15747"/>
                  </a:lnTo>
                  <a:lnTo>
                    <a:pt x="152374" y="14060"/>
                  </a:lnTo>
                  <a:lnTo>
                    <a:pt x="154764" y="15562"/>
                  </a:lnTo>
                  <a:lnTo>
                    <a:pt x="164303" y="29380"/>
                  </a:lnTo>
                  <a:lnTo>
                    <a:pt x="180710" y="58896"/>
                  </a:lnTo>
                  <a:lnTo>
                    <a:pt x="187472" y="71151"/>
                  </a:lnTo>
                  <a:lnTo>
                    <a:pt x="198219" y="106545"/>
                  </a:lnTo>
                  <a:lnTo>
                    <a:pt x="199668" y="121905"/>
                  </a:lnTo>
                  <a:lnTo>
                    <a:pt x="200581" y="123971"/>
                  </a:lnTo>
                  <a:lnTo>
                    <a:pt x="201983" y="125349"/>
                  </a:lnTo>
                  <a:lnTo>
                    <a:pt x="203712" y="126267"/>
                  </a:lnTo>
                  <a:lnTo>
                    <a:pt x="204864" y="127673"/>
                  </a:lnTo>
                  <a:lnTo>
                    <a:pt x="207169" y="13524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8" name="SMARTInkShape-471"/>
            <p:cNvSpPr/>
            <p:nvPr/>
          </p:nvSpPr>
          <p:spPr>
            <a:xfrm>
              <a:off x="4844881" y="1200349"/>
              <a:ext cx="405616" cy="292696"/>
            </a:xfrm>
            <a:custGeom>
              <a:avLst/>
              <a:gdLst/>
              <a:ahLst/>
              <a:cxnLst/>
              <a:rect l="0" t="0" r="0" b="0"/>
              <a:pathLst>
                <a:path w="405616" h="292696">
                  <a:moveTo>
                    <a:pt x="48588" y="21232"/>
                  </a:moveTo>
                  <a:lnTo>
                    <a:pt x="55437" y="14383"/>
                  </a:lnTo>
                  <a:lnTo>
                    <a:pt x="55644" y="17968"/>
                  </a:lnTo>
                  <a:lnTo>
                    <a:pt x="53577" y="21898"/>
                  </a:lnTo>
                  <a:lnTo>
                    <a:pt x="28590" y="52568"/>
                  </a:lnTo>
                  <a:lnTo>
                    <a:pt x="12995" y="85141"/>
                  </a:lnTo>
                  <a:lnTo>
                    <a:pt x="0" y="108898"/>
                  </a:lnTo>
                  <a:lnTo>
                    <a:pt x="321" y="111426"/>
                  </a:lnTo>
                  <a:lnTo>
                    <a:pt x="2794" y="116352"/>
                  </a:lnTo>
                  <a:lnTo>
                    <a:pt x="4565" y="117983"/>
                  </a:lnTo>
                  <a:lnTo>
                    <a:pt x="8649" y="119795"/>
                  </a:lnTo>
                  <a:lnTo>
                    <a:pt x="10849" y="119485"/>
                  </a:lnTo>
                  <a:lnTo>
                    <a:pt x="30511" y="108181"/>
                  </a:lnTo>
                  <a:lnTo>
                    <a:pt x="57405" y="82834"/>
                  </a:lnTo>
                  <a:lnTo>
                    <a:pt x="65929" y="68765"/>
                  </a:lnTo>
                  <a:lnTo>
                    <a:pt x="69660" y="45977"/>
                  </a:lnTo>
                  <a:lnTo>
                    <a:pt x="69972" y="37054"/>
                  </a:lnTo>
                  <a:lnTo>
                    <a:pt x="70812" y="55473"/>
                  </a:lnTo>
                  <a:lnTo>
                    <a:pt x="82204" y="85961"/>
                  </a:lnTo>
                  <a:lnTo>
                    <a:pt x="93868" y="111464"/>
                  </a:lnTo>
                  <a:lnTo>
                    <a:pt x="108571" y="125931"/>
                  </a:lnTo>
                  <a:lnTo>
                    <a:pt x="129963" y="139339"/>
                  </a:lnTo>
                  <a:lnTo>
                    <a:pt x="154180" y="147514"/>
                  </a:lnTo>
                  <a:lnTo>
                    <a:pt x="174485" y="149364"/>
                  </a:lnTo>
                  <a:lnTo>
                    <a:pt x="182065" y="147501"/>
                  </a:lnTo>
                  <a:lnTo>
                    <a:pt x="193399" y="139837"/>
                  </a:lnTo>
                  <a:lnTo>
                    <a:pt x="196292" y="135329"/>
                  </a:lnTo>
                  <a:lnTo>
                    <a:pt x="197578" y="129092"/>
                  </a:lnTo>
                  <a:lnTo>
                    <a:pt x="197722" y="97808"/>
                  </a:lnTo>
                  <a:lnTo>
                    <a:pt x="191899" y="64117"/>
                  </a:lnTo>
                  <a:lnTo>
                    <a:pt x="191488" y="34551"/>
                  </a:lnTo>
                  <a:lnTo>
                    <a:pt x="195263" y="22621"/>
                  </a:lnTo>
                  <a:lnTo>
                    <a:pt x="201408" y="12824"/>
                  </a:lnTo>
                  <a:lnTo>
                    <a:pt x="212048" y="4894"/>
                  </a:lnTo>
                  <a:lnTo>
                    <a:pt x="229048" y="1310"/>
                  </a:lnTo>
                  <a:lnTo>
                    <a:pt x="261029" y="0"/>
                  </a:lnTo>
                  <a:lnTo>
                    <a:pt x="271594" y="683"/>
                  </a:lnTo>
                  <a:lnTo>
                    <a:pt x="285673" y="5530"/>
                  </a:lnTo>
                  <a:lnTo>
                    <a:pt x="292336" y="9756"/>
                  </a:lnTo>
                  <a:lnTo>
                    <a:pt x="300550" y="20389"/>
                  </a:lnTo>
                  <a:lnTo>
                    <a:pt x="304218" y="33594"/>
                  </a:lnTo>
                  <a:lnTo>
                    <a:pt x="305627" y="61754"/>
                  </a:lnTo>
                  <a:lnTo>
                    <a:pt x="298813" y="97154"/>
                  </a:lnTo>
                  <a:lnTo>
                    <a:pt x="298645" y="105509"/>
                  </a:lnTo>
                  <a:lnTo>
                    <a:pt x="299430" y="105992"/>
                  </a:lnTo>
                  <a:lnTo>
                    <a:pt x="302419" y="106528"/>
                  </a:lnTo>
                  <a:lnTo>
                    <a:pt x="306394" y="104650"/>
                  </a:lnTo>
                  <a:lnTo>
                    <a:pt x="341684" y="77695"/>
                  </a:lnTo>
                  <a:lnTo>
                    <a:pt x="374831" y="45004"/>
                  </a:lnTo>
                  <a:lnTo>
                    <a:pt x="393078" y="32484"/>
                  </a:lnTo>
                  <a:lnTo>
                    <a:pt x="403946" y="28917"/>
                  </a:lnTo>
                  <a:lnTo>
                    <a:pt x="404556" y="29530"/>
                  </a:lnTo>
                  <a:lnTo>
                    <a:pt x="405233" y="32329"/>
                  </a:lnTo>
                  <a:lnTo>
                    <a:pt x="405615" y="38367"/>
                  </a:lnTo>
                  <a:lnTo>
                    <a:pt x="397697" y="72485"/>
                  </a:lnTo>
                  <a:lnTo>
                    <a:pt x="382624" y="107121"/>
                  </a:lnTo>
                  <a:lnTo>
                    <a:pt x="368027" y="142698"/>
                  </a:lnTo>
                  <a:lnTo>
                    <a:pt x="361217" y="156973"/>
                  </a:lnTo>
                  <a:lnTo>
                    <a:pt x="352694" y="192684"/>
                  </a:lnTo>
                  <a:lnTo>
                    <a:pt x="348983" y="225602"/>
                  </a:lnTo>
                  <a:lnTo>
                    <a:pt x="348646" y="260905"/>
                  </a:lnTo>
                  <a:lnTo>
                    <a:pt x="348625" y="29269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3080469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chor="t"/>
          <a:lstStyle/>
          <a:p>
            <a:pPr marL="152400" indent="0">
              <a:buNone/>
            </a:pPr>
            <a:r>
              <a:rPr lang="en-US" sz="3000" dirty="0" smtClean="0"/>
              <a:t>41- end: Why is his closing an excellent example of Pathos? </a:t>
            </a:r>
            <a:endParaRPr lang="en-US" sz="3000" dirty="0"/>
          </a:p>
        </p:txBody>
      </p:sp>
    </p:spTree>
    <p:extLst>
      <p:ext uri="{BB962C8B-B14F-4D97-AF65-F5344CB8AC3E}">
        <p14:creationId xmlns:p14="http://schemas.microsoft.com/office/powerpoint/2010/main" val="17617505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600199"/>
          </a:xfrm>
        </p:spPr>
        <p:txBody>
          <a:bodyPr anchor="t"/>
          <a:lstStyle/>
          <a:p>
            <a:r>
              <a:rPr lang="en-US" sz="2500" dirty="0" smtClean="0"/>
              <a:t>Section 2 – 5 of “Letter from Birmingham” </a:t>
            </a:r>
            <a:br>
              <a:rPr lang="en-US" sz="2500" dirty="0" smtClean="0"/>
            </a:br>
            <a:r>
              <a:rPr lang="en-US" sz="2500" dirty="0"/>
              <a:t/>
            </a:r>
            <a:br>
              <a:rPr lang="en-US" sz="2500" dirty="0"/>
            </a:br>
            <a:r>
              <a:rPr lang="en-US" sz="2500" dirty="0" smtClean="0"/>
              <a:t>Continue reading, switching paragraphs.</a:t>
            </a:r>
            <a:br>
              <a:rPr lang="en-US" sz="2500" dirty="0" smtClean="0"/>
            </a:br>
            <a:r>
              <a:rPr lang="en-US" sz="2500" dirty="0" smtClean="0"/>
              <a:t>Complete the reading guide questions: IN YOUR NOTES – don’t write on my class copy of the questions. </a:t>
            </a:r>
            <a:br>
              <a:rPr lang="en-US" sz="2500" dirty="0" smtClean="0"/>
            </a:br>
            <a:r>
              <a:rPr lang="en-US" sz="2500" dirty="0"/>
              <a:t/>
            </a:r>
            <a:br>
              <a:rPr lang="en-US" sz="2500" dirty="0"/>
            </a:br>
            <a:r>
              <a:rPr lang="en-US" sz="2500" dirty="0" smtClean="0"/>
              <a:t/>
            </a:r>
            <a:br>
              <a:rPr lang="en-US" sz="2500" dirty="0" smtClean="0"/>
            </a:br>
            <a:r>
              <a:rPr lang="en-US" sz="2500" dirty="0" smtClean="0"/>
              <a:t>When we are finished, we will be having a class discussion of King’s letter. You will be prepared by reading the speech and answering the study guide questions. </a:t>
            </a:r>
            <a:endParaRPr lang="en-US" sz="2500" dirty="0"/>
          </a:p>
        </p:txBody>
      </p:sp>
    </p:spTree>
    <p:extLst>
      <p:ext uri="{BB962C8B-B14F-4D97-AF65-F5344CB8AC3E}">
        <p14:creationId xmlns:p14="http://schemas.microsoft.com/office/powerpoint/2010/main" val="21866997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4800" y="457200"/>
            <a:ext cx="8610600" cy="5486400"/>
          </a:xfrm>
        </p:spPr>
        <p:txBody>
          <a:bodyPr anchor="t"/>
          <a:lstStyle/>
          <a:p>
            <a:pPr marL="152400" indent="0">
              <a:buNone/>
            </a:pPr>
            <a:r>
              <a:rPr lang="en-US" sz="2000" dirty="0" smtClean="0"/>
              <a:t>Smudged lines:</a:t>
            </a:r>
          </a:p>
          <a:p>
            <a:pPr marL="152400" indent="0">
              <a:buNone/>
            </a:pPr>
            <a:r>
              <a:rPr lang="en-US" sz="2000" dirty="0" smtClean="0"/>
              <a:t>Para. 15 “harmony </a:t>
            </a:r>
            <a:r>
              <a:rPr lang="en-US" sz="2000" dirty="0"/>
              <a:t>with the moral law. To put it in the terms of Saint Thomas Aquinas, an unjust law is a human law that is not rooted in eternal and natural law. Any law that uplifts human personality is just. Any law that degrades human </a:t>
            </a:r>
            <a:r>
              <a:rPr lang="en-US" sz="2000" dirty="0" smtClean="0"/>
              <a:t>“</a:t>
            </a:r>
            <a:br>
              <a:rPr lang="en-US" sz="2000" dirty="0" smtClean="0"/>
            </a:br>
            <a:endParaRPr lang="en-US" sz="2000" dirty="0" smtClean="0"/>
          </a:p>
          <a:p>
            <a:pPr marL="152400" indent="0">
              <a:buNone/>
            </a:pPr>
            <a:r>
              <a:rPr lang="en-US" sz="2000" dirty="0" smtClean="0"/>
              <a:t>Para. 16 “</a:t>
            </a:r>
            <a:r>
              <a:rPr lang="en-US" sz="2000" dirty="0"/>
              <a:t>majority compels a minority to follow that it is willing to follow itself. This is sameness made legal</a:t>
            </a:r>
            <a:r>
              <a:rPr lang="en-US" sz="2000" dirty="0" smtClean="0"/>
              <a:t>.”  </a:t>
            </a:r>
          </a:p>
          <a:p>
            <a:pPr marL="152400" indent="0">
              <a:buNone/>
            </a:pPr>
            <a:endParaRPr lang="en-US" sz="2000" dirty="0" smtClean="0"/>
          </a:p>
          <a:p>
            <a:pPr marL="152400" indent="0">
              <a:buNone/>
            </a:pPr>
            <a:r>
              <a:rPr lang="en-US" sz="2000" dirty="0" smtClean="0"/>
              <a:t>Para. 21B “</a:t>
            </a:r>
            <a:r>
              <a:rPr lang="en-US" sz="2000" dirty="0"/>
              <a:t>but the white moderate who is more devoted to "order" than to justice; who prefers a negative peace which is the absence of tension to a positive peace which is the presence of justice; who constantly says "I agree with you </a:t>
            </a:r>
            <a:r>
              <a:rPr lang="en-US" sz="2000" dirty="0" smtClean="0"/>
              <a:t>in”</a:t>
            </a:r>
          </a:p>
          <a:p>
            <a:pPr marL="152400" indent="0">
              <a:buNone/>
            </a:pPr>
            <a:endParaRPr lang="en-US" sz="2000" dirty="0"/>
          </a:p>
          <a:p>
            <a:pPr marL="152400" indent="0">
              <a:buNone/>
            </a:pPr>
            <a:r>
              <a:rPr lang="en-US" sz="2000" dirty="0" smtClean="0"/>
              <a:t>Para. 22 “</a:t>
            </a:r>
            <a:r>
              <a:rPr lang="en-US" sz="2000" dirty="0"/>
              <a:t>progress. I had hoped that the white moderate would understand that the present tension in the South is merely </a:t>
            </a:r>
            <a:r>
              <a:rPr lang="en-US" sz="2000" dirty="0" smtClean="0"/>
              <a:t>a”</a:t>
            </a:r>
            <a:endParaRPr lang="en-US" sz="2000" dirty="0"/>
          </a:p>
        </p:txBody>
      </p:sp>
    </p:spTree>
    <p:extLst>
      <p:ext uri="{BB962C8B-B14F-4D97-AF65-F5344CB8AC3E}">
        <p14:creationId xmlns:p14="http://schemas.microsoft.com/office/powerpoint/2010/main" val="40298867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6200" y="685800"/>
            <a:ext cx="8839200" cy="5562600"/>
          </a:xfrm>
        </p:spPr>
        <p:txBody>
          <a:bodyPr anchor="t"/>
          <a:lstStyle/>
          <a:p>
            <a:pPr marL="152400" indent="0">
              <a:buNone/>
            </a:pPr>
            <a:r>
              <a:rPr lang="en-US" sz="2000" dirty="0" smtClean="0"/>
              <a:t>Smudged Lines:</a:t>
            </a:r>
          </a:p>
          <a:p>
            <a:pPr marL="152400" indent="0">
              <a:buNone/>
            </a:pPr>
            <a:endParaRPr lang="en-US" sz="2000" dirty="0" smtClean="0"/>
          </a:p>
          <a:p>
            <a:pPr marL="152400" indent="0">
              <a:buNone/>
            </a:pPr>
            <a:r>
              <a:rPr lang="en-US" sz="2000" dirty="0" smtClean="0"/>
              <a:t>Para. 25 (page 5) “"</a:t>
            </a:r>
            <a:r>
              <a:rPr lang="en-US" sz="2000" dirty="0" err="1"/>
              <a:t>somebodiness</a:t>
            </a:r>
            <a:r>
              <a:rPr lang="en-US" sz="2000" dirty="0"/>
              <a:t>" that they have adjusted to segregation, and, of a few Negroes in the middle class who, because </a:t>
            </a:r>
            <a:r>
              <a:rPr lang="en-US" sz="2000" dirty="0" smtClean="0"/>
              <a:t>of”</a:t>
            </a:r>
          </a:p>
          <a:p>
            <a:pPr marL="152400" indent="0">
              <a:buNone/>
            </a:pPr>
            <a:r>
              <a:rPr lang="en-US" sz="2000" dirty="0" smtClean="0"/>
              <a:t>Para. 25 (page 6)“action </a:t>
            </a:r>
            <a:r>
              <a:rPr lang="en-US" sz="2000" dirty="0"/>
              <a:t>and refuse to support our nonviolent efforts, millions of Negroes, out of frustration and despair, will </a:t>
            </a:r>
            <a:r>
              <a:rPr lang="en-US" sz="2000" dirty="0" smtClean="0"/>
              <a:t>seek”</a:t>
            </a:r>
          </a:p>
          <a:p>
            <a:pPr marL="152400" indent="0">
              <a:buNone/>
            </a:pPr>
            <a:endParaRPr lang="en-US" sz="2000" dirty="0" smtClean="0"/>
          </a:p>
          <a:p>
            <a:pPr marL="152400" indent="0">
              <a:buNone/>
            </a:pPr>
            <a:r>
              <a:rPr lang="en-US" sz="2000" dirty="0" smtClean="0"/>
              <a:t>Para. 28 “</a:t>
            </a:r>
            <a:r>
              <a:rPr lang="en-US" sz="2000" dirty="0"/>
              <a:t>that some of our white brothers have grasped the meaning of this social revolution and committed themselves </a:t>
            </a:r>
            <a:r>
              <a:rPr lang="en-US" sz="2000" dirty="0" smtClean="0"/>
              <a:t>to”</a:t>
            </a:r>
          </a:p>
          <a:p>
            <a:pPr marL="152400" indent="0">
              <a:buNone/>
            </a:pPr>
            <a:endParaRPr lang="en-US" sz="2000" dirty="0"/>
          </a:p>
          <a:p>
            <a:pPr marL="152400" indent="0">
              <a:buNone/>
            </a:pPr>
            <a:r>
              <a:rPr lang="en-US" sz="2000" dirty="0" smtClean="0"/>
              <a:t>Para. 29 “</a:t>
            </a:r>
            <a:r>
              <a:rPr lang="en-US" sz="2000" dirty="0"/>
              <a:t>has taken some significant stands on this issue. I commend you, Rev. Stallings, for your Christian stand on this past Sunday, in welcoming Negroes to your worship service on a non-segregated basis. I commend the </a:t>
            </a:r>
            <a:r>
              <a:rPr lang="en-US" sz="2000" dirty="0" smtClean="0"/>
              <a:t>Catholic”</a:t>
            </a:r>
          </a:p>
          <a:p>
            <a:pPr marL="152400" indent="0">
              <a:buNone/>
            </a:pPr>
            <a:endParaRPr lang="en-US" sz="1500" dirty="0"/>
          </a:p>
          <a:p>
            <a:pPr marL="152400" indent="0">
              <a:buNone/>
            </a:pPr>
            <a:r>
              <a:rPr lang="en-US" sz="2000" dirty="0" smtClean="0"/>
              <a:t>Para. 34 “</a:t>
            </a:r>
            <a:r>
              <a:rPr lang="en-US" sz="2000" dirty="0"/>
              <a:t>bright hills of creative protest</a:t>
            </a:r>
            <a:r>
              <a:rPr lang="en-US" sz="2000" dirty="0" smtClean="0"/>
              <a:t>?” </a:t>
            </a:r>
          </a:p>
          <a:p>
            <a:pPr marL="152400" indent="0">
              <a:buNone/>
            </a:pPr>
            <a:endParaRPr lang="en-US" sz="2000" dirty="0"/>
          </a:p>
          <a:p>
            <a:pPr marL="152400" indent="0">
              <a:buNone/>
            </a:pPr>
            <a:endParaRPr lang="en-US" sz="2000" dirty="0"/>
          </a:p>
        </p:txBody>
      </p:sp>
    </p:spTree>
    <p:extLst>
      <p:ext uri="{BB962C8B-B14F-4D97-AF65-F5344CB8AC3E}">
        <p14:creationId xmlns:p14="http://schemas.microsoft.com/office/powerpoint/2010/main" val="5036091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107" y="5257800"/>
            <a:ext cx="8001000" cy="990600"/>
          </a:xfrm>
        </p:spPr>
        <p:txBody>
          <a:bodyPr anchor="t"/>
          <a:lstStyle/>
          <a:p>
            <a:r>
              <a:rPr lang="en-US" sz="4000" dirty="0"/>
              <a:t>Reading </a:t>
            </a:r>
            <a:r>
              <a:rPr lang="en-US" sz="4000" dirty="0" smtClean="0"/>
              <a:t>Goals</a:t>
            </a:r>
            <a:endParaRPr lang="en-US" sz="4000" dirty="0"/>
          </a:p>
        </p:txBody>
      </p:sp>
      <p:sp>
        <p:nvSpPr>
          <p:cNvPr id="3" name="Text Placeholder 2"/>
          <p:cNvSpPr>
            <a:spLocks noGrp="1"/>
          </p:cNvSpPr>
          <p:nvPr>
            <p:ph type="body" idx="1"/>
          </p:nvPr>
        </p:nvSpPr>
        <p:spPr>
          <a:xfrm>
            <a:off x="762000" y="685800"/>
            <a:ext cx="7543800" cy="4648200"/>
          </a:xfrm>
        </p:spPr>
        <p:txBody>
          <a:bodyPr/>
          <a:lstStyle/>
          <a:p>
            <a:pPr fontAlgn="base"/>
            <a:r>
              <a:rPr lang="en-US" sz="2500" dirty="0"/>
              <a:t>Use reading guide to help analyze King’s approach.</a:t>
            </a:r>
          </a:p>
          <a:p>
            <a:pPr fontAlgn="base"/>
            <a:r>
              <a:rPr lang="en-US" sz="2500" dirty="0"/>
              <a:t>Evaluate his use of </a:t>
            </a:r>
            <a:r>
              <a:rPr lang="en-US" sz="2500" b="1" dirty="0"/>
              <a:t>ethos,</a:t>
            </a:r>
            <a:r>
              <a:rPr lang="en-US" sz="2500" dirty="0"/>
              <a:t> </a:t>
            </a:r>
            <a:r>
              <a:rPr lang="en-US" sz="2500" b="1" dirty="0"/>
              <a:t>logos,</a:t>
            </a:r>
            <a:r>
              <a:rPr lang="en-US" sz="2500" dirty="0"/>
              <a:t> and p</a:t>
            </a:r>
            <a:r>
              <a:rPr lang="en-US" sz="2500" b="1" dirty="0"/>
              <a:t>athos</a:t>
            </a:r>
            <a:r>
              <a:rPr lang="en-US" sz="2500" dirty="0"/>
              <a:t> to see if his piece is more persuasive or argumentative.</a:t>
            </a:r>
          </a:p>
          <a:p>
            <a:pPr fontAlgn="base"/>
            <a:r>
              <a:rPr lang="en-US" sz="2500" dirty="0" smtClean="0"/>
              <a:t>Prepare to answer </a:t>
            </a:r>
            <a:r>
              <a:rPr lang="en-US" sz="2500" dirty="0"/>
              <a:t>the question: How does MLK employ ethos, logos, and pathos in “A Letter From Birmingham Jail” to construct his </a:t>
            </a:r>
            <a:r>
              <a:rPr lang="en-US" sz="2500" dirty="0" smtClean="0"/>
              <a:t>message?</a:t>
            </a:r>
          </a:p>
          <a:p>
            <a:pPr marL="152400" indent="0" fontAlgn="base">
              <a:buNone/>
            </a:pPr>
            <a:endParaRPr lang="en-US" sz="2500" dirty="0"/>
          </a:p>
          <a:p>
            <a:r>
              <a:rPr lang="en-US" dirty="0" smtClean="0"/>
              <a:t>Here’s another LONGER video which incorporates both “A Call for Unity” and “Letter from Birmingham Jail” if you need some help at home: </a:t>
            </a:r>
            <a:r>
              <a:rPr lang="en-US" dirty="0" err="1" smtClean="0">
                <a:hlinkClick r:id="rId2"/>
              </a:rPr>
              <a:t>Univerity</a:t>
            </a:r>
            <a:r>
              <a:rPr lang="en-US" dirty="0" smtClean="0">
                <a:hlinkClick r:id="rId2"/>
              </a:rPr>
              <a:t> of Texas at Austin's video</a:t>
            </a:r>
            <a:endParaRPr lang="en-US" dirty="0"/>
          </a:p>
        </p:txBody>
      </p:sp>
      <p:sp>
        <p:nvSpPr>
          <p:cNvPr id="4" name="Rectangle 3"/>
          <p:cNvSpPr/>
          <p:nvPr/>
        </p:nvSpPr>
        <p:spPr>
          <a:xfrm>
            <a:off x="4447607" y="3244334"/>
            <a:ext cx="248786" cy="369332"/>
          </a:xfrm>
          <a:prstGeom prst="rect">
            <a:avLst/>
          </a:prstGeom>
        </p:spPr>
        <p:txBody>
          <a:bodyPr wrap="none">
            <a:spAutoFit/>
          </a:bodyPr>
          <a:lstStyle/>
          <a:p>
            <a:r>
              <a:rPr lang="en-US" dirty="0">
                <a:solidFill>
                  <a:srgbClr val="000000"/>
                </a:solidFill>
              </a:rPr>
              <a:t> </a:t>
            </a:r>
          </a:p>
        </p:txBody>
      </p:sp>
      <p:sp>
        <p:nvSpPr>
          <p:cNvPr id="5" name="Rectangle 4"/>
          <p:cNvSpPr/>
          <p:nvPr/>
        </p:nvSpPr>
        <p:spPr>
          <a:xfrm>
            <a:off x="4447607" y="3244334"/>
            <a:ext cx="248786" cy="369332"/>
          </a:xfrm>
          <a:prstGeom prst="rect">
            <a:avLst/>
          </a:prstGeom>
        </p:spPr>
        <p:txBody>
          <a:bodyPr wrap="none">
            <a:spAutoFit/>
          </a:bodyPr>
          <a:lstStyle/>
          <a:p>
            <a:r>
              <a:rPr lang="en-US" dirty="0">
                <a:solidFill>
                  <a:srgbClr val="000000"/>
                </a:solidFill>
              </a:rPr>
              <a:t> </a:t>
            </a:r>
          </a:p>
        </p:txBody>
      </p:sp>
    </p:spTree>
    <p:extLst>
      <p:ext uri="{BB962C8B-B14F-4D97-AF65-F5344CB8AC3E}">
        <p14:creationId xmlns:p14="http://schemas.microsoft.com/office/powerpoint/2010/main" val="39239026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6200" y="685800"/>
            <a:ext cx="8839200" cy="5562600"/>
          </a:xfrm>
        </p:spPr>
        <p:txBody>
          <a:bodyPr anchor="t"/>
          <a:lstStyle/>
          <a:p>
            <a:pPr marL="152400" indent="0">
              <a:buNone/>
            </a:pPr>
            <a:r>
              <a:rPr lang="en-US" sz="2000" dirty="0" smtClean="0"/>
              <a:t>Smudged Lines:</a:t>
            </a:r>
          </a:p>
          <a:p>
            <a:pPr marL="152400" indent="0">
              <a:buNone/>
            </a:pPr>
            <a:endParaRPr lang="en-US" sz="2000" dirty="0" smtClean="0"/>
          </a:p>
          <a:p>
            <a:pPr marL="152400" indent="0">
              <a:buNone/>
            </a:pPr>
            <a:r>
              <a:rPr lang="en-US" sz="2000" dirty="0" smtClean="0"/>
              <a:t>Para. 36 “</a:t>
            </a:r>
            <a:r>
              <a:rPr lang="en-US" sz="2000" dirty="0"/>
              <a:t>but big in commitment. They were too God-intoxicated to be "astronomically intimidated." They brought an </a:t>
            </a:r>
            <a:r>
              <a:rPr lang="en-US" sz="2000" dirty="0" smtClean="0"/>
              <a:t>end”</a:t>
            </a:r>
          </a:p>
          <a:p>
            <a:pPr marL="152400" indent="0">
              <a:buNone/>
            </a:pPr>
            <a:endParaRPr lang="en-US" sz="2000" dirty="0"/>
          </a:p>
          <a:p>
            <a:pPr marL="152400" indent="0">
              <a:buNone/>
            </a:pPr>
            <a:r>
              <a:rPr lang="en-US" sz="2000" dirty="0" smtClean="0"/>
              <a:t>Para. 41 “</a:t>
            </a:r>
            <a:r>
              <a:rPr lang="en-US" sz="2000" dirty="0"/>
              <a:t>I don't believe you would have so warmly commended the police force if you had seen its angry violent </a:t>
            </a:r>
            <a:r>
              <a:rPr lang="en-US" sz="2000" dirty="0" smtClean="0"/>
              <a:t>dogs”</a:t>
            </a:r>
          </a:p>
          <a:p>
            <a:pPr marL="152400" indent="0">
              <a:buNone/>
            </a:pPr>
            <a:endParaRPr lang="en-US" sz="2000" dirty="0"/>
          </a:p>
          <a:p>
            <a:pPr marL="152400" indent="0">
              <a:buNone/>
            </a:pPr>
            <a:r>
              <a:rPr lang="en-US" sz="2000" dirty="0" smtClean="0"/>
              <a:t>Para. 42 “</a:t>
            </a:r>
            <a:r>
              <a:rPr lang="en-US" sz="2000" dirty="0"/>
              <a:t>Maybe Mr. Connor and his policemen have been rather publicly nonviolent, as Chief Pritchett was in Albany, Georgia, but they have used the moral means of nonviolence to maintain the immoral end of flagrant </a:t>
            </a:r>
            <a:r>
              <a:rPr lang="en-US" sz="2000" dirty="0" smtClean="0"/>
              <a:t>racial”</a:t>
            </a:r>
          </a:p>
          <a:p>
            <a:pPr marL="152400" indent="0">
              <a:buNone/>
            </a:pPr>
            <a:r>
              <a:rPr lang="en-US" sz="2000" dirty="0" smtClean="0"/>
              <a:t> </a:t>
            </a:r>
          </a:p>
          <a:p>
            <a:pPr marL="152400" indent="0">
              <a:buNone/>
            </a:pPr>
            <a:endParaRPr lang="en-US" sz="2000" dirty="0"/>
          </a:p>
          <a:p>
            <a:pPr marL="152400" indent="0">
              <a:buNone/>
            </a:pPr>
            <a:endParaRPr lang="en-US" sz="2000" dirty="0"/>
          </a:p>
        </p:txBody>
      </p:sp>
    </p:spTree>
    <p:extLst>
      <p:ext uri="{BB962C8B-B14F-4D97-AF65-F5344CB8AC3E}">
        <p14:creationId xmlns:p14="http://schemas.microsoft.com/office/powerpoint/2010/main" val="28281492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1"/>
            <a:ext cx="6781800" cy="914400"/>
          </a:xfrm>
        </p:spPr>
        <p:txBody>
          <a:bodyPr anchor="t"/>
          <a:lstStyle/>
          <a:p>
            <a:r>
              <a:rPr lang="en-US" sz="4000" dirty="0" smtClean="0"/>
              <a:t>Discussion: </a:t>
            </a:r>
            <a:endParaRPr lang="en-US" sz="4000" dirty="0"/>
          </a:p>
        </p:txBody>
      </p:sp>
      <p:sp>
        <p:nvSpPr>
          <p:cNvPr id="3" name="Text Placeholder 2"/>
          <p:cNvSpPr>
            <a:spLocks noGrp="1"/>
          </p:cNvSpPr>
          <p:nvPr>
            <p:ph type="body" idx="1"/>
          </p:nvPr>
        </p:nvSpPr>
        <p:spPr>
          <a:xfrm>
            <a:off x="457200" y="1143000"/>
            <a:ext cx="7543800" cy="3886200"/>
          </a:xfrm>
        </p:spPr>
        <p:txBody>
          <a:bodyPr/>
          <a:lstStyle/>
          <a:p>
            <a:r>
              <a:rPr lang="en-US" sz="2000" dirty="0" smtClean="0"/>
              <a:t>How does King create his ethos for his intended audience? Why can he not rely on his credentials and leadership roles? </a:t>
            </a:r>
          </a:p>
          <a:p>
            <a:endParaRPr lang="en-US" sz="2000" dirty="0"/>
          </a:p>
          <a:p>
            <a:endParaRPr lang="en-US" sz="2000" dirty="0" smtClean="0"/>
          </a:p>
          <a:p>
            <a:r>
              <a:rPr lang="en-US" sz="2000" dirty="0" smtClean="0"/>
              <a:t>How does King create a logical argument throughout his response?</a:t>
            </a:r>
          </a:p>
          <a:p>
            <a:endParaRPr lang="en-US" sz="2000" dirty="0"/>
          </a:p>
          <a:p>
            <a:endParaRPr lang="en-US" sz="2000" dirty="0" smtClean="0"/>
          </a:p>
          <a:p>
            <a:r>
              <a:rPr lang="en-US" sz="2000" dirty="0" smtClean="0"/>
              <a:t>How does King use pathos effectively? (</a:t>
            </a:r>
            <a:r>
              <a:rPr lang="en-US" sz="2000" smtClean="0"/>
              <a:t>effectively means not </a:t>
            </a:r>
            <a:r>
              <a:rPr lang="en-US" sz="2000" dirty="0" smtClean="0"/>
              <a:t>too much, not too little)</a:t>
            </a:r>
          </a:p>
        </p:txBody>
      </p:sp>
    </p:spTree>
    <p:extLst>
      <p:ext uri="{BB962C8B-B14F-4D97-AF65-F5344CB8AC3E}">
        <p14:creationId xmlns:p14="http://schemas.microsoft.com/office/powerpoint/2010/main" val="2362455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6781800" cy="1600199"/>
          </a:xfrm>
        </p:spPr>
        <p:txBody>
          <a:bodyPr/>
          <a:lstStyle/>
          <a:p>
            <a:r>
              <a:rPr lang="en-US" sz="3000" dirty="0" smtClean="0"/>
              <a:t>Answer the lesson question if you finish reading everything and completing the questions. </a:t>
            </a:r>
            <a:endParaRPr lang="en-US" sz="3000" dirty="0"/>
          </a:p>
        </p:txBody>
      </p:sp>
      <p:sp>
        <p:nvSpPr>
          <p:cNvPr id="3" name="Text Placeholder 2"/>
          <p:cNvSpPr>
            <a:spLocks noGrp="1"/>
          </p:cNvSpPr>
          <p:nvPr>
            <p:ph type="body" idx="1"/>
          </p:nvPr>
        </p:nvSpPr>
        <p:spPr>
          <a:xfrm>
            <a:off x="304800" y="2209800"/>
            <a:ext cx="8382000" cy="3886200"/>
          </a:xfrm>
        </p:spPr>
        <p:txBody>
          <a:bodyPr anchor="t"/>
          <a:lstStyle/>
          <a:p>
            <a:pPr marL="152400" indent="0" fontAlgn="base">
              <a:buNone/>
            </a:pPr>
            <a:r>
              <a:rPr lang="en-US" sz="3600" dirty="0"/>
              <a:t>How does MLK employ ethos, logos, and pathos in “A Letter From Birmingham Jail” to construct his </a:t>
            </a:r>
            <a:r>
              <a:rPr lang="en-US" sz="3600" dirty="0" smtClean="0"/>
              <a:t>message?</a:t>
            </a:r>
            <a:endParaRPr lang="en-US" sz="3600" dirty="0"/>
          </a:p>
        </p:txBody>
      </p:sp>
    </p:spTree>
    <p:extLst>
      <p:ext uri="{BB962C8B-B14F-4D97-AF65-F5344CB8AC3E}">
        <p14:creationId xmlns:p14="http://schemas.microsoft.com/office/powerpoint/2010/main" val="3363161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600199"/>
          </a:xfrm>
        </p:spPr>
        <p:txBody>
          <a:bodyPr anchor="t"/>
          <a:lstStyle/>
          <a:p>
            <a:r>
              <a:rPr lang="en-US" sz="2500" dirty="0" smtClean="0"/>
              <a:t>Getting Started.</a:t>
            </a:r>
            <a:br>
              <a:rPr lang="en-US" sz="2500" dirty="0" smtClean="0"/>
            </a:br>
            <a:r>
              <a:rPr lang="en-US" sz="2500" dirty="0" smtClean="0"/>
              <a:t>Window partner: read paragraph 1 out loud. </a:t>
            </a:r>
            <a:br>
              <a:rPr lang="en-US" sz="2500" dirty="0" smtClean="0"/>
            </a:br>
            <a:r>
              <a:rPr lang="en-US" sz="2500" dirty="0"/>
              <a:t/>
            </a:r>
            <a:br>
              <a:rPr lang="en-US" sz="2500" dirty="0"/>
            </a:br>
            <a:r>
              <a:rPr lang="en-US" sz="2500" dirty="0" smtClean="0"/>
              <a:t>Answer the questions in your notes. </a:t>
            </a:r>
            <a:endParaRPr lang="en-US" sz="2500" dirty="0"/>
          </a:p>
        </p:txBody>
      </p:sp>
      <p:sp>
        <p:nvSpPr>
          <p:cNvPr id="3" name="Text Placeholder 2"/>
          <p:cNvSpPr>
            <a:spLocks noGrp="1"/>
          </p:cNvSpPr>
          <p:nvPr>
            <p:ph type="body" idx="1"/>
          </p:nvPr>
        </p:nvSpPr>
        <p:spPr>
          <a:xfrm>
            <a:off x="609600" y="2133600"/>
            <a:ext cx="7772400" cy="3886200"/>
          </a:xfrm>
        </p:spPr>
        <p:txBody>
          <a:bodyPr anchor="t"/>
          <a:lstStyle/>
          <a:p>
            <a:r>
              <a:rPr lang="en-US" sz="2000" dirty="0" smtClean="0"/>
              <a:t>Window partner: Why is he writing this response?</a:t>
            </a:r>
          </a:p>
          <a:p>
            <a:endParaRPr lang="en-US" sz="2000" dirty="0"/>
          </a:p>
          <a:p>
            <a:endParaRPr lang="en-US" sz="2000" dirty="0" smtClean="0"/>
          </a:p>
          <a:p>
            <a:r>
              <a:rPr lang="en-US" sz="2000" dirty="0" smtClean="0"/>
              <a:t>Door partner: How does he specifically address the authors of “A Call for Unity”?</a:t>
            </a:r>
            <a:endParaRPr lang="en-US" sz="2000" dirty="0"/>
          </a:p>
        </p:txBody>
      </p:sp>
      <mc:AlternateContent xmlns:mc="http://schemas.openxmlformats.org/markup-compatibility/2006" xmlns:p14="http://schemas.microsoft.com/office/powerpoint/2010/main">
        <mc:Choice Requires="p14">
          <p:contentPart p14:bwMode="auto" r:id="rId2">
            <p14:nvContentPartPr>
              <p14:cNvPr id="7" name="Ink 6"/>
              <p14:cNvContentPartPr/>
              <p14:nvPr/>
            </p14:nvContentPartPr>
            <p14:xfrm>
              <a:off x="249364" y="2311738"/>
              <a:ext cx="406800" cy="616680"/>
            </p14:xfrm>
          </p:contentPart>
        </mc:Choice>
        <mc:Fallback xmlns="">
          <p:pic>
            <p:nvPicPr>
              <p:cNvPr id="7" name="Ink 6"/>
              <p:cNvPicPr/>
              <p:nvPr/>
            </p:nvPicPr>
            <p:blipFill>
              <a:blip r:embed="rId3"/>
              <a:stretch>
                <a:fillRect/>
              </a:stretch>
            </p:blipFill>
            <p:spPr>
              <a:xfrm>
                <a:off x="237484" y="2299858"/>
                <a:ext cx="430560" cy="640440"/>
              </a:xfrm>
              <a:prstGeom prst="rect">
                <a:avLst/>
              </a:prstGeom>
            </p:spPr>
          </p:pic>
        </mc:Fallback>
      </mc:AlternateContent>
    </p:spTree>
    <p:extLst>
      <p:ext uri="{BB962C8B-B14F-4D97-AF65-F5344CB8AC3E}">
        <p14:creationId xmlns:p14="http://schemas.microsoft.com/office/powerpoint/2010/main" val="13017510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600199"/>
          </a:xfrm>
        </p:spPr>
        <p:txBody>
          <a:bodyPr anchor="t"/>
          <a:lstStyle/>
          <a:p>
            <a:r>
              <a:rPr lang="en-US" sz="2500" dirty="0" smtClean="0"/>
              <a:t>Going on… paragraph 2</a:t>
            </a:r>
            <a:br>
              <a:rPr lang="en-US" sz="2500" dirty="0" smtClean="0"/>
            </a:br>
            <a:r>
              <a:rPr lang="en-US" sz="2500" dirty="0" smtClean="0"/>
              <a:t>Door partner: Read paragraph 2 out loud.</a:t>
            </a:r>
            <a:br>
              <a:rPr lang="en-US" sz="2500" dirty="0" smtClean="0"/>
            </a:br>
            <a:r>
              <a:rPr lang="en-US" sz="2500" dirty="0"/>
              <a:t>Answer the questions in your notes</a:t>
            </a:r>
          </a:p>
        </p:txBody>
      </p:sp>
      <p:sp>
        <p:nvSpPr>
          <p:cNvPr id="3" name="Text Placeholder 2"/>
          <p:cNvSpPr>
            <a:spLocks noGrp="1"/>
          </p:cNvSpPr>
          <p:nvPr>
            <p:ph type="body" idx="1"/>
          </p:nvPr>
        </p:nvSpPr>
        <p:spPr>
          <a:xfrm>
            <a:off x="609600" y="2133600"/>
            <a:ext cx="7772400" cy="3886200"/>
          </a:xfrm>
        </p:spPr>
        <p:txBody>
          <a:bodyPr anchor="t"/>
          <a:lstStyle/>
          <a:p>
            <a:pPr marL="152400" indent="0">
              <a:buNone/>
            </a:pPr>
            <a:r>
              <a:rPr lang="en-US" sz="2000" dirty="0" smtClean="0"/>
              <a:t>Door partner: write a 10 word summary of this paragraph.</a:t>
            </a:r>
          </a:p>
          <a:p>
            <a:pPr marL="152400" indent="0">
              <a:buNone/>
            </a:pPr>
            <a:endParaRPr lang="en-US" sz="2000" dirty="0"/>
          </a:p>
          <a:p>
            <a:pPr marL="152400" indent="0">
              <a:buNone/>
            </a:pPr>
            <a:endParaRPr lang="en-US" sz="2000" dirty="0" smtClean="0"/>
          </a:p>
          <a:p>
            <a:pPr marL="152400" indent="0">
              <a:buNone/>
            </a:pPr>
            <a:r>
              <a:rPr lang="en-US" sz="2000" dirty="0" smtClean="0"/>
              <a:t>Window partner: Which vocabulary term matches most closely with this type of paragraph? (look on the bulletin board to your right – any of those words are fair game). Why is it this term?</a:t>
            </a:r>
            <a:endParaRPr lang="en-US" sz="2000" dirty="0"/>
          </a:p>
        </p:txBody>
      </p:sp>
      <mc:AlternateContent xmlns:mc="http://schemas.openxmlformats.org/markup-compatibility/2006" xmlns:p14="http://schemas.microsoft.com/office/powerpoint/2010/main">
        <mc:Choice Requires="p14">
          <p:contentPart p14:bwMode="auto" r:id="rId2">
            <p14:nvContentPartPr>
              <p14:cNvPr id="11" name="Ink 10"/>
              <p14:cNvContentPartPr/>
              <p14:nvPr/>
            </p14:nvContentPartPr>
            <p14:xfrm>
              <a:off x="1088524" y="4221178"/>
              <a:ext cx="4029480" cy="1377000"/>
            </p14:xfrm>
          </p:contentPart>
        </mc:Choice>
        <mc:Fallback xmlns="">
          <p:pic>
            <p:nvPicPr>
              <p:cNvPr id="11" name="Ink 10"/>
              <p:cNvPicPr/>
              <p:nvPr/>
            </p:nvPicPr>
            <p:blipFill>
              <a:blip r:embed="rId3"/>
              <a:stretch>
                <a:fillRect/>
              </a:stretch>
            </p:blipFill>
            <p:spPr>
              <a:xfrm>
                <a:off x="1076284" y="4209298"/>
                <a:ext cx="4053600" cy="1400760"/>
              </a:xfrm>
              <a:prstGeom prst="rect">
                <a:avLst/>
              </a:prstGeom>
            </p:spPr>
          </p:pic>
        </mc:Fallback>
      </mc:AlternateContent>
    </p:spTree>
    <p:extLst>
      <p:ext uri="{BB962C8B-B14F-4D97-AF65-F5344CB8AC3E}">
        <p14:creationId xmlns:p14="http://schemas.microsoft.com/office/powerpoint/2010/main" val="16260755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600199"/>
          </a:xfrm>
        </p:spPr>
        <p:txBody>
          <a:bodyPr anchor="t"/>
          <a:lstStyle/>
          <a:p>
            <a:r>
              <a:rPr lang="en-US" sz="2500" dirty="0" smtClean="0"/>
              <a:t>Moving Forward:</a:t>
            </a:r>
            <a:br>
              <a:rPr lang="en-US" sz="2500" dirty="0" smtClean="0"/>
            </a:br>
            <a:r>
              <a:rPr lang="en-US" sz="2500" dirty="0" smtClean="0"/>
              <a:t>Window partner read paragraph 3 out loud:</a:t>
            </a:r>
            <a:br>
              <a:rPr lang="en-US" sz="2500" dirty="0" smtClean="0"/>
            </a:br>
            <a:r>
              <a:rPr lang="en-US" sz="2500" dirty="0"/>
              <a:t>Answer the questions in your notes</a:t>
            </a:r>
          </a:p>
        </p:txBody>
      </p:sp>
      <p:sp>
        <p:nvSpPr>
          <p:cNvPr id="3" name="Text Placeholder 2"/>
          <p:cNvSpPr>
            <a:spLocks noGrp="1"/>
          </p:cNvSpPr>
          <p:nvPr>
            <p:ph type="body" idx="1"/>
          </p:nvPr>
        </p:nvSpPr>
        <p:spPr>
          <a:xfrm>
            <a:off x="609600" y="2133600"/>
            <a:ext cx="7772400" cy="3886200"/>
          </a:xfrm>
        </p:spPr>
        <p:txBody>
          <a:bodyPr anchor="t"/>
          <a:lstStyle/>
          <a:p>
            <a:pPr marL="152400" indent="0">
              <a:buNone/>
            </a:pPr>
            <a:r>
              <a:rPr lang="en-US" sz="2000" dirty="0" smtClean="0"/>
              <a:t>Window partner: Why does he include all of these biblical references?</a:t>
            </a:r>
          </a:p>
          <a:p>
            <a:pPr marL="152400" indent="0">
              <a:buNone/>
            </a:pPr>
            <a:endParaRPr lang="en-US" sz="2000" dirty="0"/>
          </a:p>
          <a:p>
            <a:pPr marL="152400" indent="0">
              <a:buNone/>
            </a:pPr>
            <a:endParaRPr lang="en-US" sz="2000" dirty="0" smtClean="0"/>
          </a:p>
          <a:p>
            <a:pPr marL="152400" indent="0">
              <a:buNone/>
            </a:pPr>
            <a:r>
              <a:rPr lang="en-US" sz="2000" dirty="0" smtClean="0"/>
              <a:t>Door partner: Is this paragraph relying on ethos, logos, and/or pathos? WHY?</a:t>
            </a:r>
            <a:endParaRPr lang="en-US" sz="2000" dirty="0"/>
          </a:p>
        </p:txBody>
      </p:sp>
      <p:grpSp>
        <p:nvGrpSpPr>
          <p:cNvPr id="138" name="SMARTInkShape-Group17"/>
          <p:cNvGrpSpPr/>
          <p:nvPr/>
        </p:nvGrpSpPr>
        <p:grpSpPr>
          <a:xfrm>
            <a:off x="2687079" y="2507456"/>
            <a:ext cx="718948" cy="314326"/>
            <a:chOff x="2687079" y="2507456"/>
            <a:chExt cx="718948" cy="314326"/>
          </a:xfrm>
        </p:grpSpPr>
        <p:sp>
          <p:nvSpPr>
            <p:cNvPr id="132" name="SMARTInkShape-117"/>
            <p:cNvSpPr/>
            <p:nvPr/>
          </p:nvSpPr>
          <p:spPr>
            <a:xfrm>
              <a:off x="2687079" y="2507456"/>
              <a:ext cx="41835" cy="285751"/>
            </a:xfrm>
            <a:custGeom>
              <a:avLst/>
              <a:gdLst/>
              <a:ahLst/>
              <a:cxnLst/>
              <a:rect l="0" t="0" r="0" b="0"/>
              <a:pathLst>
                <a:path w="41835" h="285751">
                  <a:moveTo>
                    <a:pt x="41834" y="0"/>
                  </a:moveTo>
                  <a:lnTo>
                    <a:pt x="38041" y="0"/>
                  </a:lnTo>
                  <a:lnTo>
                    <a:pt x="36924" y="794"/>
                  </a:lnTo>
                  <a:lnTo>
                    <a:pt x="36179" y="2117"/>
                  </a:lnTo>
                  <a:lnTo>
                    <a:pt x="35131" y="9888"/>
                  </a:lnTo>
                  <a:lnTo>
                    <a:pt x="34984" y="13736"/>
                  </a:lnTo>
                  <a:lnTo>
                    <a:pt x="36937" y="20128"/>
                  </a:lnTo>
                  <a:lnTo>
                    <a:pt x="38569" y="22944"/>
                  </a:lnTo>
                  <a:lnTo>
                    <a:pt x="41404" y="51146"/>
                  </a:lnTo>
                  <a:lnTo>
                    <a:pt x="41777" y="86669"/>
                  </a:lnTo>
                  <a:lnTo>
                    <a:pt x="39706" y="119984"/>
                  </a:lnTo>
                  <a:lnTo>
                    <a:pt x="31888" y="153523"/>
                  </a:lnTo>
                  <a:lnTo>
                    <a:pt x="28833" y="181308"/>
                  </a:lnTo>
                  <a:lnTo>
                    <a:pt x="24135" y="209649"/>
                  </a:lnTo>
                  <a:lnTo>
                    <a:pt x="13123" y="243763"/>
                  </a:lnTo>
                  <a:lnTo>
                    <a:pt x="7038" y="272225"/>
                  </a:lnTo>
                  <a:lnTo>
                    <a:pt x="6525" y="279210"/>
                  </a:lnTo>
                  <a:lnTo>
                    <a:pt x="5594" y="281390"/>
                  </a:lnTo>
                  <a:lnTo>
                    <a:pt x="4180" y="282843"/>
                  </a:lnTo>
                  <a:lnTo>
                    <a:pt x="0" y="285176"/>
                  </a:lnTo>
                  <a:lnTo>
                    <a:pt x="451" y="285367"/>
                  </a:lnTo>
                  <a:lnTo>
                    <a:pt x="6115" y="2857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 name="SMARTInkShape-118"/>
            <p:cNvSpPr/>
            <p:nvPr/>
          </p:nvSpPr>
          <p:spPr>
            <a:xfrm>
              <a:off x="2693194" y="2657475"/>
              <a:ext cx="214313" cy="53828"/>
            </a:xfrm>
            <a:custGeom>
              <a:avLst/>
              <a:gdLst/>
              <a:ahLst/>
              <a:cxnLst/>
              <a:rect l="0" t="0" r="0" b="0"/>
              <a:pathLst>
                <a:path w="214313" h="53828">
                  <a:moveTo>
                    <a:pt x="0" y="0"/>
                  </a:moveTo>
                  <a:lnTo>
                    <a:pt x="0" y="6151"/>
                  </a:lnTo>
                  <a:lnTo>
                    <a:pt x="31063" y="23695"/>
                  </a:lnTo>
                  <a:lnTo>
                    <a:pt x="57641" y="37136"/>
                  </a:lnTo>
                  <a:lnTo>
                    <a:pt x="91525" y="46641"/>
                  </a:lnTo>
                  <a:lnTo>
                    <a:pt x="119370" y="49803"/>
                  </a:lnTo>
                  <a:lnTo>
                    <a:pt x="147728" y="53827"/>
                  </a:lnTo>
                  <a:lnTo>
                    <a:pt x="181522" y="50996"/>
                  </a:lnTo>
                  <a:lnTo>
                    <a:pt x="214312" y="500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 name="SMARTInkShape-119"/>
            <p:cNvSpPr/>
            <p:nvPr/>
          </p:nvSpPr>
          <p:spPr>
            <a:xfrm>
              <a:off x="2882721" y="2507456"/>
              <a:ext cx="74793" cy="314326"/>
            </a:xfrm>
            <a:custGeom>
              <a:avLst/>
              <a:gdLst/>
              <a:ahLst/>
              <a:cxnLst/>
              <a:rect l="0" t="0" r="0" b="0"/>
              <a:pathLst>
                <a:path w="74793" h="314326">
                  <a:moveTo>
                    <a:pt x="74792" y="0"/>
                  </a:moveTo>
                  <a:lnTo>
                    <a:pt x="58201" y="31064"/>
                  </a:lnTo>
                  <a:lnTo>
                    <a:pt x="44792" y="57642"/>
                  </a:lnTo>
                  <a:lnTo>
                    <a:pt x="33705" y="91525"/>
                  </a:lnTo>
                  <a:lnTo>
                    <a:pt x="22313" y="120164"/>
                  </a:lnTo>
                  <a:lnTo>
                    <a:pt x="14351" y="152638"/>
                  </a:lnTo>
                  <a:lnTo>
                    <a:pt x="10846" y="182721"/>
                  </a:lnTo>
                  <a:lnTo>
                    <a:pt x="5133" y="211744"/>
                  </a:lnTo>
                  <a:lnTo>
                    <a:pt x="0" y="239657"/>
                  </a:lnTo>
                  <a:lnTo>
                    <a:pt x="2456" y="270825"/>
                  </a:lnTo>
                  <a:lnTo>
                    <a:pt x="3749" y="283879"/>
                  </a:lnTo>
                  <a:lnTo>
                    <a:pt x="10595" y="308334"/>
                  </a:lnTo>
                  <a:lnTo>
                    <a:pt x="12150" y="310331"/>
                  </a:lnTo>
                  <a:lnTo>
                    <a:pt x="17642" y="3143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SMARTInkShape-120"/>
            <p:cNvSpPr/>
            <p:nvPr/>
          </p:nvSpPr>
          <p:spPr>
            <a:xfrm>
              <a:off x="3037359" y="2651475"/>
              <a:ext cx="109647" cy="141732"/>
            </a:xfrm>
            <a:custGeom>
              <a:avLst/>
              <a:gdLst/>
              <a:ahLst/>
              <a:cxnLst/>
              <a:rect l="0" t="0" r="0" b="0"/>
              <a:pathLst>
                <a:path w="109647" h="141732">
                  <a:moveTo>
                    <a:pt x="5879" y="84581"/>
                  </a:moveTo>
                  <a:lnTo>
                    <a:pt x="9671" y="80789"/>
                  </a:lnTo>
                  <a:lnTo>
                    <a:pt x="13649" y="78927"/>
                  </a:lnTo>
                  <a:lnTo>
                    <a:pt x="47488" y="66821"/>
                  </a:lnTo>
                  <a:lnTo>
                    <a:pt x="65632" y="57378"/>
                  </a:lnTo>
                  <a:lnTo>
                    <a:pt x="99726" y="32479"/>
                  </a:lnTo>
                  <a:lnTo>
                    <a:pt x="103151" y="25441"/>
                  </a:lnTo>
                  <a:lnTo>
                    <a:pt x="105467" y="17816"/>
                  </a:lnTo>
                  <a:lnTo>
                    <a:pt x="109142" y="11781"/>
                  </a:lnTo>
                  <a:lnTo>
                    <a:pt x="109646" y="9854"/>
                  </a:lnTo>
                  <a:lnTo>
                    <a:pt x="109188" y="8569"/>
                  </a:lnTo>
                  <a:lnTo>
                    <a:pt x="108089" y="7713"/>
                  </a:lnTo>
                  <a:lnTo>
                    <a:pt x="106868" y="4645"/>
                  </a:lnTo>
                  <a:lnTo>
                    <a:pt x="106542" y="2715"/>
                  </a:lnTo>
                  <a:lnTo>
                    <a:pt x="104738" y="1429"/>
                  </a:lnTo>
                  <a:lnTo>
                    <a:pt x="98499" y="0"/>
                  </a:lnTo>
                  <a:lnTo>
                    <a:pt x="90435" y="1481"/>
                  </a:lnTo>
                  <a:lnTo>
                    <a:pt x="76970" y="4661"/>
                  </a:lnTo>
                  <a:lnTo>
                    <a:pt x="72323" y="5107"/>
                  </a:lnTo>
                  <a:lnTo>
                    <a:pt x="37807" y="22015"/>
                  </a:lnTo>
                  <a:lnTo>
                    <a:pt x="8345" y="46842"/>
                  </a:lnTo>
                  <a:lnTo>
                    <a:pt x="3006" y="56166"/>
                  </a:lnTo>
                  <a:lnTo>
                    <a:pt x="0" y="74574"/>
                  </a:lnTo>
                  <a:lnTo>
                    <a:pt x="91" y="89659"/>
                  </a:lnTo>
                  <a:lnTo>
                    <a:pt x="2777" y="101655"/>
                  </a:lnTo>
                  <a:lnTo>
                    <a:pt x="8733" y="110161"/>
                  </a:lnTo>
                  <a:lnTo>
                    <a:pt x="25492" y="122089"/>
                  </a:lnTo>
                  <a:lnTo>
                    <a:pt x="56586" y="134510"/>
                  </a:lnTo>
                  <a:lnTo>
                    <a:pt x="80806" y="140305"/>
                  </a:lnTo>
                  <a:lnTo>
                    <a:pt x="98747" y="1417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 name="SMARTInkShape-121"/>
            <p:cNvSpPr/>
            <p:nvPr/>
          </p:nvSpPr>
          <p:spPr>
            <a:xfrm>
              <a:off x="3200400" y="2521744"/>
              <a:ext cx="28576" cy="50007"/>
            </a:xfrm>
            <a:custGeom>
              <a:avLst/>
              <a:gdLst/>
              <a:ahLst/>
              <a:cxnLst/>
              <a:rect l="0" t="0" r="0" b="0"/>
              <a:pathLst>
                <a:path w="28576" h="50007">
                  <a:moveTo>
                    <a:pt x="0" y="0"/>
                  </a:moveTo>
                  <a:lnTo>
                    <a:pt x="0" y="9943"/>
                  </a:lnTo>
                  <a:lnTo>
                    <a:pt x="2117" y="14473"/>
                  </a:lnTo>
                  <a:lnTo>
                    <a:pt x="28575" y="500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 name="SMARTInkShape-122"/>
            <p:cNvSpPr/>
            <p:nvPr/>
          </p:nvSpPr>
          <p:spPr>
            <a:xfrm>
              <a:off x="3309088" y="2593181"/>
              <a:ext cx="96939" cy="135733"/>
            </a:xfrm>
            <a:custGeom>
              <a:avLst/>
              <a:gdLst/>
              <a:ahLst/>
              <a:cxnLst/>
              <a:rect l="0" t="0" r="0" b="0"/>
              <a:pathLst>
                <a:path w="96939" h="135733">
                  <a:moveTo>
                    <a:pt x="77050" y="0"/>
                  </a:moveTo>
                  <a:lnTo>
                    <a:pt x="45087" y="794"/>
                  </a:lnTo>
                  <a:lnTo>
                    <a:pt x="22148" y="9943"/>
                  </a:lnTo>
                  <a:lnTo>
                    <a:pt x="0" y="27175"/>
                  </a:lnTo>
                  <a:lnTo>
                    <a:pt x="1265" y="32186"/>
                  </a:lnTo>
                  <a:lnTo>
                    <a:pt x="2714" y="35745"/>
                  </a:lnTo>
                  <a:lnTo>
                    <a:pt x="8558" y="41816"/>
                  </a:lnTo>
                  <a:lnTo>
                    <a:pt x="30606" y="54631"/>
                  </a:lnTo>
                  <a:lnTo>
                    <a:pt x="64515" y="69044"/>
                  </a:lnTo>
                  <a:lnTo>
                    <a:pt x="85081" y="80961"/>
                  </a:lnTo>
                  <a:lnTo>
                    <a:pt x="93276" y="88106"/>
                  </a:lnTo>
                  <a:lnTo>
                    <a:pt x="96167" y="92869"/>
                  </a:lnTo>
                  <a:lnTo>
                    <a:pt x="96938" y="95250"/>
                  </a:lnTo>
                  <a:lnTo>
                    <a:pt x="95679" y="102129"/>
                  </a:lnTo>
                  <a:lnTo>
                    <a:pt x="90507" y="112810"/>
                  </a:lnTo>
                  <a:lnTo>
                    <a:pt x="86206" y="117607"/>
                  </a:lnTo>
                  <a:lnTo>
                    <a:pt x="52949" y="132736"/>
                  </a:lnTo>
                  <a:lnTo>
                    <a:pt x="27043" y="1357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6" name="SMARTInkShape-Group18"/>
          <p:cNvGrpSpPr/>
          <p:nvPr/>
        </p:nvGrpSpPr>
        <p:grpSpPr>
          <a:xfrm>
            <a:off x="3793495" y="2514600"/>
            <a:ext cx="1985800" cy="348499"/>
            <a:chOff x="3793495" y="2514600"/>
            <a:chExt cx="1985800" cy="348499"/>
          </a:xfrm>
        </p:grpSpPr>
        <p:sp>
          <p:nvSpPr>
            <p:cNvPr id="139" name="SMARTInkShape-123"/>
            <p:cNvSpPr/>
            <p:nvPr/>
          </p:nvSpPr>
          <p:spPr>
            <a:xfrm>
              <a:off x="3793495" y="2579887"/>
              <a:ext cx="228437" cy="173267"/>
            </a:xfrm>
            <a:custGeom>
              <a:avLst/>
              <a:gdLst/>
              <a:ahLst/>
              <a:cxnLst/>
              <a:rect l="0" t="0" r="0" b="0"/>
              <a:pathLst>
                <a:path w="228437" h="173267">
                  <a:moveTo>
                    <a:pt x="135568" y="6151"/>
                  </a:moveTo>
                  <a:lnTo>
                    <a:pt x="131775" y="6151"/>
                  </a:lnTo>
                  <a:lnTo>
                    <a:pt x="130658" y="5357"/>
                  </a:lnTo>
                  <a:lnTo>
                    <a:pt x="129913" y="4034"/>
                  </a:lnTo>
                  <a:lnTo>
                    <a:pt x="129417" y="2358"/>
                  </a:lnTo>
                  <a:lnTo>
                    <a:pt x="128292" y="1241"/>
                  </a:lnTo>
                  <a:lnTo>
                    <a:pt x="124926" y="0"/>
                  </a:lnTo>
                  <a:lnTo>
                    <a:pt x="122916" y="462"/>
                  </a:lnTo>
                  <a:lnTo>
                    <a:pt x="114709" y="4112"/>
                  </a:lnTo>
                  <a:lnTo>
                    <a:pt x="98696" y="7134"/>
                  </a:lnTo>
                  <a:lnTo>
                    <a:pt x="63297" y="30467"/>
                  </a:lnTo>
                  <a:lnTo>
                    <a:pt x="43246" y="45987"/>
                  </a:lnTo>
                  <a:lnTo>
                    <a:pt x="16890" y="80384"/>
                  </a:lnTo>
                  <a:lnTo>
                    <a:pt x="6124" y="103640"/>
                  </a:lnTo>
                  <a:lnTo>
                    <a:pt x="664" y="135895"/>
                  </a:lnTo>
                  <a:lnTo>
                    <a:pt x="0" y="155957"/>
                  </a:lnTo>
                  <a:lnTo>
                    <a:pt x="1533" y="159203"/>
                  </a:lnTo>
                  <a:lnTo>
                    <a:pt x="7470" y="164926"/>
                  </a:lnTo>
                  <a:lnTo>
                    <a:pt x="19737" y="172610"/>
                  </a:lnTo>
                  <a:lnTo>
                    <a:pt x="30906" y="173266"/>
                  </a:lnTo>
                  <a:lnTo>
                    <a:pt x="65252" y="165123"/>
                  </a:lnTo>
                  <a:lnTo>
                    <a:pt x="98424" y="153940"/>
                  </a:lnTo>
                  <a:lnTo>
                    <a:pt x="128142" y="132886"/>
                  </a:lnTo>
                  <a:lnTo>
                    <a:pt x="156334" y="100892"/>
                  </a:lnTo>
                  <a:lnTo>
                    <a:pt x="172125" y="80339"/>
                  </a:lnTo>
                  <a:lnTo>
                    <a:pt x="176562" y="65791"/>
                  </a:lnTo>
                  <a:lnTo>
                    <a:pt x="178266" y="47060"/>
                  </a:lnTo>
                  <a:lnTo>
                    <a:pt x="177527" y="45330"/>
                  </a:lnTo>
                  <a:lnTo>
                    <a:pt x="176241" y="44176"/>
                  </a:lnTo>
                  <a:lnTo>
                    <a:pt x="174589" y="43407"/>
                  </a:lnTo>
                  <a:lnTo>
                    <a:pt x="172694" y="43688"/>
                  </a:lnTo>
                  <a:lnTo>
                    <a:pt x="168472" y="46117"/>
                  </a:lnTo>
                  <a:lnTo>
                    <a:pt x="167029" y="47876"/>
                  </a:lnTo>
                  <a:lnTo>
                    <a:pt x="162596" y="56402"/>
                  </a:lnTo>
                  <a:lnTo>
                    <a:pt x="154312" y="69523"/>
                  </a:lnTo>
                  <a:lnTo>
                    <a:pt x="151175" y="86575"/>
                  </a:lnTo>
                  <a:lnTo>
                    <a:pt x="154039" y="102917"/>
                  </a:lnTo>
                  <a:lnTo>
                    <a:pt x="166682" y="132281"/>
                  </a:lnTo>
                  <a:lnTo>
                    <a:pt x="177507" y="146622"/>
                  </a:lnTo>
                  <a:lnTo>
                    <a:pt x="210902" y="165274"/>
                  </a:lnTo>
                  <a:lnTo>
                    <a:pt x="228436" y="1704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 name="SMARTInkShape-124"/>
            <p:cNvSpPr/>
            <p:nvPr/>
          </p:nvSpPr>
          <p:spPr>
            <a:xfrm>
              <a:off x="4197228" y="2621756"/>
              <a:ext cx="81879" cy="164308"/>
            </a:xfrm>
            <a:custGeom>
              <a:avLst/>
              <a:gdLst/>
              <a:ahLst/>
              <a:cxnLst/>
              <a:rect l="0" t="0" r="0" b="0"/>
              <a:pathLst>
                <a:path w="81879" h="164308">
                  <a:moveTo>
                    <a:pt x="81878" y="0"/>
                  </a:moveTo>
                  <a:lnTo>
                    <a:pt x="71935" y="0"/>
                  </a:lnTo>
                  <a:lnTo>
                    <a:pt x="48086" y="9943"/>
                  </a:lnTo>
                  <a:lnTo>
                    <a:pt x="34119" y="20585"/>
                  </a:lnTo>
                  <a:lnTo>
                    <a:pt x="15970" y="44106"/>
                  </a:lnTo>
                  <a:lnTo>
                    <a:pt x="7405" y="64663"/>
                  </a:lnTo>
                  <a:lnTo>
                    <a:pt x="45" y="96269"/>
                  </a:lnTo>
                  <a:lnTo>
                    <a:pt x="0" y="108668"/>
                  </a:lnTo>
                  <a:lnTo>
                    <a:pt x="6438" y="132238"/>
                  </a:lnTo>
                  <a:lnTo>
                    <a:pt x="16840" y="147308"/>
                  </a:lnTo>
                  <a:lnTo>
                    <a:pt x="33768" y="158035"/>
                  </a:lnTo>
                  <a:lnTo>
                    <a:pt x="50072" y="162448"/>
                  </a:lnTo>
                  <a:lnTo>
                    <a:pt x="74735" y="1643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 name="SMARTInkShape-125"/>
            <p:cNvSpPr/>
            <p:nvPr/>
          </p:nvSpPr>
          <p:spPr>
            <a:xfrm>
              <a:off x="4393406" y="2514600"/>
              <a:ext cx="35720" cy="242889"/>
            </a:xfrm>
            <a:custGeom>
              <a:avLst/>
              <a:gdLst/>
              <a:ahLst/>
              <a:cxnLst/>
              <a:rect l="0" t="0" r="0" b="0"/>
              <a:pathLst>
                <a:path w="35720" h="242889">
                  <a:moveTo>
                    <a:pt x="0" y="0"/>
                  </a:moveTo>
                  <a:lnTo>
                    <a:pt x="0" y="32715"/>
                  </a:lnTo>
                  <a:lnTo>
                    <a:pt x="2117" y="57968"/>
                  </a:lnTo>
                  <a:lnTo>
                    <a:pt x="6151" y="89679"/>
                  </a:lnTo>
                  <a:lnTo>
                    <a:pt x="6850" y="117147"/>
                  </a:lnTo>
                  <a:lnTo>
                    <a:pt x="11996" y="149964"/>
                  </a:lnTo>
                  <a:lnTo>
                    <a:pt x="15952" y="184080"/>
                  </a:lnTo>
                  <a:lnTo>
                    <a:pt x="24141" y="213985"/>
                  </a:lnTo>
                  <a:lnTo>
                    <a:pt x="35719" y="2428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 name="SMARTInkShape-126"/>
            <p:cNvSpPr/>
            <p:nvPr/>
          </p:nvSpPr>
          <p:spPr>
            <a:xfrm>
              <a:off x="4502186" y="2621882"/>
              <a:ext cx="391271" cy="241217"/>
            </a:xfrm>
            <a:custGeom>
              <a:avLst/>
              <a:gdLst/>
              <a:ahLst/>
              <a:cxnLst/>
              <a:rect l="0" t="0" r="0" b="0"/>
              <a:pathLst>
                <a:path w="391271" h="241217">
                  <a:moveTo>
                    <a:pt x="5520" y="92743"/>
                  </a:moveTo>
                  <a:lnTo>
                    <a:pt x="9312" y="92743"/>
                  </a:lnTo>
                  <a:lnTo>
                    <a:pt x="10430" y="91949"/>
                  </a:lnTo>
                  <a:lnTo>
                    <a:pt x="11175" y="90626"/>
                  </a:lnTo>
                  <a:lnTo>
                    <a:pt x="11671" y="88951"/>
                  </a:lnTo>
                  <a:lnTo>
                    <a:pt x="16456" y="84972"/>
                  </a:lnTo>
                  <a:lnTo>
                    <a:pt x="43865" y="68894"/>
                  </a:lnTo>
                  <a:lnTo>
                    <a:pt x="63836" y="63514"/>
                  </a:lnTo>
                  <a:lnTo>
                    <a:pt x="95252" y="37318"/>
                  </a:lnTo>
                  <a:lnTo>
                    <a:pt x="102134" y="25962"/>
                  </a:lnTo>
                  <a:lnTo>
                    <a:pt x="104861" y="14611"/>
                  </a:lnTo>
                  <a:lnTo>
                    <a:pt x="105400" y="4726"/>
                  </a:lnTo>
                  <a:lnTo>
                    <a:pt x="103857" y="3108"/>
                  </a:lnTo>
                  <a:lnTo>
                    <a:pt x="97909" y="1312"/>
                  </a:lnTo>
                  <a:lnTo>
                    <a:pt x="74302" y="0"/>
                  </a:lnTo>
                  <a:lnTo>
                    <a:pt x="58532" y="3704"/>
                  </a:lnTo>
                  <a:lnTo>
                    <a:pt x="25595" y="26613"/>
                  </a:lnTo>
                  <a:lnTo>
                    <a:pt x="12703" y="40517"/>
                  </a:lnTo>
                  <a:lnTo>
                    <a:pt x="2029" y="64347"/>
                  </a:lnTo>
                  <a:lnTo>
                    <a:pt x="0" y="75095"/>
                  </a:lnTo>
                  <a:lnTo>
                    <a:pt x="1215" y="85164"/>
                  </a:lnTo>
                  <a:lnTo>
                    <a:pt x="8462" y="104563"/>
                  </a:lnTo>
                  <a:lnTo>
                    <a:pt x="22796" y="118911"/>
                  </a:lnTo>
                  <a:lnTo>
                    <a:pt x="56782" y="141359"/>
                  </a:lnTo>
                  <a:lnTo>
                    <a:pt x="84350" y="153117"/>
                  </a:lnTo>
                  <a:lnTo>
                    <a:pt x="119853" y="156521"/>
                  </a:lnTo>
                  <a:lnTo>
                    <a:pt x="129889" y="154691"/>
                  </a:lnTo>
                  <a:lnTo>
                    <a:pt x="160473" y="140231"/>
                  </a:lnTo>
                  <a:lnTo>
                    <a:pt x="163591" y="137101"/>
                  </a:lnTo>
                  <a:lnTo>
                    <a:pt x="174188" y="111506"/>
                  </a:lnTo>
                  <a:lnTo>
                    <a:pt x="176807" y="78439"/>
                  </a:lnTo>
                  <a:lnTo>
                    <a:pt x="176964" y="45264"/>
                  </a:lnTo>
                  <a:lnTo>
                    <a:pt x="176969" y="27185"/>
                  </a:lnTo>
                  <a:lnTo>
                    <a:pt x="179086" y="21802"/>
                  </a:lnTo>
                  <a:lnTo>
                    <a:pt x="186913" y="11879"/>
                  </a:lnTo>
                  <a:lnTo>
                    <a:pt x="195677" y="9178"/>
                  </a:lnTo>
                  <a:lnTo>
                    <a:pt x="211882" y="5541"/>
                  </a:lnTo>
                  <a:lnTo>
                    <a:pt x="222649" y="2393"/>
                  </a:lnTo>
                  <a:lnTo>
                    <a:pt x="255922" y="206"/>
                  </a:lnTo>
                  <a:lnTo>
                    <a:pt x="288315" y="4849"/>
                  </a:lnTo>
                  <a:lnTo>
                    <a:pt x="320554" y="6732"/>
                  </a:lnTo>
                  <a:lnTo>
                    <a:pt x="352930" y="7011"/>
                  </a:lnTo>
                  <a:lnTo>
                    <a:pt x="353808" y="7807"/>
                  </a:lnTo>
                  <a:lnTo>
                    <a:pt x="354784" y="10808"/>
                  </a:lnTo>
                  <a:lnTo>
                    <a:pt x="354250" y="12720"/>
                  </a:lnTo>
                  <a:lnTo>
                    <a:pt x="348913" y="19996"/>
                  </a:lnTo>
                  <a:lnTo>
                    <a:pt x="316691" y="53013"/>
                  </a:lnTo>
                  <a:lnTo>
                    <a:pt x="297342" y="76173"/>
                  </a:lnTo>
                  <a:lnTo>
                    <a:pt x="293069" y="90391"/>
                  </a:lnTo>
                  <a:lnTo>
                    <a:pt x="291804" y="100866"/>
                  </a:lnTo>
                  <a:lnTo>
                    <a:pt x="293624" y="106407"/>
                  </a:lnTo>
                  <a:lnTo>
                    <a:pt x="301260" y="116432"/>
                  </a:lnTo>
                  <a:lnTo>
                    <a:pt x="307881" y="119147"/>
                  </a:lnTo>
                  <a:lnTo>
                    <a:pt x="311869" y="119870"/>
                  </a:lnTo>
                  <a:lnTo>
                    <a:pt x="320534" y="118558"/>
                  </a:lnTo>
                  <a:lnTo>
                    <a:pt x="339031" y="111248"/>
                  </a:lnTo>
                  <a:lnTo>
                    <a:pt x="371346" y="83902"/>
                  </a:lnTo>
                  <a:lnTo>
                    <a:pt x="391130" y="64320"/>
                  </a:lnTo>
                  <a:lnTo>
                    <a:pt x="391270" y="77917"/>
                  </a:lnTo>
                  <a:lnTo>
                    <a:pt x="385131" y="108603"/>
                  </a:lnTo>
                  <a:lnTo>
                    <a:pt x="378615" y="140840"/>
                  </a:lnTo>
                  <a:lnTo>
                    <a:pt x="376415" y="172013"/>
                  </a:lnTo>
                  <a:lnTo>
                    <a:pt x="370873" y="203341"/>
                  </a:lnTo>
                  <a:lnTo>
                    <a:pt x="362636" y="232219"/>
                  </a:lnTo>
                  <a:lnTo>
                    <a:pt x="359236" y="237547"/>
                  </a:lnTo>
                  <a:lnTo>
                    <a:pt x="355080" y="240444"/>
                  </a:lnTo>
                  <a:lnTo>
                    <a:pt x="352860" y="241216"/>
                  </a:lnTo>
                  <a:lnTo>
                    <a:pt x="346160" y="239958"/>
                  </a:lnTo>
                  <a:lnTo>
                    <a:pt x="328924" y="232683"/>
                  </a:lnTo>
                  <a:lnTo>
                    <a:pt x="296006" y="209260"/>
                  </a:lnTo>
                  <a:lnTo>
                    <a:pt x="286496" y="201149"/>
                  </a:lnTo>
                  <a:lnTo>
                    <a:pt x="264082" y="167455"/>
                  </a:lnTo>
                  <a:lnTo>
                    <a:pt x="248408" y="1356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 name="SMARTInkShape-127"/>
            <p:cNvSpPr/>
            <p:nvPr/>
          </p:nvSpPr>
          <p:spPr>
            <a:xfrm>
              <a:off x="4950619" y="2607469"/>
              <a:ext cx="168182" cy="228601"/>
            </a:xfrm>
            <a:custGeom>
              <a:avLst/>
              <a:gdLst/>
              <a:ahLst/>
              <a:cxnLst/>
              <a:rect l="0" t="0" r="0" b="0"/>
              <a:pathLst>
                <a:path w="168182" h="228601">
                  <a:moveTo>
                    <a:pt x="0" y="0"/>
                  </a:moveTo>
                  <a:lnTo>
                    <a:pt x="9943" y="9943"/>
                  </a:lnTo>
                  <a:lnTo>
                    <a:pt x="12356" y="16590"/>
                  </a:lnTo>
                  <a:lnTo>
                    <a:pt x="14174" y="47760"/>
                  </a:lnTo>
                  <a:lnTo>
                    <a:pt x="24220" y="80004"/>
                  </a:lnTo>
                  <a:lnTo>
                    <a:pt x="34023" y="109210"/>
                  </a:lnTo>
                  <a:lnTo>
                    <a:pt x="38404" y="115477"/>
                  </a:lnTo>
                  <a:lnTo>
                    <a:pt x="49126" y="123468"/>
                  </a:lnTo>
                  <a:lnTo>
                    <a:pt x="53388" y="124381"/>
                  </a:lnTo>
                  <a:lnTo>
                    <a:pt x="76332" y="121987"/>
                  </a:lnTo>
                  <a:lnTo>
                    <a:pt x="85784" y="117451"/>
                  </a:lnTo>
                  <a:lnTo>
                    <a:pt x="119959" y="94635"/>
                  </a:lnTo>
                  <a:lnTo>
                    <a:pt x="129515" y="88097"/>
                  </a:lnTo>
                  <a:lnTo>
                    <a:pt x="151416" y="61702"/>
                  </a:lnTo>
                  <a:lnTo>
                    <a:pt x="156254" y="49150"/>
                  </a:lnTo>
                  <a:lnTo>
                    <a:pt x="158144" y="47054"/>
                  </a:lnTo>
                  <a:lnTo>
                    <a:pt x="160198" y="45657"/>
                  </a:lnTo>
                  <a:lnTo>
                    <a:pt x="161567" y="43932"/>
                  </a:lnTo>
                  <a:lnTo>
                    <a:pt x="163089" y="39898"/>
                  </a:lnTo>
                  <a:lnTo>
                    <a:pt x="164288" y="39299"/>
                  </a:lnTo>
                  <a:lnTo>
                    <a:pt x="165881" y="39693"/>
                  </a:lnTo>
                  <a:lnTo>
                    <a:pt x="167738" y="40749"/>
                  </a:lnTo>
                  <a:lnTo>
                    <a:pt x="168181" y="41454"/>
                  </a:lnTo>
                  <a:lnTo>
                    <a:pt x="167683" y="41923"/>
                  </a:lnTo>
                  <a:lnTo>
                    <a:pt x="166558" y="42236"/>
                  </a:lnTo>
                  <a:lnTo>
                    <a:pt x="165307" y="46817"/>
                  </a:lnTo>
                  <a:lnTo>
                    <a:pt x="163957" y="54145"/>
                  </a:lnTo>
                  <a:lnTo>
                    <a:pt x="149859" y="87944"/>
                  </a:lnTo>
                  <a:lnTo>
                    <a:pt x="138091" y="121736"/>
                  </a:lnTo>
                  <a:lnTo>
                    <a:pt x="126203" y="157201"/>
                  </a:lnTo>
                  <a:lnTo>
                    <a:pt x="121861" y="190085"/>
                  </a:lnTo>
                  <a:lnTo>
                    <a:pt x="121450" y="225139"/>
                  </a:lnTo>
                  <a:lnTo>
                    <a:pt x="121444" y="2286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 name="SMARTInkShape-128"/>
            <p:cNvSpPr/>
            <p:nvPr/>
          </p:nvSpPr>
          <p:spPr>
            <a:xfrm>
              <a:off x="5193507" y="2644731"/>
              <a:ext cx="221457" cy="134189"/>
            </a:xfrm>
            <a:custGeom>
              <a:avLst/>
              <a:gdLst/>
              <a:ahLst/>
              <a:cxnLst/>
              <a:rect l="0" t="0" r="0" b="0"/>
              <a:pathLst>
                <a:path w="221457" h="134189">
                  <a:moveTo>
                    <a:pt x="14287" y="48463"/>
                  </a:moveTo>
                  <a:lnTo>
                    <a:pt x="10495" y="52255"/>
                  </a:lnTo>
                  <a:lnTo>
                    <a:pt x="8632" y="56234"/>
                  </a:lnTo>
                  <a:lnTo>
                    <a:pt x="479" y="91527"/>
                  </a:lnTo>
                  <a:lnTo>
                    <a:pt x="2" y="125597"/>
                  </a:lnTo>
                  <a:lnTo>
                    <a:pt x="0" y="122823"/>
                  </a:lnTo>
                  <a:lnTo>
                    <a:pt x="2116" y="119082"/>
                  </a:lnTo>
                  <a:lnTo>
                    <a:pt x="3792" y="116974"/>
                  </a:lnTo>
                  <a:lnTo>
                    <a:pt x="5654" y="110398"/>
                  </a:lnTo>
                  <a:lnTo>
                    <a:pt x="12650" y="83724"/>
                  </a:lnTo>
                  <a:lnTo>
                    <a:pt x="26259" y="48484"/>
                  </a:lnTo>
                  <a:lnTo>
                    <a:pt x="34150" y="32506"/>
                  </a:lnTo>
                  <a:lnTo>
                    <a:pt x="59237" y="3665"/>
                  </a:lnTo>
                  <a:lnTo>
                    <a:pt x="64162" y="771"/>
                  </a:lnTo>
                  <a:lnTo>
                    <a:pt x="66587" y="0"/>
                  </a:lnTo>
                  <a:lnTo>
                    <a:pt x="73515" y="1259"/>
                  </a:lnTo>
                  <a:lnTo>
                    <a:pt x="87105" y="4743"/>
                  </a:lnTo>
                  <a:lnTo>
                    <a:pt x="89026" y="6616"/>
                  </a:lnTo>
                  <a:lnTo>
                    <a:pt x="91160" y="12931"/>
                  </a:lnTo>
                  <a:lnTo>
                    <a:pt x="97678" y="44644"/>
                  </a:lnTo>
                  <a:lnTo>
                    <a:pt x="99806" y="78770"/>
                  </a:lnTo>
                  <a:lnTo>
                    <a:pt x="100787" y="107143"/>
                  </a:lnTo>
                  <a:lnTo>
                    <a:pt x="105663" y="121378"/>
                  </a:lnTo>
                  <a:lnTo>
                    <a:pt x="107068" y="133438"/>
                  </a:lnTo>
                  <a:lnTo>
                    <a:pt x="109233" y="133855"/>
                  </a:lnTo>
                  <a:lnTo>
                    <a:pt x="110922" y="133966"/>
                  </a:lnTo>
                  <a:lnTo>
                    <a:pt x="114915" y="131972"/>
                  </a:lnTo>
                  <a:lnTo>
                    <a:pt x="123946" y="124225"/>
                  </a:lnTo>
                  <a:lnTo>
                    <a:pt x="138122" y="100394"/>
                  </a:lnTo>
                  <a:lnTo>
                    <a:pt x="152400" y="66084"/>
                  </a:lnTo>
                  <a:lnTo>
                    <a:pt x="161131" y="51179"/>
                  </a:lnTo>
                  <a:lnTo>
                    <a:pt x="164158" y="39919"/>
                  </a:lnTo>
                  <a:lnTo>
                    <a:pt x="165795" y="38004"/>
                  </a:lnTo>
                  <a:lnTo>
                    <a:pt x="167680" y="36728"/>
                  </a:lnTo>
                  <a:lnTo>
                    <a:pt x="168936" y="35083"/>
                  </a:lnTo>
                  <a:lnTo>
                    <a:pt x="171118" y="28248"/>
                  </a:lnTo>
                  <a:lnTo>
                    <a:pt x="171302" y="29689"/>
                  </a:lnTo>
                  <a:lnTo>
                    <a:pt x="171420" y="37081"/>
                  </a:lnTo>
                  <a:lnTo>
                    <a:pt x="173553" y="41552"/>
                  </a:lnTo>
                  <a:lnTo>
                    <a:pt x="175233" y="43856"/>
                  </a:lnTo>
                  <a:lnTo>
                    <a:pt x="184117" y="77230"/>
                  </a:lnTo>
                  <a:lnTo>
                    <a:pt x="187373" y="91382"/>
                  </a:lnTo>
                  <a:lnTo>
                    <a:pt x="200168" y="117788"/>
                  </a:lnTo>
                  <a:lnTo>
                    <a:pt x="205644" y="123724"/>
                  </a:lnTo>
                  <a:lnTo>
                    <a:pt x="221456" y="1341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 name="SMARTInkShape-129"/>
            <p:cNvSpPr/>
            <p:nvPr/>
          </p:nvSpPr>
          <p:spPr>
            <a:xfrm>
              <a:off x="5493970" y="2629035"/>
              <a:ext cx="285325" cy="110837"/>
            </a:xfrm>
            <a:custGeom>
              <a:avLst/>
              <a:gdLst/>
              <a:ahLst/>
              <a:cxnLst/>
              <a:rect l="0" t="0" r="0" b="0"/>
              <a:pathLst>
                <a:path w="285325" h="110837">
                  <a:moveTo>
                    <a:pt x="63868" y="42728"/>
                  </a:moveTo>
                  <a:lnTo>
                    <a:pt x="70018" y="36577"/>
                  </a:lnTo>
                  <a:lnTo>
                    <a:pt x="70924" y="29520"/>
                  </a:lnTo>
                  <a:lnTo>
                    <a:pt x="70159" y="29160"/>
                  </a:lnTo>
                  <a:lnTo>
                    <a:pt x="67193" y="28760"/>
                  </a:lnTo>
                  <a:lnTo>
                    <a:pt x="63229" y="30699"/>
                  </a:lnTo>
                  <a:lnTo>
                    <a:pt x="29402" y="52292"/>
                  </a:lnTo>
                  <a:lnTo>
                    <a:pt x="22620" y="59149"/>
                  </a:lnTo>
                  <a:lnTo>
                    <a:pt x="1733" y="85459"/>
                  </a:lnTo>
                  <a:lnTo>
                    <a:pt x="0" y="95089"/>
                  </a:lnTo>
                  <a:lnTo>
                    <a:pt x="652" y="96685"/>
                  </a:lnTo>
                  <a:lnTo>
                    <a:pt x="1880" y="97749"/>
                  </a:lnTo>
                  <a:lnTo>
                    <a:pt x="5361" y="98932"/>
                  </a:lnTo>
                  <a:lnTo>
                    <a:pt x="9555" y="99457"/>
                  </a:lnTo>
                  <a:lnTo>
                    <a:pt x="14064" y="97574"/>
                  </a:lnTo>
                  <a:lnTo>
                    <a:pt x="30704" y="86874"/>
                  </a:lnTo>
                  <a:lnTo>
                    <a:pt x="44117" y="72732"/>
                  </a:lnTo>
                  <a:lnTo>
                    <a:pt x="72080" y="48567"/>
                  </a:lnTo>
                  <a:lnTo>
                    <a:pt x="83772" y="30939"/>
                  </a:lnTo>
                  <a:lnTo>
                    <a:pt x="85075" y="30106"/>
                  </a:lnTo>
                  <a:lnTo>
                    <a:pt x="91315" y="28659"/>
                  </a:lnTo>
                  <a:lnTo>
                    <a:pt x="91691" y="29380"/>
                  </a:lnTo>
                  <a:lnTo>
                    <a:pt x="92437" y="61935"/>
                  </a:lnTo>
                  <a:lnTo>
                    <a:pt x="93234" y="74436"/>
                  </a:lnTo>
                  <a:lnTo>
                    <a:pt x="99718" y="96621"/>
                  </a:lnTo>
                  <a:lnTo>
                    <a:pt x="103084" y="101870"/>
                  </a:lnTo>
                  <a:lnTo>
                    <a:pt x="107226" y="104732"/>
                  </a:lnTo>
                  <a:lnTo>
                    <a:pt x="111713" y="106797"/>
                  </a:lnTo>
                  <a:lnTo>
                    <a:pt x="116353" y="110361"/>
                  </a:lnTo>
                  <a:lnTo>
                    <a:pt x="119495" y="110836"/>
                  </a:lnTo>
                  <a:lnTo>
                    <a:pt x="127220" y="109246"/>
                  </a:lnTo>
                  <a:lnTo>
                    <a:pt x="136702" y="103888"/>
                  </a:lnTo>
                  <a:lnTo>
                    <a:pt x="159207" y="82224"/>
                  </a:lnTo>
                  <a:lnTo>
                    <a:pt x="170571" y="61848"/>
                  </a:lnTo>
                  <a:lnTo>
                    <a:pt x="176378" y="49638"/>
                  </a:lnTo>
                  <a:lnTo>
                    <a:pt x="199146" y="16395"/>
                  </a:lnTo>
                  <a:lnTo>
                    <a:pt x="204953" y="10386"/>
                  </a:lnTo>
                  <a:lnTo>
                    <a:pt x="216355" y="3335"/>
                  </a:lnTo>
                  <a:lnTo>
                    <a:pt x="227721" y="550"/>
                  </a:lnTo>
                  <a:lnTo>
                    <a:pt x="233817" y="0"/>
                  </a:lnTo>
                  <a:lnTo>
                    <a:pt x="240724" y="5595"/>
                  </a:lnTo>
                  <a:lnTo>
                    <a:pt x="253630" y="19000"/>
                  </a:lnTo>
                  <a:lnTo>
                    <a:pt x="264337" y="41243"/>
                  </a:lnTo>
                  <a:lnTo>
                    <a:pt x="266570" y="44119"/>
                  </a:lnTo>
                  <a:lnTo>
                    <a:pt x="269051" y="51548"/>
                  </a:lnTo>
                  <a:lnTo>
                    <a:pt x="270948" y="59348"/>
                  </a:lnTo>
                  <a:lnTo>
                    <a:pt x="278633" y="70823"/>
                  </a:lnTo>
                  <a:lnTo>
                    <a:pt x="285324" y="784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5" name="SMARTInkShape-Group19"/>
          <p:cNvGrpSpPr/>
          <p:nvPr/>
        </p:nvGrpSpPr>
        <p:grpSpPr>
          <a:xfrm>
            <a:off x="2728950" y="3311913"/>
            <a:ext cx="1796406" cy="474276"/>
            <a:chOff x="2728950" y="3311913"/>
            <a:chExt cx="1796406" cy="474276"/>
          </a:xfrm>
        </p:grpSpPr>
        <p:sp>
          <p:nvSpPr>
            <p:cNvPr id="147" name="SMARTInkShape-130"/>
            <p:cNvSpPr/>
            <p:nvPr/>
          </p:nvSpPr>
          <p:spPr>
            <a:xfrm>
              <a:off x="2728950" y="3311913"/>
              <a:ext cx="242851" cy="402838"/>
            </a:xfrm>
            <a:custGeom>
              <a:avLst/>
              <a:gdLst/>
              <a:ahLst/>
              <a:cxnLst/>
              <a:rect l="0" t="0" r="0" b="0"/>
              <a:pathLst>
                <a:path w="242851" h="402838">
                  <a:moveTo>
                    <a:pt x="42825" y="67081"/>
                  </a:moveTo>
                  <a:lnTo>
                    <a:pt x="42825" y="70873"/>
                  </a:lnTo>
                  <a:lnTo>
                    <a:pt x="42031" y="71990"/>
                  </a:lnTo>
                  <a:lnTo>
                    <a:pt x="40708" y="72735"/>
                  </a:lnTo>
                  <a:lnTo>
                    <a:pt x="39033" y="73232"/>
                  </a:lnTo>
                  <a:lnTo>
                    <a:pt x="37915" y="75150"/>
                  </a:lnTo>
                  <a:lnTo>
                    <a:pt x="32183" y="94024"/>
                  </a:lnTo>
                  <a:lnTo>
                    <a:pt x="36524" y="100124"/>
                  </a:lnTo>
                  <a:lnTo>
                    <a:pt x="62830" y="123085"/>
                  </a:lnTo>
                  <a:lnTo>
                    <a:pt x="66481" y="130611"/>
                  </a:lnTo>
                  <a:lnTo>
                    <a:pt x="68121" y="138009"/>
                  </a:lnTo>
                  <a:lnTo>
                    <a:pt x="65709" y="154696"/>
                  </a:lnTo>
                  <a:lnTo>
                    <a:pt x="57543" y="181941"/>
                  </a:lnTo>
                  <a:lnTo>
                    <a:pt x="45863" y="212238"/>
                  </a:lnTo>
                  <a:lnTo>
                    <a:pt x="31554" y="242117"/>
                  </a:lnTo>
                  <a:lnTo>
                    <a:pt x="19608" y="277339"/>
                  </a:lnTo>
                  <a:lnTo>
                    <a:pt x="7185" y="306691"/>
                  </a:lnTo>
                  <a:lnTo>
                    <a:pt x="3172" y="313274"/>
                  </a:lnTo>
                  <a:lnTo>
                    <a:pt x="385" y="322653"/>
                  </a:lnTo>
                  <a:lnTo>
                    <a:pt x="0" y="304229"/>
                  </a:lnTo>
                  <a:lnTo>
                    <a:pt x="7738" y="269260"/>
                  </a:lnTo>
                  <a:lnTo>
                    <a:pt x="14438" y="239169"/>
                  </a:lnTo>
                  <a:lnTo>
                    <a:pt x="21449" y="208028"/>
                  </a:lnTo>
                  <a:lnTo>
                    <a:pt x="32787" y="173666"/>
                  </a:lnTo>
                  <a:lnTo>
                    <a:pt x="38514" y="161950"/>
                  </a:lnTo>
                  <a:lnTo>
                    <a:pt x="36776" y="150171"/>
                  </a:lnTo>
                  <a:lnTo>
                    <a:pt x="15721" y="115424"/>
                  </a:lnTo>
                  <a:lnTo>
                    <a:pt x="15231" y="104866"/>
                  </a:lnTo>
                  <a:lnTo>
                    <a:pt x="21036" y="84668"/>
                  </a:lnTo>
                  <a:lnTo>
                    <a:pt x="36898" y="56240"/>
                  </a:lnTo>
                  <a:lnTo>
                    <a:pt x="52799" y="33177"/>
                  </a:lnTo>
                  <a:lnTo>
                    <a:pt x="82268" y="9513"/>
                  </a:lnTo>
                  <a:lnTo>
                    <a:pt x="97286" y="988"/>
                  </a:lnTo>
                  <a:lnTo>
                    <a:pt x="102151" y="0"/>
                  </a:lnTo>
                  <a:lnTo>
                    <a:pt x="111790" y="1019"/>
                  </a:lnTo>
                  <a:lnTo>
                    <a:pt x="126142" y="6055"/>
                  </a:lnTo>
                  <a:lnTo>
                    <a:pt x="133565" y="14558"/>
                  </a:lnTo>
                  <a:lnTo>
                    <a:pt x="151435" y="47846"/>
                  </a:lnTo>
                  <a:lnTo>
                    <a:pt x="154596" y="67793"/>
                  </a:lnTo>
                  <a:lnTo>
                    <a:pt x="162583" y="77874"/>
                  </a:lnTo>
                  <a:lnTo>
                    <a:pt x="190507" y="97542"/>
                  </a:lnTo>
                  <a:lnTo>
                    <a:pt x="200811" y="108820"/>
                  </a:lnTo>
                  <a:lnTo>
                    <a:pt x="212260" y="134050"/>
                  </a:lnTo>
                  <a:lnTo>
                    <a:pt x="219465" y="159022"/>
                  </a:lnTo>
                  <a:lnTo>
                    <a:pt x="224519" y="184144"/>
                  </a:lnTo>
                  <a:lnTo>
                    <a:pt x="226766" y="211184"/>
                  </a:lnTo>
                  <a:lnTo>
                    <a:pt x="227764" y="239076"/>
                  </a:lnTo>
                  <a:lnTo>
                    <a:pt x="228207" y="266555"/>
                  </a:lnTo>
                  <a:lnTo>
                    <a:pt x="228405" y="291996"/>
                  </a:lnTo>
                  <a:lnTo>
                    <a:pt x="228516" y="324840"/>
                  </a:lnTo>
                  <a:lnTo>
                    <a:pt x="233463" y="358679"/>
                  </a:lnTo>
                  <a:lnTo>
                    <a:pt x="237380" y="384060"/>
                  </a:lnTo>
                  <a:lnTo>
                    <a:pt x="241229" y="394363"/>
                  </a:lnTo>
                  <a:lnTo>
                    <a:pt x="242850" y="4028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 name="SMARTInkShape-131"/>
            <p:cNvSpPr/>
            <p:nvPr/>
          </p:nvSpPr>
          <p:spPr>
            <a:xfrm>
              <a:off x="2844293" y="3464719"/>
              <a:ext cx="141796" cy="7143"/>
            </a:xfrm>
            <a:custGeom>
              <a:avLst/>
              <a:gdLst/>
              <a:ahLst/>
              <a:cxnLst/>
              <a:rect l="0" t="0" r="0" b="0"/>
              <a:pathLst>
                <a:path w="141796" h="7143">
                  <a:moveTo>
                    <a:pt x="13207" y="0"/>
                  </a:moveTo>
                  <a:lnTo>
                    <a:pt x="0" y="0"/>
                  </a:lnTo>
                  <a:lnTo>
                    <a:pt x="1516" y="2116"/>
                  </a:lnTo>
                  <a:lnTo>
                    <a:pt x="3032" y="3792"/>
                  </a:lnTo>
                  <a:lnTo>
                    <a:pt x="6833" y="5654"/>
                  </a:lnTo>
                  <a:lnTo>
                    <a:pt x="38871" y="7056"/>
                  </a:lnTo>
                  <a:lnTo>
                    <a:pt x="70914" y="7132"/>
                  </a:lnTo>
                  <a:lnTo>
                    <a:pt x="106149" y="7142"/>
                  </a:lnTo>
                  <a:lnTo>
                    <a:pt x="125941" y="6349"/>
                  </a:lnTo>
                  <a:lnTo>
                    <a:pt x="14179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 name="SMARTInkShape-132"/>
            <p:cNvSpPr/>
            <p:nvPr/>
          </p:nvSpPr>
          <p:spPr>
            <a:xfrm>
              <a:off x="3171825" y="3438010"/>
              <a:ext cx="192882" cy="183872"/>
            </a:xfrm>
            <a:custGeom>
              <a:avLst/>
              <a:gdLst/>
              <a:ahLst/>
              <a:cxnLst/>
              <a:rect l="0" t="0" r="0" b="0"/>
              <a:pathLst>
                <a:path w="192882" h="183872">
                  <a:moveTo>
                    <a:pt x="0" y="83859"/>
                  </a:moveTo>
                  <a:lnTo>
                    <a:pt x="4910" y="95265"/>
                  </a:lnTo>
                  <a:lnTo>
                    <a:pt x="14784" y="128948"/>
                  </a:lnTo>
                  <a:lnTo>
                    <a:pt x="26502" y="162008"/>
                  </a:lnTo>
                  <a:lnTo>
                    <a:pt x="28454" y="182017"/>
                  </a:lnTo>
                  <a:lnTo>
                    <a:pt x="29288" y="182635"/>
                  </a:lnTo>
                  <a:lnTo>
                    <a:pt x="32331" y="183322"/>
                  </a:lnTo>
                  <a:lnTo>
                    <a:pt x="32667" y="182711"/>
                  </a:lnTo>
                  <a:lnTo>
                    <a:pt x="30140" y="177265"/>
                  </a:lnTo>
                  <a:lnTo>
                    <a:pt x="28713" y="146841"/>
                  </a:lnTo>
                  <a:lnTo>
                    <a:pt x="28593" y="112261"/>
                  </a:lnTo>
                  <a:lnTo>
                    <a:pt x="36348" y="76692"/>
                  </a:lnTo>
                  <a:lnTo>
                    <a:pt x="43592" y="41787"/>
                  </a:lnTo>
                  <a:lnTo>
                    <a:pt x="58844" y="15220"/>
                  </a:lnTo>
                  <a:lnTo>
                    <a:pt x="66105" y="7580"/>
                  </a:lnTo>
                  <a:lnTo>
                    <a:pt x="74624" y="2332"/>
                  </a:lnTo>
                  <a:lnTo>
                    <a:pt x="83701" y="0"/>
                  </a:lnTo>
                  <a:lnTo>
                    <a:pt x="93028" y="1080"/>
                  </a:lnTo>
                  <a:lnTo>
                    <a:pt x="111950" y="8241"/>
                  </a:lnTo>
                  <a:lnTo>
                    <a:pt x="140497" y="31940"/>
                  </a:lnTo>
                  <a:lnTo>
                    <a:pt x="150990" y="49690"/>
                  </a:lnTo>
                  <a:lnTo>
                    <a:pt x="164121" y="84063"/>
                  </a:lnTo>
                  <a:lnTo>
                    <a:pt x="176188" y="119604"/>
                  </a:lnTo>
                  <a:lnTo>
                    <a:pt x="184323" y="151507"/>
                  </a:lnTo>
                  <a:lnTo>
                    <a:pt x="186252" y="166777"/>
                  </a:lnTo>
                  <a:lnTo>
                    <a:pt x="192881" y="18387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 name="SMARTInkShape-133"/>
            <p:cNvSpPr/>
            <p:nvPr/>
          </p:nvSpPr>
          <p:spPr>
            <a:xfrm>
              <a:off x="3468787" y="3500438"/>
              <a:ext cx="160239" cy="120902"/>
            </a:xfrm>
            <a:custGeom>
              <a:avLst/>
              <a:gdLst/>
              <a:ahLst/>
              <a:cxnLst/>
              <a:rect l="0" t="0" r="0" b="0"/>
              <a:pathLst>
                <a:path w="160239" h="120902">
                  <a:moveTo>
                    <a:pt x="103088" y="0"/>
                  </a:moveTo>
                  <a:lnTo>
                    <a:pt x="92446" y="0"/>
                  </a:lnTo>
                  <a:lnTo>
                    <a:pt x="88304" y="4233"/>
                  </a:lnTo>
                  <a:lnTo>
                    <a:pt x="83023" y="10612"/>
                  </a:lnTo>
                  <a:lnTo>
                    <a:pt x="50766" y="38386"/>
                  </a:lnTo>
                  <a:lnTo>
                    <a:pt x="19904" y="71044"/>
                  </a:lnTo>
                  <a:lnTo>
                    <a:pt x="843" y="104752"/>
                  </a:lnTo>
                  <a:lnTo>
                    <a:pt x="0" y="108728"/>
                  </a:lnTo>
                  <a:lnTo>
                    <a:pt x="231" y="112172"/>
                  </a:lnTo>
                  <a:lnTo>
                    <a:pt x="1179" y="115263"/>
                  </a:lnTo>
                  <a:lnTo>
                    <a:pt x="2605" y="117323"/>
                  </a:lnTo>
                  <a:lnTo>
                    <a:pt x="4349" y="118697"/>
                  </a:lnTo>
                  <a:lnTo>
                    <a:pt x="8404" y="120222"/>
                  </a:lnTo>
                  <a:lnTo>
                    <a:pt x="12852" y="120901"/>
                  </a:lnTo>
                  <a:lnTo>
                    <a:pt x="40646" y="111452"/>
                  </a:lnTo>
                  <a:lnTo>
                    <a:pt x="51788" y="102715"/>
                  </a:lnTo>
                  <a:lnTo>
                    <a:pt x="81543" y="71674"/>
                  </a:lnTo>
                  <a:lnTo>
                    <a:pt x="96892" y="52434"/>
                  </a:lnTo>
                  <a:lnTo>
                    <a:pt x="101252" y="38113"/>
                  </a:lnTo>
                  <a:lnTo>
                    <a:pt x="103074" y="14742"/>
                  </a:lnTo>
                  <a:lnTo>
                    <a:pt x="107995" y="25783"/>
                  </a:lnTo>
                  <a:lnTo>
                    <a:pt x="113730" y="47884"/>
                  </a:lnTo>
                  <a:lnTo>
                    <a:pt x="130791" y="80015"/>
                  </a:lnTo>
                  <a:lnTo>
                    <a:pt x="148046" y="101683"/>
                  </a:lnTo>
                  <a:lnTo>
                    <a:pt x="152968" y="104723"/>
                  </a:lnTo>
                  <a:lnTo>
                    <a:pt x="160238"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 name="SMARTInkShape-134"/>
            <p:cNvSpPr/>
            <p:nvPr/>
          </p:nvSpPr>
          <p:spPr>
            <a:xfrm>
              <a:off x="3700550" y="3378994"/>
              <a:ext cx="42776" cy="257176"/>
            </a:xfrm>
            <a:custGeom>
              <a:avLst/>
              <a:gdLst/>
              <a:ahLst/>
              <a:cxnLst/>
              <a:rect l="0" t="0" r="0" b="0"/>
              <a:pathLst>
                <a:path w="42776" h="257176">
                  <a:moveTo>
                    <a:pt x="7056" y="0"/>
                  </a:moveTo>
                  <a:lnTo>
                    <a:pt x="3264" y="0"/>
                  </a:lnTo>
                  <a:lnTo>
                    <a:pt x="2147" y="794"/>
                  </a:lnTo>
                  <a:lnTo>
                    <a:pt x="1402" y="2116"/>
                  </a:lnTo>
                  <a:lnTo>
                    <a:pt x="207" y="9943"/>
                  </a:lnTo>
                  <a:lnTo>
                    <a:pt x="0" y="24377"/>
                  </a:lnTo>
                  <a:lnTo>
                    <a:pt x="3939" y="30539"/>
                  </a:lnTo>
                  <a:lnTo>
                    <a:pt x="24477" y="51381"/>
                  </a:lnTo>
                  <a:lnTo>
                    <a:pt x="32326" y="76519"/>
                  </a:lnTo>
                  <a:lnTo>
                    <a:pt x="33858" y="100195"/>
                  </a:lnTo>
                  <a:lnTo>
                    <a:pt x="29638" y="126966"/>
                  </a:lnTo>
                  <a:lnTo>
                    <a:pt x="23217" y="162339"/>
                  </a:lnTo>
                  <a:lnTo>
                    <a:pt x="24016" y="185155"/>
                  </a:lnTo>
                  <a:lnTo>
                    <a:pt x="28693" y="220586"/>
                  </a:lnTo>
                  <a:lnTo>
                    <a:pt x="35711" y="246423"/>
                  </a:lnTo>
                  <a:lnTo>
                    <a:pt x="42775" y="2571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 name="SMARTInkShape-135"/>
            <p:cNvSpPr/>
            <p:nvPr/>
          </p:nvSpPr>
          <p:spPr>
            <a:xfrm>
              <a:off x="3852155" y="3514725"/>
              <a:ext cx="154913" cy="133910"/>
            </a:xfrm>
            <a:custGeom>
              <a:avLst/>
              <a:gdLst/>
              <a:ahLst/>
              <a:cxnLst/>
              <a:rect l="0" t="0" r="0" b="0"/>
              <a:pathLst>
                <a:path w="154913" h="133910">
                  <a:moveTo>
                    <a:pt x="26901" y="7144"/>
                  </a:moveTo>
                  <a:lnTo>
                    <a:pt x="26901" y="993"/>
                  </a:lnTo>
                  <a:lnTo>
                    <a:pt x="26901" y="4087"/>
                  </a:lnTo>
                  <a:lnTo>
                    <a:pt x="24785" y="7902"/>
                  </a:lnTo>
                  <a:lnTo>
                    <a:pt x="16958" y="16819"/>
                  </a:lnTo>
                  <a:lnTo>
                    <a:pt x="14545" y="25731"/>
                  </a:lnTo>
                  <a:lnTo>
                    <a:pt x="11069" y="42020"/>
                  </a:lnTo>
                  <a:lnTo>
                    <a:pt x="307" y="73480"/>
                  </a:lnTo>
                  <a:lnTo>
                    <a:pt x="0" y="85839"/>
                  </a:lnTo>
                  <a:lnTo>
                    <a:pt x="8385" y="111620"/>
                  </a:lnTo>
                  <a:lnTo>
                    <a:pt x="14968" y="119194"/>
                  </a:lnTo>
                  <a:lnTo>
                    <a:pt x="23979" y="125207"/>
                  </a:lnTo>
                  <a:lnTo>
                    <a:pt x="43233" y="132260"/>
                  </a:lnTo>
                  <a:lnTo>
                    <a:pt x="67107" y="133909"/>
                  </a:lnTo>
                  <a:lnTo>
                    <a:pt x="99086" y="125652"/>
                  </a:lnTo>
                  <a:lnTo>
                    <a:pt x="126268" y="115778"/>
                  </a:lnTo>
                  <a:lnTo>
                    <a:pt x="148916" y="98610"/>
                  </a:lnTo>
                  <a:lnTo>
                    <a:pt x="152568" y="91187"/>
                  </a:lnTo>
                  <a:lnTo>
                    <a:pt x="154912" y="73487"/>
                  </a:lnTo>
                  <a:lnTo>
                    <a:pt x="151525" y="55640"/>
                  </a:lnTo>
                  <a:lnTo>
                    <a:pt x="145525" y="46425"/>
                  </a:lnTo>
                  <a:lnTo>
                    <a:pt x="110135" y="17470"/>
                  </a:lnTo>
                  <a:lnTo>
                    <a:pt x="86418" y="4868"/>
                  </a:lnTo>
                  <a:lnTo>
                    <a:pt x="5547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 name="SMARTInkShape-136"/>
            <p:cNvSpPr/>
            <p:nvPr/>
          </p:nvSpPr>
          <p:spPr>
            <a:xfrm>
              <a:off x="4088087" y="3524955"/>
              <a:ext cx="172745" cy="235749"/>
            </a:xfrm>
            <a:custGeom>
              <a:avLst/>
              <a:gdLst/>
              <a:ahLst/>
              <a:cxnLst/>
              <a:rect l="0" t="0" r="0" b="0"/>
              <a:pathLst>
                <a:path w="172745" h="235749">
                  <a:moveTo>
                    <a:pt x="91007" y="11201"/>
                  </a:moveTo>
                  <a:lnTo>
                    <a:pt x="94799" y="11201"/>
                  </a:lnTo>
                  <a:lnTo>
                    <a:pt x="95916" y="10408"/>
                  </a:lnTo>
                  <a:lnTo>
                    <a:pt x="96661" y="9085"/>
                  </a:lnTo>
                  <a:lnTo>
                    <a:pt x="97158" y="7409"/>
                  </a:lnTo>
                  <a:lnTo>
                    <a:pt x="98282" y="6292"/>
                  </a:lnTo>
                  <a:lnTo>
                    <a:pt x="102070" y="4719"/>
                  </a:lnTo>
                  <a:lnTo>
                    <a:pt x="101557" y="4499"/>
                  </a:lnTo>
                  <a:lnTo>
                    <a:pt x="100422" y="4352"/>
                  </a:lnTo>
                  <a:lnTo>
                    <a:pt x="95031" y="352"/>
                  </a:lnTo>
                  <a:lnTo>
                    <a:pt x="92102" y="0"/>
                  </a:lnTo>
                  <a:lnTo>
                    <a:pt x="61169" y="4390"/>
                  </a:lnTo>
                  <a:lnTo>
                    <a:pt x="30339" y="13940"/>
                  </a:lnTo>
                  <a:lnTo>
                    <a:pt x="7562" y="25536"/>
                  </a:lnTo>
                  <a:lnTo>
                    <a:pt x="2327" y="30272"/>
                  </a:lnTo>
                  <a:lnTo>
                    <a:pt x="0" y="35023"/>
                  </a:lnTo>
                  <a:lnTo>
                    <a:pt x="173" y="37401"/>
                  </a:lnTo>
                  <a:lnTo>
                    <a:pt x="2482" y="42161"/>
                  </a:lnTo>
                  <a:lnTo>
                    <a:pt x="12037" y="49302"/>
                  </a:lnTo>
                  <a:lnTo>
                    <a:pt x="44007" y="55554"/>
                  </a:lnTo>
                  <a:lnTo>
                    <a:pt x="61386" y="57901"/>
                  </a:lnTo>
                  <a:lnTo>
                    <a:pt x="89022" y="55554"/>
                  </a:lnTo>
                  <a:lnTo>
                    <a:pt x="122570" y="54358"/>
                  </a:lnTo>
                  <a:lnTo>
                    <a:pt x="154936" y="54090"/>
                  </a:lnTo>
                  <a:lnTo>
                    <a:pt x="166694" y="54069"/>
                  </a:lnTo>
                  <a:lnTo>
                    <a:pt x="170419" y="60416"/>
                  </a:lnTo>
                  <a:lnTo>
                    <a:pt x="172523" y="65443"/>
                  </a:lnTo>
                  <a:lnTo>
                    <a:pt x="172744" y="75261"/>
                  </a:lnTo>
                  <a:lnTo>
                    <a:pt x="169210" y="104980"/>
                  </a:lnTo>
                  <a:lnTo>
                    <a:pt x="163492" y="139909"/>
                  </a:lnTo>
                  <a:lnTo>
                    <a:pt x="149157" y="173406"/>
                  </a:lnTo>
                  <a:lnTo>
                    <a:pt x="144633" y="184099"/>
                  </a:lnTo>
                  <a:lnTo>
                    <a:pt x="140498" y="199043"/>
                  </a:lnTo>
                  <a:lnTo>
                    <a:pt x="117413" y="227466"/>
                  </a:lnTo>
                  <a:lnTo>
                    <a:pt x="106328" y="234912"/>
                  </a:lnTo>
                  <a:lnTo>
                    <a:pt x="102808" y="235748"/>
                  </a:lnTo>
                  <a:lnTo>
                    <a:pt x="99668" y="235512"/>
                  </a:lnTo>
                  <a:lnTo>
                    <a:pt x="71628" y="222881"/>
                  </a:lnTo>
                  <a:lnTo>
                    <a:pt x="57572" y="212122"/>
                  </a:lnTo>
                  <a:lnTo>
                    <a:pt x="36511" y="178611"/>
                  </a:lnTo>
                  <a:lnTo>
                    <a:pt x="26713" y="1612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 name="SMARTInkShape-137"/>
            <p:cNvSpPr/>
            <p:nvPr/>
          </p:nvSpPr>
          <p:spPr>
            <a:xfrm>
              <a:off x="4343400" y="3529013"/>
              <a:ext cx="181956" cy="257176"/>
            </a:xfrm>
            <a:custGeom>
              <a:avLst/>
              <a:gdLst/>
              <a:ahLst/>
              <a:cxnLst/>
              <a:rect l="0" t="0" r="0" b="0"/>
              <a:pathLst>
                <a:path w="181956" h="257176">
                  <a:moveTo>
                    <a:pt x="0" y="0"/>
                  </a:moveTo>
                  <a:lnTo>
                    <a:pt x="3792" y="3792"/>
                  </a:lnTo>
                  <a:lnTo>
                    <a:pt x="5654" y="7770"/>
                  </a:lnTo>
                  <a:lnTo>
                    <a:pt x="6151" y="9942"/>
                  </a:lnTo>
                  <a:lnTo>
                    <a:pt x="11857" y="20720"/>
                  </a:lnTo>
                  <a:lnTo>
                    <a:pt x="14074" y="52805"/>
                  </a:lnTo>
                  <a:lnTo>
                    <a:pt x="14259" y="86093"/>
                  </a:lnTo>
                  <a:lnTo>
                    <a:pt x="14284" y="115837"/>
                  </a:lnTo>
                  <a:lnTo>
                    <a:pt x="14287" y="135594"/>
                  </a:lnTo>
                  <a:lnTo>
                    <a:pt x="16404" y="141755"/>
                  </a:lnTo>
                  <a:lnTo>
                    <a:pt x="18080" y="144510"/>
                  </a:lnTo>
                  <a:lnTo>
                    <a:pt x="28023" y="152178"/>
                  </a:lnTo>
                  <a:lnTo>
                    <a:pt x="32176" y="153046"/>
                  </a:lnTo>
                  <a:lnTo>
                    <a:pt x="41023" y="151893"/>
                  </a:lnTo>
                  <a:lnTo>
                    <a:pt x="60432" y="143891"/>
                  </a:lnTo>
                  <a:lnTo>
                    <a:pt x="93301" y="123331"/>
                  </a:lnTo>
                  <a:lnTo>
                    <a:pt x="122990" y="92176"/>
                  </a:lnTo>
                  <a:lnTo>
                    <a:pt x="157805" y="56557"/>
                  </a:lnTo>
                  <a:lnTo>
                    <a:pt x="177137" y="37176"/>
                  </a:lnTo>
                  <a:lnTo>
                    <a:pt x="178417" y="37484"/>
                  </a:lnTo>
                  <a:lnTo>
                    <a:pt x="181955" y="39942"/>
                  </a:lnTo>
                  <a:lnTo>
                    <a:pt x="180825" y="60959"/>
                  </a:lnTo>
                  <a:lnTo>
                    <a:pt x="174125" y="92209"/>
                  </a:lnTo>
                  <a:lnTo>
                    <a:pt x="169862" y="123430"/>
                  </a:lnTo>
                  <a:lnTo>
                    <a:pt x="163836" y="152724"/>
                  </a:lnTo>
                  <a:lnTo>
                    <a:pt x="157023" y="184422"/>
                  </a:lnTo>
                  <a:lnTo>
                    <a:pt x="149977" y="213922"/>
                  </a:lnTo>
                  <a:lnTo>
                    <a:pt x="138901" y="248892"/>
                  </a:lnTo>
                  <a:lnTo>
                    <a:pt x="135731" y="2571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9" name="SMARTInkShape-Group20"/>
          <p:cNvGrpSpPr/>
          <p:nvPr/>
        </p:nvGrpSpPr>
        <p:grpSpPr>
          <a:xfrm>
            <a:off x="2600325" y="2857500"/>
            <a:ext cx="4822032" cy="435770"/>
            <a:chOff x="2600325" y="2857500"/>
            <a:chExt cx="4822032" cy="435770"/>
          </a:xfrm>
        </p:grpSpPr>
        <p:sp>
          <p:nvSpPr>
            <p:cNvPr id="156" name="SMARTInkShape-138"/>
            <p:cNvSpPr/>
            <p:nvPr/>
          </p:nvSpPr>
          <p:spPr>
            <a:xfrm>
              <a:off x="2607469" y="2864644"/>
              <a:ext cx="46656" cy="357188"/>
            </a:xfrm>
            <a:custGeom>
              <a:avLst/>
              <a:gdLst/>
              <a:ahLst/>
              <a:cxnLst/>
              <a:rect l="0" t="0" r="0" b="0"/>
              <a:pathLst>
                <a:path w="46656" h="357188">
                  <a:moveTo>
                    <a:pt x="42862" y="0"/>
                  </a:moveTo>
                  <a:lnTo>
                    <a:pt x="42862" y="32111"/>
                  </a:lnTo>
                  <a:lnTo>
                    <a:pt x="42862" y="59965"/>
                  </a:lnTo>
                  <a:lnTo>
                    <a:pt x="46655" y="92014"/>
                  </a:lnTo>
                  <a:lnTo>
                    <a:pt x="45221" y="121631"/>
                  </a:lnTo>
                  <a:lnTo>
                    <a:pt x="43561" y="151750"/>
                  </a:lnTo>
                  <a:lnTo>
                    <a:pt x="39277" y="184575"/>
                  </a:lnTo>
                  <a:lnTo>
                    <a:pt x="36773" y="215644"/>
                  </a:lnTo>
                  <a:lnTo>
                    <a:pt x="32238" y="248750"/>
                  </a:lnTo>
                  <a:lnTo>
                    <a:pt x="23595" y="284086"/>
                  </a:lnTo>
                  <a:lnTo>
                    <a:pt x="16361" y="313996"/>
                  </a:lnTo>
                  <a:lnTo>
                    <a:pt x="12785" y="333542"/>
                  </a:lnTo>
                  <a:lnTo>
                    <a:pt x="7093" y="352780"/>
                  </a:lnTo>
                  <a:lnTo>
                    <a:pt x="5522" y="354249"/>
                  </a:lnTo>
                  <a:lnTo>
                    <a:pt x="0" y="3571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 name="SMARTInkShape-139"/>
            <p:cNvSpPr/>
            <p:nvPr/>
          </p:nvSpPr>
          <p:spPr>
            <a:xfrm>
              <a:off x="2600325" y="3014663"/>
              <a:ext cx="228601" cy="64294"/>
            </a:xfrm>
            <a:custGeom>
              <a:avLst/>
              <a:gdLst/>
              <a:ahLst/>
              <a:cxnLst/>
              <a:rect l="0" t="0" r="0" b="0"/>
              <a:pathLst>
                <a:path w="228601" h="64294">
                  <a:moveTo>
                    <a:pt x="0" y="64293"/>
                  </a:moveTo>
                  <a:lnTo>
                    <a:pt x="3792" y="60501"/>
                  </a:lnTo>
                  <a:lnTo>
                    <a:pt x="7771" y="58639"/>
                  </a:lnTo>
                  <a:lnTo>
                    <a:pt x="9943" y="58142"/>
                  </a:lnTo>
                  <a:lnTo>
                    <a:pt x="20720" y="52436"/>
                  </a:lnTo>
                  <a:lnTo>
                    <a:pt x="52805" y="45310"/>
                  </a:lnTo>
                  <a:lnTo>
                    <a:pt x="81251" y="43345"/>
                  </a:lnTo>
                  <a:lnTo>
                    <a:pt x="113416" y="39165"/>
                  </a:lnTo>
                  <a:lnTo>
                    <a:pt x="143494" y="30696"/>
                  </a:lnTo>
                  <a:lnTo>
                    <a:pt x="177070" y="21380"/>
                  </a:lnTo>
                  <a:lnTo>
                    <a:pt x="212524" y="9518"/>
                  </a:lnTo>
                  <a:lnTo>
                    <a:pt x="22860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 name="SMARTInkShape-140"/>
            <p:cNvSpPr/>
            <p:nvPr/>
          </p:nvSpPr>
          <p:spPr>
            <a:xfrm>
              <a:off x="2793206" y="2857500"/>
              <a:ext cx="35720" cy="328614"/>
            </a:xfrm>
            <a:custGeom>
              <a:avLst/>
              <a:gdLst/>
              <a:ahLst/>
              <a:cxnLst/>
              <a:rect l="0" t="0" r="0" b="0"/>
              <a:pathLst>
                <a:path w="35720" h="328614">
                  <a:moveTo>
                    <a:pt x="35719" y="0"/>
                  </a:moveTo>
                  <a:lnTo>
                    <a:pt x="31927" y="0"/>
                  </a:lnTo>
                  <a:lnTo>
                    <a:pt x="30809" y="794"/>
                  </a:lnTo>
                  <a:lnTo>
                    <a:pt x="30065" y="2117"/>
                  </a:lnTo>
                  <a:lnTo>
                    <a:pt x="28869" y="9943"/>
                  </a:lnTo>
                  <a:lnTo>
                    <a:pt x="26497" y="31374"/>
                  </a:lnTo>
                  <a:lnTo>
                    <a:pt x="18640" y="61495"/>
                  </a:lnTo>
                  <a:lnTo>
                    <a:pt x="15577" y="88688"/>
                  </a:lnTo>
                  <a:lnTo>
                    <a:pt x="10877" y="120646"/>
                  </a:lnTo>
                  <a:lnTo>
                    <a:pt x="8250" y="151458"/>
                  </a:lnTo>
                  <a:lnTo>
                    <a:pt x="7472" y="180696"/>
                  </a:lnTo>
                  <a:lnTo>
                    <a:pt x="3449" y="209467"/>
                  </a:lnTo>
                  <a:lnTo>
                    <a:pt x="1022" y="238101"/>
                  </a:lnTo>
                  <a:lnTo>
                    <a:pt x="202" y="269723"/>
                  </a:lnTo>
                  <a:lnTo>
                    <a:pt x="27" y="300906"/>
                  </a:lnTo>
                  <a:lnTo>
                    <a:pt x="0" y="3286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 name="SMARTInkShape-141"/>
            <p:cNvSpPr/>
            <p:nvPr/>
          </p:nvSpPr>
          <p:spPr>
            <a:xfrm>
              <a:off x="2957513" y="3036094"/>
              <a:ext cx="7144" cy="135732"/>
            </a:xfrm>
            <a:custGeom>
              <a:avLst/>
              <a:gdLst/>
              <a:ahLst/>
              <a:cxnLst/>
              <a:rect l="0" t="0" r="0" b="0"/>
              <a:pathLst>
                <a:path w="7144" h="135732">
                  <a:moveTo>
                    <a:pt x="0" y="0"/>
                  </a:moveTo>
                  <a:lnTo>
                    <a:pt x="0" y="34911"/>
                  </a:lnTo>
                  <a:lnTo>
                    <a:pt x="793" y="65128"/>
                  </a:lnTo>
                  <a:lnTo>
                    <a:pt x="6150" y="96330"/>
                  </a:lnTo>
                  <a:lnTo>
                    <a:pt x="7117" y="130517"/>
                  </a:lnTo>
                  <a:lnTo>
                    <a:pt x="7143" y="1357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 name="SMARTInkShape-142"/>
            <p:cNvSpPr/>
            <p:nvPr/>
          </p:nvSpPr>
          <p:spPr>
            <a:xfrm>
              <a:off x="2936081" y="2893219"/>
              <a:ext cx="14289" cy="14288"/>
            </a:xfrm>
            <a:custGeom>
              <a:avLst/>
              <a:gdLst/>
              <a:ahLst/>
              <a:cxnLst/>
              <a:rect l="0" t="0" r="0" b="0"/>
              <a:pathLst>
                <a:path w="14289" h="14288">
                  <a:moveTo>
                    <a:pt x="14288" y="14287"/>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 name="SMARTInkShape-143"/>
            <p:cNvSpPr/>
            <p:nvPr/>
          </p:nvSpPr>
          <p:spPr>
            <a:xfrm>
              <a:off x="3090121" y="2921794"/>
              <a:ext cx="123989" cy="185640"/>
            </a:xfrm>
            <a:custGeom>
              <a:avLst/>
              <a:gdLst/>
              <a:ahLst/>
              <a:cxnLst/>
              <a:rect l="0" t="0" r="0" b="0"/>
              <a:pathLst>
                <a:path w="123989" h="185640">
                  <a:moveTo>
                    <a:pt x="45985" y="0"/>
                  </a:moveTo>
                  <a:lnTo>
                    <a:pt x="45985" y="3792"/>
                  </a:lnTo>
                  <a:lnTo>
                    <a:pt x="45192" y="4909"/>
                  </a:lnTo>
                  <a:lnTo>
                    <a:pt x="43869" y="5654"/>
                  </a:lnTo>
                  <a:lnTo>
                    <a:pt x="42193" y="6151"/>
                  </a:lnTo>
                  <a:lnTo>
                    <a:pt x="41076" y="7275"/>
                  </a:lnTo>
                  <a:lnTo>
                    <a:pt x="37166" y="14783"/>
                  </a:lnTo>
                  <a:lnTo>
                    <a:pt x="35343" y="16999"/>
                  </a:lnTo>
                  <a:lnTo>
                    <a:pt x="29085" y="19461"/>
                  </a:lnTo>
                  <a:lnTo>
                    <a:pt x="21805" y="21349"/>
                  </a:lnTo>
                  <a:lnTo>
                    <a:pt x="10664" y="29029"/>
                  </a:lnTo>
                  <a:lnTo>
                    <a:pt x="820" y="38190"/>
                  </a:lnTo>
                  <a:lnTo>
                    <a:pt x="0" y="40541"/>
                  </a:lnTo>
                  <a:lnTo>
                    <a:pt x="247" y="42902"/>
                  </a:lnTo>
                  <a:lnTo>
                    <a:pt x="10139" y="59980"/>
                  </a:lnTo>
                  <a:lnTo>
                    <a:pt x="39765" y="85471"/>
                  </a:lnTo>
                  <a:lnTo>
                    <a:pt x="74682" y="108710"/>
                  </a:lnTo>
                  <a:lnTo>
                    <a:pt x="106502" y="127195"/>
                  </a:lnTo>
                  <a:lnTo>
                    <a:pt x="117980" y="136994"/>
                  </a:lnTo>
                  <a:lnTo>
                    <a:pt x="121639" y="144494"/>
                  </a:lnTo>
                  <a:lnTo>
                    <a:pt x="123988" y="158452"/>
                  </a:lnTo>
                  <a:lnTo>
                    <a:pt x="122193" y="163821"/>
                  </a:lnTo>
                  <a:lnTo>
                    <a:pt x="114573" y="173735"/>
                  </a:lnTo>
                  <a:lnTo>
                    <a:pt x="107954" y="176434"/>
                  </a:lnTo>
                  <a:lnTo>
                    <a:pt x="73013" y="184618"/>
                  </a:lnTo>
                  <a:lnTo>
                    <a:pt x="41505" y="185639"/>
                  </a:lnTo>
                  <a:lnTo>
                    <a:pt x="33940" y="183577"/>
                  </a:lnTo>
                  <a:lnTo>
                    <a:pt x="24554" y="178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 name="SMARTInkShape-144"/>
            <p:cNvSpPr/>
            <p:nvPr/>
          </p:nvSpPr>
          <p:spPr>
            <a:xfrm>
              <a:off x="3473640" y="2964950"/>
              <a:ext cx="169674" cy="178301"/>
            </a:xfrm>
            <a:custGeom>
              <a:avLst/>
              <a:gdLst/>
              <a:ahLst/>
              <a:cxnLst/>
              <a:rect l="0" t="0" r="0" b="0"/>
              <a:pathLst>
                <a:path w="169674" h="178301">
                  <a:moveTo>
                    <a:pt x="126810" y="6850"/>
                  </a:moveTo>
                  <a:lnTo>
                    <a:pt x="126810" y="699"/>
                  </a:lnTo>
                  <a:lnTo>
                    <a:pt x="126016" y="368"/>
                  </a:lnTo>
                  <a:lnTo>
                    <a:pt x="123018" y="0"/>
                  </a:lnTo>
                  <a:lnTo>
                    <a:pt x="88734" y="14191"/>
                  </a:lnTo>
                  <a:lnTo>
                    <a:pt x="75756" y="20431"/>
                  </a:lnTo>
                  <a:lnTo>
                    <a:pt x="40947" y="46768"/>
                  </a:lnTo>
                  <a:lnTo>
                    <a:pt x="30969" y="58722"/>
                  </a:lnTo>
                  <a:lnTo>
                    <a:pt x="10531" y="92027"/>
                  </a:lnTo>
                  <a:lnTo>
                    <a:pt x="2222" y="109170"/>
                  </a:lnTo>
                  <a:lnTo>
                    <a:pt x="0" y="122175"/>
                  </a:lnTo>
                  <a:lnTo>
                    <a:pt x="1129" y="131660"/>
                  </a:lnTo>
                  <a:lnTo>
                    <a:pt x="2542" y="135300"/>
                  </a:lnTo>
                  <a:lnTo>
                    <a:pt x="8344" y="141462"/>
                  </a:lnTo>
                  <a:lnTo>
                    <a:pt x="25005" y="151885"/>
                  </a:lnTo>
                  <a:lnTo>
                    <a:pt x="38878" y="155392"/>
                  </a:lnTo>
                  <a:lnTo>
                    <a:pt x="56835" y="152639"/>
                  </a:lnTo>
                  <a:lnTo>
                    <a:pt x="83442" y="138894"/>
                  </a:lnTo>
                  <a:lnTo>
                    <a:pt x="109761" y="116216"/>
                  </a:lnTo>
                  <a:lnTo>
                    <a:pt x="120524" y="98257"/>
                  </a:lnTo>
                  <a:lnTo>
                    <a:pt x="131636" y="65924"/>
                  </a:lnTo>
                  <a:lnTo>
                    <a:pt x="135384" y="50283"/>
                  </a:lnTo>
                  <a:lnTo>
                    <a:pt x="140999" y="28833"/>
                  </a:lnTo>
                  <a:lnTo>
                    <a:pt x="141096" y="60402"/>
                  </a:lnTo>
                  <a:lnTo>
                    <a:pt x="141097" y="93042"/>
                  </a:lnTo>
                  <a:lnTo>
                    <a:pt x="148868" y="128355"/>
                  </a:lnTo>
                  <a:lnTo>
                    <a:pt x="160467" y="163391"/>
                  </a:lnTo>
                  <a:lnTo>
                    <a:pt x="162406" y="171674"/>
                  </a:lnTo>
                  <a:lnTo>
                    <a:pt x="164034" y="173882"/>
                  </a:lnTo>
                  <a:lnTo>
                    <a:pt x="169673" y="1783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 name="SMARTInkShape-145"/>
            <p:cNvSpPr/>
            <p:nvPr/>
          </p:nvSpPr>
          <p:spPr>
            <a:xfrm>
              <a:off x="3700757" y="3028950"/>
              <a:ext cx="127867" cy="114053"/>
            </a:xfrm>
            <a:custGeom>
              <a:avLst/>
              <a:gdLst/>
              <a:ahLst/>
              <a:cxnLst/>
              <a:rect l="0" t="0" r="0" b="0"/>
              <a:pathLst>
                <a:path w="127867" h="114053">
                  <a:moveTo>
                    <a:pt x="6849" y="7144"/>
                  </a:moveTo>
                  <a:lnTo>
                    <a:pt x="3057" y="7144"/>
                  </a:lnTo>
                  <a:lnTo>
                    <a:pt x="1940" y="7938"/>
                  </a:lnTo>
                  <a:lnTo>
                    <a:pt x="1195" y="9260"/>
                  </a:lnTo>
                  <a:lnTo>
                    <a:pt x="0" y="17087"/>
                  </a:lnTo>
                  <a:lnTo>
                    <a:pt x="516" y="50457"/>
                  </a:lnTo>
                  <a:lnTo>
                    <a:pt x="9651" y="75946"/>
                  </a:lnTo>
                  <a:lnTo>
                    <a:pt x="29706" y="104753"/>
                  </a:lnTo>
                  <a:lnTo>
                    <a:pt x="33200" y="107935"/>
                  </a:lnTo>
                  <a:lnTo>
                    <a:pt x="41315" y="111471"/>
                  </a:lnTo>
                  <a:lnTo>
                    <a:pt x="72653" y="114052"/>
                  </a:lnTo>
                  <a:lnTo>
                    <a:pt x="81868" y="112073"/>
                  </a:lnTo>
                  <a:lnTo>
                    <a:pt x="98044" y="104335"/>
                  </a:lnTo>
                  <a:lnTo>
                    <a:pt x="105060" y="97700"/>
                  </a:lnTo>
                  <a:lnTo>
                    <a:pt x="123425" y="66540"/>
                  </a:lnTo>
                  <a:lnTo>
                    <a:pt x="126850" y="52347"/>
                  </a:lnTo>
                  <a:lnTo>
                    <a:pt x="127866" y="38088"/>
                  </a:lnTo>
                  <a:lnTo>
                    <a:pt x="125987" y="30686"/>
                  </a:lnTo>
                  <a:lnTo>
                    <a:pt x="123299" y="23957"/>
                  </a:lnTo>
                  <a:lnTo>
                    <a:pt x="12114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 name="SMARTInkShape-146"/>
            <p:cNvSpPr/>
            <p:nvPr/>
          </p:nvSpPr>
          <p:spPr>
            <a:xfrm>
              <a:off x="3919117" y="3036094"/>
              <a:ext cx="117103" cy="155558"/>
            </a:xfrm>
            <a:custGeom>
              <a:avLst/>
              <a:gdLst/>
              <a:ahLst/>
              <a:cxnLst/>
              <a:rect l="0" t="0" r="0" b="0"/>
              <a:pathLst>
                <a:path w="117103" h="155558">
                  <a:moveTo>
                    <a:pt x="117102" y="0"/>
                  </a:moveTo>
                  <a:lnTo>
                    <a:pt x="113310" y="0"/>
                  </a:lnTo>
                  <a:lnTo>
                    <a:pt x="103367" y="3792"/>
                  </a:lnTo>
                  <a:lnTo>
                    <a:pt x="72668" y="22943"/>
                  </a:lnTo>
                  <a:lnTo>
                    <a:pt x="38314" y="43375"/>
                  </a:lnTo>
                  <a:lnTo>
                    <a:pt x="25729" y="53409"/>
                  </a:lnTo>
                  <a:lnTo>
                    <a:pt x="5733" y="88258"/>
                  </a:lnTo>
                  <a:lnTo>
                    <a:pt x="665" y="101138"/>
                  </a:lnTo>
                  <a:lnTo>
                    <a:pt x="0" y="112684"/>
                  </a:lnTo>
                  <a:lnTo>
                    <a:pt x="2350" y="122313"/>
                  </a:lnTo>
                  <a:lnTo>
                    <a:pt x="8930" y="132990"/>
                  </a:lnTo>
                  <a:lnTo>
                    <a:pt x="16373" y="141392"/>
                  </a:lnTo>
                  <a:lnTo>
                    <a:pt x="27090" y="146185"/>
                  </a:lnTo>
                  <a:lnTo>
                    <a:pt x="60328" y="154423"/>
                  </a:lnTo>
                  <a:lnTo>
                    <a:pt x="82288" y="155557"/>
                  </a:lnTo>
                  <a:lnTo>
                    <a:pt x="117102" y="1500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 name="SMARTInkShape-147"/>
            <p:cNvSpPr/>
            <p:nvPr/>
          </p:nvSpPr>
          <p:spPr>
            <a:xfrm>
              <a:off x="4036219" y="2893513"/>
              <a:ext cx="42863" cy="256882"/>
            </a:xfrm>
            <a:custGeom>
              <a:avLst/>
              <a:gdLst/>
              <a:ahLst/>
              <a:cxnLst/>
              <a:rect l="0" t="0" r="0" b="0"/>
              <a:pathLst>
                <a:path w="42863" h="256882">
                  <a:moveTo>
                    <a:pt x="42862" y="6850"/>
                  </a:moveTo>
                  <a:lnTo>
                    <a:pt x="36013" y="0"/>
                  </a:lnTo>
                  <a:lnTo>
                    <a:pt x="32013" y="7378"/>
                  </a:lnTo>
                  <a:lnTo>
                    <a:pt x="25084" y="37091"/>
                  </a:lnTo>
                  <a:lnTo>
                    <a:pt x="16449" y="70032"/>
                  </a:lnTo>
                  <a:lnTo>
                    <a:pt x="10253" y="97713"/>
                  </a:lnTo>
                  <a:lnTo>
                    <a:pt x="7271" y="126024"/>
                  </a:lnTo>
                  <a:lnTo>
                    <a:pt x="2507" y="154520"/>
                  </a:lnTo>
                  <a:lnTo>
                    <a:pt x="743" y="183072"/>
                  </a:lnTo>
                  <a:lnTo>
                    <a:pt x="220" y="210846"/>
                  </a:lnTo>
                  <a:lnTo>
                    <a:pt x="29" y="245527"/>
                  </a:lnTo>
                  <a:lnTo>
                    <a:pt x="0" y="2568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 name="SMARTInkShape-148"/>
            <p:cNvSpPr/>
            <p:nvPr/>
          </p:nvSpPr>
          <p:spPr>
            <a:xfrm>
              <a:off x="4207669" y="3043238"/>
              <a:ext cx="28576" cy="85726"/>
            </a:xfrm>
            <a:custGeom>
              <a:avLst/>
              <a:gdLst/>
              <a:ahLst/>
              <a:cxnLst/>
              <a:rect l="0" t="0" r="0" b="0"/>
              <a:pathLst>
                <a:path w="28576" h="85726">
                  <a:moveTo>
                    <a:pt x="28575" y="0"/>
                  </a:moveTo>
                  <a:lnTo>
                    <a:pt x="28575" y="3792"/>
                  </a:lnTo>
                  <a:lnTo>
                    <a:pt x="27781" y="4909"/>
                  </a:lnTo>
                  <a:lnTo>
                    <a:pt x="26458" y="5654"/>
                  </a:lnTo>
                  <a:lnTo>
                    <a:pt x="24783" y="6150"/>
                  </a:lnTo>
                  <a:lnTo>
                    <a:pt x="23665" y="8069"/>
                  </a:lnTo>
                  <a:lnTo>
                    <a:pt x="21299" y="17560"/>
                  </a:lnTo>
                  <a:lnTo>
                    <a:pt x="16718" y="26546"/>
                  </a:lnTo>
                  <a:lnTo>
                    <a:pt x="8231" y="62019"/>
                  </a:lnTo>
                  <a:lnTo>
                    <a:pt x="5510" y="69368"/>
                  </a:lnTo>
                  <a:lnTo>
                    <a:pt x="2449" y="75280"/>
                  </a:lnTo>
                  <a:lnTo>
                    <a:pt x="0" y="85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 name="SMARTInkShape-149"/>
            <p:cNvSpPr/>
            <p:nvPr/>
          </p:nvSpPr>
          <p:spPr>
            <a:xfrm>
              <a:off x="4264819" y="2928938"/>
              <a:ext cx="1" cy="21432"/>
            </a:xfrm>
            <a:custGeom>
              <a:avLst/>
              <a:gdLst/>
              <a:ahLst/>
              <a:cxnLst/>
              <a:rect l="0" t="0" r="0" b="0"/>
              <a:pathLst>
                <a:path w="1" h="21432">
                  <a:moveTo>
                    <a:pt x="0" y="21431"/>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 name="SMARTInkShape-150"/>
            <p:cNvSpPr/>
            <p:nvPr/>
          </p:nvSpPr>
          <p:spPr>
            <a:xfrm>
              <a:off x="4293394" y="3007945"/>
              <a:ext cx="164076" cy="163881"/>
            </a:xfrm>
            <a:custGeom>
              <a:avLst/>
              <a:gdLst/>
              <a:ahLst/>
              <a:cxnLst/>
              <a:rect l="0" t="0" r="0" b="0"/>
              <a:pathLst>
                <a:path w="164076" h="163881">
                  <a:moveTo>
                    <a:pt x="0" y="63868"/>
                  </a:moveTo>
                  <a:lnTo>
                    <a:pt x="3792" y="63868"/>
                  </a:lnTo>
                  <a:lnTo>
                    <a:pt x="4909" y="64661"/>
                  </a:lnTo>
                  <a:lnTo>
                    <a:pt x="5654" y="65984"/>
                  </a:lnTo>
                  <a:lnTo>
                    <a:pt x="6151" y="67660"/>
                  </a:lnTo>
                  <a:lnTo>
                    <a:pt x="10936" y="71638"/>
                  </a:lnTo>
                  <a:lnTo>
                    <a:pt x="18354" y="75259"/>
                  </a:lnTo>
                  <a:lnTo>
                    <a:pt x="51888" y="82810"/>
                  </a:lnTo>
                  <a:lnTo>
                    <a:pt x="76669" y="83767"/>
                  </a:lnTo>
                  <a:lnTo>
                    <a:pt x="104662" y="77382"/>
                  </a:lnTo>
                  <a:lnTo>
                    <a:pt x="129505" y="64685"/>
                  </a:lnTo>
                  <a:lnTo>
                    <a:pt x="158393" y="37729"/>
                  </a:lnTo>
                  <a:lnTo>
                    <a:pt x="162554" y="25872"/>
                  </a:lnTo>
                  <a:lnTo>
                    <a:pt x="164075" y="11807"/>
                  </a:lnTo>
                  <a:lnTo>
                    <a:pt x="162087" y="6863"/>
                  </a:lnTo>
                  <a:lnTo>
                    <a:pt x="160445" y="4433"/>
                  </a:lnTo>
                  <a:lnTo>
                    <a:pt x="158557" y="2813"/>
                  </a:lnTo>
                  <a:lnTo>
                    <a:pt x="154343" y="1014"/>
                  </a:lnTo>
                  <a:lnTo>
                    <a:pt x="143715" y="0"/>
                  </a:lnTo>
                  <a:lnTo>
                    <a:pt x="130512" y="3493"/>
                  </a:lnTo>
                  <a:lnTo>
                    <a:pt x="98561" y="26321"/>
                  </a:lnTo>
                  <a:lnTo>
                    <a:pt x="81943" y="40219"/>
                  </a:lnTo>
                  <a:lnTo>
                    <a:pt x="62416" y="74795"/>
                  </a:lnTo>
                  <a:lnTo>
                    <a:pt x="54918" y="93564"/>
                  </a:lnTo>
                  <a:lnTo>
                    <a:pt x="54306" y="105111"/>
                  </a:lnTo>
                  <a:lnTo>
                    <a:pt x="62478" y="134445"/>
                  </a:lnTo>
                  <a:lnTo>
                    <a:pt x="66927" y="142331"/>
                  </a:lnTo>
                  <a:lnTo>
                    <a:pt x="92869" y="1638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 name="SMARTInkShape-151"/>
            <p:cNvSpPr/>
            <p:nvPr/>
          </p:nvSpPr>
          <p:spPr>
            <a:xfrm>
              <a:off x="4493419" y="3021941"/>
              <a:ext cx="118309" cy="114166"/>
            </a:xfrm>
            <a:custGeom>
              <a:avLst/>
              <a:gdLst/>
              <a:ahLst/>
              <a:cxnLst/>
              <a:rect l="0" t="0" r="0" b="0"/>
              <a:pathLst>
                <a:path w="118309" h="114166">
                  <a:moveTo>
                    <a:pt x="7144" y="85590"/>
                  </a:moveTo>
                  <a:lnTo>
                    <a:pt x="294" y="85590"/>
                  </a:lnTo>
                  <a:lnTo>
                    <a:pt x="2" y="92647"/>
                  </a:lnTo>
                  <a:lnTo>
                    <a:pt x="0" y="86576"/>
                  </a:lnTo>
                  <a:lnTo>
                    <a:pt x="27641" y="51107"/>
                  </a:lnTo>
                  <a:lnTo>
                    <a:pt x="59616" y="19642"/>
                  </a:lnTo>
                  <a:lnTo>
                    <a:pt x="83354" y="5037"/>
                  </a:lnTo>
                  <a:lnTo>
                    <a:pt x="101602" y="887"/>
                  </a:lnTo>
                  <a:lnTo>
                    <a:pt x="112471" y="0"/>
                  </a:lnTo>
                  <a:lnTo>
                    <a:pt x="113080" y="749"/>
                  </a:lnTo>
                  <a:lnTo>
                    <a:pt x="114732" y="5595"/>
                  </a:lnTo>
                  <a:lnTo>
                    <a:pt x="117931" y="9820"/>
                  </a:lnTo>
                  <a:lnTo>
                    <a:pt x="118308" y="12058"/>
                  </a:lnTo>
                  <a:lnTo>
                    <a:pt x="117766" y="14344"/>
                  </a:lnTo>
                  <a:lnTo>
                    <a:pt x="115840" y="19794"/>
                  </a:lnTo>
                  <a:lnTo>
                    <a:pt x="114360" y="54761"/>
                  </a:lnTo>
                  <a:lnTo>
                    <a:pt x="107822" y="87185"/>
                  </a:lnTo>
                  <a:lnTo>
                    <a:pt x="107452" y="93707"/>
                  </a:lnTo>
                  <a:lnTo>
                    <a:pt x="114300" y="1141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 name="SMARTInkShape-152"/>
            <p:cNvSpPr/>
            <p:nvPr/>
          </p:nvSpPr>
          <p:spPr>
            <a:xfrm>
              <a:off x="4737754" y="3036094"/>
              <a:ext cx="98566" cy="121445"/>
            </a:xfrm>
            <a:custGeom>
              <a:avLst/>
              <a:gdLst/>
              <a:ahLst/>
              <a:cxnLst/>
              <a:rect l="0" t="0" r="0" b="0"/>
              <a:pathLst>
                <a:path w="98566" h="121445">
                  <a:moveTo>
                    <a:pt x="98565" y="0"/>
                  </a:moveTo>
                  <a:lnTo>
                    <a:pt x="66602" y="794"/>
                  </a:lnTo>
                  <a:lnTo>
                    <a:pt x="57636" y="3792"/>
                  </a:lnTo>
                  <a:lnTo>
                    <a:pt x="34212" y="22244"/>
                  </a:lnTo>
                  <a:lnTo>
                    <a:pt x="22083" y="35959"/>
                  </a:lnTo>
                  <a:lnTo>
                    <a:pt x="3438" y="69070"/>
                  </a:lnTo>
                  <a:lnTo>
                    <a:pt x="0" y="83348"/>
                  </a:lnTo>
                  <a:lnTo>
                    <a:pt x="1312" y="92870"/>
                  </a:lnTo>
                  <a:lnTo>
                    <a:pt x="6514" y="105040"/>
                  </a:lnTo>
                  <a:lnTo>
                    <a:pt x="19984" y="1214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 name="SMARTInkShape-153"/>
            <p:cNvSpPr/>
            <p:nvPr/>
          </p:nvSpPr>
          <p:spPr>
            <a:xfrm>
              <a:off x="4879181" y="3032061"/>
              <a:ext cx="125197" cy="161196"/>
            </a:xfrm>
            <a:custGeom>
              <a:avLst/>
              <a:gdLst/>
              <a:ahLst/>
              <a:cxnLst/>
              <a:rect l="0" t="0" r="0" b="0"/>
              <a:pathLst>
                <a:path w="125197" h="161196">
                  <a:moveTo>
                    <a:pt x="0" y="68327"/>
                  </a:moveTo>
                  <a:lnTo>
                    <a:pt x="3792" y="64534"/>
                  </a:lnTo>
                  <a:lnTo>
                    <a:pt x="9887" y="62672"/>
                  </a:lnTo>
                  <a:lnTo>
                    <a:pt x="40642" y="57478"/>
                  </a:lnTo>
                  <a:lnTo>
                    <a:pt x="75221" y="44398"/>
                  </a:lnTo>
                  <a:lnTo>
                    <a:pt x="108687" y="27839"/>
                  </a:lnTo>
                  <a:lnTo>
                    <a:pt x="115245" y="23080"/>
                  </a:lnTo>
                  <a:lnTo>
                    <a:pt x="118689" y="18319"/>
                  </a:lnTo>
                  <a:lnTo>
                    <a:pt x="121013" y="13557"/>
                  </a:lnTo>
                  <a:lnTo>
                    <a:pt x="124692" y="8795"/>
                  </a:lnTo>
                  <a:lnTo>
                    <a:pt x="125196" y="7208"/>
                  </a:lnTo>
                  <a:lnTo>
                    <a:pt x="124740" y="6149"/>
                  </a:lnTo>
                  <a:lnTo>
                    <a:pt x="114052" y="364"/>
                  </a:lnTo>
                  <a:lnTo>
                    <a:pt x="110166" y="0"/>
                  </a:lnTo>
                  <a:lnTo>
                    <a:pt x="82396" y="5162"/>
                  </a:lnTo>
                  <a:lnTo>
                    <a:pt x="64895" y="15303"/>
                  </a:lnTo>
                  <a:lnTo>
                    <a:pt x="40806" y="38170"/>
                  </a:lnTo>
                  <a:lnTo>
                    <a:pt x="26551" y="65267"/>
                  </a:lnTo>
                  <a:lnTo>
                    <a:pt x="25823" y="75169"/>
                  </a:lnTo>
                  <a:lnTo>
                    <a:pt x="31824" y="98253"/>
                  </a:lnTo>
                  <a:lnTo>
                    <a:pt x="42150" y="114941"/>
                  </a:lnTo>
                  <a:lnTo>
                    <a:pt x="59056" y="133732"/>
                  </a:lnTo>
                  <a:lnTo>
                    <a:pt x="93540" y="154124"/>
                  </a:lnTo>
                  <a:lnTo>
                    <a:pt x="107157" y="16119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 name="SMARTInkShape-154"/>
            <p:cNvSpPr/>
            <p:nvPr/>
          </p:nvSpPr>
          <p:spPr>
            <a:xfrm>
              <a:off x="5322152" y="3050381"/>
              <a:ext cx="7087" cy="107158"/>
            </a:xfrm>
            <a:custGeom>
              <a:avLst/>
              <a:gdLst/>
              <a:ahLst/>
              <a:cxnLst/>
              <a:rect l="0" t="0" r="0" b="0"/>
              <a:pathLst>
                <a:path w="7087" h="107158">
                  <a:moveTo>
                    <a:pt x="7086" y="0"/>
                  </a:moveTo>
                  <a:lnTo>
                    <a:pt x="6292" y="17888"/>
                  </a:lnTo>
                  <a:lnTo>
                    <a:pt x="935" y="40642"/>
                  </a:lnTo>
                  <a:lnTo>
                    <a:pt x="0" y="73829"/>
                  </a:lnTo>
                  <a:lnTo>
                    <a:pt x="753" y="88109"/>
                  </a:lnTo>
                  <a:lnTo>
                    <a:pt x="7086" y="1071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 name="SMARTInkShape-155"/>
            <p:cNvSpPr/>
            <p:nvPr/>
          </p:nvSpPr>
          <p:spPr>
            <a:xfrm>
              <a:off x="5300663" y="2971800"/>
              <a:ext cx="21432" cy="14289"/>
            </a:xfrm>
            <a:custGeom>
              <a:avLst/>
              <a:gdLst/>
              <a:ahLst/>
              <a:cxnLst/>
              <a:rect l="0" t="0" r="0" b="0"/>
              <a:pathLst>
                <a:path w="21432" h="14289">
                  <a:moveTo>
                    <a:pt x="21431" y="14288"/>
                  </a:moveTo>
                  <a:lnTo>
                    <a:pt x="17639" y="14288"/>
                  </a:lnTo>
                  <a:lnTo>
                    <a:pt x="13660" y="12171"/>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 name="SMARTInkShape-156"/>
            <p:cNvSpPr/>
            <p:nvPr/>
          </p:nvSpPr>
          <p:spPr>
            <a:xfrm>
              <a:off x="5286510" y="3021929"/>
              <a:ext cx="478497" cy="184458"/>
            </a:xfrm>
            <a:custGeom>
              <a:avLst/>
              <a:gdLst/>
              <a:ahLst/>
              <a:cxnLst/>
              <a:rect l="0" t="0" r="0" b="0"/>
              <a:pathLst>
                <a:path w="478497" h="184458">
                  <a:moveTo>
                    <a:pt x="128453" y="28452"/>
                  </a:moveTo>
                  <a:lnTo>
                    <a:pt x="128453" y="18509"/>
                  </a:lnTo>
                  <a:lnTo>
                    <a:pt x="126336" y="13979"/>
                  </a:lnTo>
                  <a:lnTo>
                    <a:pt x="118510" y="4603"/>
                  </a:lnTo>
                  <a:lnTo>
                    <a:pt x="111862" y="1978"/>
                  </a:lnTo>
                  <a:lnTo>
                    <a:pt x="86843" y="0"/>
                  </a:lnTo>
                  <a:lnTo>
                    <a:pt x="69557" y="3706"/>
                  </a:lnTo>
                  <a:lnTo>
                    <a:pt x="53147" y="13624"/>
                  </a:lnTo>
                  <a:lnTo>
                    <a:pt x="19761" y="45229"/>
                  </a:lnTo>
                  <a:lnTo>
                    <a:pt x="5052" y="68948"/>
                  </a:lnTo>
                  <a:lnTo>
                    <a:pt x="1402" y="83225"/>
                  </a:lnTo>
                  <a:lnTo>
                    <a:pt x="0" y="111796"/>
                  </a:lnTo>
                  <a:lnTo>
                    <a:pt x="3697" y="126084"/>
                  </a:lnTo>
                  <a:lnTo>
                    <a:pt x="9770" y="133492"/>
                  </a:lnTo>
                  <a:lnTo>
                    <a:pt x="16967" y="138637"/>
                  </a:lnTo>
                  <a:lnTo>
                    <a:pt x="22812" y="140923"/>
                  </a:lnTo>
                  <a:lnTo>
                    <a:pt x="38149" y="142210"/>
                  </a:lnTo>
                  <a:lnTo>
                    <a:pt x="72521" y="132762"/>
                  </a:lnTo>
                  <a:lnTo>
                    <a:pt x="105065" y="107835"/>
                  </a:lnTo>
                  <a:lnTo>
                    <a:pt x="133308" y="78529"/>
                  </a:lnTo>
                  <a:lnTo>
                    <a:pt x="138548" y="68965"/>
                  </a:lnTo>
                  <a:lnTo>
                    <a:pt x="146488" y="40361"/>
                  </a:lnTo>
                  <a:lnTo>
                    <a:pt x="142933" y="18352"/>
                  </a:lnTo>
                  <a:lnTo>
                    <a:pt x="142075" y="17750"/>
                  </a:lnTo>
                  <a:lnTo>
                    <a:pt x="140709" y="18142"/>
                  </a:lnTo>
                  <a:lnTo>
                    <a:pt x="132814" y="24475"/>
                  </a:lnTo>
                  <a:lnTo>
                    <a:pt x="130391" y="28801"/>
                  </a:lnTo>
                  <a:lnTo>
                    <a:pt x="122415" y="61235"/>
                  </a:lnTo>
                  <a:lnTo>
                    <a:pt x="122321" y="86433"/>
                  </a:lnTo>
                  <a:lnTo>
                    <a:pt x="131280" y="121431"/>
                  </a:lnTo>
                  <a:lnTo>
                    <a:pt x="141241" y="144214"/>
                  </a:lnTo>
                  <a:lnTo>
                    <a:pt x="162219" y="168825"/>
                  </a:lnTo>
                  <a:lnTo>
                    <a:pt x="176205" y="179405"/>
                  </a:lnTo>
                  <a:lnTo>
                    <a:pt x="194195" y="183775"/>
                  </a:lnTo>
                  <a:lnTo>
                    <a:pt x="215904" y="184457"/>
                  </a:lnTo>
                  <a:lnTo>
                    <a:pt x="225793" y="181661"/>
                  </a:lnTo>
                  <a:lnTo>
                    <a:pt x="240285" y="171831"/>
                  </a:lnTo>
                  <a:lnTo>
                    <a:pt x="250841" y="158865"/>
                  </a:lnTo>
                  <a:lnTo>
                    <a:pt x="266439" y="124646"/>
                  </a:lnTo>
                  <a:lnTo>
                    <a:pt x="278454" y="92243"/>
                  </a:lnTo>
                  <a:lnTo>
                    <a:pt x="287103" y="59727"/>
                  </a:lnTo>
                  <a:lnTo>
                    <a:pt x="303302" y="32563"/>
                  </a:lnTo>
                  <a:lnTo>
                    <a:pt x="307499" y="30279"/>
                  </a:lnTo>
                  <a:lnTo>
                    <a:pt x="309729" y="29670"/>
                  </a:lnTo>
                  <a:lnTo>
                    <a:pt x="316440" y="31110"/>
                  </a:lnTo>
                  <a:lnTo>
                    <a:pt x="350409" y="43250"/>
                  </a:lnTo>
                  <a:lnTo>
                    <a:pt x="373787" y="53919"/>
                  </a:lnTo>
                  <a:lnTo>
                    <a:pt x="407063" y="56845"/>
                  </a:lnTo>
                  <a:lnTo>
                    <a:pt x="430078" y="56209"/>
                  </a:lnTo>
                  <a:lnTo>
                    <a:pt x="436604" y="53224"/>
                  </a:lnTo>
                  <a:lnTo>
                    <a:pt x="444741" y="47081"/>
                  </a:lnTo>
                  <a:lnTo>
                    <a:pt x="452178" y="36441"/>
                  </a:lnTo>
                  <a:lnTo>
                    <a:pt x="455617" y="23235"/>
                  </a:lnTo>
                  <a:lnTo>
                    <a:pt x="455306" y="20211"/>
                  </a:lnTo>
                  <a:lnTo>
                    <a:pt x="454305" y="18196"/>
                  </a:lnTo>
                  <a:lnTo>
                    <a:pt x="452844" y="16852"/>
                  </a:lnTo>
                  <a:lnTo>
                    <a:pt x="449103" y="15359"/>
                  </a:lnTo>
                  <a:lnTo>
                    <a:pt x="440235" y="14401"/>
                  </a:lnTo>
                  <a:lnTo>
                    <a:pt x="435562" y="16386"/>
                  </a:lnTo>
                  <a:lnTo>
                    <a:pt x="418808" y="27157"/>
                  </a:lnTo>
                  <a:lnTo>
                    <a:pt x="402492" y="52569"/>
                  </a:lnTo>
                  <a:lnTo>
                    <a:pt x="396004" y="66643"/>
                  </a:lnTo>
                  <a:lnTo>
                    <a:pt x="393197" y="90377"/>
                  </a:lnTo>
                  <a:lnTo>
                    <a:pt x="396690" y="104656"/>
                  </a:lnTo>
                  <a:lnTo>
                    <a:pt x="405775" y="123703"/>
                  </a:lnTo>
                  <a:lnTo>
                    <a:pt x="417615" y="137196"/>
                  </a:lnTo>
                  <a:lnTo>
                    <a:pt x="431970" y="146574"/>
                  </a:lnTo>
                  <a:lnTo>
                    <a:pt x="455636" y="154737"/>
                  </a:lnTo>
                  <a:lnTo>
                    <a:pt x="465161" y="156810"/>
                  </a:lnTo>
                  <a:lnTo>
                    <a:pt x="478496" y="16418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 name="SMARTInkShape-157"/>
            <p:cNvSpPr/>
            <p:nvPr/>
          </p:nvSpPr>
          <p:spPr>
            <a:xfrm>
              <a:off x="5954802" y="3000669"/>
              <a:ext cx="124530" cy="164013"/>
            </a:xfrm>
            <a:custGeom>
              <a:avLst/>
              <a:gdLst/>
              <a:ahLst/>
              <a:cxnLst/>
              <a:rect l="0" t="0" r="0" b="0"/>
              <a:pathLst>
                <a:path w="124530" h="164013">
                  <a:moveTo>
                    <a:pt x="124529" y="6850"/>
                  </a:moveTo>
                  <a:lnTo>
                    <a:pt x="118378" y="699"/>
                  </a:lnTo>
                  <a:lnTo>
                    <a:pt x="110095" y="0"/>
                  </a:lnTo>
                  <a:lnTo>
                    <a:pt x="80034" y="9675"/>
                  </a:lnTo>
                  <a:lnTo>
                    <a:pt x="53563" y="19637"/>
                  </a:lnTo>
                  <a:lnTo>
                    <a:pt x="27274" y="40617"/>
                  </a:lnTo>
                  <a:lnTo>
                    <a:pt x="16514" y="54602"/>
                  </a:lnTo>
                  <a:lnTo>
                    <a:pt x="3286" y="86075"/>
                  </a:lnTo>
                  <a:lnTo>
                    <a:pt x="0" y="99211"/>
                  </a:lnTo>
                  <a:lnTo>
                    <a:pt x="1185" y="110341"/>
                  </a:lnTo>
                  <a:lnTo>
                    <a:pt x="6315" y="125532"/>
                  </a:lnTo>
                  <a:lnTo>
                    <a:pt x="16654" y="140087"/>
                  </a:lnTo>
                  <a:lnTo>
                    <a:pt x="33564" y="154454"/>
                  </a:lnTo>
                  <a:lnTo>
                    <a:pt x="46794" y="159764"/>
                  </a:lnTo>
                  <a:lnTo>
                    <a:pt x="74690" y="163173"/>
                  </a:lnTo>
                  <a:lnTo>
                    <a:pt x="103589" y="163764"/>
                  </a:lnTo>
                  <a:lnTo>
                    <a:pt x="124529" y="1640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 name="SMARTInkShape-158"/>
            <p:cNvSpPr/>
            <p:nvPr/>
          </p:nvSpPr>
          <p:spPr>
            <a:xfrm>
              <a:off x="6159297" y="2886075"/>
              <a:ext cx="41479" cy="250032"/>
            </a:xfrm>
            <a:custGeom>
              <a:avLst/>
              <a:gdLst/>
              <a:ahLst/>
              <a:cxnLst/>
              <a:rect l="0" t="0" r="0" b="0"/>
              <a:pathLst>
                <a:path w="41479" h="250032">
                  <a:moveTo>
                    <a:pt x="41478" y="0"/>
                  </a:moveTo>
                  <a:lnTo>
                    <a:pt x="35327" y="0"/>
                  </a:lnTo>
                  <a:lnTo>
                    <a:pt x="34996" y="794"/>
                  </a:lnTo>
                  <a:lnTo>
                    <a:pt x="34628" y="3792"/>
                  </a:lnTo>
                  <a:lnTo>
                    <a:pt x="32348" y="7771"/>
                  </a:lnTo>
                  <a:lnTo>
                    <a:pt x="24417" y="20585"/>
                  </a:lnTo>
                  <a:lnTo>
                    <a:pt x="18506" y="50836"/>
                  </a:lnTo>
                  <a:lnTo>
                    <a:pt x="10217" y="82537"/>
                  </a:lnTo>
                  <a:lnTo>
                    <a:pt x="3288" y="110004"/>
                  </a:lnTo>
                  <a:lnTo>
                    <a:pt x="0" y="138251"/>
                  </a:lnTo>
                  <a:lnTo>
                    <a:pt x="3798" y="171330"/>
                  </a:lnTo>
                  <a:lnTo>
                    <a:pt x="7489" y="203382"/>
                  </a:lnTo>
                  <a:lnTo>
                    <a:pt x="14544" y="235411"/>
                  </a:lnTo>
                  <a:lnTo>
                    <a:pt x="20047" y="250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7" name="SMARTInkShape-159"/>
            <p:cNvSpPr/>
            <p:nvPr/>
          </p:nvSpPr>
          <p:spPr>
            <a:xfrm>
              <a:off x="6250781" y="3000434"/>
              <a:ext cx="614352" cy="292836"/>
            </a:xfrm>
            <a:custGeom>
              <a:avLst/>
              <a:gdLst/>
              <a:ahLst/>
              <a:cxnLst/>
              <a:rect l="0" t="0" r="0" b="0"/>
              <a:pathLst>
                <a:path w="614352" h="292836">
                  <a:moveTo>
                    <a:pt x="0" y="114241"/>
                  </a:moveTo>
                  <a:lnTo>
                    <a:pt x="3792" y="114241"/>
                  </a:lnTo>
                  <a:lnTo>
                    <a:pt x="35960" y="105422"/>
                  </a:lnTo>
                  <a:lnTo>
                    <a:pt x="69070" y="90330"/>
                  </a:lnTo>
                  <a:lnTo>
                    <a:pt x="76471" y="83506"/>
                  </a:lnTo>
                  <a:lnTo>
                    <a:pt x="103237" y="52391"/>
                  </a:lnTo>
                  <a:lnTo>
                    <a:pt x="105995" y="39735"/>
                  </a:lnTo>
                  <a:lnTo>
                    <a:pt x="107111" y="16031"/>
                  </a:lnTo>
                  <a:lnTo>
                    <a:pt x="106333" y="15430"/>
                  </a:lnTo>
                  <a:lnTo>
                    <a:pt x="103351" y="14763"/>
                  </a:lnTo>
                  <a:lnTo>
                    <a:pt x="93417" y="18179"/>
                  </a:lnTo>
                  <a:lnTo>
                    <a:pt x="78967" y="28723"/>
                  </a:lnTo>
                  <a:lnTo>
                    <a:pt x="73990" y="34164"/>
                  </a:lnTo>
                  <a:lnTo>
                    <a:pt x="61935" y="55140"/>
                  </a:lnTo>
                  <a:lnTo>
                    <a:pt x="58568" y="76710"/>
                  </a:lnTo>
                  <a:lnTo>
                    <a:pt x="61363" y="95624"/>
                  </a:lnTo>
                  <a:lnTo>
                    <a:pt x="67218" y="111282"/>
                  </a:lnTo>
                  <a:lnTo>
                    <a:pt x="73796" y="119012"/>
                  </a:lnTo>
                  <a:lnTo>
                    <a:pt x="90954" y="130441"/>
                  </a:lnTo>
                  <a:lnTo>
                    <a:pt x="108706" y="134122"/>
                  </a:lnTo>
                  <a:lnTo>
                    <a:pt x="125254" y="131421"/>
                  </a:lnTo>
                  <a:lnTo>
                    <a:pt x="144274" y="123397"/>
                  </a:lnTo>
                  <a:lnTo>
                    <a:pt x="150906" y="118839"/>
                  </a:lnTo>
                  <a:lnTo>
                    <a:pt x="159101" y="108019"/>
                  </a:lnTo>
                  <a:lnTo>
                    <a:pt x="168188" y="85231"/>
                  </a:lnTo>
                  <a:lnTo>
                    <a:pt x="171021" y="59729"/>
                  </a:lnTo>
                  <a:lnTo>
                    <a:pt x="165261" y="34712"/>
                  </a:lnTo>
                  <a:lnTo>
                    <a:pt x="170541" y="12966"/>
                  </a:lnTo>
                  <a:lnTo>
                    <a:pt x="173163" y="7582"/>
                  </a:lnTo>
                  <a:lnTo>
                    <a:pt x="174973" y="5035"/>
                  </a:lnTo>
                  <a:lnTo>
                    <a:pt x="183335" y="2205"/>
                  </a:lnTo>
                  <a:lnTo>
                    <a:pt x="218335" y="140"/>
                  </a:lnTo>
                  <a:lnTo>
                    <a:pt x="246196" y="0"/>
                  </a:lnTo>
                  <a:lnTo>
                    <a:pt x="277470" y="2075"/>
                  </a:lnTo>
                  <a:lnTo>
                    <a:pt x="308961" y="5600"/>
                  </a:lnTo>
                  <a:lnTo>
                    <a:pt x="339194" y="8762"/>
                  </a:lnTo>
                  <a:lnTo>
                    <a:pt x="371634" y="14302"/>
                  </a:lnTo>
                  <a:lnTo>
                    <a:pt x="383746" y="20285"/>
                  </a:lnTo>
                  <a:lnTo>
                    <a:pt x="384418" y="21441"/>
                  </a:lnTo>
                  <a:lnTo>
                    <a:pt x="385165" y="24842"/>
                  </a:lnTo>
                  <a:lnTo>
                    <a:pt x="381793" y="35012"/>
                  </a:lnTo>
                  <a:lnTo>
                    <a:pt x="375797" y="41457"/>
                  </a:lnTo>
                  <a:lnTo>
                    <a:pt x="344142" y="64744"/>
                  </a:lnTo>
                  <a:lnTo>
                    <a:pt x="311346" y="90170"/>
                  </a:lnTo>
                  <a:lnTo>
                    <a:pt x="307730" y="98508"/>
                  </a:lnTo>
                  <a:lnTo>
                    <a:pt x="308341" y="98990"/>
                  </a:lnTo>
                  <a:lnTo>
                    <a:pt x="313787" y="99668"/>
                  </a:lnTo>
                  <a:lnTo>
                    <a:pt x="325102" y="99075"/>
                  </a:lnTo>
                  <a:lnTo>
                    <a:pt x="353329" y="86967"/>
                  </a:lnTo>
                  <a:lnTo>
                    <a:pt x="386698" y="67253"/>
                  </a:lnTo>
                  <a:lnTo>
                    <a:pt x="406970" y="52101"/>
                  </a:lnTo>
                  <a:lnTo>
                    <a:pt x="409426" y="51383"/>
                  </a:lnTo>
                  <a:lnTo>
                    <a:pt x="411857" y="51698"/>
                  </a:lnTo>
                  <a:lnTo>
                    <a:pt x="416675" y="54165"/>
                  </a:lnTo>
                  <a:lnTo>
                    <a:pt x="418277" y="55934"/>
                  </a:lnTo>
                  <a:lnTo>
                    <a:pt x="420057" y="60016"/>
                  </a:lnTo>
                  <a:lnTo>
                    <a:pt x="426308" y="94061"/>
                  </a:lnTo>
                  <a:lnTo>
                    <a:pt x="427145" y="114612"/>
                  </a:lnTo>
                  <a:lnTo>
                    <a:pt x="422385" y="150009"/>
                  </a:lnTo>
                  <a:lnTo>
                    <a:pt x="416750" y="183454"/>
                  </a:lnTo>
                  <a:lnTo>
                    <a:pt x="410863" y="217312"/>
                  </a:lnTo>
                  <a:lnTo>
                    <a:pt x="397573" y="247441"/>
                  </a:lnTo>
                  <a:lnTo>
                    <a:pt x="392864" y="252816"/>
                  </a:lnTo>
                  <a:lnTo>
                    <a:pt x="390497" y="254250"/>
                  </a:lnTo>
                  <a:lnTo>
                    <a:pt x="379580" y="256266"/>
                  </a:lnTo>
                  <a:lnTo>
                    <a:pt x="366292" y="253072"/>
                  </a:lnTo>
                  <a:lnTo>
                    <a:pt x="334309" y="234151"/>
                  </a:lnTo>
                  <a:lnTo>
                    <a:pt x="302710" y="202997"/>
                  </a:lnTo>
                  <a:lnTo>
                    <a:pt x="292010" y="184460"/>
                  </a:lnTo>
                  <a:lnTo>
                    <a:pt x="286987" y="156863"/>
                  </a:lnTo>
                  <a:lnTo>
                    <a:pt x="286300" y="142709"/>
                  </a:lnTo>
                  <a:lnTo>
                    <a:pt x="290227" y="130598"/>
                  </a:lnTo>
                  <a:lnTo>
                    <a:pt x="315062" y="100079"/>
                  </a:lnTo>
                  <a:lnTo>
                    <a:pt x="325500" y="89162"/>
                  </a:lnTo>
                  <a:lnTo>
                    <a:pt x="356544" y="74127"/>
                  </a:lnTo>
                  <a:lnTo>
                    <a:pt x="391133" y="58810"/>
                  </a:lnTo>
                  <a:lnTo>
                    <a:pt x="424924" y="47906"/>
                  </a:lnTo>
                  <a:lnTo>
                    <a:pt x="445167" y="44315"/>
                  </a:lnTo>
                  <a:lnTo>
                    <a:pt x="476030" y="49087"/>
                  </a:lnTo>
                  <a:lnTo>
                    <a:pt x="480072" y="50962"/>
                  </a:lnTo>
                  <a:lnTo>
                    <a:pt x="486680" y="57277"/>
                  </a:lnTo>
                  <a:lnTo>
                    <a:pt x="490146" y="63259"/>
                  </a:lnTo>
                  <a:lnTo>
                    <a:pt x="492097" y="73206"/>
                  </a:lnTo>
                  <a:lnTo>
                    <a:pt x="491760" y="81716"/>
                  </a:lnTo>
                  <a:lnTo>
                    <a:pt x="486056" y="115243"/>
                  </a:lnTo>
                  <a:lnTo>
                    <a:pt x="488016" y="120772"/>
                  </a:lnTo>
                  <a:lnTo>
                    <a:pt x="495744" y="130788"/>
                  </a:lnTo>
                  <a:lnTo>
                    <a:pt x="500260" y="133502"/>
                  </a:lnTo>
                  <a:lnTo>
                    <a:pt x="509382" y="135029"/>
                  </a:lnTo>
                  <a:lnTo>
                    <a:pt x="517698" y="134593"/>
                  </a:lnTo>
                  <a:lnTo>
                    <a:pt x="540671" y="125691"/>
                  </a:lnTo>
                  <a:lnTo>
                    <a:pt x="575461" y="102176"/>
                  </a:lnTo>
                  <a:lnTo>
                    <a:pt x="596892" y="80828"/>
                  </a:lnTo>
                  <a:lnTo>
                    <a:pt x="604600" y="69856"/>
                  </a:lnTo>
                  <a:lnTo>
                    <a:pt x="613936" y="64454"/>
                  </a:lnTo>
                  <a:lnTo>
                    <a:pt x="614351" y="84825"/>
                  </a:lnTo>
                  <a:lnTo>
                    <a:pt x="608707" y="115071"/>
                  </a:lnTo>
                  <a:lnTo>
                    <a:pt x="606621" y="150069"/>
                  </a:lnTo>
                  <a:lnTo>
                    <a:pt x="597302" y="185693"/>
                  </a:lnTo>
                  <a:lnTo>
                    <a:pt x="591391" y="221399"/>
                  </a:lnTo>
                  <a:lnTo>
                    <a:pt x="580822" y="252207"/>
                  </a:lnTo>
                  <a:lnTo>
                    <a:pt x="572423" y="281625"/>
                  </a:lnTo>
                  <a:lnTo>
                    <a:pt x="571500" y="29283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 name="SMARTInkShape-160"/>
            <p:cNvSpPr/>
            <p:nvPr/>
          </p:nvSpPr>
          <p:spPr>
            <a:xfrm>
              <a:off x="6929445" y="3050836"/>
              <a:ext cx="492912" cy="185284"/>
            </a:xfrm>
            <a:custGeom>
              <a:avLst/>
              <a:gdLst/>
              <a:ahLst/>
              <a:cxnLst/>
              <a:rect l="0" t="0" r="0" b="0"/>
              <a:pathLst>
                <a:path w="492912" h="185284">
                  <a:moveTo>
                    <a:pt x="21424" y="35264"/>
                  </a:moveTo>
                  <a:lnTo>
                    <a:pt x="17631" y="39056"/>
                  </a:lnTo>
                  <a:lnTo>
                    <a:pt x="15769" y="43035"/>
                  </a:lnTo>
                  <a:lnTo>
                    <a:pt x="10514" y="76174"/>
                  </a:lnTo>
                  <a:lnTo>
                    <a:pt x="6540" y="103405"/>
                  </a:lnTo>
                  <a:lnTo>
                    <a:pt x="1521" y="113664"/>
                  </a:lnTo>
                  <a:lnTo>
                    <a:pt x="82" y="120560"/>
                  </a:lnTo>
                  <a:lnTo>
                    <a:pt x="0" y="107216"/>
                  </a:lnTo>
                  <a:lnTo>
                    <a:pt x="9936" y="76551"/>
                  </a:lnTo>
                  <a:lnTo>
                    <a:pt x="23841" y="41276"/>
                  </a:lnTo>
                  <a:lnTo>
                    <a:pt x="30960" y="24434"/>
                  </a:lnTo>
                  <a:lnTo>
                    <a:pt x="45680" y="9389"/>
                  </a:lnTo>
                  <a:lnTo>
                    <a:pt x="57539" y="2462"/>
                  </a:lnTo>
                  <a:lnTo>
                    <a:pt x="60582" y="2283"/>
                  </a:lnTo>
                  <a:lnTo>
                    <a:pt x="66079" y="4202"/>
                  </a:lnTo>
                  <a:lnTo>
                    <a:pt x="67863" y="5825"/>
                  </a:lnTo>
                  <a:lnTo>
                    <a:pt x="76027" y="19522"/>
                  </a:lnTo>
                  <a:lnTo>
                    <a:pt x="78475" y="54443"/>
                  </a:lnTo>
                  <a:lnTo>
                    <a:pt x="78572" y="89756"/>
                  </a:lnTo>
                  <a:lnTo>
                    <a:pt x="78574" y="98110"/>
                  </a:lnTo>
                  <a:lnTo>
                    <a:pt x="79368" y="98593"/>
                  </a:lnTo>
                  <a:lnTo>
                    <a:pt x="82367" y="99129"/>
                  </a:lnTo>
                  <a:lnTo>
                    <a:pt x="83484" y="98478"/>
                  </a:lnTo>
                  <a:lnTo>
                    <a:pt x="84228" y="97251"/>
                  </a:lnTo>
                  <a:lnTo>
                    <a:pt x="85276" y="91730"/>
                  </a:lnTo>
                  <a:lnTo>
                    <a:pt x="85423" y="89577"/>
                  </a:lnTo>
                  <a:lnTo>
                    <a:pt x="87703" y="85068"/>
                  </a:lnTo>
                  <a:lnTo>
                    <a:pt x="116238" y="51062"/>
                  </a:lnTo>
                  <a:lnTo>
                    <a:pt x="140837" y="17522"/>
                  </a:lnTo>
                  <a:lnTo>
                    <a:pt x="154692" y="8272"/>
                  </a:lnTo>
                  <a:lnTo>
                    <a:pt x="160218" y="7158"/>
                  </a:lnTo>
                  <a:lnTo>
                    <a:pt x="161578" y="7796"/>
                  </a:lnTo>
                  <a:lnTo>
                    <a:pt x="162485" y="9014"/>
                  </a:lnTo>
                  <a:lnTo>
                    <a:pt x="163493" y="12485"/>
                  </a:lnTo>
                  <a:lnTo>
                    <a:pt x="163941" y="16673"/>
                  </a:lnTo>
                  <a:lnTo>
                    <a:pt x="166256" y="21181"/>
                  </a:lnTo>
                  <a:lnTo>
                    <a:pt x="167985" y="23494"/>
                  </a:lnTo>
                  <a:lnTo>
                    <a:pt x="169905" y="30297"/>
                  </a:lnTo>
                  <a:lnTo>
                    <a:pt x="171402" y="65385"/>
                  </a:lnTo>
                  <a:lnTo>
                    <a:pt x="171435" y="79402"/>
                  </a:lnTo>
                  <a:lnTo>
                    <a:pt x="173556" y="84779"/>
                  </a:lnTo>
                  <a:lnTo>
                    <a:pt x="181385" y="94698"/>
                  </a:lnTo>
                  <a:lnTo>
                    <a:pt x="188032" y="97398"/>
                  </a:lnTo>
                  <a:lnTo>
                    <a:pt x="205234" y="99131"/>
                  </a:lnTo>
                  <a:lnTo>
                    <a:pt x="228829" y="93770"/>
                  </a:lnTo>
                  <a:lnTo>
                    <a:pt x="258296" y="78962"/>
                  </a:lnTo>
                  <a:lnTo>
                    <a:pt x="290186" y="51797"/>
                  </a:lnTo>
                  <a:lnTo>
                    <a:pt x="315259" y="23346"/>
                  </a:lnTo>
                  <a:lnTo>
                    <a:pt x="319623" y="12859"/>
                  </a:lnTo>
                  <a:lnTo>
                    <a:pt x="321300" y="1080"/>
                  </a:lnTo>
                  <a:lnTo>
                    <a:pt x="320561" y="568"/>
                  </a:lnTo>
                  <a:lnTo>
                    <a:pt x="317621" y="0"/>
                  </a:lnTo>
                  <a:lnTo>
                    <a:pt x="313669" y="1864"/>
                  </a:lnTo>
                  <a:lnTo>
                    <a:pt x="280513" y="23153"/>
                  </a:lnTo>
                  <a:lnTo>
                    <a:pt x="255891" y="54441"/>
                  </a:lnTo>
                  <a:lnTo>
                    <a:pt x="251762" y="68639"/>
                  </a:lnTo>
                  <a:lnTo>
                    <a:pt x="250538" y="82900"/>
                  </a:lnTo>
                  <a:lnTo>
                    <a:pt x="253969" y="97180"/>
                  </a:lnTo>
                  <a:lnTo>
                    <a:pt x="260012" y="107673"/>
                  </a:lnTo>
                  <a:lnTo>
                    <a:pt x="263033" y="109730"/>
                  </a:lnTo>
                  <a:lnTo>
                    <a:pt x="274868" y="112626"/>
                  </a:lnTo>
                  <a:lnTo>
                    <a:pt x="308205" y="112945"/>
                  </a:lnTo>
                  <a:lnTo>
                    <a:pt x="328910" y="107317"/>
                  </a:lnTo>
                  <a:lnTo>
                    <a:pt x="364364" y="87105"/>
                  </a:lnTo>
                  <a:lnTo>
                    <a:pt x="397931" y="63767"/>
                  </a:lnTo>
                  <a:lnTo>
                    <a:pt x="433257" y="40440"/>
                  </a:lnTo>
                  <a:lnTo>
                    <a:pt x="455059" y="30291"/>
                  </a:lnTo>
                  <a:lnTo>
                    <a:pt x="458152" y="29568"/>
                  </a:lnTo>
                  <a:lnTo>
                    <a:pt x="460213" y="29879"/>
                  </a:lnTo>
                  <a:lnTo>
                    <a:pt x="461588" y="30880"/>
                  </a:lnTo>
                  <a:lnTo>
                    <a:pt x="467586" y="45775"/>
                  </a:lnTo>
                  <a:lnTo>
                    <a:pt x="473084" y="78570"/>
                  </a:lnTo>
                  <a:lnTo>
                    <a:pt x="477529" y="106789"/>
                  </a:lnTo>
                  <a:lnTo>
                    <a:pt x="483317" y="140203"/>
                  </a:lnTo>
                  <a:lnTo>
                    <a:pt x="489237" y="174055"/>
                  </a:lnTo>
                  <a:lnTo>
                    <a:pt x="492911" y="1852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2" name="SMARTInkShape-Group21"/>
          <p:cNvGrpSpPr/>
          <p:nvPr/>
        </p:nvGrpSpPr>
        <p:grpSpPr>
          <a:xfrm>
            <a:off x="4643489" y="3408161"/>
            <a:ext cx="2335518" cy="784916"/>
            <a:chOff x="4643489" y="3408161"/>
            <a:chExt cx="2335518" cy="784916"/>
          </a:xfrm>
        </p:grpSpPr>
        <p:sp>
          <p:nvSpPr>
            <p:cNvPr id="180" name="SMARTInkShape-161"/>
            <p:cNvSpPr/>
            <p:nvPr/>
          </p:nvSpPr>
          <p:spPr>
            <a:xfrm>
              <a:off x="6250781" y="3537186"/>
              <a:ext cx="728226" cy="655891"/>
            </a:xfrm>
            <a:custGeom>
              <a:avLst/>
              <a:gdLst/>
              <a:ahLst/>
              <a:cxnLst/>
              <a:rect l="0" t="0" r="0" b="0"/>
              <a:pathLst>
                <a:path w="728226" h="655891">
                  <a:moveTo>
                    <a:pt x="0" y="363302"/>
                  </a:moveTo>
                  <a:lnTo>
                    <a:pt x="0" y="373244"/>
                  </a:lnTo>
                  <a:lnTo>
                    <a:pt x="12185" y="407408"/>
                  </a:lnTo>
                  <a:lnTo>
                    <a:pt x="27642" y="442047"/>
                  </a:lnTo>
                  <a:lnTo>
                    <a:pt x="46324" y="475400"/>
                  </a:lnTo>
                  <a:lnTo>
                    <a:pt x="72121" y="505742"/>
                  </a:lnTo>
                  <a:lnTo>
                    <a:pt x="100148" y="538458"/>
                  </a:lnTo>
                  <a:lnTo>
                    <a:pt x="134318" y="568997"/>
                  </a:lnTo>
                  <a:lnTo>
                    <a:pt x="162212" y="586791"/>
                  </a:lnTo>
                  <a:lnTo>
                    <a:pt x="190585" y="605998"/>
                  </a:lnTo>
                  <a:lnTo>
                    <a:pt x="219100" y="622096"/>
                  </a:lnTo>
                  <a:lnTo>
                    <a:pt x="248451" y="636126"/>
                  </a:lnTo>
                  <a:lnTo>
                    <a:pt x="281137" y="645663"/>
                  </a:lnTo>
                  <a:lnTo>
                    <a:pt x="312077" y="652722"/>
                  </a:lnTo>
                  <a:lnTo>
                    <a:pt x="345233" y="655166"/>
                  </a:lnTo>
                  <a:lnTo>
                    <a:pt x="375518" y="655890"/>
                  </a:lnTo>
                  <a:lnTo>
                    <a:pt x="405393" y="655311"/>
                  </a:lnTo>
                  <a:lnTo>
                    <a:pt x="438234" y="650465"/>
                  </a:lnTo>
                  <a:lnTo>
                    <a:pt x="468426" y="644002"/>
                  </a:lnTo>
                  <a:lnTo>
                    <a:pt x="498274" y="636267"/>
                  </a:lnTo>
                  <a:lnTo>
                    <a:pt x="531106" y="624273"/>
                  </a:lnTo>
                  <a:lnTo>
                    <a:pt x="561295" y="610665"/>
                  </a:lnTo>
                  <a:lnTo>
                    <a:pt x="589555" y="595786"/>
                  </a:lnTo>
                  <a:lnTo>
                    <a:pt x="622956" y="571943"/>
                  </a:lnTo>
                  <a:lnTo>
                    <a:pt x="656101" y="547919"/>
                  </a:lnTo>
                  <a:lnTo>
                    <a:pt x="680669" y="519449"/>
                  </a:lnTo>
                  <a:lnTo>
                    <a:pt x="703395" y="486191"/>
                  </a:lnTo>
                  <a:lnTo>
                    <a:pt x="715999" y="452663"/>
                  </a:lnTo>
                  <a:lnTo>
                    <a:pt x="723675" y="424880"/>
                  </a:lnTo>
                  <a:lnTo>
                    <a:pt x="727185" y="392748"/>
                  </a:lnTo>
                  <a:lnTo>
                    <a:pt x="728225" y="361884"/>
                  </a:lnTo>
                  <a:lnTo>
                    <a:pt x="724741" y="328838"/>
                  </a:lnTo>
                  <a:lnTo>
                    <a:pt x="718680" y="297704"/>
                  </a:lnTo>
                  <a:lnTo>
                    <a:pt x="708066" y="264578"/>
                  </a:lnTo>
                  <a:lnTo>
                    <a:pt x="694867" y="233420"/>
                  </a:lnTo>
                  <a:lnTo>
                    <a:pt x="680901" y="204080"/>
                  </a:lnTo>
                  <a:lnTo>
                    <a:pt x="662917" y="175278"/>
                  </a:lnTo>
                  <a:lnTo>
                    <a:pt x="638716" y="146636"/>
                  </a:lnTo>
                  <a:lnTo>
                    <a:pt x="607002" y="113423"/>
                  </a:lnTo>
                  <a:lnTo>
                    <a:pt x="579462" y="88004"/>
                  </a:lnTo>
                  <a:lnTo>
                    <a:pt x="546519" y="68919"/>
                  </a:lnTo>
                  <a:lnTo>
                    <a:pt x="512417" y="49329"/>
                  </a:lnTo>
                  <a:lnTo>
                    <a:pt x="481057" y="33118"/>
                  </a:lnTo>
                  <a:lnTo>
                    <a:pt x="446983" y="19054"/>
                  </a:lnTo>
                  <a:lnTo>
                    <a:pt x="411751" y="9507"/>
                  </a:lnTo>
                  <a:lnTo>
                    <a:pt x="376177" y="2445"/>
                  </a:lnTo>
                  <a:lnTo>
                    <a:pt x="341295" y="0"/>
                  </a:lnTo>
                  <a:lnTo>
                    <a:pt x="309705" y="69"/>
                  </a:lnTo>
                  <a:lnTo>
                    <a:pt x="275562" y="3970"/>
                  </a:lnTo>
                  <a:lnTo>
                    <a:pt x="241103" y="7066"/>
                  </a:lnTo>
                  <a:lnTo>
                    <a:pt x="209639" y="16539"/>
                  </a:lnTo>
                  <a:lnTo>
                    <a:pt x="176327" y="25519"/>
                  </a:lnTo>
                  <a:lnTo>
                    <a:pt x="145996" y="37881"/>
                  </a:lnTo>
                  <a:lnTo>
                    <a:pt x="117694" y="51598"/>
                  </a:lnTo>
                  <a:lnTo>
                    <a:pt x="84279" y="70455"/>
                  </a:lnTo>
                  <a:lnTo>
                    <a:pt x="51132" y="93259"/>
                  </a:lnTo>
                  <a:lnTo>
                    <a:pt x="22207" y="127745"/>
                  </a:lnTo>
                  <a:lnTo>
                    <a:pt x="6327" y="156170"/>
                  </a:lnTo>
                  <a:lnTo>
                    <a:pt x="1250" y="189625"/>
                  </a:lnTo>
                  <a:lnTo>
                    <a:pt x="2364" y="222103"/>
                  </a:lnTo>
                  <a:lnTo>
                    <a:pt x="9961" y="249498"/>
                  </a:lnTo>
                  <a:lnTo>
                    <a:pt x="22266" y="277724"/>
                  </a:lnTo>
                  <a:lnTo>
                    <a:pt x="38857" y="312227"/>
                  </a:lnTo>
                  <a:lnTo>
                    <a:pt x="42863" y="32043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 name="SMARTInkShape-162"/>
            <p:cNvSpPr/>
            <p:nvPr/>
          </p:nvSpPr>
          <p:spPr>
            <a:xfrm>
              <a:off x="4643489" y="3408161"/>
              <a:ext cx="1643012" cy="242296"/>
            </a:xfrm>
            <a:custGeom>
              <a:avLst/>
              <a:gdLst/>
              <a:ahLst/>
              <a:cxnLst/>
              <a:rect l="0" t="0" r="0" b="0"/>
              <a:pathLst>
                <a:path w="1643012" h="242296">
                  <a:moveTo>
                    <a:pt x="1643011" y="192289"/>
                  </a:moveTo>
                  <a:lnTo>
                    <a:pt x="1639219" y="188497"/>
                  </a:lnTo>
                  <a:lnTo>
                    <a:pt x="1635240" y="186635"/>
                  </a:lnTo>
                  <a:lnTo>
                    <a:pt x="1633068" y="186138"/>
                  </a:lnTo>
                  <a:lnTo>
                    <a:pt x="1626218" y="181647"/>
                  </a:lnTo>
                  <a:lnTo>
                    <a:pt x="1602101" y="162228"/>
                  </a:lnTo>
                  <a:lnTo>
                    <a:pt x="1570890" y="147428"/>
                  </a:lnTo>
                  <a:lnTo>
                    <a:pt x="1539071" y="133774"/>
                  </a:lnTo>
                  <a:lnTo>
                    <a:pt x="1511584" y="122123"/>
                  </a:lnTo>
                  <a:lnTo>
                    <a:pt x="1483332" y="108616"/>
                  </a:lnTo>
                  <a:lnTo>
                    <a:pt x="1451060" y="94560"/>
                  </a:lnTo>
                  <a:lnTo>
                    <a:pt x="1416362" y="84134"/>
                  </a:lnTo>
                  <a:lnTo>
                    <a:pt x="1390672" y="76487"/>
                  </a:lnTo>
                  <a:lnTo>
                    <a:pt x="1364173" y="67796"/>
                  </a:lnTo>
                  <a:lnTo>
                    <a:pt x="1339166" y="58643"/>
                  </a:lnTo>
                  <a:lnTo>
                    <a:pt x="1312706" y="51399"/>
                  </a:lnTo>
                  <a:lnTo>
                    <a:pt x="1284278" y="45534"/>
                  </a:lnTo>
                  <a:lnTo>
                    <a:pt x="1253122" y="40281"/>
                  </a:lnTo>
                  <a:lnTo>
                    <a:pt x="1222871" y="33184"/>
                  </a:lnTo>
                  <a:lnTo>
                    <a:pt x="1199901" y="25532"/>
                  </a:lnTo>
                  <a:lnTo>
                    <a:pt x="1195998" y="22380"/>
                  </a:lnTo>
                  <a:lnTo>
                    <a:pt x="1194984" y="19485"/>
                  </a:lnTo>
                  <a:lnTo>
                    <a:pt x="1179040" y="16268"/>
                  </a:lnTo>
                  <a:lnTo>
                    <a:pt x="1153433" y="14045"/>
                  </a:lnTo>
                  <a:lnTo>
                    <a:pt x="1123531" y="10411"/>
                  </a:lnTo>
                  <a:lnTo>
                    <a:pt x="1093837" y="6150"/>
                  </a:lnTo>
                  <a:lnTo>
                    <a:pt x="1063971" y="2404"/>
                  </a:lnTo>
                  <a:lnTo>
                    <a:pt x="1032177" y="739"/>
                  </a:lnTo>
                  <a:lnTo>
                    <a:pt x="1001642" y="0"/>
                  </a:lnTo>
                  <a:lnTo>
                    <a:pt x="971402" y="465"/>
                  </a:lnTo>
                  <a:lnTo>
                    <a:pt x="939441" y="3317"/>
                  </a:lnTo>
                  <a:lnTo>
                    <a:pt x="908832" y="5114"/>
                  </a:lnTo>
                  <a:lnTo>
                    <a:pt x="879353" y="5913"/>
                  </a:lnTo>
                  <a:lnTo>
                    <a:pt x="850376" y="6267"/>
                  </a:lnTo>
                  <a:lnTo>
                    <a:pt x="821623" y="8542"/>
                  </a:lnTo>
                  <a:lnTo>
                    <a:pt x="793762" y="11405"/>
                  </a:lnTo>
                  <a:lnTo>
                    <a:pt x="768150" y="12677"/>
                  </a:lnTo>
                  <a:lnTo>
                    <a:pt x="750208" y="13810"/>
                  </a:lnTo>
                  <a:lnTo>
                    <a:pt x="728721" y="15359"/>
                  </a:lnTo>
                  <a:lnTo>
                    <a:pt x="704872" y="17186"/>
                  </a:lnTo>
                  <a:lnTo>
                    <a:pt x="685004" y="18403"/>
                  </a:lnTo>
                  <a:lnTo>
                    <a:pt x="652345" y="19757"/>
                  </a:lnTo>
                  <a:lnTo>
                    <a:pt x="624600" y="22475"/>
                  </a:lnTo>
                  <a:lnTo>
                    <a:pt x="599041" y="26329"/>
                  </a:lnTo>
                  <a:lnTo>
                    <a:pt x="574451" y="30687"/>
                  </a:lnTo>
                  <a:lnTo>
                    <a:pt x="550293" y="33153"/>
                  </a:lnTo>
                  <a:lnTo>
                    <a:pt x="526327" y="35044"/>
                  </a:lnTo>
                  <a:lnTo>
                    <a:pt x="502447" y="38529"/>
                  </a:lnTo>
                  <a:lnTo>
                    <a:pt x="478604" y="40608"/>
                  </a:lnTo>
                  <a:lnTo>
                    <a:pt x="454778" y="42325"/>
                  </a:lnTo>
                  <a:lnTo>
                    <a:pt x="430959" y="45734"/>
                  </a:lnTo>
                  <a:lnTo>
                    <a:pt x="407145" y="49895"/>
                  </a:lnTo>
                  <a:lnTo>
                    <a:pt x="382537" y="54390"/>
                  </a:lnTo>
                  <a:lnTo>
                    <a:pt x="355725" y="59034"/>
                  </a:lnTo>
                  <a:lnTo>
                    <a:pt x="330051" y="63744"/>
                  </a:lnTo>
                  <a:lnTo>
                    <a:pt x="305410" y="67689"/>
                  </a:lnTo>
                  <a:lnTo>
                    <a:pt x="281230" y="69442"/>
                  </a:lnTo>
                  <a:lnTo>
                    <a:pt x="257254" y="72339"/>
                  </a:lnTo>
                  <a:lnTo>
                    <a:pt x="233369" y="76271"/>
                  </a:lnTo>
                  <a:lnTo>
                    <a:pt x="209524" y="80665"/>
                  </a:lnTo>
                  <a:lnTo>
                    <a:pt x="185698" y="85264"/>
                  </a:lnTo>
                  <a:lnTo>
                    <a:pt x="152087" y="90199"/>
                  </a:lnTo>
                  <a:lnTo>
                    <a:pt x="122021" y="93778"/>
                  </a:lnTo>
                  <a:lnTo>
                    <a:pt x="93003" y="99865"/>
                  </a:lnTo>
                  <a:lnTo>
                    <a:pt x="58546" y="105241"/>
                  </a:lnTo>
                  <a:lnTo>
                    <a:pt x="23687" y="112044"/>
                  </a:lnTo>
                  <a:lnTo>
                    <a:pt x="1913" y="113610"/>
                  </a:lnTo>
                  <a:lnTo>
                    <a:pt x="1258" y="112849"/>
                  </a:lnTo>
                  <a:lnTo>
                    <a:pt x="121" y="107548"/>
                  </a:lnTo>
                  <a:lnTo>
                    <a:pt x="0" y="103063"/>
                  </a:lnTo>
                  <a:lnTo>
                    <a:pt x="1570" y="101055"/>
                  </a:lnTo>
                  <a:lnTo>
                    <a:pt x="7548" y="96707"/>
                  </a:lnTo>
                  <a:lnTo>
                    <a:pt x="42922" y="84679"/>
                  </a:lnTo>
                  <a:lnTo>
                    <a:pt x="73513" y="70805"/>
                  </a:lnTo>
                  <a:lnTo>
                    <a:pt x="85825" y="65271"/>
                  </a:lnTo>
                  <a:lnTo>
                    <a:pt x="119917" y="40183"/>
                  </a:lnTo>
                  <a:lnTo>
                    <a:pt x="135172" y="30138"/>
                  </a:lnTo>
                  <a:lnTo>
                    <a:pt x="140216" y="28147"/>
                  </a:lnTo>
                  <a:lnTo>
                    <a:pt x="151388" y="20791"/>
                  </a:lnTo>
                  <a:lnTo>
                    <a:pt x="168293" y="14787"/>
                  </a:lnTo>
                  <a:lnTo>
                    <a:pt x="168534" y="14423"/>
                  </a:lnTo>
                  <a:lnTo>
                    <a:pt x="167901" y="14180"/>
                  </a:lnTo>
                  <a:lnTo>
                    <a:pt x="164975" y="13791"/>
                  </a:lnTo>
                  <a:lnTo>
                    <a:pt x="133445" y="20976"/>
                  </a:lnTo>
                  <a:lnTo>
                    <a:pt x="99970" y="33157"/>
                  </a:lnTo>
                  <a:lnTo>
                    <a:pt x="85676" y="36660"/>
                  </a:lnTo>
                  <a:lnTo>
                    <a:pt x="61861" y="48028"/>
                  </a:lnTo>
                  <a:lnTo>
                    <a:pt x="33704" y="72940"/>
                  </a:lnTo>
                  <a:lnTo>
                    <a:pt x="26266" y="84078"/>
                  </a:lnTo>
                  <a:lnTo>
                    <a:pt x="25431" y="87604"/>
                  </a:lnTo>
                  <a:lnTo>
                    <a:pt x="25668" y="90749"/>
                  </a:lnTo>
                  <a:lnTo>
                    <a:pt x="38300" y="118799"/>
                  </a:lnTo>
                  <a:lnTo>
                    <a:pt x="52851" y="136647"/>
                  </a:lnTo>
                  <a:lnTo>
                    <a:pt x="84012" y="158309"/>
                  </a:lnTo>
                  <a:lnTo>
                    <a:pt x="116037" y="179991"/>
                  </a:lnTo>
                  <a:lnTo>
                    <a:pt x="143353" y="200022"/>
                  </a:lnTo>
                  <a:lnTo>
                    <a:pt x="177236" y="224332"/>
                  </a:lnTo>
                  <a:lnTo>
                    <a:pt x="207117" y="24229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83" name="SMARTInkShape-163"/>
          <p:cNvSpPr/>
          <p:nvPr/>
        </p:nvSpPr>
        <p:spPr>
          <a:xfrm>
            <a:off x="5516103" y="3553574"/>
            <a:ext cx="762894" cy="629534"/>
          </a:xfrm>
          <a:custGeom>
            <a:avLst/>
            <a:gdLst/>
            <a:ahLst/>
            <a:cxnLst/>
            <a:rect l="0" t="0" r="0" b="0"/>
            <a:pathLst>
              <a:path w="762894" h="629534">
                <a:moveTo>
                  <a:pt x="27447" y="211182"/>
                </a:moveTo>
                <a:lnTo>
                  <a:pt x="23655" y="214974"/>
                </a:lnTo>
                <a:lnTo>
                  <a:pt x="21793" y="218953"/>
                </a:lnTo>
                <a:lnTo>
                  <a:pt x="14688" y="254247"/>
                </a:lnTo>
                <a:lnTo>
                  <a:pt x="8451" y="283587"/>
                </a:lnTo>
                <a:lnTo>
                  <a:pt x="6337" y="318466"/>
                </a:lnTo>
                <a:lnTo>
                  <a:pt x="8175" y="354074"/>
                </a:lnTo>
                <a:lnTo>
                  <a:pt x="15967" y="382636"/>
                </a:lnTo>
                <a:lnTo>
                  <a:pt x="25944" y="416117"/>
                </a:lnTo>
                <a:lnTo>
                  <a:pt x="42378" y="446485"/>
                </a:lnTo>
                <a:lnTo>
                  <a:pt x="60912" y="479206"/>
                </a:lnTo>
                <a:lnTo>
                  <a:pt x="92384" y="512257"/>
                </a:lnTo>
                <a:lnTo>
                  <a:pt x="120443" y="536207"/>
                </a:lnTo>
                <a:lnTo>
                  <a:pt x="154619" y="561135"/>
                </a:lnTo>
                <a:lnTo>
                  <a:pt x="182514" y="577162"/>
                </a:lnTo>
                <a:lnTo>
                  <a:pt x="210888" y="591171"/>
                </a:lnTo>
                <a:lnTo>
                  <a:pt x="239403" y="601496"/>
                </a:lnTo>
                <a:lnTo>
                  <a:pt x="267961" y="613463"/>
                </a:lnTo>
                <a:lnTo>
                  <a:pt x="297324" y="621594"/>
                </a:lnTo>
                <a:lnTo>
                  <a:pt x="330807" y="624357"/>
                </a:lnTo>
                <a:lnTo>
                  <a:pt x="365069" y="625969"/>
                </a:lnTo>
                <a:lnTo>
                  <a:pt x="396476" y="629533"/>
                </a:lnTo>
                <a:lnTo>
                  <a:pt x="429771" y="627062"/>
                </a:lnTo>
                <a:lnTo>
                  <a:pt x="460097" y="625183"/>
                </a:lnTo>
                <a:lnTo>
                  <a:pt x="489191" y="619952"/>
                </a:lnTo>
                <a:lnTo>
                  <a:pt x="517920" y="613375"/>
                </a:lnTo>
                <a:lnTo>
                  <a:pt x="546540" y="606399"/>
                </a:lnTo>
                <a:lnTo>
                  <a:pt x="575129" y="598511"/>
                </a:lnTo>
                <a:lnTo>
                  <a:pt x="602914" y="586473"/>
                </a:lnTo>
                <a:lnTo>
                  <a:pt x="636155" y="568183"/>
                </a:lnTo>
                <a:lnTo>
                  <a:pt x="669268" y="549283"/>
                </a:lnTo>
                <a:lnTo>
                  <a:pt x="700302" y="517731"/>
                </a:lnTo>
                <a:lnTo>
                  <a:pt x="728358" y="482562"/>
                </a:lnTo>
                <a:lnTo>
                  <a:pt x="747477" y="446915"/>
                </a:lnTo>
                <a:lnTo>
                  <a:pt x="755198" y="417555"/>
                </a:lnTo>
                <a:lnTo>
                  <a:pt x="761427" y="382005"/>
                </a:lnTo>
                <a:lnTo>
                  <a:pt x="762893" y="348201"/>
                </a:lnTo>
                <a:lnTo>
                  <a:pt x="757478" y="313683"/>
                </a:lnTo>
                <a:lnTo>
                  <a:pt x="746649" y="280995"/>
                </a:lnTo>
                <a:lnTo>
                  <a:pt x="733250" y="247991"/>
                </a:lnTo>
                <a:lnTo>
                  <a:pt x="712348" y="213632"/>
                </a:lnTo>
                <a:lnTo>
                  <a:pt x="689992" y="183091"/>
                </a:lnTo>
                <a:lnTo>
                  <a:pt x="666673" y="154128"/>
                </a:lnTo>
                <a:lnTo>
                  <a:pt x="636167" y="125476"/>
                </a:lnTo>
                <a:lnTo>
                  <a:pt x="606387" y="99003"/>
                </a:lnTo>
                <a:lnTo>
                  <a:pt x="573782" y="74459"/>
                </a:lnTo>
                <a:lnTo>
                  <a:pt x="541677" y="52383"/>
                </a:lnTo>
                <a:lnTo>
                  <a:pt x="507701" y="34852"/>
                </a:lnTo>
                <a:lnTo>
                  <a:pt x="474031" y="19718"/>
                </a:lnTo>
                <a:lnTo>
                  <a:pt x="441716" y="7939"/>
                </a:lnTo>
                <a:lnTo>
                  <a:pt x="414864" y="5177"/>
                </a:lnTo>
                <a:lnTo>
                  <a:pt x="386801" y="3564"/>
                </a:lnTo>
                <a:lnTo>
                  <a:pt x="358377" y="0"/>
                </a:lnTo>
                <a:lnTo>
                  <a:pt x="329846" y="2471"/>
                </a:lnTo>
                <a:lnTo>
                  <a:pt x="301285" y="4350"/>
                </a:lnTo>
                <a:lnTo>
                  <a:pt x="272714" y="9581"/>
                </a:lnTo>
                <a:lnTo>
                  <a:pt x="244140" y="16158"/>
                </a:lnTo>
                <a:lnTo>
                  <a:pt x="215566" y="23928"/>
                </a:lnTo>
                <a:lnTo>
                  <a:pt x="187785" y="35931"/>
                </a:lnTo>
                <a:lnTo>
                  <a:pt x="154545" y="54210"/>
                </a:lnTo>
                <a:lnTo>
                  <a:pt x="121433" y="73107"/>
                </a:lnTo>
                <a:lnTo>
                  <a:pt x="91962" y="97037"/>
                </a:lnTo>
                <a:lnTo>
                  <a:pt x="65326" y="119990"/>
                </a:lnTo>
                <a:lnTo>
                  <a:pt x="39638" y="153459"/>
                </a:lnTo>
                <a:lnTo>
                  <a:pt x="22476" y="176997"/>
                </a:lnTo>
                <a:lnTo>
                  <a:pt x="9477" y="210590"/>
                </a:lnTo>
                <a:lnTo>
                  <a:pt x="1410" y="241877"/>
                </a:lnTo>
                <a:lnTo>
                  <a:pt x="0" y="251548"/>
                </a:lnTo>
                <a:lnTo>
                  <a:pt x="6791" y="283232"/>
                </a:lnTo>
                <a:lnTo>
                  <a:pt x="13160" y="30405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 name="SMARTInkShape-164"/>
          <p:cNvSpPr/>
          <p:nvPr/>
        </p:nvSpPr>
        <p:spPr>
          <a:xfrm>
            <a:off x="5900738" y="2622037"/>
            <a:ext cx="834398" cy="935552"/>
          </a:xfrm>
          <a:custGeom>
            <a:avLst/>
            <a:gdLst/>
            <a:ahLst/>
            <a:cxnLst/>
            <a:rect l="0" t="0" r="0" b="0"/>
            <a:pathLst>
              <a:path w="834398" h="935552">
                <a:moveTo>
                  <a:pt x="0" y="935551"/>
                </a:moveTo>
                <a:lnTo>
                  <a:pt x="9942" y="935551"/>
                </a:lnTo>
                <a:lnTo>
                  <a:pt x="14472" y="933434"/>
                </a:lnTo>
                <a:lnTo>
                  <a:pt x="19132" y="930641"/>
                </a:lnTo>
                <a:lnTo>
                  <a:pt x="27175" y="928701"/>
                </a:lnTo>
                <a:lnTo>
                  <a:pt x="44546" y="934584"/>
                </a:lnTo>
                <a:lnTo>
                  <a:pt x="74850" y="935494"/>
                </a:lnTo>
                <a:lnTo>
                  <a:pt x="107605" y="935543"/>
                </a:lnTo>
                <a:lnTo>
                  <a:pt x="139396" y="933433"/>
                </a:lnTo>
                <a:lnTo>
                  <a:pt x="174555" y="929399"/>
                </a:lnTo>
                <a:lnTo>
                  <a:pt x="207958" y="922899"/>
                </a:lnTo>
                <a:lnTo>
                  <a:pt x="238976" y="915486"/>
                </a:lnTo>
                <a:lnTo>
                  <a:pt x="269421" y="904382"/>
                </a:lnTo>
                <a:lnTo>
                  <a:pt x="302431" y="894918"/>
                </a:lnTo>
                <a:lnTo>
                  <a:pt x="333466" y="881619"/>
                </a:lnTo>
                <a:lnTo>
                  <a:pt x="366651" y="862950"/>
                </a:lnTo>
                <a:lnTo>
                  <a:pt x="396944" y="842337"/>
                </a:lnTo>
                <a:lnTo>
                  <a:pt x="416397" y="828241"/>
                </a:lnTo>
                <a:lnTo>
                  <a:pt x="433966" y="820354"/>
                </a:lnTo>
                <a:lnTo>
                  <a:pt x="456792" y="811922"/>
                </a:lnTo>
                <a:lnTo>
                  <a:pt x="483121" y="803125"/>
                </a:lnTo>
                <a:lnTo>
                  <a:pt x="503849" y="794879"/>
                </a:lnTo>
                <a:lnTo>
                  <a:pt x="535347" y="779368"/>
                </a:lnTo>
                <a:lnTo>
                  <a:pt x="570930" y="753455"/>
                </a:lnTo>
                <a:lnTo>
                  <a:pt x="597789" y="725669"/>
                </a:lnTo>
                <a:lnTo>
                  <a:pt x="620829" y="693535"/>
                </a:lnTo>
                <a:lnTo>
                  <a:pt x="646529" y="662671"/>
                </a:lnTo>
                <a:lnTo>
                  <a:pt x="670459" y="629625"/>
                </a:lnTo>
                <a:lnTo>
                  <a:pt x="692632" y="598491"/>
                </a:lnTo>
                <a:lnTo>
                  <a:pt x="710489" y="565365"/>
                </a:lnTo>
                <a:lnTo>
                  <a:pt x="729628" y="530414"/>
                </a:lnTo>
                <a:lnTo>
                  <a:pt x="750379" y="498716"/>
                </a:lnTo>
                <a:lnTo>
                  <a:pt x="767816" y="465423"/>
                </a:lnTo>
                <a:lnTo>
                  <a:pt x="783038" y="434215"/>
                </a:lnTo>
                <a:lnTo>
                  <a:pt x="797602" y="401068"/>
                </a:lnTo>
                <a:lnTo>
                  <a:pt x="808180" y="369903"/>
                </a:lnTo>
                <a:lnTo>
                  <a:pt x="816340" y="340561"/>
                </a:lnTo>
                <a:lnTo>
                  <a:pt x="823785" y="307966"/>
                </a:lnTo>
                <a:lnTo>
                  <a:pt x="831018" y="280758"/>
                </a:lnTo>
                <a:lnTo>
                  <a:pt x="834397" y="253823"/>
                </a:lnTo>
                <a:lnTo>
                  <a:pt x="831605" y="225733"/>
                </a:lnTo>
                <a:lnTo>
                  <a:pt x="823550" y="192707"/>
                </a:lnTo>
                <a:lnTo>
                  <a:pt x="814316" y="158549"/>
                </a:lnTo>
                <a:lnTo>
                  <a:pt x="801055" y="128636"/>
                </a:lnTo>
                <a:lnTo>
                  <a:pt x="782356" y="99797"/>
                </a:lnTo>
                <a:lnTo>
                  <a:pt x="749638" y="67814"/>
                </a:lnTo>
                <a:lnTo>
                  <a:pt x="716519" y="47625"/>
                </a:lnTo>
                <a:lnTo>
                  <a:pt x="684107" y="30467"/>
                </a:lnTo>
                <a:lnTo>
                  <a:pt x="651157" y="19198"/>
                </a:lnTo>
                <a:lnTo>
                  <a:pt x="621383" y="11753"/>
                </a:lnTo>
                <a:lnTo>
                  <a:pt x="595011" y="4520"/>
                </a:lnTo>
                <a:lnTo>
                  <a:pt x="564531" y="1142"/>
                </a:lnTo>
                <a:lnTo>
                  <a:pt x="529289" y="0"/>
                </a:lnTo>
                <a:lnTo>
                  <a:pt x="501931" y="596"/>
                </a:lnTo>
                <a:lnTo>
                  <a:pt x="473716" y="5447"/>
                </a:lnTo>
                <a:lnTo>
                  <a:pt x="446042" y="11118"/>
                </a:lnTo>
                <a:lnTo>
                  <a:pt x="412839" y="17669"/>
                </a:lnTo>
                <a:lnTo>
                  <a:pt x="385319" y="27263"/>
                </a:lnTo>
                <a:lnTo>
                  <a:pt x="357056" y="37249"/>
                </a:lnTo>
                <a:lnTo>
                  <a:pt x="322853" y="51053"/>
                </a:lnTo>
                <a:lnTo>
                  <a:pt x="288257" y="67127"/>
                </a:lnTo>
                <a:lnTo>
                  <a:pt x="257670" y="85589"/>
                </a:lnTo>
                <a:lnTo>
                  <a:pt x="224905" y="104523"/>
                </a:lnTo>
                <a:lnTo>
                  <a:pt x="194356" y="118640"/>
                </a:lnTo>
                <a:lnTo>
                  <a:pt x="163402" y="136716"/>
                </a:lnTo>
                <a:lnTo>
                  <a:pt x="132929" y="149526"/>
                </a:lnTo>
                <a:lnTo>
                  <a:pt x="131481" y="151184"/>
                </a:lnTo>
                <a:lnTo>
                  <a:pt x="129159" y="155756"/>
                </a:lnTo>
                <a:lnTo>
                  <a:pt x="128968" y="155338"/>
                </a:lnTo>
                <a:lnTo>
                  <a:pt x="128637" y="150632"/>
                </a:lnTo>
                <a:lnTo>
                  <a:pt x="142327" y="136081"/>
                </a:lnTo>
                <a:lnTo>
                  <a:pt x="174732" y="110874"/>
                </a:lnTo>
                <a:lnTo>
                  <a:pt x="209691" y="87905"/>
                </a:lnTo>
                <a:lnTo>
                  <a:pt x="244549" y="66339"/>
                </a:lnTo>
                <a:lnTo>
                  <a:pt x="278563" y="43066"/>
                </a:lnTo>
                <a:lnTo>
                  <a:pt x="299989" y="28332"/>
                </a:lnTo>
                <a:lnTo>
                  <a:pt x="296230" y="28305"/>
                </a:lnTo>
                <a:lnTo>
                  <a:pt x="286297" y="32090"/>
                </a:lnTo>
                <a:lnTo>
                  <a:pt x="251007" y="49781"/>
                </a:lnTo>
                <a:lnTo>
                  <a:pt x="215887" y="69672"/>
                </a:lnTo>
                <a:lnTo>
                  <a:pt x="180221" y="87431"/>
                </a:lnTo>
                <a:lnTo>
                  <a:pt x="162672" y="98204"/>
                </a:lnTo>
                <a:lnTo>
                  <a:pt x="150879" y="104609"/>
                </a:lnTo>
                <a:lnTo>
                  <a:pt x="117489" y="132855"/>
                </a:lnTo>
                <a:lnTo>
                  <a:pt x="110570" y="140150"/>
                </a:lnTo>
                <a:lnTo>
                  <a:pt x="107289" y="149317"/>
                </a:lnTo>
                <a:lnTo>
                  <a:pt x="110987" y="153406"/>
                </a:lnTo>
                <a:lnTo>
                  <a:pt x="117061" y="155337"/>
                </a:lnTo>
                <a:lnTo>
                  <a:pt x="129405" y="158541"/>
                </a:lnTo>
                <a:lnTo>
                  <a:pt x="165005" y="171315"/>
                </a:lnTo>
                <a:lnTo>
                  <a:pt x="188061" y="176239"/>
                </a:lnTo>
                <a:lnTo>
                  <a:pt x="205026" y="178979"/>
                </a:lnTo>
                <a:lnTo>
                  <a:pt x="235320" y="189439"/>
                </a:lnTo>
                <a:lnTo>
                  <a:pt x="249842" y="192783"/>
                </a:lnTo>
                <a:lnTo>
                  <a:pt x="281932" y="208509"/>
                </a:lnTo>
                <a:lnTo>
                  <a:pt x="314325" y="2283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 name="SMARTInkShape-165"/>
          <p:cNvSpPr/>
          <p:nvPr/>
        </p:nvSpPr>
        <p:spPr>
          <a:xfrm>
            <a:off x="823812" y="3852057"/>
            <a:ext cx="1040122" cy="626643"/>
          </a:xfrm>
          <a:custGeom>
            <a:avLst/>
            <a:gdLst/>
            <a:ahLst/>
            <a:cxnLst/>
            <a:rect l="0" t="0" r="0" b="0"/>
            <a:pathLst>
              <a:path w="1040122" h="626643">
                <a:moveTo>
                  <a:pt x="19151" y="298462"/>
                </a:moveTo>
                <a:lnTo>
                  <a:pt x="15358" y="298462"/>
                </a:lnTo>
                <a:lnTo>
                  <a:pt x="14241" y="299256"/>
                </a:lnTo>
                <a:lnTo>
                  <a:pt x="13496" y="300578"/>
                </a:lnTo>
                <a:lnTo>
                  <a:pt x="12448" y="308349"/>
                </a:lnTo>
                <a:lnTo>
                  <a:pt x="12859" y="335482"/>
                </a:lnTo>
                <a:lnTo>
                  <a:pt x="21957" y="370071"/>
                </a:lnTo>
                <a:lnTo>
                  <a:pt x="32728" y="404211"/>
                </a:lnTo>
                <a:lnTo>
                  <a:pt x="50426" y="431307"/>
                </a:lnTo>
                <a:lnTo>
                  <a:pt x="84448" y="464314"/>
                </a:lnTo>
                <a:lnTo>
                  <a:pt x="114433" y="491801"/>
                </a:lnTo>
                <a:lnTo>
                  <a:pt x="137698" y="510596"/>
                </a:lnTo>
                <a:lnTo>
                  <a:pt x="163913" y="529533"/>
                </a:lnTo>
                <a:lnTo>
                  <a:pt x="191440" y="546416"/>
                </a:lnTo>
                <a:lnTo>
                  <a:pt x="220342" y="561858"/>
                </a:lnTo>
                <a:lnTo>
                  <a:pt x="251709" y="576658"/>
                </a:lnTo>
                <a:lnTo>
                  <a:pt x="286287" y="589056"/>
                </a:lnTo>
                <a:lnTo>
                  <a:pt x="304398" y="594585"/>
                </a:lnTo>
                <a:lnTo>
                  <a:pt x="322821" y="599065"/>
                </a:lnTo>
                <a:lnTo>
                  <a:pt x="341454" y="602845"/>
                </a:lnTo>
                <a:lnTo>
                  <a:pt x="360226" y="606159"/>
                </a:lnTo>
                <a:lnTo>
                  <a:pt x="379090" y="609162"/>
                </a:lnTo>
                <a:lnTo>
                  <a:pt x="398017" y="611958"/>
                </a:lnTo>
                <a:lnTo>
                  <a:pt x="416984" y="614615"/>
                </a:lnTo>
                <a:lnTo>
                  <a:pt x="436773" y="617181"/>
                </a:lnTo>
                <a:lnTo>
                  <a:pt x="457109" y="619685"/>
                </a:lnTo>
                <a:lnTo>
                  <a:pt x="477810" y="622148"/>
                </a:lnTo>
                <a:lnTo>
                  <a:pt x="497961" y="623790"/>
                </a:lnTo>
                <a:lnTo>
                  <a:pt x="517745" y="624885"/>
                </a:lnTo>
                <a:lnTo>
                  <a:pt x="537285" y="625615"/>
                </a:lnTo>
                <a:lnTo>
                  <a:pt x="557454" y="626101"/>
                </a:lnTo>
                <a:lnTo>
                  <a:pt x="578045" y="626425"/>
                </a:lnTo>
                <a:lnTo>
                  <a:pt x="598915" y="626642"/>
                </a:lnTo>
                <a:lnTo>
                  <a:pt x="619179" y="625992"/>
                </a:lnTo>
                <a:lnTo>
                  <a:pt x="639038" y="624765"/>
                </a:lnTo>
                <a:lnTo>
                  <a:pt x="658628" y="623154"/>
                </a:lnTo>
                <a:lnTo>
                  <a:pt x="678037" y="620492"/>
                </a:lnTo>
                <a:lnTo>
                  <a:pt x="697327" y="617130"/>
                </a:lnTo>
                <a:lnTo>
                  <a:pt x="716537" y="613301"/>
                </a:lnTo>
                <a:lnTo>
                  <a:pt x="735694" y="609161"/>
                </a:lnTo>
                <a:lnTo>
                  <a:pt x="754815" y="604813"/>
                </a:lnTo>
                <a:lnTo>
                  <a:pt x="773912" y="600327"/>
                </a:lnTo>
                <a:lnTo>
                  <a:pt x="807831" y="588993"/>
                </a:lnTo>
                <a:lnTo>
                  <a:pt x="839575" y="575224"/>
                </a:lnTo>
                <a:lnTo>
                  <a:pt x="872205" y="558521"/>
                </a:lnTo>
                <a:lnTo>
                  <a:pt x="900994" y="540515"/>
                </a:lnTo>
                <a:lnTo>
                  <a:pt x="927019" y="521928"/>
                </a:lnTo>
                <a:lnTo>
                  <a:pt x="962395" y="492820"/>
                </a:lnTo>
                <a:lnTo>
                  <a:pt x="988664" y="458620"/>
                </a:lnTo>
                <a:lnTo>
                  <a:pt x="1004083" y="432350"/>
                </a:lnTo>
                <a:lnTo>
                  <a:pt x="1016756" y="406915"/>
                </a:lnTo>
                <a:lnTo>
                  <a:pt x="1026887" y="381588"/>
                </a:lnTo>
                <a:lnTo>
                  <a:pt x="1034036" y="354457"/>
                </a:lnTo>
                <a:lnTo>
                  <a:pt x="1037742" y="326524"/>
                </a:lnTo>
                <a:lnTo>
                  <a:pt x="1039389" y="298233"/>
                </a:lnTo>
                <a:lnTo>
                  <a:pt x="1040121" y="269786"/>
                </a:lnTo>
                <a:lnTo>
                  <a:pt x="1038330" y="243383"/>
                </a:lnTo>
                <a:lnTo>
                  <a:pt x="1033300" y="217626"/>
                </a:lnTo>
                <a:lnTo>
                  <a:pt x="1023127" y="190304"/>
                </a:lnTo>
                <a:lnTo>
                  <a:pt x="1004013" y="155731"/>
                </a:lnTo>
                <a:lnTo>
                  <a:pt x="979475" y="121586"/>
                </a:lnTo>
                <a:lnTo>
                  <a:pt x="948304" y="90126"/>
                </a:lnTo>
                <a:lnTo>
                  <a:pt x="913933" y="64489"/>
                </a:lnTo>
                <a:lnTo>
                  <a:pt x="886202" y="49218"/>
                </a:lnTo>
                <a:lnTo>
                  <a:pt x="855357" y="35286"/>
                </a:lnTo>
                <a:lnTo>
                  <a:pt x="823127" y="23803"/>
                </a:lnTo>
                <a:lnTo>
                  <a:pt x="805166" y="19313"/>
                </a:lnTo>
                <a:lnTo>
                  <a:pt x="786048" y="15525"/>
                </a:lnTo>
                <a:lnTo>
                  <a:pt x="766160" y="12206"/>
                </a:lnTo>
                <a:lnTo>
                  <a:pt x="746550" y="9200"/>
                </a:lnTo>
                <a:lnTo>
                  <a:pt x="727127" y="6402"/>
                </a:lnTo>
                <a:lnTo>
                  <a:pt x="707829" y="3743"/>
                </a:lnTo>
                <a:lnTo>
                  <a:pt x="687026" y="1970"/>
                </a:lnTo>
                <a:lnTo>
                  <a:pt x="665219" y="788"/>
                </a:lnTo>
                <a:lnTo>
                  <a:pt x="642744" y="0"/>
                </a:lnTo>
                <a:lnTo>
                  <a:pt x="619823" y="269"/>
                </a:lnTo>
                <a:lnTo>
                  <a:pt x="596605" y="1241"/>
                </a:lnTo>
                <a:lnTo>
                  <a:pt x="573189" y="2683"/>
                </a:lnTo>
                <a:lnTo>
                  <a:pt x="550435" y="6026"/>
                </a:lnTo>
                <a:lnTo>
                  <a:pt x="528121" y="10636"/>
                </a:lnTo>
                <a:lnTo>
                  <a:pt x="506102" y="16090"/>
                </a:lnTo>
                <a:lnTo>
                  <a:pt x="483485" y="21314"/>
                </a:lnTo>
                <a:lnTo>
                  <a:pt x="460469" y="26384"/>
                </a:lnTo>
                <a:lnTo>
                  <a:pt x="437188" y="31352"/>
                </a:lnTo>
                <a:lnTo>
                  <a:pt x="414523" y="37839"/>
                </a:lnTo>
                <a:lnTo>
                  <a:pt x="392270" y="45338"/>
                </a:lnTo>
                <a:lnTo>
                  <a:pt x="370291" y="53512"/>
                </a:lnTo>
                <a:lnTo>
                  <a:pt x="349288" y="62137"/>
                </a:lnTo>
                <a:lnTo>
                  <a:pt x="328936" y="71062"/>
                </a:lnTo>
                <a:lnTo>
                  <a:pt x="309018" y="80187"/>
                </a:lnTo>
                <a:lnTo>
                  <a:pt x="288595" y="90239"/>
                </a:lnTo>
                <a:lnTo>
                  <a:pt x="267837" y="100909"/>
                </a:lnTo>
                <a:lnTo>
                  <a:pt x="246854" y="111991"/>
                </a:lnTo>
                <a:lnTo>
                  <a:pt x="227309" y="124142"/>
                </a:lnTo>
                <a:lnTo>
                  <a:pt x="208723" y="137005"/>
                </a:lnTo>
                <a:lnTo>
                  <a:pt x="173255" y="163203"/>
                </a:lnTo>
                <a:lnTo>
                  <a:pt x="138971" y="188076"/>
                </a:lnTo>
                <a:lnTo>
                  <a:pt x="109445" y="214477"/>
                </a:lnTo>
                <a:lnTo>
                  <a:pt x="83094" y="242085"/>
                </a:lnTo>
                <a:lnTo>
                  <a:pt x="58153" y="270230"/>
                </a:lnTo>
                <a:lnTo>
                  <a:pt x="38073" y="296498"/>
                </a:lnTo>
                <a:lnTo>
                  <a:pt x="22004" y="321401"/>
                </a:lnTo>
                <a:lnTo>
                  <a:pt x="9571" y="345699"/>
                </a:lnTo>
                <a:lnTo>
                  <a:pt x="2987" y="369727"/>
                </a:lnTo>
                <a:lnTo>
                  <a:pt x="60" y="393635"/>
                </a:lnTo>
                <a:lnTo>
                  <a:pt x="0" y="428614"/>
                </a:lnTo>
                <a:lnTo>
                  <a:pt x="5612" y="449441"/>
                </a:lnTo>
                <a:lnTo>
                  <a:pt x="21489" y="475223"/>
                </a:lnTo>
                <a:lnTo>
                  <a:pt x="55177" y="510416"/>
                </a:lnTo>
                <a:lnTo>
                  <a:pt x="88247" y="534688"/>
                </a:lnTo>
                <a:lnTo>
                  <a:pt x="97732" y="54134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 name="SMARTInkShape-166"/>
          <p:cNvSpPr/>
          <p:nvPr/>
        </p:nvSpPr>
        <p:spPr>
          <a:xfrm>
            <a:off x="646054" y="2971801"/>
            <a:ext cx="1949906" cy="1207294"/>
          </a:xfrm>
          <a:custGeom>
            <a:avLst/>
            <a:gdLst/>
            <a:ahLst/>
            <a:cxnLst/>
            <a:rect l="0" t="0" r="0" b="0"/>
            <a:pathLst>
              <a:path w="1949906" h="1207294">
                <a:moveTo>
                  <a:pt x="396934" y="1207293"/>
                </a:moveTo>
                <a:lnTo>
                  <a:pt x="396934" y="1194292"/>
                </a:lnTo>
                <a:lnTo>
                  <a:pt x="386990" y="1183175"/>
                </a:lnTo>
                <a:lnTo>
                  <a:pt x="382460" y="1180699"/>
                </a:lnTo>
                <a:lnTo>
                  <a:pt x="371214" y="1179305"/>
                </a:lnTo>
                <a:lnTo>
                  <a:pt x="338425" y="1178795"/>
                </a:lnTo>
                <a:lnTo>
                  <a:pt x="303326" y="1178733"/>
                </a:lnTo>
                <a:lnTo>
                  <a:pt x="275271" y="1176605"/>
                </a:lnTo>
                <a:lnTo>
                  <a:pt x="246850" y="1173065"/>
                </a:lnTo>
                <a:lnTo>
                  <a:pt x="218321" y="1169899"/>
                </a:lnTo>
                <a:lnTo>
                  <a:pt x="189759" y="1163934"/>
                </a:lnTo>
                <a:lnTo>
                  <a:pt x="155456" y="1154807"/>
                </a:lnTo>
                <a:lnTo>
                  <a:pt x="133033" y="1147732"/>
                </a:lnTo>
                <a:lnTo>
                  <a:pt x="120630" y="1138753"/>
                </a:lnTo>
                <a:lnTo>
                  <a:pt x="89908" y="1112425"/>
                </a:lnTo>
                <a:lnTo>
                  <a:pt x="63893" y="1084488"/>
                </a:lnTo>
                <a:lnTo>
                  <a:pt x="41907" y="1049951"/>
                </a:lnTo>
                <a:lnTo>
                  <a:pt x="26855" y="1021520"/>
                </a:lnTo>
                <a:lnTo>
                  <a:pt x="14299" y="988063"/>
                </a:lnTo>
                <a:lnTo>
                  <a:pt x="6291" y="955585"/>
                </a:lnTo>
                <a:lnTo>
                  <a:pt x="4698" y="928190"/>
                </a:lnTo>
                <a:lnTo>
                  <a:pt x="2109" y="899964"/>
                </a:lnTo>
                <a:lnTo>
                  <a:pt x="0" y="880996"/>
                </a:lnTo>
                <a:lnTo>
                  <a:pt x="2481" y="852467"/>
                </a:lnTo>
                <a:lnTo>
                  <a:pt x="4363" y="823906"/>
                </a:lnTo>
                <a:lnTo>
                  <a:pt x="10388" y="795335"/>
                </a:lnTo>
                <a:lnTo>
                  <a:pt x="21875" y="766761"/>
                </a:lnTo>
                <a:lnTo>
                  <a:pt x="36127" y="738186"/>
                </a:lnTo>
                <a:lnTo>
                  <a:pt x="54284" y="708818"/>
                </a:lnTo>
                <a:lnTo>
                  <a:pt x="71658" y="676127"/>
                </a:lnTo>
                <a:lnTo>
                  <a:pt x="96209" y="645980"/>
                </a:lnTo>
                <a:lnTo>
                  <a:pt x="123592" y="616145"/>
                </a:lnTo>
                <a:lnTo>
                  <a:pt x="152607" y="583316"/>
                </a:lnTo>
                <a:lnTo>
                  <a:pt x="185987" y="553128"/>
                </a:lnTo>
                <a:lnTo>
                  <a:pt x="221013" y="524075"/>
                </a:lnTo>
                <a:lnTo>
                  <a:pt x="244663" y="504914"/>
                </a:lnTo>
                <a:lnTo>
                  <a:pt x="272637" y="485814"/>
                </a:lnTo>
                <a:lnTo>
                  <a:pt x="302003" y="467536"/>
                </a:lnTo>
                <a:lnTo>
                  <a:pt x="328284" y="451475"/>
                </a:lnTo>
                <a:lnTo>
                  <a:pt x="355310" y="436398"/>
                </a:lnTo>
                <a:lnTo>
                  <a:pt x="383990" y="420967"/>
                </a:lnTo>
                <a:lnTo>
                  <a:pt x="415258" y="403525"/>
                </a:lnTo>
                <a:lnTo>
                  <a:pt x="447676" y="387306"/>
                </a:lnTo>
                <a:lnTo>
                  <a:pt x="479811" y="372161"/>
                </a:lnTo>
                <a:lnTo>
                  <a:pt x="509968" y="357492"/>
                </a:lnTo>
                <a:lnTo>
                  <a:pt x="541363" y="345151"/>
                </a:lnTo>
                <a:lnTo>
                  <a:pt x="573837" y="333581"/>
                </a:lnTo>
                <a:lnTo>
                  <a:pt x="606790" y="320502"/>
                </a:lnTo>
                <a:lnTo>
                  <a:pt x="639957" y="308867"/>
                </a:lnTo>
                <a:lnTo>
                  <a:pt x="674013" y="297611"/>
                </a:lnTo>
                <a:lnTo>
                  <a:pt x="691984" y="291276"/>
                </a:lnTo>
                <a:lnTo>
                  <a:pt x="710315" y="284671"/>
                </a:lnTo>
                <a:lnTo>
                  <a:pt x="745500" y="273099"/>
                </a:lnTo>
                <a:lnTo>
                  <a:pt x="780452" y="262664"/>
                </a:lnTo>
                <a:lnTo>
                  <a:pt x="798662" y="257659"/>
                </a:lnTo>
                <a:lnTo>
                  <a:pt x="817153" y="252735"/>
                </a:lnTo>
                <a:lnTo>
                  <a:pt x="835830" y="247865"/>
                </a:lnTo>
                <a:lnTo>
                  <a:pt x="854631" y="243030"/>
                </a:lnTo>
                <a:lnTo>
                  <a:pt x="873515" y="238220"/>
                </a:lnTo>
                <a:lnTo>
                  <a:pt x="891661" y="233425"/>
                </a:lnTo>
                <a:lnTo>
                  <a:pt x="926639" y="223865"/>
                </a:lnTo>
                <a:lnTo>
                  <a:pt x="945333" y="219093"/>
                </a:lnTo>
                <a:lnTo>
                  <a:pt x="964940" y="214324"/>
                </a:lnTo>
                <a:lnTo>
                  <a:pt x="985154" y="209558"/>
                </a:lnTo>
                <a:lnTo>
                  <a:pt x="1004981" y="204792"/>
                </a:lnTo>
                <a:lnTo>
                  <a:pt x="1024548" y="200028"/>
                </a:lnTo>
                <a:lnTo>
                  <a:pt x="1043943" y="195264"/>
                </a:lnTo>
                <a:lnTo>
                  <a:pt x="1063223" y="190501"/>
                </a:lnTo>
                <a:lnTo>
                  <a:pt x="1082427" y="185738"/>
                </a:lnTo>
                <a:lnTo>
                  <a:pt x="1101579" y="180975"/>
                </a:lnTo>
                <a:lnTo>
                  <a:pt x="1121491" y="177006"/>
                </a:lnTo>
                <a:lnTo>
                  <a:pt x="1141909" y="173566"/>
                </a:lnTo>
                <a:lnTo>
                  <a:pt x="1162665" y="170479"/>
                </a:lnTo>
                <a:lnTo>
                  <a:pt x="1182853" y="167628"/>
                </a:lnTo>
                <a:lnTo>
                  <a:pt x="1202661" y="164932"/>
                </a:lnTo>
                <a:lnTo>
                  <a:pt x="1222216" y="162342"/>
                </a:lnTo>
                <a:lnTo>
                  <a:pt x="1242397" y="159821"/>
                </a:lnTo>
                <a:lnTo>
                  <a:pt x="1262995" y="157347"/>
                </a:lnTo>
                <a:lnTo>
                  <a:pt x="1283870" y="154904"/>
                </a:lnTo>
                <a:lnTo>
                  <a:pt x="1304931" y="152482"/>
                </a:lnTo>
                <a:lnTo>
                  <a:pt x="1326115" y="150073"/>
                </a:lnTo>
                <a:lnTo>
                  <a:pt x="1347382" y="147673"/>
                </a:lnTo>
                <a:lnTo>
                  <a:pt x="1368703" y="146073"/>
                </a:lnTo>
                <a:lnTo>
                  <a:pt x="1390061" y="145007"/>
                </a:lnTo>
                <a:lnTo>
                  <a:pt x="1411443" y="144296"/>
                </a:lnTo>
                <a:lnTo>
                  <a:pt x="1432049" y="143028"/>
                </a:lnTo>
                <a:lnTo>
                  <a:pt x="1452135" y="141389"/>
                </a:lnTo>
                <a:lnTo>
                  <a:pt x="1471876" y="139503"/>
                </a:lnTo>
                <a:lnTo>
                  <a:pt x="1492181" y="138245"/>
                </a:lnTo>
                <a:lnTo>
                  <a:pt x="1512861" y="137407"/>
                </a:lnTo>
                <a:lnTo>
                  <a:pt x="1533791" y="136848"/>
                </a:lnTo>
                <a:lnTo>
                  <a:pt x="1554095" y="136476"/>
                </a:lnTo>
                <a:lnTo>
                  <a:pt x="1573981" y="136227"/>
                </a:lnTo>
                <a:lnTo>
                  <a:pt x="1593588" y="136062"/>
                </a:lnTo>
                <a:lnTo>
                  <a:pt x="1613009" y="135951"/>
                </a:lnTo>
                <a:lnTo>
                  <a:pt x="1632307" y="135878"/>
                </a:lnTo>
                <a:lnTo>
                  <a:pt x="1651522" y="135828"/>
                </a:lnTo>
                <a:lnTo>
                  <a:pt x="1670682" y="135796"/>
                </a:lnTo>
                <a:lnTo>
                  <a:pt x="1689806" y="135774"/>
                </a:lnTo>
                <a:lnTo>
                  <a:pt x="1708904" y="135759"/>
                </a:lnTo>
                <a:lnTo>
                  <a:pt x="1742825" y="135743"/>
                </a:lnTo>
                <a:lnTo>
                  <a:pt x="1774570" y="135736"/>
                </a:lnTo>
                <a:lnTo>
                  <a:pt x="1807200" y="135733"/>
                </a:lnTo>
                <a:lnTo>
                  <a:pt x="1835989" y="135731"/>
                </a:lnTo>
                <a:lnTo>
                  <a:pt x="1861220" y="134937"/>
                </a:lnTo>
                <a:lnTo>
                  <a:pt x="1892481" y="130027"/>
                </a:lnTo>
                <a:lnTo>
                  <a:pt x="1916384" y="122752"/>
                </a:lnTo>
                <a:lnTo>
                  <a:pt x="1946234" y="100437"/>
                </a:lnTo>
                <a:lnTo>
                  <a:pt x="1948913" y="97914"/>
                </a:lnTo>
                <a:lnTo>
                  <a:pt x="1949905" y="94644"/>
                </a:lnTo>
                <a:lnTo>
                  <a:pt x="1948891" y="86778"/>
                </a:lnTo>
                <a:lnTo>
                  <a:pt x="1940065" y="73424"/>
                </a:lnTo>
                <a:lnTo>
                  <a:pt x="1908362" y="55608"/>
                </a:lnTo>
                <a:lnTo>
                  <a:pt x="1879814" y="42405"/>
                </a:lnTo>
                <a:lnTo>
                  <a:pt x="1846220" y="30555"/>
                </a:lnTo>
                <a:lnTo>
                  <a:pt x="1822111" y="24692"/>
                </a:lnTo>
                <a:lnTo>
                  <a:pt x="1795521" y="19440"/>
                </a:lnTo>
                <a:lnTo>
                  <a:pt x="1767828" y="14460"/>
                </a:lnTo>
                <a:lnTo>
                  <a:pt x="1740439" y="10395"/>
                </a:lnTo>
                <a:lnTo>
                  <a:pt x="1715036" y="8588"/>
                </a:lnTo>
                <a:lnTo>
                  <a:pt x="1690518" y="5668"/>
                </a:lnTo>
                <a:lnTo>
                  <a:pt x="1658634" y="1679"/>
                </a:lnTo>
                <a:lnTo>
                  <a:pt x="1626528" y="331"/>
                </a:lnTo>
                <a:lnTo>
                  <a:pt x="1601661" y="18"/>
                </a:lnTo>
                <a:lnTo>
                  <a:pt x="1617816" y="0"/>
                </a:lnTo>
                <a:lnTo>
                  <a:pt x="1647716" y="4909"/>
                </a:lnTo>
                <a:lnTo>
                  <a:pt x="1679643" y="7275"/>
                </a:lnTo>
                <a:lnTo>
                  <a:pt x="1715032" y="12650"/>
                </a:lnTo>
                <a:lnTo>
                  <a:pt x="1741580" y="16999"/>
                </a:lnTo>
                <a:lnTo>
                  <a:pt x="1769254" y="23694"/>
                </a:lnTo>
                <a:lnTo>
                  <a:pt x="1795842" y="31961"/>
                </a:lnTo>
                <a:lnTo>
                  <a:pt x="1829453" y="45541"/>
                </a:lnTo>
                <a:lnTo>
                  <a:pt x="1862607" y="58825"/>
                </a:lnTo>
                <a:lnTo>
                  <a:pt x="1893831" y="72943"/>
                </a:lnTo>
                <a:lnTo>
                  <a:pt x="1911729" y="86992"/>
                </a:lnTo>
                <a:lnTo>
                  <a:pt x="1915519" y="94490"/>
                </a:lnTo>
                <a:lnTo>
                  <a:pt x="1916531" y="98712"/>
                </a:lnTo>
                <a:lnTo>
                  <a:pt x="1915537" y="107636"/>
                </a:lnTo>
                <a:lnTo>
                  <a:pt x="1911656" y="116894"/>
                </a:lnTo>
                <a:lnTo>
                  <a:pt x="1899752" y="131031"/>
                </a:lnTo>
                <a:lnTo>
                  <a:pt x="1867952" y="154788"/>
                </a:lnTo>
                <a:lnTo>
                  <a:pt x="1834944" y="180329"/>
                </a:lnTo>
                <a:lnTo>
                  <a:pt x="1802554" y="213008"/>
                </a:lnTo>
                <a:lnTo>
                  <a:pt x="1769609" y="242629"/>
                </a:lnTo>
                <a:lnTo>
                  <a:pt x="1739959" y="27146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312873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600199"/>
          </a:xfrm>
        </p:spPr>
        <p:txBody>
          <a:bodyPr anchor="t"/>
          <a:lstStyle/>
          <a:p>
            <a:r>
              <a:rPr lang="en-US" sz="2500" dirty="0" smtClean="0"/>
              <a:t>Next! Paragraph 4:</a:t>
            </a:r>
            <a:br>
              <a:rPr lang="en-US" sz="2500" dirty="0" smtClean="0"/>
            </a:br>
            <a:r>
              <a:rPr lang="en-US" sz="2500" dirty="0" smtClean="0"/>
              <a:t>Door partner read out loud.</a:t>
            </a:r>
            <a:br>
              <a:rPr lang="en-US" sz="2500" dirty="0" smtClean="0"/>
            </a:br>
            <a:r>
              <a:rPr lang="en-US" sz="2500" dirty="0"/>
              <a:t>Answer the questions in your notes</a:t>
            </a:r>
          </a:p>
        </p:txBody>
      </p:sp>
      <p:sp>
        <p:nvSpPr>
          <p:cNvPr id="3" name="Text Placeholder 2"/>
          <p:cNvSpPr>
            <a:spLocks noGrp="1"/>
          </p:cNvSpPr>
          <p:nvPr>
            <p:ph type="body" idx="1"/>
          </p:nvPr>
        </p:nvSpPr>
        <p:spPr>
          <a:xfrm>
            <a:off x="609600" y="2133600"/>
            <a:ext cx="7772400" cy="3886200"/>
          </a:xfrm>
        </p:spPr>
        <p:txBody>
          <a:bodyPr anchor="t"/>
          <a:lstStyle/>
          <a:p>
            <a:pPr marL="152400" indent="0">
              <a:buNone/>
            </a:pPr>
            <a:r>
              <a:rPr lang="en-US" sz="2000" dirty="0" smtClean="0"/>
              <a:t>Door partner: </a:t>
            </a:r>
            <a:r>
              <a:rPr lang="en-US" sz="2000" dirty="0"/>
              <a:t>What in “A Call for Unity” is MLK specifically rebutting? </a:t>
            </a:r>
          </a:p>
          <a:p>
            <a:pPr marL="152400" indent="0">
              <a:buNone/>
            </a:pPr>
            <a:endParaRPr lang="en-US" sz="2000" dirty="0"/>
          </a:p>
          <a:p>
            <a:pPr marL="152400" indent="0">
              <a:buNone/>
            </a:pPr>
            <a:endParaRPr lang="en-US" sz="2000" dirty="0" smtClean="0"/>
          </a:p>
          <a:p>
            <a:pPr marL="152400" indent="0">
              <a:buNone/>
            </a:pPr>
            <a:r>
              <a:rPr lang="en-US" sz="2000" dirty="0" smtClean="0"/>
              <a:t>Window partner: Why </a:t>
            </a:r>
            <a:r>
              <a:rPr lang="en-US" sz="2000" dirty="0"/>
              <a:t>isn’t he an “outsider”?</a:t>
            </a:r>
          </a:p>
          <a:p>
            <a:pPr marL="152400" indent="0">
              <a:buNone/>
            </a:pPr>
            <a:endParaRPr lang="en-US" sz="2000" dirty="0"/>
          </a:p>
        </p:txBody>
      </p:sp>
      <mc:AlternateContent xmlns:mc="http://schemas.openxmlformats.org/markup-compatibility/2006" xmlns:p14="http://schemas.microsoft.com/office/powerpoint/2010/main">
        <mc:Choice Requires="p14">
          <p:contentPart p14:bwMode="auto" r:id="rId3">
            <p14:nvContentPartPr>
              <p14:cNvPr id="8" name="Ink 7"/>
              <p14:cNvContentPartPr/>
              <p14:nvPr/>
            </p14:nvContentPartPr>
            <p14:xfrm>
              <a:off x="2013364" y="2937778"/>
              <a:ext cx="19440" cy="0"/>
            </p14:xfrm>
          </p:contentPart>
        </mc:Choice>
        <mc:Fallback xmlns="">
          <p:pic>
            <p:nvPicPr>
              <p:cNvPr id="8" name="Ink 7"/>
              <p:cNvPicPr/>
              <p:nvPr/>
            </p:nvPicPr>
            <p:blipFill>
              <a:blip r:embed="rId4"/>
              <a:stretch>
                <a:fillRect/>
              </a:stretch>
            </p:blipFill>
            <p:spPr>
              <a:xfrm>
                <a:off x="0" y="0"/>
                <a:ext cx="19440" cy="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4" name="Ink 13"/>
              <p14:cNvContentPartPr/>
              <p14:nvPr/>
            </p14:nvContentPartPr>
            <p14:xfrm>
              <a:off x="1995004" y="2910058"/>
              <a:ext cx="65160" cy="0"/>
            </p14:xfrm>
          </p:contentPart>
        </mc:Choice>
        <mc:Fallback xmlns="">
          <p:pic>
            <p:nvPicPr>
              <p:cNvPr id="14" name="Ink 13"/>
              <p:cNvPicPr/>
              <p:nvPr/>
            </p:nvPicPr>
            <p:blipFill>
              <a:blip r:embed="rId6"/>
              <a:stretch>
                <a:fillRect/>
              </a:stretch>
            </p:blipFill>
            <p:spPr>
              <a:xfrm>
                <a:off x="0" y="0"/>
                <a:ext cx="65160" cy="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5" name="Ink 14"/>
              <p14:cNvContentPartPr/>
              <p14:nvPr/>
            </p14:nvContentPartPr>
            <p14:xfrm>
              <a:off x="650044" y="2620978"/>
              <a:ext cx="2731320" cy="565560"/>
            </p14:xfrm>
          </p:contentPart>
        </mc:Choice>
        <mc:Fallback xmlns="">
          <p:pic>
            <p:nvPicPr>
              <p:cNvPr id="15" name="Ink 14"/>
              <p:cNvPicPr/>
              <p:nvPr/>
            </p:nvPicPr>
            <p:blipFill>
              <a:blip r:embed="rId8"/>
              <a:stretch>
                <a:fillRect/>
              </a:stretch>
            </p:blipFill>
            <p:spPr>
              <a:xfrm>
                <a:off x="638164" y="2609098"/>
                <a:ext cx="2755080" cy="589680"/>
              </a:xfrm>
              <a:prstGeom prst="rect">
                <a:avLst/>
              </a:prstGeom>
            </p:spPr>
          </p:pic>
        </mc:Fallback>
      </mc:AlternateContent>
      <p:grpSp>
        <p:nvGrpSpPr>
          <p:cNvPr id="36" name="SMARTInkShape-Group26"/>
          <p:cNvGrpSpPr/>
          <p:nvPr/>
        </p:nvGrpSpPr>
        <p:grpSpPr>
          <a:xfrm>
            <a:off x="4900613" y="2507456"/>
            <a:ext cx="2744548" cy="1850233"/>
            <a:chOff x="4900613" y="2507456"/>
            <a:chExt cx="2744548" cy="1850233"/>
          </a:xfrm>
        </p:grpSpPr>
        <p:sp>
          <p:nvSpPr>
            <p:cNvPr id="16" name="SMARTInkShape-167"/>
            <p:cNvSpPr/>
            <p:nvPr/>
          </p:nvSpPr>
          <p:spPr>
            <a:xfrm>
              <a:off x="5158865" y="2765650"/>
              <a:ext cx="162334" cy="248558"/>
            </a:xfrm>
            <a:custGeom>
              <a:avLst/>
              <a:gdLst/>
              <a:ahLst/>
              <a:cxnLst/>
              <a:rect l="0" t="0" r="0" b="0"/>
              <a:pathLst>
                <a:path w="162334" h="248558">
                  <a:moveTo>
                    <a:pt x="127510" y="13269"/>
                  </a:moveTo>
                  <a:lnTo>
                    <a:pt x="123718" y="13269"/>
                  </a:lnTo>
                  <a:lnTo>
                    <a:pt x="122600" y="12475"/>
                  </a:lnTo>
                  <a:lnTo>
                    <a:pt x="121856" y="11152"/>
                  </a:lnTo>
                  <a:lnTo>
                    <a:pt x="121359" y="9476"/>
                  </a:lnTo>
                  <a:lnTo>
                    <a:pt x="120234" y="8359"/>
                  </a:lnTo>
                  <a:lnTo>
                    <a:pt x="116868" y="7118"/>
                  </a:lnTo>
                  <a:lnTo>
                    <a:pt x="110510" y="6419"/>
                  </a:lnTo>
                  <a:lnTo>
                    <a:pt x="109033" y="5527"/>
                  </a:lnTo>
                  <a:lnTo>
                    <a:pt x="108048" y="4139"/>
                  </a:lnTo>
                  <a:lnTo>
                    <a:pt x="107392" y="2420"/>
                  </a:lnTo>
                  <a:lnTo>
                    <a:pt x="106160" y="1274"/>
                  </a:lnTo>
                  <a:lnTo>
                    <a:pt x="102675" y="0"/>
                  </a:lnTo>
                  <a:lnTo>
                    <a:pt x="100635" y="454"/>
                  </a:lnTo>
                  <a:lnTo>
                    <a:pt x="91657" y="4770"/>
                  </a:lnTo>
                  <a:lnTo>
                    <a:pt x="82491" y="7840"/>
                  </a:lnTo>
                  <a:lnTo>
                    <a:pt x="71838" y="13777"/>
                  </a:lnTo>
                  <a:lnTo>
                    <a:pt x="66254" y="19051"/>
                  </a:lnTo>
                  <a:lnTo>
                    <a:pt x="40422" y="53883"/>
                  </a:lnTo>
                  <a:lnTo>
                    <a:pt x="21978" y="85351"/>
                  </a:lnTo>
                  <a:lnTo>
                    <a:pt x="8661" y="120510"/>
                  </a:lnTo>
                  <a:lnTo>
                    <a:pt x="1081" y="149017"/>
                  </a:lnTo>
                  <a:lnTo>
                    <a:pt x="0" y="183927"/>
                  </a:lnTo>
                  <a:lnTo>
                    <a:pt x="11132" y="215397"/>
                  </a:lnTo>
                  <a:lnTo>
                    <a:pt x="18856" y="229086"/>
                  </a:lnTo>
                  <a:lnTo>
                    <a:pt x="35286" y="241225"/>
                  </a:lnTo>
                  <a:lnTo>
                    <a:pt x="44453" y="245551"/>
                  </a:lnTo>
                  <a:lnTo>
                    <a:pt x="68017" y="248557"/>
                  </a:lnTo>
                  <a:lnTo>
                    <a:pt x="82277" y="245085"/>
                  </a:lnTo>
                  <a:lnTo>
                    <a:pt x="115605" y="221803"/>
                  </a:lnTo>
                  <a:lnTo>
                    <a:pt x="139269" y="189121"/>
                  </a:lnTo>
                  <a:lnTo>
                    <a:pt x="157349" y="159575"/>
                  </a:lnTo>
                  <a:lnTo>
                    <a:pt x="162067" y="134773"/>
                  </a:lnTo>
                  <a:lnTo>
                    <a:pt x="162333" y="99061"/>
                  </a:lnTo>
                  <a:lnTo>
                    <a:pt x="155151" y="69046"/>
                  </a:lnTo>
                  <a:lnTo>
                    <a:pt x="125187" y="39502"/>
                  </a:lnTo>
                  <a:lnTo>
                    <a:pt x="120393" y="36834"/>
                  </a:lnTo>
                  <a:lnTo>
                    <a:pt x="106079" y="347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168"/>
            <p:cNvSpPr/>
            <p:nvPr/>
          </p:nvSpPr>
          <p:spPr>
            <a:xfrm>
              <a:off x="5364956" y="2823647"/>
              <a:ext cx="200026" cy="175151"/>
            </a:xfrm>
            <a:custGeom>
              <a:avLst/>
              <a:gdLst/>
              <a:ahLst/>
              <a:cxnLst/>
              <a:rect l="0" t="0" r="0" b="0"/>
              <a:pathLst>
                <a:path w="200026" h="175151">
                  <a:moveTo>
                    <a:pt x="0" y="48141"/>
                  </a:moveTo>
                  <a:lnTo>
                    <a:pt x="0" y="79204"/>
                  </a:lnTo>
                  <a:lnTo>
                    <a:pt x="3792" y="109574"/>
                  </a:lnTo>
                  <a:lnTo>
                    <a:pt x="7276" y="139651"/>
                  </a:lnTo>
                  <a:lnTo>
                    <a:pt x="10642" y="151253"/>
                  </a:lnTo>
                  <a:lnTo>
                    <a:pt x="16901" y="159585"/>
                  </a:lnTo>
                  <a:lnTo>
                    <a:pt x="30061" y="171402"/>
                  </a:lnTo>
                  <a:lnTo>
                    <a:pt x="37438" y="174361"/>
                  </a:lnTo>
                  <a:lnTo>
                    <a:pt x="41627" y="175150"/>
                  </a:lnTo>
                  <a:lnTo>
                    <a:pt x="50516" y="173910"/>
                  </a:lnTo>
                  <a:lnTo>
                    <a:pt x="69157" y="166646"/>
                  </a:lnTo>
                  <a:lnTo>
                    <a:pt x="83373" y="152310"/>
                  </a:lnTo>
                  <a:lnTo>
                    <a:pt x="103623" y="119185"/>
                  </a:lnTo>
                  <a:lnTo>
                    <a:pt x="118280" y="98030"/>
                  </a:lnTo>
                  <a:lnTo>
                    <a:pt x="133728" y="62412"/>
                  </a:lnTo>
                  <a:lnTo>
                    <a:pt x="151353" y="30500"/>
                  </a:lnTo>
                  <a:lnTo>
                    <a:pt x="162052" y="7580"/>
                  </a:lnTo>
                  <a:lnTo>
                    <a:pt x="163861" y="0"/>
                  </a:lnTo>
                  <a:lnTo>
                    <a:pt x="164010" y="172"/>
                  </a:lnTo>
                  <a:lnTo>
                    <a:pt x="164303" y="31941"/>
                  </a:lnTo>
                  <a:lnTo>
                    <a:pt x="164306" y="63117"/>
                  </a:lnTo>
                  <a:lnTo>
                    <a:pt x="165100" y="98237"/>
                  </a:lnTo>
                  <a:lnTo>
                    <a:pt x="174249" y="130085"/>
                  </a:lnTo>
                  <a:lnTo>
                    <a:pt x="183439" y="148670"/>
                  </a:lnTo>
                  <a:lnTo>
                    <a:pt x="200025" y="16244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169"/>
            <p:cNvSpPr/>
            <p:nvPr/>
          </p:nvSpPr>
          <p:spPr>
            <a:xfrm>
              <a:off x="5686425" y="2657475"/>
              <a:ext cx="21432" cy="292895"/>
            </a:xfrm>
            <a:custGeom>
              <a:avLst/>
              <a:gdLst/>
              <a:ahLst/>
              <a:cxnLst/>
              <a:rect l="0" t="0" r="0" b="0"/>
              <a:pathLst>
                <a:path w="21432" h="292895">
                  <a:moveTo>
                    <a:pt x="0" y="0"/>
                  </a:moveTo>
                  <a:lnTo>
                    <a:pt x="2117" y="31064"/>
                  </a:lnTo>
                  <a:lnTo>
                    <a:pt x="6151" y="61434"/>
                  </a:lnTo>
                  <a:lnTo>
                    <a:pt x="6850" y="88670"/>
                  </a:lnTo>
                  <a:lnTo>
                    <a:pt x="10849" y="116848"/>
                  </a:lnTo>
                  <a:lnTo>
                    <a:pt x="13269" y="145306"/>
                  </a:lnTo>
                  <a:lnTo>
                    <a:pt x="13986" y="173846"/>
                  </a:lnTo>
                  <a:lnTo>
                    <a:pt x="14198" y="202411"/>
                  </a:lnTo>
                  <a:lnTo>
                    <a:pt x="14270" y="234804"/>
                  </a:lnTo>
                  <a:lnTo>
                    <a:pt x="14285" y="267546"/>
                  </a:lnTo>
                  <a:lnTo>
                    <a:pt x="16403" y="275807"/>
                  </a:lnTo>
                  <a:lnTo>
                    <a:pt x="19941" y="284921"/>
                  </a:lnTo>
                  <a:lnTo>
                    <a:pt x="21431" y="2928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170"/>
            <p:cNvSpPr/>
            <p:nvPr/>
          </p:nvSpPr>
          <p:spPr>
            <a:xfrm>
              <a:off x="5629275" y="2765057"/>
              <a:ext cx="298475" cy="221032"/>
            </a:xfrm>
            <a:custGeom>
              <a:avLst/>
              <a:gdLst/>
              <a:ahLst/>
              <a:cxnLst/>
              <a:rect l="0" t="0" r="0" b="0"/>
              <a:pathLst>
                <a:path w="298475" h="221032">
                  <a:moveTo>
                    <a:pt x="0" y="85299"/>
                  </a:moveTo>
                  <a:lnTo>
                    <a:pt x="9943" y="85299"/>
                  </a:lnTo>
                  <a:lnTo>
                    <a:pt x="11391" y="84506"/>
                  </a:lnTo>
                  <a:lnTo>
                    <a:pt x="12357" y="83183"/>
                  </a:lnTo>
                  <a:lnTo>
                    <a:pt x="13000" y="81507"/>
                  </a:lnTo>
                  <a:lnTo>
                    <a:pt x="15017" y="80390"/>
                  </a:lnTo>
                  <a:lnTo>
                    <a:pt x="45301" y="70516"/>
                  </a:lnTo>
                  <a:lnTo>
                    <a:pt x="75712" y="57596"/>
                  </a:lnTo>
                  <a:lnTo>
                    <a:pt x="102954" y="48163"/>
                  </a:lnTo>
                  <a:lnTo>
                    <a:pt x="131135" y="40341"/>
                  </a:lnTo>
                  <a:lnTo>
                    <a:pt x="163398" y="25677"/>
                  </a:lnTo>
                  <a:lnTo>
                    <a:pt x="194819" y="14314"/>
                  </a:lnTo>
                  <a:lnTo>
                    <a:pt x="228561" y="2809"/>
                  </a:lnTo>
                  <a:lnTo>
                    <a:pt x="244636" y="0"/>
                  </a:lnTo>
                  <a:lnTo>
                    <a:pt x="246435" y="652"/>
                  </a:lnTo>
                  <a:lnTo>
                    <a:pt x="247634" y="1880"/>
                  </a:lnTo>
                  <a:lnTo>
                    <a:pt x="248965" y="5362"/>
                  </a:lnTo>
                  <a:lnTo>
                    <a:pt x="249558" y="9555"/>
                  </a:lnTo>
                  <a:lnTo>
                    <a:pt x="245587" y="16181"/>
                  </a:lnTo>
                  <a:lnTo>
                    <a:pt x="218792" y="47335"/>
                  </a:lnTo>
                  <a:lnTo>
                    <a:pt x="188303" y="71994"/>
                  </a:lnTo>
                  <a:lnTo>
                    <a:pt x="173295" y="77614"/>
                  </a:lnTo>
                  <a:lnTo>
                    <a:pt x="173474" y="77795"/>
                  </a:lnTo>
                  <a:lnTo>
                    <a:pt x="209084" y="78153"/>
                  </a:lnTo>
                  <a:lnTo>
                    <a:pt x="239347" y="78155"/>
                  </a:lnTo>
                  <a:lnTo>
                    <a:pt x="269820" y="83809"/>
                  </a:lnTo>
                  <a:lnTo>
                    <a:pt x="279464" y="85431"/>
                  </a:lnTo>
                  <a:lnTo>
                    <a:pt x="289356" y="90806"/>
                  </a:lnTo>
                  <a:lnTo>
                    <a:pt x="294761" y="95155"/>
                  </a:lnTo>
                  <a:lnTo>
                    <a:pt x="297692" y="101850"/>
                  </a:lnTo>
                  <a:lnTo>
                    <a:pt x="298474" y="105858"/>
                  </a:lnTo>
                  <a:lnTo>
                    <a:pt x="297226" y="114545"/>
                  </a:lnTo>
                  <a:lnTo>
                    <a:pt x="289944" y="130477"/>
                  </a:lnTo>
                  <a:lnTo>
                    <a:pt x="267899" y="163392"/>
                  </a:lnTo>
                  <a:lnTo>
                    <a:pt x="235275" y="189696"/>
                  </a:lnTo>
                  <a:lnTo>
                    <a:pt x="200425" y="214824"/>
                  </a:lnTo>
                  <a:lnTo>
                    <a:pt x="185738" y="221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Shape-171"/>
            <p:cNvSpPr/>
            <p:nvPr/>
          </p:nvSpPr>
          <p:spPr>
            <a:xfrm>
              <a:off x="5979319" y="2857500"/>
              <a:ext cx="1" cy="114301"/>
            </a:xfrm>
            <a:custGeom>
              <a:avLst/>
              <a:gdLst/>
              <a:ahLst/>
              <a:cxnLst/>
              <a:rect l="0" t="0" r="0" b="0"/>
              <a:pathLst>
                <a:path w="1" h="114301">
                  <a:moveTo>
                    <a:pt x="0" y="0"/>
                  </a:moveTo>
                  <a:lnTo>
                    <a:pt x="0" y="30528"/>
                  </a:lnTo>
                  <a:lnTo>
                    <a:pt x="0" y="64551"/>
                  </a:lnTo>
                  <a:lnTo>
                    <a:pt x="0" y="99408"/>
                  </a:lnTo>
                  <a:lnTo>
                    <a:pt x="0" y="1143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Shape-172"/>
            <p:cNvSpPr/>
            <p:nvPr/>
          </p:nvSpPr>
          <p:spPr>
            <a:xfrm>
              <a:off x="6007894" y="2743200"/>
              <a:ext cx="28576" cy="7145"/>
            </a:xfrm>
            <a:custGeom>
              <a:avLst/>
              <a:gdLst/>
              <a:ahLst/>
              <a:cxnLst/>
              <a:rect l="0" t="0" r="0" b="0"/>
              <a:pathLst>
                <a:path w="28576" h="7145">
                  <a:moveTo>
                    <a:pt x="28575" y="7144"/>
                  </a:moveTo>
                  <a:lnTo>
                    <a:pt x="18632" y="7144"/>
                  </a:lnTo>
                  <a:lnTo>
                    <a:pt x="14102" y="5027"/>
                  </a:lnTo>
                  <a:lnTo>
                    <a:pt x="9442" y="2234"/>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Shape-173"/>
            <p:cNvSpPr/>
            <p:nvPr/>
          </p:nvSpPr>
          <p:spPr>
            <a:xfrm>
              <a:off x="6087086" y="2650888"/>
              <a:ext cx="392296" cy="306073"/>
            </a:xfrm>
            <a:custGeom>
              <a:avLst/>
              <a:gdLst/>
              <a:ahLst/>
              <a:cxnLst/>
              <a:rect l="0" t="0" r="0" b="0"/>
              <a:pathLst>
                <a:path w="392296" h="306073">
                  <a:moveTo>
                    <a:pt x="20820" y="185181"/>
                  </a:moveTo>
                  <a:lnTo>
                    <a:pt x="20820" y="188973"/>
                  </a:lnTo>
                  <a:lnTo>
                    <a:pt x="18703" y="192952"/>
                  </a:lnTo>
                  <a:lnTo>
                    <a:pt x="15117" y="198953"/>
                  </a:lnTo>
                  <a:lnTo>
                    <a:pt x="4027" y="228916"/>
                  </a:lnTo>
                  <a:lnTo>
                    <a:pt x="0" y="263877"/>
                  </a:lnTo>
                  <a:lnTo>
                    <a:pt x="263" y="292999"/>
                  </a:lnTo>
                  <a:lnTo>
                    <a:pt x="3217" y="300039"/>
                  </a:lnTo>
                  <a:lnTo>
                    <a:pt x="5116" y="302234"/>
                  </a:lnTo>
                  <a:lnTo>
                    <a:pt x="9343" y="304673"/>
                  </a:lnTo>
                  <a:lnTo>
                    <a:pt x="11581" y="304530"/>
                  </a:lnTo>
                  <a:lnTo>
                    <a:pt x="27031" y="296510"/>
                  </a:lnTo>
                  <a:lnTo>
                    <a:pt x="33635" y="287842"/>
                  </a:lnTo>
                  <a:lnTo>
                    <a:pt x="46820" y="256026"/>
                  </a:lnTo>
                  <a:lnTo>
                    <a:pt x="56501" y="223693"/>
                  </a:lnTo>
                  <a:lnTo>
                    <a:pt x="63672" y="191035"/>
                  </a:lnTo>
                  <a:lnTo>
                    <a:pt x="70823" y="156224"/>
                  </a:lnTo>
                  <a:lnTo>
                    <a:pt x="75853" y="120774"/>
                  </a:lnTo>
                  <a:lnTo>
                    <a:pt x="77343" y="87251"/>
                  </a:lnTo>
                  <a:lnTo>
                    <a:pt x="77784" y="59327"/>
                  </a:lnTo>
                  <a:lnTo>
                    <a:pt x="75798" y="38089"/>
                  </a:lnTo>
                  <a:lnTo>
                    <a:pt x="65778" y="12529"/>
                  </a:lnTo>
                  <a:lnTo>
                    <a:pt x="56946" y="0"/>
                  </a:lnTo>
                  <a:lnTo>
                    <a:pt x="56555" y="30528"/>
                  </a:lnTo>
                  <a:lnTo>
                    <a:pt x="56541" y="64861"/>
                  </a:lnTo>
                  <a:lnTo>
                    <a:pt x="58656" y="100148"/>
                  </a:lnTo>
                  <a:lnTo>
                    <a:pt x="64310" y="130352"/>
                  </a:lnTo>
                  <a:lnTo>
                    <a:pt x="71013" y="162321"/>
                  </a:lnTo>
                  <a:lnTo>
                    <a:pt x="80142" y="191901"/>
                  </a:lnTo>
                  <a:lnTo>
                    <a:pt x="93657" y="226549"/>
                  </a:lnTo>
                  <a:lnTo>
                    <a:pt x="105284" y="249032"/>
                  </a:lnTo>
                  <a:lnTo>
                    <a:pt x="129045" y="272412"/>
                  </a:lnTo>
                  <a:lnTo>
                    <a:pt x="149443" y="281845"/>
                  </a:lnTo>
                  <a:lnTo>
                    <a:pt x="156832" y="283705"/>
                  </a:lnTo>
                  <a:lnTo>
                    <a:pt x="164878" y="282415"/>
                  </a:lnTo>
                  <a:lnTo>
                    <a:pt x="182979" y="275119"/>
                  </a:lnTo>
                  <a:lnTo>
                    <a:pt x="197102" y="260777"/>
                  </a:lnTo>
                  <a:lnTo>
                    <a:pt x="218738" y="227650"/>
                  </a:lnTo>
                  <a:lnTo>
                    <a:pt x="232474" y="192273"/>
                  </a:lnTo>
                  <a:lnTo>
                    <a:pt x="238226" y="171672"/>
                  </a:lnTo>
                  <a:lnTo>
                    <a:pt x="235697" y="145116"/>
                  </a:lnTo>
                  <a:lnTo>
                    <a:pt x="233921" y="141802"/>
                  </a:lnTo>
                  <a:lnTo>
                    <a:pt x="231150" y="139593"/>
                  </a:lnTo>
                  <a:lnTo>
                    <a:pt x="227715" y="138120"/>
                  </a:lnTo>
                  <a:lnTo>
                    <a:pt x="224632" y="137932"/>
                  </a:lnTo>
                  <a:lnTo>
                    <a:pt x="211863" y="143333"/>
                  </a:lnTo>
                  <a:lnTo>
                    <a:pt x="198869" y="151880"/>
                  </a:lnTo>
                  <a:lnTo>
                    <a:pt x="190441" y="160855"/>
                  </a:lnTo>
                  <a:lnTo>
                    <a:pt x="175988" y="192884"/>
                  </a:lnTo>
                  <a:lnTo>
                    <a:pt x="172364" y="213922"/>
                  </a:lnTo>
                  <a:lnTo>
                    <a:pt x="176844" y="242364"/>
                  </a:lnTo>
                  <a:lnTo>
                    <a:pt x="187671" y="274261"/>
                  </a:lnTo>
                  <a:lnTo>
                    <a:pt x="198492" y="289539"/>
                  </a:lnTo>
                  <a:lnTo>
                    <a:pt x="211753" y="300327"/>
                  </a:lnTo>
                  <a:lnTo>
                    <a:pt x="221037" y="303826"/>
                  </a:lnTo>
                  <a:lnTo>
                    <a:pt x="239933" y="306072"/>
                  </a:lnTo>
                  <a:lnTo>
                    <a:pt x="254194" y="302668"/>
                  </a:lnTo>
                  <a:lnTo>
                    <a:pt x="268474" y="292840"/>
                  </a:lnTo>
                  <a:lnTo>
                    <a:pt x="297045" y="259828"/>
                  </a:lnTo>
                  <a:lnTo>
                    <a:pt x="320858" y="227525"/>
                  </a:lnTo>
                  <a:lnTo>
                    <a:pt x="341662" y="195023"/>
                  </a:lnTo>
                  <a:lnTo>
                    <a:pt x="349393" y="185231"/>
                  </a:lnTo>
                  <a:lnTo>
                    <a:pt x="353213" y="188988"/>
                  </a:lnTo>
                  <a:lnTo>
                    <a:pt x="357199" y="190842"/>
                  </a:lnTo>
                  <a:lnTo>
                    <a:pt x="370017" y="195824"/>
                  </a:lnTo>
                  <a:lnTo>
                    <a:pt x="384727" y="204643"/>
                  </a:lnTo>
                  <a:lnTo>
                    <a:pt x="392295" y="2066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Shape-174"/>
            <p:cNvSpPr/>
            <p:nvPr/>
          </p:nvSpPr>
          <p:spPr>
            <a:xfrm>
              <a:off x="5522119" y="2571750"/>
              <a:ext cx="707232" cy="357189"/>
            </a:xfrm>
            <a:custGeom>
              <a:avLst/>
              <a:gdLst/>
              <a:ahLst/>
              <a:cxnLst/>
              <a:rect l="0" t="0" r="0" b="0"/>
              <a:pathLst>
                <a:path w="707232" h="357189">
                  <a:moveTo>
                    <a:pt x="0" y="0"/>
                  </a:moveTo>
                  <a:lnTo>
                    <a:pt x="0" y="6151"/>
                  </a:lnTo>
                  <a:lnTo>
                    <a:pt x="13735" y="20792"/>
                  </a:lnTo>
                  <a:lnTo>
                    <a:pt x="43730" y="43092"/>
                  </a:lnTo>
                  <a:lnTo>
                    <a:pt x="71609" y="61958"/>
                  </a:lnTo>
                  <a:lnTo>
                    <a:pt x="105749" y="86675"/>
                  </a:lnTo>
                  <a:lnTo>
                    <a:pt x="134432" y="106644"/>
                  </a:lnTo>
                  <a:lnTo>
                    <a:pt x="167714" y="123761"/>
                  </a:lnTo>
                  <a:lnTo>
                    <a:pt x="202710" y="143562"/>
                  </a:lnTo>
                  <a:lnTo>
                    <a:pt x="226353" y="157468"/>
                  </a:lnTo>
                  <a:lnTo>
                    <a:pt x="252208" y="171586"/>
                  </a:lnTo>
                  <a:lnTo>
                    <a:pt x="279573" y="185798"/>
                  </a:lnTo>
                  <a:lnTo>
                    <a:pt x="307611" y="200052"/>
                  </a:lnTo>
                  <a:lnTo>
                    <a:pt x="335947" y="214325"/>
                  </a:lnTo>
                  <a:lnTo>
                    <a:pt x="364416" y="228605"/>
                  </a:lnTo>
                  <a:lnTo>
                    <a:pt x="392944" y="242890"/>
                  </a:lnTo>
                  <a:lnTo>
                    <a:pt x="423615" y="257176"/>
                  </a:lnTo>
                  <a:lnTo>
                    <a:pt x="454973" y="270669"/>
                  </a:lnTo>
                  <a:lnTo>
                    <a:pt x="484785" y="281958"/>
                  </a:lnTo>
                  <a:lnTo>
                    <a:pt x="511793" y="294384"/>
                  </a:lnTo>
                  <a:lnTo>
                    <a:pt x="537820" y="307049"/>
                  </a:lnTo>
                  <a:lnTo>
                    <a:pt x="565262" y="317971"/>
                  </a:lnTo>
                  <a:lnTo>
                    <a:pt x="591217" y="325999"/>
                  </a:lnTo>
                  <a:lnTo>
                    <a:pt x="615982" y="333007"/>
                  </a:lnTo>
                  <a:lnTo>
                    <a:pt x="651443" y="344290"/>
                  </a:lnTo>
                  <a:lnTo>
                    <a:pt x="680823" y="349133"/>
                  </a:lnTo>
                  <a:lnTo>
                    <a:pt x="707231" y="3571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Shape-175"/>
            <p:cNvSpPr/>
            <p:nvPr/>
          </p:nvSpPr>
          <p:spPr>
            <a:xfrm>
              <a:off x="5472113" y="2593181"/>
              <a:ext cx="878682" cy="450058"/>
            </a:xfrm>
            <a:custGeom>
              <a:avLst/>
              <a:gdLst/>
              <a:ahLst/>
              <a:cxnLst/>
              <a:rect l="0" t="0" r="0" b="0"/>
              <a:pathLst>
                <a:path w="878682" h="450058">
                  <a:moveTo>
                    <a:pt x="878681" y="0"/>
                  </a:moveTo>
                  <a:lnTo>
                    <a:pt x="846570" y="0"/>
                  </a:lnTo>
                  <a:lnTo>
                    <a:pt x="827627" y="2117"/>
                  </a:lnTo>
                  <a:lnTo>
                    <a:pt x="806933" y="9888"/>
                  </a:lnTo>
                  <a:lnTo>
                    <a:pt x="774814" y="26736"/>
                  </a:lnTo>
                  <a:lnTo>
                    <a:pt x="747276" y="40642"/>
                  </a:lnTo>
                  <a:lnTo>
                    <a:pt x="715215" y="58609"/>
                  </a:lnTo>
                  <a:lnTo>
                    <a:pt x="680580" y="75221"/>
                  </a:lnTo>
                  <a:lnTo>
                    <a:pt x="654905" y="87407"/>
                  </a:lnTo>
                  <a:lnTo>
                    <a:pt x="628412" y="99967"/>
                  </a:lnTo>
                  <a:lnTo>
                    <a:pt x="603408" y="110840"/>
                  </a:lnTo>
                  <a:lnTo>
                    <a:pt x="579067" y="120965"/>
                  </a:lnTo>
                  <a:lnTo>
                    <a:pt x="555019" y="131550"/>
                  </a:lnTo>
                  <a:lnTo>
                    <a:pt x="531102" y="144192"/>
                  </a:lnTo>
                  <a:lnTo>
                    <a:pt x="505126" y="157748"/>
                  </a:lnTo>
                  <a:lnTo>
                    <a:pt x="478501" y="170917"/>
                  </a:lnTo>
                  <a:lnTo>
                    <a:pt x="453438" y="182061"/>
                  </a:lnTo>
                  <a:lnTo>
                    <a:pt x="426953" y="194422"/>
                  </a:lnTo>
                  <a:lnTo>
                    <a:pt x="398512" y="208648"/>
                  </a:lnTo>
                  <a:lnTo>
                    <a:pt x="367351" y="225553"/>
                  </a:lnTo>
                  <a:lnTo>
                    <a:pt x="337098" y="243650"/>
                  </a:lnTo>
                  <a:lnTo>
                    <a:pt x="306984" y="262277"/>
                  </a:lnTo>
                  <a:lnTo>
                    <a:pt x="275079" y="281138"/>
                  </a:lnTo>
                  <a:lnTo>
                    <a:pt x="242378" y="300105"/>
                  </a:lnTo>
                  <a:lnTo>
                    <a:pt x="209323" y="319117"/>
                  </a:lnTo>
                  <a:lnTo>
                    <a:pt x="176111" y="338151"/>
                  </a:lnTo>
                  <a:lnTo>
                    <a:pt x="144946" y="357194"/>
                  </a:lnTo>
                  <a:lnTo>
                    <a:pt x="114427" y="376240"/>
                  </a:lnTo>
                  <a:lnTo>
                    <a:pt x="82342" y="395289"/>
                  </a:lnTo>
                  <a:lnTo>
                    <a:pt x="55911" y="412222"/>
                  </a:lnTo>
                  <a:lnTo>
                    <a:pt x="25297" y="433025"/>
                  </a:lnTo>
                  <a:lnTo>
                    <a:pt x="0" y="4500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Shape-176"/>
            <p:cNvSpPr/>
            <p:nvPr/>
          </p:nvSpPr>
          <p:spPr>
            <a:xfrm>
              <a:off x="4900613" y="2564606"/>
              <a:ext cx="171451" cy="135733"/>
            </a:xfrm>
            <a:custGeom>
              <a:avLst/>
              <a:gdLst/>
              <a:ahLst/>
              <a:cxnLst/>
              <a:rect l="0" t="0" r="0" b="0"/>
              <a:pathLst>
                <a:path w="171451" h="135733">
                  <a:moveTo>
                    <a:pt x="0" y="0"/>
                  </a:moveTo>
                  <a:lnTo>
                    <a:pt x="0" y="3793"/>
                  </a:lnTo>
                  <a:lnTo>
                    <a:pt x="793" y="4910"/>
                  </a:lnTo>
                  <a:lnTo>
                    <a:pt x="2116" y="5655"/>
                  </a:lnTo>
                  <a:lnTo>
                    <a:pt x="3792" y="6151"/>
                  </a:lnTo>
                  <a:lnTo>
                    <a:pt x="38075" y="36052"/>
                  </a:lnTo>
                  <a:lnTo>
                    <a:pt x="71747" y="60369"/>
                  </a:lnTo>
                  <a:lnTo>
                    <a:pt x="107196" y="89501"/>
                  </a:lnTo>
                  <a:lnTo>
                    <a:pt x="142880" y="117708"/>
                  </a:lnTo>
                  <a:lnTo>
                    <a:pt x="171450" y="1357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177"/>
            <p:cNvSpPr/>
            <p:nvPr/>
          </p:nvSpPr>
          <p:spPr>
            <a:xfrm>
              <a:off x="5115918" y="2507456"/>
              <a:ext cx="169819" cy="278608"/>
            </a:xfrm>
            <a:custGeom>
              <a:avLst/>
              <a:gdLst/>
              <a:ahLst/>
              <a:cxnLst/>
              <a:rect l="0" t="0" r="0" b="0"/>
              <a:pathLst>
                <a:path w="169819" h="278608">
                  <a:moveTo>
                    <a:pt x="6151" y="0"/>
                  </a:moveTo>
                  <a:lnTo>
                    <a:pt x="2359" y="3793"/>
                  </a:lnTo>
                  <a:lnTo>
                    <a:pt x="496" y="7771"/>
                  </a:lnTo>
                  <a:lnTo>
                    <a:pt x="0" y="9943"/>
                  </a:lnTo>
                  <a:lnTo>
                    <a:pt x="7134" y="44106"/>
                  </a:lnTo>
                  <a:lnTo>
                    <a:pt x="17379" y="63869"/>
                  </a:lnTo>
                  <a:lnTo>
                    <a:pt x="39713" y="93910"/>
                  </a:lnTo>
                  <a:lnTo>
                    <a:pt x="65446" y="126608"/>
                  </a:lnTo>
                  <a:lnTo>
                    <a:pt x="99302" y="152139"/>
                  </a:lnTo>
                  <a:lnTo>
                    <a:pt x="130983" y="172386"/>
                  </a:lnTo>
                  <a:lnTo>
                    <a:pt x="163170" y="187992"/>
                  </a:lnTo>
                  <a:lnTo>
                    <a:pt x="165599" y="191210"/>
                  </a:lnTo>
                  <a:lnTo>
                    <a:pt x="169018" y="202529"/>
                  </a:lnTo>
                  <a:lnTo>
                    <a:pt x="169818" y="208546"/>
                  </a:lnTo>
                  <a:lnTo>
                    <a:pt x="168056" y="213867"/>
                  </a:lnTo>
                  <a:lnTo>
                    <a:pt x="166475" y="216396"/>
                  </a:lnTo>
                  <a:lnTo>
                    <a:pt x="133762" y="244691"/>
                  </a:lnTo>
                  <a:lnTo>
                    <a:pt x="103125" y="265419"/>
                  </a:lnTo>
                  <a:lnTo>
                    <a:pt x="91876" y="2786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Shape-178"/>
            <p:cNvSpPr/>
            <p:nvPr/>
          </p:nvSpPr>
          <p:spPr>
            <a:xfrm>
              <a:off x="5243513" y="3121819"/>
              <a:ext cx="42863" cy="228601"/>
            </a:xfrm>
            <a:custGeom>
              <a:avLst/>
              <a:gdLst/>
              <a:ahLst/>
              <a:cxnLst/>
              <a:rect l="0" t="0" r="0" b="0"/>
              <a:pathLst>
                <a:path w="42863" h="228601">
                  <a:moveTo>
                    <a:pt x="42862" y="0"/>
                  </a:moveTo>
                  <a:lnTo>
                    <a:pt x="39070" y="3792"/>
                  </a:lnTo>
                  <a:lnTo>
                    <a:pt x="37208" y="7771"/>
                  </a:lnTo>
                  <a:lnTo>
                    <a:pt x="25862" y="37585"/>
                  </a:lnTo>
                  <a:lnTo>
                    <a:pt x="17397" y="70365"/>
                  </a:lnTo>
                  <a:lnTo>
                    <a:pt x="14415" y="98813"/>
                  </a:lnTo>
                  <a:lnTo>
                    <a:pt x="9651" y="131230"/>
                  </a:lnTo>
                  <a:lnTo>
                    <a:pt x="7093" y="161297"/>
                  </a:lnTo>
                  <a:lnTo>
                    <a:pt x="2454" y="189520"/>
                  </a:lnTo>
                  <a:lnTo>
                    <a:pt x="0" y="2286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179"/>
            <p:cNvSpPr/>
            <p:nvPr/>
          </p:nvSpPr>
          <p:spPr>
            <a:xfrm>
              <a:off x="5372126" y="3221831"/>
              <a:ext cx="109986" cy="149487"/>
            </a:xfrm>
            <a:custGeom>
              <a:avLst/>
              <a:gdLst/>
              <a:ahLst/>
              <a:cxnLst/>
              <a:rect l="0" t="0" r="0" b="0"/>
              <a:pathLst>
                <a:path w="109986" h="149487">
                  <a:moveTo>
                    <a:pt x="7118" y="92869"/>
                  </a:moveTo>
                  <a:lnTo>
                    <a:pt x="1463" y="106294"/>
                  </a:lnTo>
                  <a:lnTo>
                    <a:pt x="13" y="140922"/>
                  </a:lnTo>
                  <a:lnTo>
                    <a:pt x="0" y="143954"/>
                  </a:lnTo>
                  <a:lnTo>
                    <a:pt x="785" y="145976"/>
                  </a:lnTo>
                  <a:lnTo>
                    <a:pt x="2103" y="147323"/>
                  </a:lnTo>
                  <a:lnTo>
                    <a:pt x="3774" y="148222"/>
                  </a:lnTo>
                  <a:lnTo>
                    <a:pt x="13712" y="149486"/>
                  </a:lnTo>
                  <a:lnTo>
                    <a:pt x="26710" y="146069"/>
                  </a:lnTo>
                  <a:lnTo>
                    <a:pt x="59537" y="122808"/>
                  </a:lnTo>
                  <a:lnTo>
                    <a:pt x="87289" y="90127"/>
                  </a:lnTo>
                  <a:lnTo>
                    <a:pt x="104471" y="54675"/>
                  </a:lnTo>
                  <a:lnTo>
                    <a:pt x="109387" y="41763"/>
                  </a:lnTo>
                  <a:lnTo>
                    <a:pt x="109985" y="30203"/>
                  </a:lnTo>
                  <a:lnTo>
                    <a:pt x="107605" y="20568"/>
                  </a:lnTo>
                  <a:lnTo>
                    <a:pt x="101803" y="10680"/>
                  </a:lnTo>
                  <a:lnTo>
                    <a:pt x="97354" y="5276"/>
                  </a:lnTo>
                  <a:lnTo>
                    <a:pt x="92731" y="2345"/>
                  </a:lnTo>
                  <a:lnTo>
                    <a:pt x="85666" y="695"/>
                  </a:lnTo>
                  <a:lnTo>
                    <a:pt x="7855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Shape-180"/>
            <p:cNvSpPr/>
            <p:nvPr/>
          </p:nvSpPr>
          <p:spPr>
            <a:xfrm>
              <a:off x="5559629" y="3214688"/>
              <a:ext cx="48216" cy="128588"/>
            </a:xfrm>
            <a:custGeom>
              <a:avLst/>
              <a:gdLst/>
              <a:ahLst/>
              <a:cxnLst/>
              <a:rect l="0" t="0" r="0" b="0"/>
              <a:pathLst>
                <a:path w="48216" h="128588">
                  <a:moveTo>
                    <a:pt x="48215" y="0"/>
                  </a:moveTo>
                  <a:lnTo>
                    <a:pt x="33742" y="16590"/>
                  </a:lnTo>
                  <a:lnTo>
                    <a:pt x="13969" y="50835"/>
                  </a:lnTo>
                  <a:lnTo>
                    <a:pt x="454" y="85170"/>
                  </a:lnTo>
                  <a:lnTo>
                    <a:pt x="0" y="95003"/>
                  </a:lnTo>
                  <a:lnTo>
                    <a:pt x="4207" y="108670"/>
                  </a:lnTo>
                  <a:lnTo>
                    <a:pt x="8283" y="115237"/>
                  </a:lnTo>
                  <a:lnTo>
                    <a:pt x="26784" y="1285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Shape-181"/>
            <p:cNvSpPr/>
            <p:nvPr/>
          </p:nvSpPr>
          <p:spPr>
            <a:xfrm>
              <a:off x="5744113" y="3193256"/>
              <a:ext cx="99476" cy="128589"/>
            </a:xfrm>
            <a:custGeom>
              <a:avLst/>
              <a:gdLst/>
              <a:ahLst/>
              <a:cxnLst/>
              <a:rect l="0" t="0" r="0" b="0"/>
              <a:pathLst>
                <a:path w="99476" h="128589">
                  <a:moveTo>
                    <a:pt x="63756" y="0"/>
                  </a:moveTo>
                  <a:lnTo>
                    <a:pt x="59964" y="0"/>
                  </a:lnTo>
                  <a:lnTo>
                    <a:pt x="55985" y="4234"/>
                  </a:lnTo>
                  <a:lnTo>
                    <a:pt x="34499" y="36718"/>
                  </a:lnTo>
                  <a:lnTo>
                    <a:pt x="12072" y="71570"/>
                  </a:lnTo>
                  <a:lnTo>
                    <a:pt x="2188" y="97922"/>
                  </a:lnTo>
                  <a:lnTo>
                    <a:pt x="0" y="111065"/>
                  </a:lnTo>
                  <a:lnTo>
                    <a:pt x="615" y="112143"/>
                  </a:lnTo>
                  <a:lnTo>
                    <a:pt x="1818" y="112862"/>
                  </a:lnTo>
                  <a:lnTo>
                    <a:pt x="7304" y="113874"/>
                  </a:lnTo>
                  <a:lnTo>
                    <a:pt x="9452" y="114016"/>
                  </a:lnTo>
                  <a:lnTo>
                    <a:pt x="16073" y="109941"/>
                  </a:lnTo>
                  <a:lnTo>
                    <a:pt x="33258" y="94389"/>
                  </a:lnTo>
                  <a:lnTo>
                    <a:pt x="55264" y="60449"/>
                  </a:lnTo>
                  <a:lnTo>
                    <a:pt x="73946" y="43611"/>
                  </a:lnTo>
                  <a:lnTo>
                    <a:pt x="75312" y="40980"/>
                  </a:lnTo>
                  <a:lnTo>
                    <a:pt x="77016" y="40020"/>
                  </a:lnTo>
                  <a:lnTo>
                    <a:pt x="78946" y="40174"/>
                  </a:lnTo>
                  <a:lnTo>
                    <a:pt x="83207" y="42462"/>
                  </a:lnTo>
                  <a:lnTo>
                    <a:pt x="87747" y="46124"/>
                  </a:lnTo>
                  <a:lnTo>
                    <a:pt x="90293" y="52514"/>
                  </a:lnTo>
                  <a:lnTo>
                    <a:pt x="94269" y="84456"/>
                  </a:lnTo>
                  <a:lnTo>
                    <a:pt x="97932" y="101753"/>
                  </a:lnTo>
                  <a:lnTo>
                    <a:pt x="99475" y="1285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Shape-182"/>
            <p:cNvSpPr/>
            <p:nvPr/>
          </p:nvSpPr>
          <p:spPr>
            <a:xfrm>
              <a:off x="5923701" y="3086100"/>
              <a:ext cx="27044" cy="221457"/>
            </a:xfrm>
            <a:custGeom>
              <a:avLst/>
              <a:gdLst/>
              <a:ahLst/>
              <a:cxnLst/>
              <a:rect l="0" t="0" r="0" b="0"/>
              <a:pathLst>
                <a:path w="27044" h="221457">
                  <a:moveTo>
                    <a:pt x="27043" y="0"/>
                  </a:moveTo>
                  <a:lnTo>
                    <a:pt x="23251" y="3792"/>
                  </a:lnTo>
                  <a:lnTo>
                    <a:pt x="21388" y="9887"/>
                  </a:lnTo>
                  <a:lnTo>
                    <a:pt x="14392" y="37815"/>
                  </a:lnTo>
                  <a:lnTo>
                    <a:pt x="8566" y="64033"/>
                  </a:lnTo>
                  <a:lnTo>
                    <a:pt x="5693" y="95790"/>
                  </a:lnTo>
                  <a:lnTo>
                    <a:pt x="961" y="125661"/>
                  </a:lnTo>
                  <a:lnTo>
                    <a:pt x="0" y="154620"/>
                  </a:lnTo>
                  <a:lnTo>
                    <a:pt x="6385" y="188616"/>
                  </a:lnTo>
                  <a:lnTo>
                    <a:pt x="12755" y="2214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SMARTInkShape-183"/>
            <p:cNvSpPr/>
            <p:nvPr/>
          </p:nvSpPr>
          <p:spPr>
            <a:xfrm>
              <a:off x="6180940" y="3164681"/>
              <a:ext cx="41267" cy="121445"/>
            </a:xfrm>
            <a:custGeom>
              <a:avLst/>
              <a:gdLst/>
              <a:ahLst/>
              <a:cxnLst/>
              <a:rect l="0" t="0" r="0" b="0"/>
              <a:pathLst>
                <a:path w="41267" h="121445">
                  <a:moveTo>
                    <a:pt x="41266" y="0"/>
                  </a:moveTo>
                  <a:lnTo>
                    <a:pt x="41266" y="3792"/>
                  </a:lnTo>
                  <a:lnTo>
                    <a:pt x="39149" y="7771"/>
                  </a:lnTo>
                  <a:lnTo>
                    <a:pt x="31323" y="20585"/>
                  </a:lnTo>
                  <a:lnTo>
                    <a:pt x="17664" y="48719"/>
                  </a:lnTo>
                  <a:lnTo>
                    <a:pt x="13625" y="53911"/>
                  </a:lnTo>
                  <a:lnTo>
                    <a:pt x="9137" y="66029"/>
                  </a:lnTo>
                  <a:lnTo>
                    <a:pt x="208" y="99538"/>
                  </a:lnTo>
                  <a:lnTo>
                    <a:pt x="0" y="108533"/>
                  </a:lnTo>
                  <a:lnTo>
                    <a:pt x="4660" y="119587"/>
                  </a:lnTo>
                  <a:lnTo>
                    <a:pt x="5750" y="120206"/>
                  </a:lnTo>
                  <a:lnTo>
                    <a:pt x="12691" y="1214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SMARTInkShape-184"/>
            <p:cNvSpPr/>
            <p:nvPr/>
          </p:nvSpPr>
          <p:spPr>
            <a:xfrm>
              <a:off x="6250781" y="3036094"/>
              <a:ext cx="128589" cy="264320"/>
            </a:xfrm>
            <a:custGeom>
              <a:avLst/>
              <a:gdLst/>
              <a:ahLst/>
              <a:cxnLst/>
              <a:rect l="0" t="0" r="0" b="0"/>
              <a:pathLst>
                <a:path w="128589" h="264320">
                  <a:moveTo>
                    <a:pt x="21432" y="0"/>
                  </a:moveTo>
                  <a:lnTo>
                    <a:pt x="21432" y="9943"/>
                  </a:lnTo>
                  <a:lnTo>
                    <a:pt x="27582" y="37585"/>
                  </a:lnTo>
                  <a:lnTo>
                    <a:pt x="22790" y="68146"/>
                  </a:lnTo>
                  <a:lnTo>
                    <a:pt x="17907" y="99362"/>
                  </a:lnTo>
                  <a:lnTo>
                    <a:pt x="14209" y="134162"/>
                  </a:lnTo>
                  <a:lnTo>
                    <a:pt x="8775" y="169494"/>
                  </a:lnTo>
                  <a:lnTo>
                    <a:pt x="3674" y="199638"/>
                  </a:lnTo>
                  <a:lnTo>
                    <a:pt x="323" y="232910"/>
                  </a:lnTo>
                  <a:lnTo>
                    <a:pt x="3" y="256716"/>
                  </a:lnTo>
                  <a:lnTo>
                    <a:pt x="0" y="226635"/>
                  </a:lnTo>
                  <a:lnTo>
                    <a:pt x="5703" y="193933"/>
                  </a:lnTo>
                  <a:lnTo>
                    <a:pt x="12185" y="166293"/>
                  </a:lnTo>
                  <a:lnTo>
                    <a:pt x="19926" y="139583"/>
                  </a:lnTo>
                  <a:lnTo>
                    <a:pt x="40620" y="106116"/>
                  </a:lnTo>
                  <a:lnTo>
                    <a:pt x="52340" y="97147"/>
                  </a:lnTo>
                  <a:lnTo>
                    <a:pt x="58452" y="94770"/>
                  </a:lnTo>
                  <a:lnTo>
                    <a:pt x="70148" y="93432"/>
                  </a:lnTo>
                  <a:lnTo>
                    <a:pt x="76950" y="95235"/>
                  </a:lnTo>
                  <a:lnTo>
                    <a:pt x="87358" y="102830"/>
                  </a:lnTo>
                  <a:lnTo>
                    <a:pt x="98380" y="115135"/>
                  </a:lnTo>
                  <a:lnTo>
                    <a:pt x="114157" y="145065"/>
                  </a:lnTo>
                  <a:lnTo>
                    <a:pt x="123797" y="175674"/>
                  </a:lnTo>
                  <a:lnTo>
                    <a:pt x="127641" y="206592"/>
                  </a:lnTo>
                  <a:lnTo>
                    <a:pt x="128401" y="235630"/>
                  </a:lnTo>
                  <a:lnTo>
                    <a:pt x="128588" y="2643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SMARTInkShape-185"/>
            <p:cNvSpPr/>
            <p:nvPr/>
          </p:nvSpPr>
          <p:spPr>
            <a:xfrm>
              <a:off x="6454774" y="3200400"/>
              <a:ext cx="60327" cy="141210"/>
            </a:xfrm>
            <a:custGeom>
              <a:avLst/>
              <a:gdLst/>
              <a:ahLst/>
              <a:cxnLst/>
              <a:rect l="0" t="0" r="0" b="0"/>
              <a:pathLst>
                <a:path w="60327" h="141210">
                  <a:moveTo>
                    <a:pt x="46039" y="0"/>
                  </a:moveTo>
                  <a:lnTo>
                    <a:pt x="42246" y="0"/>
                  </a:lnTo>
                  <a:lnTo>
                    <a:pt x="38268" y="4233"/>
                  </a:lnTo>
                  <a:lnTo>
                    <a:pt x="29246" y="23679"/>
                  </a:lnTo>
                  <a:lnTo>
                    <a:pt x="19820" y="51244"/>
                  </a:lnTo>
                  <a:lnTo>
                    <a:pt x="10315" y="84323"/>
                  </a:lnTo>
                  <a:lnTo>
                    <a:pt x="0" y="119671"/>
                  </a:lnTo>
                  <a:lnTo>
                    <a:pt x="2601" y="137252"/>
                  </a:lnTo>
                  <a:lnTo>
                    <a:pt x="3586" y="139126"/>
                  </a:lnTo>
                  <a:lnTo>
                    <a:pt x="5037" y="140376"/>
                  </a:lnTo>
                  <a:lnTo>
                    <a:pt x="6798" y="141209"/>
                  </a:lnTo>
                  <a:lnTo>
                    <a:pt x="8766" y="140177"/>
                  </a:lnTo>
                  <a:lnTo>
                    <a:pt x="36964" y="105454"/>
                  </a:lnTo>
                  <a:lnTo>
                    <a:pt x="60326" y="714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SMARTInkShape-186"/>
            <p:cNvSpPr/>
            <p:nvPr/>
          </p:nvSpPr>
          <p:spPr>
            <a:xfrm>
              <a:off x="6543675" y="2926876"/>
              <a:ext cx="1101486" cy="1430813"/>
            </a:xfrm>
            <a:custGeom>
              <a:avLst/>
              <a:gdLst/>
              <a:ahLst/>
              <a:cxnLst/>
              <a:rect l="0" t="0" r="0" b="0"/>
              <a:pathLst>
                <a:path w="1101486" h="1430813">
                  <a:moveTo>
                    <a:pt x="0" y="280668"/>
                  </a:moveTo>
                  <a:lnTo>
                    <a:pt x="2117" y="309262"/>
                  </a:lnTo>
                  <a:lnTo>
                    <a:pt x="9943" y="339762"/>
                  </a:lnTo>
                  <a:lnTo>
                    <a:pt x="21486" y="363905"/>
                  </a:lnTo>
                  <a:lnTo>
                    <a:pt x="25425" y="370050"/>
                  </a:lnTo>
                  <a:lnTo>
                    <a:pt x="30069" y="380462"/>
                  </a:lnTo>
                  <a:lnTo>
                    <a:pt x="31953" y="382916"/>
                  </a:lnTo>
                  <a:lnTo>
                    <a:pt x="36161" y="385643"/>
                  </a:lnTo>
                  <a:lnTo>
                    <a:pt x="38395" y="386370"/>
                  </a:lnTo>
                  <a:lnTo>
                    <a:pt x="40678" y="386061"/>
                  </a:lnTo>
                  <a:lnTo>
                    <a:pt x="45331" y="383601"/>
                  </a:lnTo>
                  <a:lnTo>
                    <a:pt x="46889" y="381040"/>
                  </a:lnTo>
                  <a:lnTo>
                    <a:pt x="57595" y="349731"/>
                  </a:lnTo>
                  <a:lnTo>
                    <a:pt x="62904" y="337556"/>
                  </a:lnTo>
                  <a:lnTo>
                    <a:pt x="85296" y="304340"/>
                  </a:lnTo>
                  <a:lnTo>
                    <a:pt x="87820" y="301211"/>
                  </a:lnTo>
                  <a:lnTo>
                    <a:pt x="94859" y="297736"/>
                  </a:lnTo>
                  <a:lnTo>
                    <a:pt x="98958" y="296809"/>
                  </a:lnTo>
                  <a:lnTo>
                    <a:pt x="102484" y="296985"/>
                  </a:lnTo>
                  <a:lnTo>
                    <a:pt x="120172" y="305061"/>
                  </a:lnTo>
                  <a:lnTo>
                    <a:pt x="155104" y="325927"/>
                  </a:lnTo>
                  <a:lnTo>
                    <a:pt x="181026" y="340200"/>
                  </a:lnTo>
                  <a:lnTo>
                    <a:pt x="196953" y="343551"/>
                  </a:lnTo>
                  <a:lnTo>
                    <a:pt x="206862" y="342218"/>
                  </a:lnTo>
                  <a:lnTo>
                    <a:pt x="233600" y="336087"/>
                  </a:lnTo>
                  <a:lnTo>
                    <a:pt x="268381" y="321048"/>
                  </a:lnTo>
                  <a:lnTo>
                    <a:pt x="293803" y="310645"/>
                  </a:lnTo>
                  <a:lnTo>
                    <a:pt x="311792" y="309366"/>
                  </a:lnTo>
                  <a:lnTo>
                    <a:pt x="315316" y="311414"/>
                  </a:lnTo>
                  <a:lnTo>
                    <a:pt x="347666" y="341794"/>
                  </a:lnTo>
                  <a:lnTo>
                    <a:pt x="352427" y="343553"/>
                  </a:lnTo>
                  <a:lnTo>
                    <a:pt x="372863" y="344837"/>
                  </a:lnTo>
                  <a:lnTo>
                    <a:pt x="384498" y="341133"/>
                  </a:lnTo>
                  <a:lnTo>
                    <a:pt x="397742" y="331975"/>
                  </a:lnTo>
                  <a:lnTo>
                    <a:pt x="430885" y="299780"/>
                  </a:lnTo>
                  <a:lnTo>
                    <a:pt x="463848" y="271778"/>
                  </a:lnTo>
                  <a:lnTo>
                    <a:pt x="480160" y="258631"/>
                  </a:lnTo>
                  <a:lnTo>
                    <a:pt x="495047" y="254030"/>
                  </a:lnTo>
                  <a:lnTo>
                    <a:pt x="519079" y="252348"/>
                  </a:lnTo>
                  <a:lnTo>
                    <a:pt x="522265" y="253057"/>
                  </a:lnTo>
                  <a:lnTo>
                    <a:pt x="524390" y="254323"/>
                  </a:lnTo>
                  <a:lnTo>
                    <a:pt x="531591" y="265851"/>
                  </a:lnTo>
                  <a:lnTo>
                    <a:pt x="534539" y="282628"/>
                  </a:lnTo>
                  <a:lnTo>
                    <a:pt x="530627" y="313746"/>
                  </a:lnTo>
                  <a:lnTo>
                    <a:pt x="528899" y="345711"/>
                  </a:lnTo>
                  <a:lnTo>
                    <a:pt x="528715" y="359030"/>
                  </a:lnTo>
                  <a:lnTo>
                    <a:pt x="530789" y="365237"/>
                  </a:lnTo>
                  <a:lnTo>
                    <a:pt x="532453" y="368004"/>
                  </a:lnTo>
                  <a:lnTo>
                    <a:pt x="534356" y="369848"/>
                  </a:lnTo>
                  <a:lnTo>
                    <a:pt x="538587" y="371897"/>
                  </a:lnTo>
                  <a:lnTo>
                    <a:pt x="541620" y="370856"/>
                  </a:lnTo>
                  <a:lnTo>
                    <a:pt x="562430" y="353506"/>
                  </a:lnTo>
                  <a:lnTo>
                    <a:pt x="586818" y="323042"/>
                  </a:lnTo>
                  <a:lnTo>
                    <a:pt x="608318" y="291018"/>
                  </a:lnTo>
                  <a:lnTo>
                    <a:pt x="634443" y="255601"/>
                  </a:lnTo>
                  <a:lnTo>
                    <a:pt x="652921" y="229046"/>
                  </a:lnTo>
                  <a:lnTo>
                    <a:pt x="673833" y="201368"/>
                  </a:lnTo>
                  <a:lnTo>
                    <a:pt x="697150" y="173986"/>
                  </a:lnTo>
                  <a:lnTo>
                    <a:pt x="723388" y="148587"/>
                  </a:lnTo>
                  <a:lnTo>
                    <a:pt x="750925" y="124069"/>
                  </a:lnTo>
                  <a:lnTo>
                    <a:pt x="779038" y="100737"/>
                  </a:lnTo>
                  <a:lnTo>
                    <a:pt x="807408" y="79784"/>
                  </a:lnTo>
                  <a:lnTo>
                    <a:pt x="835892" y="59888"/>
                  </a:lnTo>
                  <a:lnTo>
                    <a:pt x="863633" y="42050"/>
                  </a:lnTo>
                  <a:lnTo>
                    <a:pt x="889191" y="28830"/>
                  </a:lnTo>
                  <a:lnTo>
                    <a:pt x="913779" y="17662"/>
                  </a:lnTo>
                  <a:lnTo>
                    <a:pt x="947818" y="4568"/>
                  </a:lnTo>
                  <a:lnTo>
                    <a:pt x="967353" y="0"/>
                  </a:lnTo>
                  <a:lnTo>
                    <a:pt x="983972" y="616"/>
                  </a:lnTo>
                  <a:lnTo>
                    <a:pt x="995063" y="5653"/>
                  </a:lnTo>
                  <a:lnTo>
                    <a:pt x="999131" y="9218"/>
                  </a:lnTo>
                  <a:lnTo>
                    <a:pt x="1003652" y="17413"/>
                  </a:lnTo>
                  <a:lnTo>
                    <a:pt x="1004857" y="21821"/>
                  </a:lnTo>
                  <a:lnTo>
                    <a:pt x="1002762" y="43194"/>
                  </a:lnTo>
                  <a:lnTo>
                    <a:pt x="989529" y="73427"/>
                  </a:lnTo>
                  <a:lnTo>
                    <a:pt x="972926" y="100190"/>
                  </a:lnTo>
                  <a:lnTo>
                    <a:pt x="951524" y="131399"/>
                  </a:lnTo>
                  <a:lnTo>
                    <a:pt x="926137" y="166436"/>
                  </a:lnTo>
                  <a:lnTo>
                    <a:pt x="912700" y="184670"/>
                  </a:lnTo>
                  <a:lnTo>
                    <a:pt x="898979" y="203175"/>
                  </a:lnTo>
                  <a:lnTo>
                    <a:pt x="885069" y="221862"/>
                  </a:lnTo>
                  <a:lnTo>
                    <a:pt x="871034" y="241464"/>
                  </a:lnTo>
                  <a:lnTo>
                    <a:pt x="856914" y="261676"/>
                  </a:lnTo>
                  <a:lnTo>
                    <a:pt x="842738" y="282294"/>
                  </a:lnTo>
                  <a:lnTo>
                    <a:pt x="829320" y="301596"/>
                  </a:lnTo>
                  <a:lnTo>
                    <a:pt x="816404" y="320020"/>
                  </a:lnTo>
                  <a:lnTo>
                    <a:pt x="803826" y="337858"/>
                  </a:lnTo>
                  <a:lnTo>
                    <a:pt x="791471" y="356101"/>
                  </a:lnTo>
                  <a:lnTo>
                    <a:pt x="779266" y="374613"/>
                  </a:lnTo>
                  <a:lnTo>
                    <a:pt x="767161" y="393304"/>
                  </a:lnTo>
                  <a:lnTo>
                    <a:pt x="747361" y="426772"/>
                  </a:lnTo>
                  <a:lnTo>
                    <a:pt x="726654" y="455934"/>
                  </a:lnTo>
                  <a:lnTo>
                    <a:pt x="696285" y="479478"/>
                  </a:lnTo>
                  <a:lnTo>
                    <a:pt x="676437" y="500526"/>
                  </a:lnTo>
                  <a:lnTo>
                    <a:pt x="670033" y="510584"/>
                  </a:lnTo>
                  <a:lnTo>
                    <a:pt x="667352" y="518876"/>
                  </a:lnTo>
                  <a:lnTo>
                    <a:pt x="667151" y="525992"/>
                  </a:lnTo>
                  <a:lnTo>
                    <a:pt x="671161" y="538132"/>
                  </a:lnTo>
                  <a:lnTo>
                    <a:pt x="678235" y="548820"/>
                  </a:lnTo>
                  <a:lnTo>
                    <a:pt x="688788" y="556744"/>
                  </a:lnTo>
                  <a:lnTo>
                    <a:pt x="712350" y="565668"/>
                  </a:lnTo>
                  <a:lnTo>
                    <a:pt x="744467" y="571223"/>
                  </a:lnTo>
                  <a:lnTo>
                    <a:pt x="768231" y="572522"/>
                  </a:lnTo>
                  <a:lnTo>
                    <a:pt x="794667" y="573100"/>
                  </a:lnTo>
                  <a:lnTo>
                    <a:pt x="822292" y="573356"/>
                  </a:lnTo>
                  <a:lnTo>
                    <a:pt x="851238" y="573470"/>
                  </a:lnTo>
                  <a:lnTo>
                    <a:pt x="882624" y="573521"/>
                  </a:lnTo>
                  <a:lnTo>
                    <a:pt x="912977" y="573543"/>
                  </a:lnTo>
                  <a:lnTo>
                    <a:pt x="942342" y="573553"/>
                  </a:lnTo>
                  <a:lnTo>
                    <a:pt x="971269" y="573558"/>
                  </a:lnTo>
                  <a:lnTo>
                    <a:pt x="997883" y="575676"/>
                  </a:lnTo>
                  <a:lnTo>
                    <a:pt x="1033063" y="583448"/>
                  </a:lnTo>
                  <a:lnTo>
                    <a:pt x="1061478" y="595805"/>
                  </a:lnTo>
                  <a:lnTo>
                    <a:pt x="1076606" y="605673"/>
                  </a:lnTo>
                  <a:lnTo>
                    <a:pt x="1088620" y="617996"/>
                  </a:lnTo>
                  <a:lnTo>
                    <a:pt x="1100517" y="642114"/>
                  </a:lnTo>
                  <a:lnTo>
                    <a:pt x="1101485" y="673160"/>
                  </a:lnTo>
                  <a:lnTo>
                    <a:pt x="1096503" y="700113"/>
                  </a:lnTo>
                  <a:lnTo>
                    <a:pt x="1086616" y="732200"/>
                  </a:lnTo>
                  <a:lnTo>
                    <a:pt x="1078423" y="750758"/>
                  </a:lnTo>
                  <a:lnTo>
                    <a:pt x="1068993" y="770274"/>
                  </a:lnTo>
                  <a:lnTo>
                    <a:pt x="1057149" y="792809"/>
                  </a:lnTo>
                  <a:lnTo>
                    <a:pt x="1043698" y="817358"/>
                  </a:lnTo>
                  <a:lnTo>
                    <a:pt x="1029173" y="843249"/>
                  </a:lnTo>
                  <a:lnTo>
                    <a:pt x="1013140" y="871622"/>
                  </a:lnTo>
                  <a:lnTo>
                    <a:pt x="996102" y="901650"/>
                  </a:lnTo>
                  <a:lnTo>
                    <a:pt x="978393" y="932781"/>
                  </a:lnTo>
                  <a:lnTo>
                    <a:pt x="960237" y="967029"/>
                  </a:lnTo>
                  <a:lnTo>
                    <a:pt x="941783" y="1003354"/>
                  </a:lnTo>
                  <a:lnTo>
                    <a:pt x="923130" y="1041065"/>
                  </a:lnTo>
                  <a:lnTo>
                    <a:pt x="904346" y="1081287"/>
                  </a:lnTo>
                  <a:lnTo>
                    <a:pt x="885472" y="1123182"/>
                  </a:lnTo>
                  <a:lnTo>
                    <a:pt x="866539" y="1166194"/>
                  </a:lnTo>
                  <a:lnTo>
                    <a:pt x="849950" y="1206775"/>
                  </a:lnTo>
                  <a:lnTo>
                    <a:pt x="834920" y="1245735"/>
                  </a:lnTo>
                  <a:lnTo>
                    <a:pt x="820933" y="1283615"/>
                  </a:lnTo>
                  <a:lnTo>
                    <a:pt x="809226" y="1316805"/>
                  </a:lnTo>
                  <a:lnTo>
                    <a:pt x="799040" y="1346870"/>
                  </a:lnTo>
                  <a:lnTo>
                    <a:pt x="789869" y="1374851"/>
                  </a:lnTo>
                  <a:lnTo>
                    <a:pt x="771525" y="14308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7" name="SMARTInkShape-187"/>
          <p:cNvSpPr/>
          <p:nvPr/>
        </p:nvSpPr>
        <p:spPr>
          <a:xfrm>
            <a:off x="2493169" y="4114800"/>
            <a:ext cx="50007" cy="42864"/>
          </a:xfrm>
          <a:custGeom>
            <a:avLst/>
            <a:gdLst/>
            <a:ahLst/>
            <a:cxnLst/>
            <a:rect l="0" t="0" r="0" b="0"/>
            <a:pathLst>
              <a:path w="50007" h="42864">
                <a:moveTo>
                  <a:pt x="50006" y="0"/>
                </a:moveTo>
                <a:lnTo>
                  <a:pt x="46214" y="0"/>
                </a:lnTo>
                <a:lnTo>
                  <a:pt x="45096" y="794"/>
                </a:lnTo>
                <a:lnTo>
                  <a:pt x="44352" y="2117"/>
                </a:lnTo>
                <a:lnTo>
                  <a:pt x="43855" y="3792"/>
                </a:lnTo>
                <a:lnTo>
                  <a:pt x="35222" y="14473"/>
                </a:lnTo>
                <a:lnTo>
                  <a:pt x="15690" y="34311"/>
                </a:lnTo>
                <a:lnTo>
                  <a:pt x="12794" y="35093"/>
                </a:lnTo>
                <a:lnTo>
                  <a:pt x="7242" y="35708"/>
                </a:lnTo>
                <a:lnTo>
                  <a:pt x="7144" y="28575"/>
                </a:lnTo>
                <a:lnTo>
                  <a:pt x="0" y="28575"/>
                </a:lnTo>
                <a:lnTo>
                  <a:pt x="0" y="35718"/>
                </a:lnTo>
                <a:lnTo>
                  <a:pt x="7118" y="35719"/>
                </a:lnTo>
                <a:lnTo>
                  <a:pt x="7" y="35719"/>
                </a:lnTo>
                <a:lnTo>
                  <a:pt x="7144" y="35719"/>
                </a:lnTo>
                <a:lnTo>
                  <a:pt x="87" y="35719"/>
                </a:lnTo>
                <a:lnTo>
                  <a:pt x="7141" y="35719"/>
                </a:lnTo>
                <a:lnTo>
                  <a:pt x="87" y="35719"/>
                </a:lnTo>
                <a:lnTo>
                  <a:pt x="7144" y="35719"/>
                </a:lnTo>
                <a:lnTo>
                  <a:pt x="87" y="35719"/>
                </a:lnTo>
                <a:lnTo>
                  <a:pt x="7141" y="35719"/>
                </a:lnTo>
                <a:lnTo>
                  <a:pt x="87" y="35719"/>
                </a:lnTo>
                <a:lnTo>
                  <a:pt x="7141" y="35719"/>
                </a:lnTo>
                <a:lnTo>
                  <a:pt x="87" y="35719"/>
                </a:lnTo>
                <a:lnTo>
                  <a:pt x="7141" y="35719"/>
                </a:lnTo>
                <a:lnTo>
                  <a:pt x="87" y="35719"/>
                </a:lnTo>
                <a:lnTo>
                  <a:pt x="7141" y="35719"/>
                </a:lnTo>
                <a:lnTo>
                  <a:pt x="87" y="35719"/>
                </a:lnTo>
                <a:lnTo>
                  <a:pt x="7136" y="35719"/>
                </a:lnTo>
                <a:lnTo>
                  <a:pt x="87" y="35719"/>
                </a:lnTo>
                <a:lnTo>
                  <a:pt x="7141" y="35719"/>
                </a:lnTo>
                <a:lnTo>
                  <a:pt x="87" y="35719"/>
                </a:lnTo>
                <a:lnTo>
                  <a:pt x="7141" y="35719"/>
                </a:lnTo>
                <a:lnTo>
                  <a:pt x="87" y="35719"/>
                </a:lnTo>
                <a:lnTo>
                  <a:pt x="7141" y="35719"/>
                </a:lnTo>
                <a:lnTo>
                  <a:pt x="2" y="35719"/>
                </a:lnTo>
                <a:lnTo>
                  <a:pt x="4116" y="35719"/>
                </a:lnTo>
                <a:lnTo>
                  <a:pt x="0" y="35719"/>
                </a:lnTo>
                <a:lnTo>
                  <a:pt x="0" y="428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48" name="SMARTInkShape-Group28"/>
          <p:cNvGrpSpPr/>
          <p:nvPr/>
        </p:nvGrpSpPr>
        <p:grpSpPr>
          <a:xfrm>
            <a:off x="2473286" y="4029075"/>
            <a:ext cx="2620209" cy="657226"/>
            <a:chOff x="2473286" y="4029075"/>
            <a:chExt cx="2620209" cy="657226"/>
          </a:xfrm>
        </p:grpSpPr>
        <p:sp>
          <p:nvSpPr>
            <p:cNvPr id="38" name="SMARTInkShape-188"/>
            <p:cNvSpPr/>
            <p:nvPr/>
          </p:nvSpPr>
          <p:spPr>
            <a:xfrm>
              <a:off x="2473286" y="4079081"/>
              <a:ext cx="834145" cy="607220"/>
            </a:xfrm>
            <a:custGeom>
              <a:avLst/>
              <a:gdLst/>
              <a:ahLst/>
              <a:cxnLst/>
              <a:rect l="0" t="0" r="0" b="0"/>
              <a:pathLst>
                <a:path w="834145" h="607220">
                  <a:moveTo>
                    <a:pt x="205620" y="0"/>
                  </a:moveTo>
                  <a:lnTo>
                    <a:pt x="188828" y="0"/>
                  </a:lnTo>
                  <a:lnTo>
                    <a:pt x="164710" y="9943"/>
                  </a:lnTo>
                  <a:lnTo>
                    <a:pt x="133499" y="31374"/>
                  </a:lnTo>
                  <a:lnTo>
                    <a:pt x="103283" y="59753"/>
                  </a:lnTo>
                  <a:lnTo>
                    <a:pt x="69583" y="93212"/>
                  </a:lnTo>
                  <a:lnTo>
                    <a:pt x="36246" y="128633"/>
                  </a:lnTo>
                  <a:lnTo>
                    <a:pt x="16335" y="163519"/>
                  </a:lnTo>
                  <a:lnTo>
                    <a:pt x="7166" y="186290"/>
                  </a:lnTo>
                  <a:lnTo>
                    <a:pt x="7436" y="189281"/>
                  </a:lnTo>
                  <a:lnTo>
                    <a:pt x="9853" y="194721"/>
                  </a:lnTo>
                  <a:lnTo>
                    <a:pt x="19469" y="202246"/>
                  </a:lnTo>
                  <a:lnTo>
                    <a:pt x="36164" y="205710"/>
                  </a:lnTo>
                  <a:lnTo>
                    <a:pt x="66614" y="199206"/>
                  </a:lnTo>
                  <a:lnTo>
                    <a:pt x="97817" y="194131"/>
                  </a:lnTo>
                  <a:lnTo>
                    <a:pt x="126911" y="187425"/>
                  </a:lnTo>
                  <a:lnTo>
                    <a:pt x="161496" y="179180"/>
                  </a:lnTo>
                  <a:lnTo>
                    <a:pt x="164298" y="178985"/>
                  </a:lnTo>
                  <a:lnTo>
                    <a:pt x="166166" y="179648"/>
                  </a:lnTo>
                  <a:lnTo>
                    <a:pt x="167411" y="180885"/>
                  </a:lnTo>
                  <a:lnTo>
                    <a:pt x="168241" y="182502"/>
                  </a:lnTo>
                  <a:lnTo>
                    <a:pt x="169410" y="192364"/>
                  </a:lnTo>
                  <a:lnTo>
                    <a:pt x="165449" y="200853"/>
                  </a:lnTo>
                  <a:lnTo>
                    <a:pt x="139799" y="236147"/>
                  </a:lnTo>
                  <a:lnTo>
                    <a:pt x="119443" y="268231"/>
                  </a:lnTo>
                  <a:lnTo>
                    <a:pt x="97536" y="302872"/>
                  </a:lnTo>
                  <a:lnTo>
                    <a:pt x="72084" y="337478"/>
                  </a:lnTo>
                  <a:lnTo>
                    <a:pt x="49902" y="368193"/>
                  </a:lnTo>
                  <a:lnTo>
                    <a:pt x="32922" y="397402"/>
                  </a:lnTo>
                  <a:lnTo>
                    <a:pt x="18631" y="425371"/>
                  </a:lnTo>
                  <a:lnTo>
                    <a:pt x="6289" y="456558"/>
                  </a:lnTo>
                  <a:lnTo>
                    <a:pt x="0" y="481856"/>
                  </a:lnTo>
                  <a:lnTo>
                    <a:pt x="1256" y="490119"/>
                  </a:lnTo>
                  <a:lnTo>
                    <a:pt x="2702" y="493434"/>
                  </a:lnTo>
                  <a:lnTo>
                    <a:pt x="12776" y="499233"/>
                  </a:lnTo>
                  <a:lnTo>
                    <a:pt x="34181" y="504844"/>
                  </a:lnTo>
                  <a:lnTo>
                    <a:pt x="48463" y="505363"/>
                  </a:lnTo>
                  <a:lnTo>
                    <a:pt x="69891" y="500398"/>
                  </a:lnTo>
                  <a:lnTo>
                    <a:pt x="105608" y="480430"/>
                  </a:lnTo>
                  <a:lnTo>
                    <a:pt x="141327" y="449353"/>
                  </a:lnTo>
                  <a:lnTo>
                    <a:pt x="176252" y="415039"/>
                  </a:lnTo>
                  <a:lnTo>
                    <a:pt x="191980" y="397788"/>
                  </a:lnTo>
                  <a:lnTo>
                    <a:pt x="212523" y="363337"/>
                  </a:lnTo>
                  <a:lnTo>
                    <a:pt x="225626" y="344671"/>
                  </a:lnTo>
                  <a:lnTo>
                    <a:pt x="226101" y="344875"/>
                  </a:lnTo>
                  <a:lnTo>
                    <a:pt x="227564" y="348953"/>
                  </a:lnTo>
                  <a:lnTo>
                    <a:pt x="230719" y="352999"/>
                  </a:lnTo>
                  <a:lnTo>
                    <a:pt x="232650" y="359559"/>
                  </a:lnTo>
                  <a:lnTo>
                    <a:pt x="236176" y="393742"/>
                  </a:lnTo>
                  <a:lnTo>
                    <a:pt x="240319" y="425439"/>
                  </a:lnTo>
                  <a:lnTo>
                    <a:pt x="244829" y="452904"/>
                  </a:lnTo>
                  <a:lnTo>
                    <a:pt x="251192" y="481151"/>
                  </a:lnTo>
                  <a:lnTo>
                    <a:pt x="262814" y="516652"/>
                  </a:lnTo>
                  <a:lnTo>
                    <a:pt x="272304" y="530062"/>
                  </a:lnTo>
                  <a:lnTo>
                    <a:pt x="277062" y="533240"/>
                  </a:lnTo>
                  <a:lnTo>
                    <a:pt x="279442" y="534087"/>
                  </a:lnTo>
                  <a:lnTo>
                    <a:pt x="281822" y="533858"/>
                  </a:lnTo>
                  <a:lnTo>
                    <a:pt x="286584" y="531487"/>
                  </a:lnTo>
                  <a:lnTo>
                    <a:pt x="293727" y="521897"/>
                  </a:lnTo>
                  <a:lnTo>
                    <a:pt x="305633" y="492031"/>
                  </a:lnTo>
                  <a:lnTo>
                    <a:pt x="310660" y="469108"/>
                  </a:lnTo>
                  <a:lnTo>
                    <a:pt x="314266" y="442208"/>
                  </a:lnTo>
                  <a:lnTo>
                    <a:pt x="320362" y="414129"/>
                  </a:lnTo>
                  <a:lnTo>
                    <a:pt x="329532" y="379989"/>
                  </a:lnTo>
                  <a:lnTo>
                    <a:pt x="334078" y="361721"/>
                  </a:lnTo>
                  <a:lnTo>
                    <a:pt x="337590" y="355763"/>
                  </a:lnTo>
                  <a:lnTo>
                    <a:pt x="338844" y="354650"/>
                  </a:lnTo>
                  <a:lnTo>
                    <a:pt x="339680" y="354703"/>
                  </a:lnTo>
                  <a:lnTo>
                    <a:pt x="340237" y="355531"/>
                  </a:lnTo>
                  <a:lnTo>
                    <a:pt x="341925" y="362563"/>
                  </a:lnTo>
                  <a:lnTo>
                    <a:pt x="351266" y="381522"/>
                  </a:lnTo>
                  <a:lnTo>
                    <a:pt x="359048" y="411793"/>
                  </a:lnTo>
                  <a:lnTo>
                    <a:pt x="369261" y="426196"/>
                  </a:lnTo>
                  <a:lnTo>
                    <a:pt x="375716" y="431514"/>
                  </a:lnTo>
                  <a:lnTo>
                    <a:pt x="382025" y="433878"/>
                  </a:lnTo>
                  <a:lnTo>
                    <a:pt x="403603" y="435520"/>
                  </a:lnTo>
                  <a:lnTo>
                    <a:pt x="412940" y="431425"/>
                  </a:lnTo>
                  <a:lnTo>
                    <a:pt x="431869" y="415861"/>
                  </a:lnTo>
                  <a:lnTo>
                    <a:pt x="450001" y="382906"/>
                  </a:lnTo>
                  <a:lnTo>
                    <a:pt x="463238" y="356341"/>
                  </a:lnTo>
                  <a:lnTo>
                    <a:pt x="478140" y="322713"/>
                  </a:lnTo>
                  <a:lnTo>
                    <a:pt x="488727" y="293140"/>
                  </a:lnTo>
                  <a:lnTo>
                    <a:pt x="497872" y="258444"/>
                  </a:lnTo>
                  <a:lnTo>
                    <a:pt x="498086" y="255640"/>
                  </a:lnTo>
                  <a:lnTo>
                    <a:pt x="497435" y="254564"/>
                  </a:lnTo>
                  <a:lnTo>
                    <a:pt x="496207" y="254641"/>
                  </a:lnTo>
                  <a:lnTo>
                    <a:pt x="490687" y="258541"/>
                  </a:lnTo>
                  <a:lnTo>
                    <a:pt x="488533" y="260467"/>
                  </a:lnTo>
                  <a:lnTo>
                    <a:pt x="470869" y="293810"/>
                  </a:lnTo>
                  <a:lnTo>
                    <a:pt x="457893" y="322444"/>
                  </a:lnTo>
                  <a:lnTo>
                    <a:pt x="442983" y="355734"/>
                  </a:lnTo>
                  <a:lnTo>
                    <a:pt x="436817" y="378188"/>
                  </a:lnTo>
                  <a:lnTo>
                    <a:pt x="434733" y="410902"/>
                  </a:lnTo>
                  <a:lnTo>
                    <a:pt x="440025" y="442234"/>
                  </a:lnTo>
                  <a:lnTo>
                    <a:pt x="447229" y="462555"/>
                  </a:lnTo>
                  <a:lnTo>
                    <a:pt x="454819" y="470957"/>
                  </a:lnTo>
                  <a:lnTo>
                    <a:pt x="481981" y="487901"/>
                  </a:lnTo>
                  <a:lnTo>
                    <a:pt x="493547" y="488572"/>
                  </a:lnTo>
                  <a:lnTo>
                    <a:pt x="516583" y="482535"/>
                  </a:lnTo>
                  <a:lnTo>
                    <a:pt x="524536" y="476133"/>
                  </a:lnTo>
                  <a:lnTo>
                    <a:pt x="548478" y="447993"/>
                  </a:lnTo>
                  <a:lnTo>
                    <a:pt x="561859" y="415576"/>
                  </a:lnTo>
                  <a:lnTo>
                    <a:pt x="571787" y="389040"/>
                  </a:lnTo>
                  <a:lnTo>
                    <a:pt x="582666" y="358159"/>
                  </a:lnTo>
                  <a:lnTo>
                    <a:pt x="590917" y="328900"/>
                  </a:lnTo>
                  <a:lnTo>
                    <a:pt x="598389" y="300123"/>
                  </a:lnTo>
                  <a:lnTo>
                    <a:pt x="608024" y="265747"/>
                  </a:lnTo>
                  <a:lnTo>
                    <a:pt x="614919" y="254899"/>
                  </a:lnTo>
                  <a:lnTo>
                    <a:pt x="631200" y="239560"/>
                  </a:lnTo>
                  <a:lnTo>
                    <a:pt x="636332" y="237440"/>
                  </a:lnTo>
                  <a:lnTo>
                    <a:pt x="643683" y="236247"/>
                  </a:lnTo>
                  <a:lnTo>
                    <a:pt x="650611" y="240201"/>
                  </a:lnTo>
                  <a:lnTo>
                    <a:pt x="658187" y="247249"/>
                  </a:lnTo>
                  <a:lnTo>
                    <a:pt x="672049" y="269342"/>
                  </a:lnTo>
                  <a:lnTo>
                    <a:pt x="681812" y="298796"/>
                  </a:lnTo>
                  <a:lnTo>
                    <a:pt x="693500" y="328367"/>
                  </a:lnTo>
                  <a:lnTo>
                    <a:pt x="700268" y="342791"/>
                  </a:lnTo>
                  <a:lnTo>
                    <a:pt x="705666" y="362711"/>
                  </a:lnTo>
                  <a:lnTo>
                    <a:pt x="712554" y="371020"/>
                  </a:lnTo>
                  <a:lnTo>
                    <a:pt x="725358" y="380160"/>
                  </a:lnTo>
                  <a:lnTo>
                    <a:pt x="735413" y="384103"/>
                  </a:lnTo>
                  <a:lnTo>
                    <a:pt x="742973" y="382908"/>
                  </a:lnTo>
                  <a:lnTo>
                    <a:pt x="747212" y="381479"/>
                  </a:lnTo>
                  <a:lnTo>
                    <a:pt x="754038" y="375656"/>
                  </a:lnTo>
                  <a:lnTo>
                    <a:pt x="773081" y="347919"/>
                  </a:lnTo>
                  <a:lnTo>
                    <a:pt x="789434" y="315552"/>
                  </a:lnTo>
                  <a:lnTo>
                    <a:pt x="804335" y="285993"/>
                  </a:lnTo>
                  <a:lnTo>
                    <a:pt x="819490" y="252180"/>
                  </a:lnTo>
                  <a:lnTo>
                    <a:pt x="832830" y="230555"/>
                  </a:lnTo>
                  <a:lnTo>
                    <a:pt x="833310" y="231491"/>
                  </a:lnTo>
                  <a:lnTo>
                    <a:pt x="834144" y="248658"/>
                  </a:lnTo>
                  <a:lnTo>
                    <a:pt x="828542" y="279099"/>
                  </a:lnTo>
                  <a:lnTo>
                    <a:pt x="822872" y="311120"/>
                  </a:lnTo>
                  <a:lnTo>
                    <a:pt x="820045" y="345743"/>
                  </a:lnTo>
                  <a:lnTo>
                    <a:pt x="816571" y="369299"/>
                  </a:lnTo>
                  <a:lnTo>
                    <a:pt x="814497" y="395115"/>
                  </a:lnTo>
                  <a:lnTo>
                    <a:pt x="812782" y="422463"/>
                  </a:lnTo>
                  <a:lnTo>
                    <a:pt x="809374" y="450493"/>
                  </a:lnTo>
                  <a:lnTo>
                    <a:pt x="807330" y="476709"/>
                  </a:lnTo>
                  <a:lnTo>
                    <a:pt x="806422" y="501589"/>
                  </a:lnTo>
                  <a:lnTo>
                    <a:pt x="805911" y="537116"/>
                  </a:lnTo>
                  <a:lnTo>
                    <a:pt x="805759" y="566516"/>
                  </a:lnTo>
                  <a:lnTo>
                    <a:pt x="806508" y="585193"/>
                  </a:lnTo>
                  <a:lnTo>
                    <a:pt x="812839" y="6072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SMARTInkShape-189"/>
            <p:cNvSpPr/>
            <p:nvPr/>
          </p:nvSpPr>
          <p:spPr>
            <a:xfrm>
              <a:off x="3411513" y="4309662"/>
              <a:ext cx="388963" cy="179159"/>
            </a:xfrm>
            <a:custGeom>
              <a:avLst/>
              <a:gdLst/>
              <a:ahLst/>
              <a:cxnLst/>
              <a:rect l="0" t="0" r="0" b="0"/>
              <a:pathLst>
                <a:path w="388963" h="179159">
                  <a:moveTo>
                    <a:pt x="24631" y="48026"/>
                  </a:moveTo>
                  <a:lnTo>
                    <a:pt x="24631" y="51818"/>
                  </a:lnTo>
                  <a:lnTo>
                    <a:pt x="12446" y="85840"/>
                  </a:lnTo>
                  <a:lnTo>
                    <a:pt x="3144" y="120347"/>
                  </a:lnTo>
                  <a:lnTo>
                    <a:pt x="0" y="138112"/>
                  </a:lnTo>
                  <a:lnTo>
                    <a:pt x="2693" y="159914"/>
                  </a:lnTo>
                  <a:lnTo>
                    <a:pt x="8517" y="172106"/>
                  </a:lnTo>
                  <a:lnTo>
                    <a:pt x="12971" y="178049"/>
                  </a:lnTo>
                  <a:lnTo>
                    <a:pt x="16064" y="179158"/>
                  </a:lnTo>
                  <a:lnTo>
                    <a:pt x="23734" y="178273"/>
                  </a:lnTo>
                  <a:lnTo>
                    <a:pt x="36977" y="173312"/>
                  </a:lnTo>
                  <a:lnTo>
                    <a:pt x="44141" y="166944"/>
                  </a:lnTo>
                  <a:lnTo>
                    <a:pt x="72562" y="132192"/>
                  </a:lnTo>
                  <a:lnTo>
                    <a:pt x="85663" y="99958"/>
                  </a:lnTo>
                  <a:lnTo>
                    <a:pt x="93778" y="67720"/>
                  </a:lnTo>
                  <a:lnTo>
                    <a:pt x="95616" y="34806"/>
                  </a:lnTo>
                  <a:lnTo>
                    <a:pt x="95185" y="11871"/>
                  </a:lnTo>
                  <a:lnTo>
                    <a:pt x="92236" y="4705"/>
                  </a:lnTo>
                  <a:lnTo>
                    <a:pt x="90339" y="2476"/>
                  </a:lnTo>
                  <a:lnTo>
                    <a:pt x="86113" y="0"/>
                  </a:lnTo>
                  <a:lnTo>
                    <a:pt x="83081" y="927"/>
                  </a:lnTo>
                  <a:lnTo>
                    <a:pt x="66067" y="14287"/>
                  </a:lnTo>
                  <a:lnTo>
                    <a:pt x="42017" y="50000"/>
                  </a:lnTo>
                  <a:lnTo>
                    <a:pt x="36856" y="59751"/>
                  </a:lnTo>
                  <a:lnTo>
                    <a:pt x="35956" y="64574"/>
                  </a:lnTo>
                  <a:lnTo>
                    <a:pt x="39348" y="92465"/>
                  </a:lnTo>
                  <a:lnTo>
                    <a:pt x="44514" y="101851"/>
                  </a:lnTo>
                  <a:lnTo>
                    <a:pt x="51865" y="109658"/>
                  </a:lnTo>
                  <a:lnTo>
                    <a:pt x="76525" y="123407"/>
                  </a:lnTo>
                  <a:lnTo>
                    <a:pt x="88357" y="125975"/>
                  </a:lnTo>
                  <a:lnTo>
                    <a:pt x="90927" y="126185"/>
                  </a:lnTo>
                  <a:lnTo>
                    <a:pt x="95900" y="124303"/>
                  </a:lnTo>
                  <a:lnTo>
                    <a:pt x="98337" y="122690"/>
                  </a:lnTo>
                  <a:lnTo>
                    <a:pt x="107952" y="108694"/>
                  </a:lnTo>
                  <a:lnTo>
                    <a:pt x="123054" y="78872"/>
                  </a:lnTo>
                  <a:lnTo>
                    <a:pt x="135324" y="43212"/>
                  </a:lnTo>
                  <a:lnTo>
                    <a:pt x="139979" y="24374"/>
                  </a:lnTo>
                  <a:lnTo>
                    <a:pt x="148663" y="10898"/>
                  </a:lnTo>
                  <a:lnTo>
                    <a:pt x="153310" y="7712"/>
                  </a:lnTo>
                  <a:lnTo>
                    <a:pt x="155661" y="6862"/>
                  </a:lnTo>
                  <a:lnTo>
                    <a:pt x="158021" y="7090"/>
                  </a:lnTo>
                  <a:lnTo>
                    <a:pt x="173685" y="15255"/>
                  </a:lnTo>
                  <a:lnTo>
                    <a:pt x="180306" y="23936"/>
                  </a:lnTo>
                  <a:lnTo>
                    <a:pt x="195950" y="59169"/>
                  </a:lnTo>
                  <a:lnTo>
                    <a:pt x="209372" y="90267"/>
                  </a:lnTo>
                  <a:lnTo>
                    <a:pt x="226741" y="123753"/>
                  </a:lnTo>
                  <a:lnTo>
                    <a:pt x="230301" y="138373"/>
                  </a:lnTo>
                  <a:lnTo>
                    <a:pt x="232388" y="141595"/>
                  </a:lnTo>
                  <a:lnTo>
                    <a:pt x="235367" y="143743"/>
                  </a:lnTo>
                  <a:lnTo>
                    <a:pt x="245027" y="146765"/>
                  </a:lnTo>
                  <a:lnTo>
                    <a:pt x="259195" y="147786"/>
                  </a:lnTo>
                  <a:lnTo>
                    <a:pt x="265936" y="145809"/>
                  </a:lnTo>
                  <a:lnTo>
                    <a:pt x="268845" y="144171"/>
                  </a:lnTo>
                  <a:lnTo>
                    <a:pt x="291416" y="120832"/>
                  </a:lnTo>
                  <a:lnTo>
                    <a:pt x="312707" y="88147"/>
                  </a:lnTo>
                  <a:lnTo>
                    <a:pt x="326729" y="54808"/>
                  </a:lnTo>
                  <a:lnTo>
                    <a:pt x="338914" y="29291"/>
                  </a:lnTo>
                  <a:lnTo>
                    <a:pt x="342906" y="23030"/>
                  </a:lnTo>
                  <a:lnTo>
                    <a:pt x="345679" y="13876"/>
                  </a:lnTo>
                  <a:lnTo>
                    <a:pt x="345026" y="14147"/>
                  </a:lnTo>
                  <a:lnTo>
                    <a:pt x="342182" y="16564"/>
                  </a:lnTo>
                  <a:lnTo>
                    <a:pt x="340390" y="22401"/>
                  </a:lnTo>
                  <a:lnTo>
                    <a:pt x="337264" y="34612"/>
                  </a:lnTo>
                  <a:lnTo>
                    <a:pt x="334235" y="45239"/>
                  </a:lnTo>
                  <a:lnTo>
                    <a:pt x="330174" y="75815"/>
                  </a:lnTo>
                  <a:lnTo>
                    <a:pt x="327909" y="90539"/>
                  </a:lnTo>
                  <a:lnTo>
                    <a:pt x="331097" y="111422"/>
                  </a:lnTo>
                  <a:lnTo>
                    <a:pt x="339749" y="142194"/>
                  </a:lnTo>
                  <a:lnTo>
                    <a:pt x="346187" y="148881"/>
                  </a:lnTo>
                  <a:lnTo>
                    <a:pt x="354340" y="152381"/>
                  </a:lnTo>
                  <a:lnTo>
                    <a:pt x="388962" y="1551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SMARTInkShape-190"/>
            <p:cNvSpPr/>
            <p:nvPr/>
          </p:nvSpPr>
          <p:spPr>
            <a:xfrm>
              <a:off x="3979069" y="4286250"/>
              <a:ext cx="14288" cy="150020"/>
            </a:xfrm>
            <a:custGeom>
              <a:avLst/>
              <a:gdLst/>
              <a:ahLst/>
              <a:cxnLst/>
              <a:rect l="0" t="0" r="0" b="0"/>
              <a:pathLst>
                <a:path w="14288" h="150020">
                  <a:moveTo>
                    <a:pt x="14287" y="0"/>
                  </a:moveTo>
                  <a:lnTo>
                    <a:pt x="10495" y="3792"/>
                  </a:lnTo>
                  <a:lnTo>
                    <a:pt x="8633" y="7771"/>
                  </a:lnTo>
                  <a:lnTo>
                    <a:pt x="5158" y="39145"/>
                  </a:lnTo>
                  <a:lnTo>
                    <a:pt x="1019" y="74495"/>
                  </a:lnTo>
                  <a:lnTo>
                    <a:pt x="201" y="106349"/>
                  </a:lnTo>
                  <a:lnTo>
                    <a:pt x="26" y="138976"/>
                  </a:lnTo>
                  <a:lnTo>
                    <a:pt x="0" y="1500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SMARTInkShape-191"/>
            <p:cNvSpPr/>
            <p:nvPr/>
          </p:nvSpPr>
          <p:spPr>
            <a:xfrm>
              <a:off x="4040462" y="4257675"/>
              <a:ext cx="123500" cy="235745"/>
            </a:xfrm>
            <a:custGeom>
              <a:avLst/>
              <a:gdLst/>
              <a:ahLst/>
              <a:cxnLst/>
              <a:rect l="0" t="0" r="0" b="0"/>
              <a:pathLst>
                <a:path w="123500" h="235745">
                  <a:moveTo>
                    <a:pt x="67194" y="0"/>
                  </a:moveTo>
                  <a:lnTo>
                    <a:pt x="67194" y="3792"/>
                  </a:lnTo>
                  <a:lnTo>
                    <a:pt x="62961" y="7771"/>
                  </a:lnTo>
                  <a:lnTo>
                    <a:pt x="47308" y="20585"/>
                  </a:lnTo>
                  <a:lnTo>
                    <a:pt x="24222" y="50836"/>
                  </a:lnTo>
                  <a:lnTo>
                    <a:pt x="3518" y="85171"/>
                  </a:lnTo>
                  <a:lnTo>
                    <a:pt x="931" y="90118"/>
                  </a:lnTo>
                  <a:lnTo>
                    <a:pt x="0" y="94210"/>
                  </a:lnTo>
                  <a:lnTo>
                    <a:pt x="173" y="97732"/>
                  </a:lnTo>
                  <a:lnTo>
                    <a:pt x="2482" y="103761"/>
                  </a:lnTo>
                  <a:lnTo>
                    <a:pt x="6154" y="109087"/>
                  </a:lnTo>
                  <a:lnTo>
                    <a:pt x="12549" y="111983"/>
                  </a:lnTo>
                  <a:lnTo>
                    <a:pt x="47321" y="114164"/>
                  </a:lnTo>
                  <a:lnTo>
                    <a:pt x="79570" y="108628"/>
                  </a:lnTo>
                  <a:lnTo>
                    <a:pt x="90157" y="108604"/>
                  </a:lnTo>
                  <a:lnTo>
                    <a:pt x="114707" y="113393"/>
                  </a:lnTo>
                  <a:lnTo>
                    <a:pt x="117920" y="115283"/>
                  </a:lnTo>
                  <a:lnTo>
                    <a:pt x="120061" y="118130"/>
                  </a:lnTo>
                  <a:lnTo>
                    <a:pt x="122440" y="125528"/>
                  </a:lnTo>
                  <a:lnTo>
                    <a:pt x="123499" y="134107"/>
                  </a:lnTo>
                  <a:lnTo>
                    <a:pt x="120301" y="151654"/>
                  </a:lnTo>
                  <a:lnTo>
                    <a:pt x="106407" y="183826"/>
                  </a:lnTo>
                  <a:lnTo>
                    <a:pt x="86258" y="213935"/>
                  </a:lnTo>
                  <a:lnTo>
                    <a:pt x="67194" y="2357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SMARTInkShape-192"/>
            <p:cNvSpPr/>
            <p:nvPr/>
          </p:nvSpPr>
          <p:spPr>
            <a:xfrm>
              <a:off x="4329113" y="4136231"/>
              <a:ext cx="28576" cy="371476"/>
            </a:xfrm>
            <a:custGeom>
              <a:avLst/>
              <a:gdLst/>
              <a:ahLst/>
              <a:cxnLst/>
              <a:rect l="0" t="0" r="0" b="0"/>
              <a:pathLst>
                <a:path w="28576" h="371476">
                  <a:moveTo>
                    <a:pt x="28575" y="0"/>
                  </a:moveTo>
                  <a:lnTo>
                    <a:pt x="28575" y="31661"/>
                  </a:lnTo>
                  <a:lnTo>
                    <a:pt x="27781" y="61857"/>
                  </a:lnTo>
                  <a:lnTo>
                    <a:pt x="23665" y="95939"/>
                  </a:lnTo>
                  <a:lnTo>
                    <a:pt x="22424" y="119369"/>
                  </a:lnTo>
                  <a:lnTo>
                    <a:pt x="19755" y="147245"/>
                  </a:lnTo>
                  <a:lnTo>
                    <a:pt x="15923" y="177361"/>
                  </a:lnTo>
                  <a:lnTo>
                    <a:pt x="11575" y="206621"/>
                  </a:lnTo>
                  <a:lnTo>
                    <a:pt x="6996" y="237617"/>
                  </a:lnTo>
                  <a:lnTo>
                    <a:pt x="3109" y="269120"/>
                  </a:lnTo>
                  <a:lnTo>
                    <a:pt x="1382" y="298997"/>
                  </a:lnTo>
                  <a:lnTo>
                    <a:pt x="614" y="323917"/>
                  </a:lnTo>
                  <a:lnTo>
                    <a:pt x="121" y="358200"/>
                  </a:lnTo>
                  <a:lnTo>
                    <a:pt x="0" y="3714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SMARTInkShape-193"/>
            <p:cNvSpPr/>
            <p:nvPr/>
          </p:nvSpPr>
          <p:spPr>
            <a:xfrm>
              <a:off x="4474414" y="4298704"/>
              <a:ext cx="125914" cy="227049"/>
            </a:xfrm>
            <a:custGeom>
              <a:avLst/>
              <a:gdLst/>
              <a:ahLst/>
              <a:cxnLst/>
              <a:rect l="0" t="0" r="0" b="0"/>
              <a:pathLst>
                <a:path w="125914" h="227049">
                  <a:moveTo>
                    <a:pt x="47580" y="58984"/>
                  </a:moveTo>
                  <a:lnTo>
                    <a:pt x="47580" y="62776"/>
                  </a:lnTo>
                  <a:lnTo>
                    <a:pt x="41083" y="77665"/>
                  </a:lnTo>
                  <a:lnTo>
                    <a:pt x="24636" y="113361"/>
                  </a:lnTo>
                  <a:lnTo>
                    <a:pt x="16881" y="144328"/>
                  </a:lnTo>
                  <a:lnTo>
                    <a:pt x="5764" y="174847"/>
                  </a:lnTo>
                  <a:lnTo>
                    <a:pt x="0" y="200205"/>
                  </a:lnTo>
                  <a:lnTo>
                    <a:pt x="769" y="213294"/>
                  </a:lnTo>
                  <a:lnTo>
                    <a:pt x="2085" y="219007"/>
                  </a:lnTo>
                  <a:lnTo>
                    <a:pt x="4550" y="222816"/>
                  </a:lnTo>
                  <a:lnTo>
                    <a:pt x="7781" y="225355"/>
                  </a:lnTo>
                  <a:lnTo>
                    <a:pt x="11522" y="227048"/>
                  </a:lnTo>
                  <a:lnTo>
                    <a:pt x="19912" y="226812"/>
                  </a:lnTo>
                  <a:lnTo>
                    <a:pt x="42026" y="220193"/>
                  </a:lnTo>
                  <a:lnTo>
                    <a:pt x="53314" y="211595"/>
                  </a:lnTo>
                  <a:lnTo>
                    <a:pt x="73495" y="182879"/>
                  </a:lnTo>
                  <a:lnTo>
                    <a:pt x="83175" y="158763"/>
                  </a:lnTo>
                  <a:lnTo>
                    <a:pt x="92768" y="131905"/>
                  </a:lnTo>
                  <a:lnTo>
                    <a:pt x="107095" y="99728"/>
                  </a:lnTo>
                  <a:lnTo>
                    <a:pt x="119806" y="74760"/>
                  </a:lnTo>
                  <a:lnTo>
                    <a:pt x="124906" y="44990"/>
                  </a:lnTo>
                  <a:lnTo>
                    <a:pt x="125913" y="19971"/>
                  </a:lnTo>
                  <a:lnTo>
                    <a:pt x="124408" y="15513"/>
                  </a:lnTo>
                  <a:lnTo>
                    <a:pt x="118503" y="8442"/>
                  </a:lnTo>
                  <a:lnTo>
                    <a:pt x="106253" y="0"/>
                  </a:lnTo>
                  <a:lnTo>
                    <a:pt x="101776" y="611"/>
                  </a:lnTo>
                  <a:lnTo>
                    <a:pt x="83185" y="12352"/>
                  </a:lnTo>
                  <a:lnTo>
                    <a:pt x="61867" y="1612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SMARTInkShape-194"/>
            <p:cNvSpPr/>
            <p:nvPr/>
          </p:nvSpPr>
          <p:spPr>
            <a:xfrm>
              <a:off x="4644687" y="4321969"/>
              <a:ext cx="77333" cy="222455"/>
            </a:xfrm>
            <a:custGeom>
              <a:avLst/>
              <a:gdLst/>
              <a:ahLst/>
              <a:cxnLst/>
              <a:rect l="0" t="0" r="0" b="0"/>
              <a:pathLst>
                <a:path w="77333" h="222455">
                  <a:moveTo>
                    <a:pt x="77332" y="0"/>
                  </a:moveTo>
                  <a:lnTo>
                    <a:pt x="62859" y="16590"/>
                  </a:lnTo>
                  <a:lnTo>
                    <a:pt x="45410" y="44900"/>
                  </a:lnTo>
                  <a:lnTo>
                    <a:pt x="27135" y="79454"/>
                  </a:lnTo>
                  <a:lnTo>
                    <a:pt x="12981" y="109531"/>
                  </a:lnTo>
                  <a:lnTo>
                    <a:pt x="2967" y="141462"/>
                  </a:lnTo>
                  <a:lnTo>
                    <a:pt x="0" y="171031"/>
                  </a:lnTo>
                  <a:lnTo>
                    <a:pt x="1237" y="197784"/>
                  </a:lnTo>
                  <a:lnTo>
                    <a:pt x="6631" y="216559"/>
                  </a:lnTo>
                  <a:lnTo>
                    <a:pt x="8767" y="220572"/>
                  </a:lnTo>
                  <a:lnTo>
                    <a:pt x="12572" y="222454"/>
                  </a:lnTo>
                  <a:lnTo>
                    <a:pt x="34908" y="221744"/>
                  </a:lnTo>
                  <a:lnTo>
                    <a:pt x="55901" y="2143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SMARTInkShape-195"/>
            <p:cNvSpPr/>
            <p:nvPr/>
          </p:nvSpPr>
          <p:spPr>
            <a:xfrm>
              <a:off x="4766628" y="4300538"/>
              <a:ext cx="83979" cy="192882"/>
            </a:xfrm>
            <a:custGeom>
              <a:avLst/>
              <a:gdLst/>
              <a:ahLst/>
              <a:cxnLst/>
              <a:rect l="0" t="0" r="0" b="0"/>
              <a:pathLst>
                <a:path w="83979" h="192882">
                  <a:moveTo>
                    <a:pt x="83978" y="0"/>
                  </a:moveTo>
                  <a:lnTo>
                    <a:pt x="83978" y="3792"/>
                  </a:lnTo>
                  <a:lnTo>
                    <a:pt x="79745" y="7770"/>
                  </a:lnTo>
                  <a:lnTo>
                    <a:pt x="73366" y="12978"/>
                  </a:lnTo>
                  <a:lnTo>
                    <a:pt x="58569" y="29257"/>
                  </a:lnTo>
                  <a:lnTo>
                    <a:pt x="42054" y="45181"/>
                  </a:lnTo>
                  <a:lnTo>
                    <a:pt x="29223" y="64980"/>
                  </a:lnTo>
                  <a:lnTo>
                    <a:pt x="13984" y="96797"/>
                  </a:lnTo>
                  <a:lnTo>
                    <a:pt x="2184" y="127158"/>
                  </a:lnTo>
                  <a:lnTo>
                    <a:pt x="0" y="138800"/>
                  </a:lnTo>
                  <a:lnTo>
                    <a:pt x="1146" y="149266"/>
                  </a:lnTo>
                  <a:lnTo>
                    <a:pt x="10540" y="172938"/>
                  </a:lnTo>
                  <a:lnTo>
                    <a:pt x="15091" y="179520"/>
                  </a:lnTo>
                  <a:lnTo>
                    <a:pt x="18210" y="181592"/>
                  </a:lnTo>
                  <a:lnTo>
                    <a:pt x="55403" y="1928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SMARTInkShape-196"/>
            <p:cNvSpPr/>
            <p:nvPr/>
          </p:nvSpPr>
          <p:spPr>
            <a:xfrm>
              <a:off x="4893600" y="4307681"/>
              <a:ext cx="71307" cy="250033"/>
            </a:xfrm>
            <a:custGeom>
              <a:avLst/>
              <a:gdLst/>
              <a:ahLst/>
              <a:cxnLst/>
              <a:rect l="0" t="0" r="0" b="0"/>
              <a:pathLst>
                <a:path w="71307" h="250033">
                  <a:moveTo>
                    <a:pt x="7013" y="0"/>
                  </a:moveTo>
                  <a:lnTo>
                    <a:pt x="2103" y="11407"/>
                  </a:lnTo>
                  <a:lnTo>
                    <a:pt x="310" y="39530"/>
                  </a:lnTo>
                  <a:lnTo>
                    <a:pt x="0" y="73361"/>
                  </a:lnTo>
                  <a:lnTo>
                    <a:pt x="3687" y="106125"/>
                  </a:lnTo>
                  <a:lnTo>
                    <a:pt x="12059" y="140437"/>
                  </a:lnTo>
                  <a:lnTo>
                    <a:pt x="23473" y="170969"/>
                  </a:lnTo>
                  <a:lnTo>
                    <a:pt x="36987" y="199930"/>
                  </a:lnTo>
                  <a:lnTo>
                    <a:pt x="57516" y="233615"/>
                  </a:lnTo>
                  <a:lnTo>
                    <a:pt x="71306" y="2500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SMARTInkShape-197"/>
            <p:cNvSpPr/>
            <p:nvPr/>
          </p:nvSpPr>
          <p:spPr>
            <a:xfrm>
              <a:off x="5086350" y="4029075"/>
              <a:ext cx="7145" cy="492920"/>
            </a:xfrm>
            <a:custGeom>
              <a:avLst/>
              <a:gdLst/>
              <a:ahLst/>
              <a:cxnLst/>
              <a:rect l="0" t="0" r="0" b="0"/>
              <a:pathLst>
                <a:path w="7145" h="492920">
                  <a:moveTo>
                    <a:pt x="7144" y="0"/>
                  </a:moveTo>
                  <a:lnTo>
                    <a:pt x="7144" y="30539"/>
                  </a:lnTo>
                  <a:lnTo>
                    <a:pt x="7144" y="61771"/>
                  </a:lnTo>
                  <a:lnTo>
                    <a:pt x="7144" y="94238"/>
                  </a:lnTo>
                  <a:lnTo>
                    <a:pt x="7144" y="118083"/>
                  </a:lnTo>
                  <a:lnTo>
                    <a:pt x="7144" y="144557"/>
                  </a:lnTo>
                  <a:lnTo>
                    <a:pt x="7144" y="174314"/>
                  </a:lnTo>
                  <a:lnTo>
                    <a:pt x="7144" y="206060"/>
                  </a:lnTo>
                  <a:lnTo>
                    <a:pt x="7144" y="238691"/>
                  </a:lnTo>
                  <a:lnTo>
                    <a:pt x="7144" y="273831"/>
                  </a:lnTo>
                  <a:lnTo>
                    <a:pt x="7144" y="292091"/>
                  </a:lnTo>
                  <a:lnTo>
                    <a:pt x="6350" y="310615"/>
                  </a:lnTo>
                  <a:lnTo>
                    <a:pt x="5027" y="329314"/>
                  </a:lnTo>
                  <a:lnTo>
                    <a:pt x="3352" y="348130"/>
                  </a:lnTo>
                  <a:lnTo>
                    <a:pt x="2234" y="366230"/>
                  </a:lnTo>
                  <a:lnTo>
                    <a:pt x="993" y="401158"/>
                  </a:lnTo>
                  <a:lnTo>
                    <a:pt x="441" y="430970"/>
                  </a:lnTo>
                  <a:lnTo>
                    <a:pt x="131" y="465832"/>
                  </a:lnTo>
                  <a:lnTo>
                    <a:pt x="0" y="4929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6260755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600199"/>
          </a:xfrm>
        </p:spPr>
        <p:txBody>
          <a:bodyPr anchor="t"/>
          <a:lstStyle/>
          <a:p>
            <a:r>
              <a:rPr lang="en-US" sz="2500" dirty="0" smtClean="0"/>
              <a:t>Oh snap! Paragraph 5</a:t>
            </a:r>
            <a:br>
              <a:rPr lang="en-US" sz="2500" dirty="0" smtClean="0"/>
            </a:br>
            <a:r>
              <a:rPr lang="en-US" sz="2500" dirty="0" smtClean="0"/>
              <a:t>Window partner read out loud.</a:t>
            </a:r>
            <a:br>
              <a:rPr lang="en-US" sz="2500" dirty="0" smtClean="0"/>
            </a:br>
            <a:r>
              <a:rPr lang="en-US" sz="2500" dirty="0"/>
              <a:t>Answer the questions in your notes</a:t>
            </a:r>
          </a:p>
        </p:txBody>
      </p:sp>
      <p:sp>
        <p:nvSpPr>
          <p:cNvPr id="3" name="Text Placeholder 2"/>
          <p:cNvSpPr>
            <a:spLocks noGrp="1"/>
          </p:cNvSpPr>
          <p:nvPr>
            <p:ph type="body" idx="1"/>
          </p:nvPr>
        </p:nvSpPr>
        <p:spPr>
          <a:xfrm>
            <a:off x="609600" y="2133600"/>
            <a:ext cx="7772400" cy="3886200"/>
          </a:xfrm>
        </p:spPr>
        <p:txBody>
          <a:bodyPr anchor="t"/>
          <a:lstStyle/>
          <a:p>
            <a:pPr marL="152400" indent="0">
              <a:buNone/>
            </a:pPr>
            <a:r>
              <a:rPr lang="en-US" sz="2000" dirty="0" smtClean="0"/>
              <a:t>Window partner: what is MLK’s criticism?</a:t>
            </a:r>
          </a:p>
          <a:p>
            <a:pPr marL="152400" indent="0">
              <a:buNone/>
            </a:pPr>
            <a:endParaRPr lang="en-US" sz="2000" dirty="0"/>
          </a:p>
          <a:p>
            <a:pPr marL="152400" indent="0">
              <a:buNone/>
            </a:pPr>
            <a:endParaRPr lang="en-US" sz="2000" dirty="0" smtClean="0"/>
          </a:p>
          <a:p>
            <a:pPr marL="152400" indent="0">
              <a:buNone/>
            </a:pPr>
            <a:r>
              <a:rPr lang="en-US" sz="2000" dirty="0" smtClean="0"/>
              <a:t>Door partner: Describe MLK’s tone here.</a:t>
            </a:r>
          </a:p>
          <a:p>
            <a:pPr marL="152400" indent="0">
              <a:buNone/>
            </a:pPr>
            <a:endParaRPr lang="en-US" sz="2000" dirty="0"/>
          </a:p>
          <a:p>
            <a:pPr marL="152400" indent="0">
              <a:buNone/>
            </a:pPr>
            <a:endParaRPr lang="en-US" sz="2000" dirty="0" smtClean="0"/>
          </a:p>
          <a:p>
            <a:pPr marL="152400" indent="0">
              <a:buNone/>
            </a:pPr>
            <a:r>
              <a:rPr lang="en-US" sz="2000" dirty="0" smtClean="0"/>
              <a:t>Together: does this paragraph rely on ethos, logos, and/or pathos? Why? </a:t>
            </a:r>
            <a:endParaRPr lang="en-US" sz="2000" dirty="0"/>
          </a:p>
        </p:txBody>
      </p:sp>
      <mc:AlternateContent xmlns:mc="http://schemas.openxmlformats.org/markup-compatibility/2006" xmlns:p14="http://schemas.microsoft.com/office/powerpoint/2010/main">
        <mc:Choice Requires="p14">
          <p:contentPart p14:bwMode="auto" r:id="rId3">
            <p14:nvContentPartPr>
              <p14:cNvPr id="61" name="Ink 60"/>
              <p14:cNvContentPartPr/>
              <p14:nvPr/>
            </p14:nvContentPartPr>
            <p14:xfrm>
              <a:off x="591004" y="4738858"/>
              <a:ext cx="1323000" cy="553320"/>
            </p14:xfrm>
          </p:contentPart>
        </mc:Choice>
        <mc:Fallback xmlns="">
          <p:pic>
            <p:nvPicPr>
              <p:cNvPr id="61" name="Ink 60"/>
              <p:cNvPicPr/>
              <p:nvPr/>
            </p:nvPicPr>
            <p:blipFill>
              <a:blip r:embed="rId4"/>
              <a:stretch>
                <a:fillRect/>
              </a:stretch>
            </p:blipFill>
            <p:spPr>
              <a:xfrm>
                <a:off x="578764" y="4726618"/>
                <a:ext cx="1347120" cy="577800"/>
              </a:xfrm>
              <a:prstGeom prst="rect">
                <a:avLst/>
              </a:prstGeom>
            </p:spPr>
          </p:pic>
        </mc:Fallback>
      </mc:AlternateContent>
      <p:grpSp>
        <p:nvGrpSpPr>
          <p:cNvPr id="129" name="SMARTInkShape-Group85"/>
          <p:cNvGrpSpPr/>
          <p:nvPr/>
        </p:nvGrpSpPr>
        <p:grpSpPr>
          <a:xfrm>
            <a:off x="1278731" y="2557463"/>
            <a:ext cx="1031543" cy="678657"/>
            <a:chOff x="1278731" y="2557463"/>
            <a:chExt cx="1031543" cy="678657"/>
          </a:xfrm>
        </p:grpSpPr>
        <p:sp>
          <p:nvSpPr>
            <p:cNvPr id="117" name="SMARTInkShape-563"/>
            <p:cNvSpPr/>
            <p:nvPr/>
          </p:nvSpPr>
          <p:spPr>
            <a:xfrm>
              <a:off x="1622049" y="3064669"/>
              <a:ext cx="228183" cy="98896"/>
            </a:xfrm>
            <a:custGeom>
              <a:avLst/>
              <a:gdLst/>
              <a:ahLst/>
              <a:cxnLst/>
              <a:rect l="0" t="0" r="0" b="0"/>
              <a:pathLst>
                <a:path w="228183" h="98896">
                  <a:moveTo>
                    <a:pt x="49589" y="0"/>
                  </a:moveTo>
                  <a:lnTo>
                    <a:pt x="49589" y="6151"/>
                  </a:lnTo>
                  <a:lnTo>
                    <a:pt x="20997" y="41386"/>
                  </a:lnTo>
                  <a:lnTo>
                    <a:pt x="2757" y="68336"/>
                  </a:lnTo>
                  <a:lnTo>
                    <a:pt x="523" y="75986"/>
                  </a:lnTo>
                  <a:lnTo>
                    <a:pt x="0" y="80867"/>
                  </a:lnTo>
                  <a:lnTo>
                    <a:pt x="1885" y="85683"/>
                  </a:lnTo>
                  <a:lnTo>
                    <a:pt x="5770" y="91449"/>
                  </a:lnTo>
                  <a:lnTo>
                    <a:pt x="22736" y="92744"/>
                  </a:lnTo>
                  <a:lnTo>
                    <a:pt x="27864" y="90697"/>
                  </a:lnTo>
                  <a:lnTo>
                    <a:pt x="58814" y="69018"/>
                  </a:lnTo>
                  <a:lnTo>
                    <a:pt x="61626" y="64277"/>
                  </a:lnTo>
                  <a:lnTo>
                    <a:pt x="62376" y="61901"/>
                  </a:lnTo>
                  <a:lnTo>
                    <a:pt x="63670" y="60317"/>
                  </a:lnTo>
                  <a:lnTo>
                    <a:pt x="68489" y="57295"/>
                  </a:lnTo>
                  <a:lnTo>
                    <a:pt x="70687" y="51123"/>
                  </a:lnTo>
                  <a:lnTo>
                    <a:pt x="70872" y="52619"/>
                  </a:lnTo>
                  <a:lnTo>
                    <a:pt x="71011" y="60677"/>
                  </a:lnTo>
                  <a:lnTo>
                    <a:pt x="73133" y="64803"/>
                  </a:lnTo>
                  <a:lnTo>
                    <a:pt x="94869" y="88115"/>
                  </a:lnTo>
                  <a:lnTo>
                    <a:pt x="99611" y="90756"/>
                  </a:lnTo>
                  <a:lnTo>
                    <a:pt x="104365" y="92723"/>
                  </a:lnTo>
                  <a:lnTo>
                    <a:pt x="109123" y="96243"/>
                  </a:lnTo>
                  <a:lnTo>
                    <a:pt x="116000" y="98337"/>
                  </a:lnTo>
                  <a:lnTo>
                    <a:pt x="120057" y="98895"/>
                  </a:lnTo>
                  <a:lnTo>
                    <a:pt x="122761" y="98474"/>
                  </a:lnTo>
                  <a:lnTo>
                    <a:pt x="124564" y="97399"/>
                  </a:lnTo>
                  <a:lnTo>
                    <a:pt x="125766" y="95889"/>
                  </a:lnTo>
                  <a:lnTo>
                    <a:pt x="129218" y="94211"/>
                  </a:lnTo>
                  <a:lnTo>
                    <a:pt x="134110" y="93134"/>
                  </a:lnTo>
                  <a:lnTo>
                    <a:pt x="134511" y="92251"/>
                  </a:lnTo>
                  <a:lnTo>
                    <a:pt x="135309" y="58624"/>
                  </a:lnTo>
                  <a:lnTo>
                    <a:pt x="135314" y="29994"/>
                  </a:lnTo>
                  <a:lnTo>
                    <a:pt x="139106" y="25203"/>
                  </a:lnTo>
                  <a:lnTo>
                    <a:pt x="143084" y="23107"/>
                  </a:lnTo>
                  <a:lnTo>
                    <a:pt x="145256" y="22548"/>
                  </a:lnTo>
                  <a:lnTo>
                    <a:pt x="155240" y="16742"/>
                  </a:lnTo>
                  <a:lnTo>
                    <a:pt x="190209" y="8232"/>
                  </a:lnTo>
                  <a:lnTo>
                    <a:pt x="225363" y="7172"/>
                  </a:lnTo>
                  <a:lnTo>
                    <a:pt x="228182" y="714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SMARTInkShape-564"/>
            <p:cNvSpPr/>
            <p:nvPr/>
          </p:nvSpPr>
          <p:spPr>
            <a:xfrm>
              <a:off x="1464469" y="3064669"/>
              <a:ext cx="7145" cy="171451"/>
            </a:xfrm>
            <a:custGeom>
              <a:avLst/>
              <a:gdLst/>
              <a:ahLst/>
              <a:cxnLst/>
              <a:rect l="0" t="0" r="0" b="0"/>
              <a:pathLst>
                <a:path w="7145" h="171451">
                  <a:moveTo>
                    <a:pt x="7144" y="0"/>
                  </a:moveTo>
                  <a:lnTo>
                    <a:pt x="7144" y="31434"/>
                  </a:lnTo>
                  <a:lnTo>
                    <a:pt x="7144" y="65538"/>
                  </a:lnTo>
                  <a:lnTo>
                    <a:pt x="7144" y="97322"/>
                  </a:lnTo>
                  <a:lnTo>
                    <a:pt x="7144" y="132330"/>
                  </a:lnTo>
                  <a:lnTo>
                    <a:pt x="5027" y="140305"/>
                  </a:lnTo>
                  <a:lnTo>
                    <a:pt x="1489" y="149257"/>
                  </a:lnTo>
                  <a:lnTo>
                    <a:pt x="0" y="17145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SMARTInkShape-565"/>
            <p:cNvSpPr/>
            <p:nvPr/>
          </p:nvSpPr>
          <p:spPr>
            <a:xfrm>
              <a:off x="1860403" y="2700338"/>
              <a:ext cx="132704" cy="14288"/>
            </a:xfrm>
            <a:custGeom>
              <a:avLst/>
              <a:gdLst/>
              <a:ahLst/>
              <a:cxnLst/>
              <a:rect l="0" t="0" r="0" b="0"/>
              <a:pathLst>
                <a:path w="132704" h="14288">
                  <a:moveTo>
                    <a:pt x="4116" y="14287"/>
                  </a:moveTo>
                  <a:lnTo>
                    <a:pt x="323" y="14287"/>
                  </a:lnTo>
                  <a:lnTo>
                    <a:pt x="0" y="13493"/>
                  </a:lnTo>
                  <a:lnTo>
                    <a:pt x="3417" y="8136"/>
                  </a:lnTo>
                  <a:lnTo>
                    <a:pt x="35887" y="7160"/>
                  </a:lnTo>
                  <a:lnTo>
                    <a:pt x="70574" y="7144"/>
                  </a:lnTo>
                  <a:lnTo>
                    <a:pt x="98710" y="6350"/>
                  </a:lnTo>
                  <a:lnTo>
                    <a:pt x="13270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SMARTInkShape-566"/>
            <p:cNvSpPr/>
            <p:nvPr/>
          </p:nvSpPr>
          <p:spPr>
            <a:xfrm>
              <a:off x="1915981" y="2578981"/>
              <a:ext cx="12833" cy="221370"/>
            </a:xfrm>
            <a:custGeom>
              <a:avLst/>
              <a:gdLst/>
              <a:ahLst/>
              <a:cxnLst/>
              <a:rect l="0" t="0" r="0" b="0"/>
              <a:pathLst>
                <a:path w="12833" h="221370">
                  <a:moveTo>
                    <a:pt x="12832" y="7057"/>
                  </a:moveTo>
                  <a:lnTo>
                    <a:pt x="12832" y="0"/>
                  </a:lnTo>
                  <a:lnTo>
                    <a:pt x="12038" y="24750"/>
                  </a:lnTo>
                  <a:lnTo>
                    <a:pt x="6350" y="52390"/>
                  </a:lnTo>
                  <a:lnTo>
                    <a:pt x="5746" y="86587"/>
                  </a:lnTo>
                  <a:lnTo>
                    <a:pt x="5695" y="117689"/>
                  </a:lnTo>
                  <a:lnTo>
                    <a:pt x="35" y="148273"/>
                  </a:lnTo>
                  <a:lnTo>
                    <a:pt x="0" y="160307"/>
                  </a:lnTo>
                  <a:lnTo>
                    <a:pt x="4782" y="195473"/>
                  </a:lnTo>
                  <a:lnTo>
                    <a:pt x="5688" y="22136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SMARTInkShape-567"/>
            <p:cNvSpPr/>
            <p:nvPr/>
          </p:nvSpPr>
          <p:spPr>
            <a:xfrm>
              <a:off x="1564840" y="2721769"/>
              <a:ext cx="271105" cy="92443"/>
            </a:xfrm>
            <a:custGeom>
              <a:avLst/>
              <a:gdLst/>
              <a:ahLst/>
              <a:cxnLst/>
              <a:rect l="0" t="0" r="0" b="0"/>
              <a:pathLst>
                <a:path w="271105" h="92443">
                  <a:moveTo>
                    <a:pt x="63935" y="0"/>
                  </a:moveTo>
                  <a:lnTo>
                    <a:pt x="63935" y="3792"/>
                  </a:lnTo>
                  <a:lnTo>
                    <a:pt x="63141" y="4909"/>
                  </a:lnTo>
                  <a:lnTo>
                    <a:pt x="61818" y="5654"/>
                  </a:lnTo>
                  <a:lnTo>
                    <a:pt x="51750" y="7741"/>
                  </a:lnTo>
                  <a:lnTo>
                    <a:pt x="32807" y="24221"/>
                  </a:lnTo>
                  <a:lnTo>
                    <a:pt x="12388" y="45217"/>
                  </a:lnTo>
                  <a:lnTo>
                    <a:pt x="2367" y="66610"/>
                  </a:lnTo>
                  <a:lnTo>
                    <a:pt x="0" y="80640"/>
                  </a:lnTo>
                  <a:lnTo>
                    <a:pt x="1917" y="85581"/>
                  </a:lnTo>
                  <a:lnTo>
                    <a:pt x="5823" y="91429"/>
                  </a:lnTo>
                  <a:lnTo>
                    <a:pt x="14085" y="92442"/>
                  </a:lnTo>
                  <a:lnTo>
                    <a:pt x="26587" y="88950"/>
                  </a:lnTo>
                  <a:lnTo>
                    <a:pt x="57644" y="73728"/>
                  </a:lnTo>
                  <a:lnTo>
                    <a:pt x="78991" y="61900"/>
                  </a:lnTo>
                  <a:lnTo>
                    <a:pt x="98201" y="37424"/>
                  </a:lnTo>
                  <a:lnTo>
                    <a:pt x="99008" y="34360"/>
                  </a:lnTo>
                  <a:lnTo>
                    <a:pt x="99650" y="28604"/>
                  </a:lnTo>
                  <a:lnTo>
                    <a:pt x="95860" y="32376"/>
                  </a:lnTo>
                  <a:lnTo>
                    <a:pt x="93999" y="36349"/>
                  </a:lnTo>
                  <a:lnTo>
                    <a:pt x="92804" y="45368"/>
                  </a:lnTo>
                  <a:lnTo>
                    <a:pt x="94757" y="50061"/>
                  </a:lnTo>
                  <a:lnTo>
                    <a:pt x="97478" y="54793"/>
                  </a:lnTo>
                  <a:lnTo>
                    <a:pt x="99803" y="61920"/>
                  </a:lnTo>
                  <a:lnTo>
                    <a:pt x="116421" y="80963"/>
                  </a:lnTo>
                  <a:lnTo>
                    <a:pt x="121129" y="83608"/>
                  </a:lnTo>
                  <a:lnTo>
                    <a:pt x="130619" y="85307"/>
                  </a:lnTo>
                  <a:lnTo>
                    <a:pt x="141549" y="85601"/>
                  </a:lnTo>
                  <a:lnTo>
                    <a:pt x="148172" y="83553"/>
                  </a:lnTo>
                  <a:lnTo>
                    <a:pt x="155099" y="79563"/>
                  </a:lnTo>
                  <a:lnTo>
                    <a:pt x="155667" y="78442"/>
                  </a:lnTo>
                  <a:lnTo>
                    <a:pt x="157261" y="73072"/>
                  </a:lnTo>
                  <a:lnTo>
                    <a:pt x="161614" y="66453"/>
                  </a:lnTo>
                  <a:lnTo>
                    <a:pt x="163256" y="58672"/>
                  </a:lnTo>
                  <a:lnTo>
                    <a:pt x="163944" y="23586"/>
                  </a:lnTo>
                  <a:lnTo>
                    <a:pt x="163947" y="15406"/>
                  </a:lnTo>
                  <a:lnTo>
                    <a:pt x="167740" y="10826"/>
                  </a:lnTo>
                  <a:lnTo>
                    <a:pt x="171718" y="8780"/>
                  </a:lnTo>
                  <a:lnTo>
                    <a:pt x="180740" y="7467"/>
                  </a:lnTo>
                  <a:lnTo>
                    <a:pt x="214387" y="13644"/>
                  </a:lnTo>
                  <a:lnTo>
                    <a:pt x="230045" y="14890"/>
                  </a:lnTo>
                  <a:lnTo>
                    <a:pt x="258272" y="20978"/>
                  </a:lnTo>
                  <a:lnTo>
                    <a:pt x="271104" y="2143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SMARTInkShape-568"/>
            <p:cNvSpPr/>
            <p:nvPr/>
          </p:nvSpPr>
          <p:spPr>
            <a:xfrm>
              <a:off x="1350169" y="2593181"/>
              <a:ext cx="21432" cy="278608"/>
            </a:xfrm>
            <a:custGeom>
              <a:avLst/>
              <a:gdLst/>
              <a:ahLst/>
              <a:cxnLst/>
              <a:rect l="0" t="0" r="0" b="0"/>
              <a:pathLst>
                <a:path w="21432" h="278608">
                  <a:moveTo>
                    <a:pt x="0" y="0"/>
                  </a:moveTo>
                  <a:lnTo>
                    <a:pt x="0" y="20585"/>
                  </a:lnTo>
                  <a:lnTo>
                    <a:pt x="2116" y="27141"/>
                  </a:lnTo>
                  <a:lnTo>
                    <a:pt x="3792" y="30000"/>
                  </a:lnTo>
                  <a:lnTo>
                    <a:pt x="6702" y="56162"/>
                  </a:lnTo>
                  <a:lnTo>
                    <a:pt x="9221" y="91293"/>
                  </a:lnTo>
                  <a:lnTo>
                    <a:pt x="12786" y="108806"/>
                  </a:lnTo>
                  <a:lnTo>
                    <a:pt x="14090" y="143092"/>
                  </a:lnTo>
                  <a:lnTo>
                    <a:pt x="14261" y="178622"/>
                  </a:lnTo>
                  <a:lnTo>
                    <a:pt x="14284" y="212200"/>
                  </a:lnTo>
                  <a:lnTo>
                    <a:pt x="14287" y="247527"/>
                  </a:lnTo>
                  <a:lnTo>
                    <a:pt x="14287" y="272422"/>
                  </a:lnTo>
                  <a:lnTo>
                    <a:pt x="15081" y="274483"/>
                  </a:lnTo>
                  <a:lnTo>
                    <a:pt x="16404" y="275858"/>
                  </a:lnTo>
                  <a:lnTo>
                    <a:pt x="21431" y="27860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SMARTInkShape-569"/>
            <p:cNvSpPr/>
            <p:nvPr/>
          </p:nvSpPr>
          <p:spPr>
            <a:xfrm>
              <a:off x="2135981" y="2907895"/>
              <a:ext cx="174293" cy="235356"/>
            </a:xfrm>
            <a:custGeom>
              <a:avLst/>
              <a:gdLst/>
              <a:ahLst/>
              <a:cxnLst/>
              <a:rect l="0" t="0" r="0" b="0"/>
              <a:pathLst>
                <a:path w="174293" h="235356">
                  <a:moveTo>
                    <a:pt x="0" y="21043"/>
                  </a:moveTo>
                  <a:lnTo>
                    <a:pt x="0" y="14892"/>
                  </a:lnTo>
                  <a:lnTo>
                    <a:pt x="9943" y="4043"/>
                  </a:lnTo>
                  <a:lnTo>
                    <a:pt x="16590" y="1581"/>
                  </a:lnTo>
                  <a:lnTo>
                    <a:pt x="33793" y="0"/>
                  </a:lnTo>
                  <a:lnTo>
                    <a:pt x="57387" y="5392"/>
                  </a:lnTo>
                  <a:lnTo>
                    <a:pt x="90646" y="16414"/>
                  </a:lnTo>
                  <a:lnTo>
                    <a:pt x="122641" y="35975"/>
                  </a:lnTo>
                  <a:lnTo>
                    <a:pt x="146463" y="54507"/>
                  </a:lnTo>
                  <a:lnTo>
                    <a:pt x="163525" y="78209"/>
                  </a:lnTo>
                  <a:lnTo>
                    <a:pt x="173677" y="101038"/>
                  </a:lnTo>
                  <a:lnTo>
                    <a:pt x="174292" y="112423"/>
                  </a:lnTo>
                  <a:lnTo>
                    <a:pt x="169583" y="148010"/>
                  </a:lnTo>
                  <a:lnTo>
                    <a:pt x="165064" y="158435"/>
                  </a:lnTo>
                  <a:lnTo>
                    <a:pt x="135497" y="192450"/>
                  </a:lnTo>
                  <a:lnTo>
                    <a:pt x="125308" y="201205"/>
                  </a:lnTo>
                  <a:lnTo>
                    <a:pt x="90347" y="218406"/>
                  </a:lnTo>
                  <a:lnTo>
                    <a:pt x="65913" y="226039"/>
                  </a:lnTo>
                  <a:lnTo>
                    <a:pt x="31051" y="228084"/>
                  </a:lnTo>
                  <a:lnTo>
                    <a:pt x="27845" y="227333"/>
                  </a:lnTo>
                  <a:lnTo>
                    <a:pt x="25707" y="226038"/>
                  </a:lnTo>
                  <a:lnTo>
                    <a:pt x="17085" y="216019"/>
                  </a:lnTo>
                  <a:lnTo>
                    <a:pt x="15117" y="209076"/>
                  </a:lnTo>
                  <a:lnTo>
                    <a:pt x="14656" y="204361"/>
                  </a:lnTo>
                  <a:lnTo>
                    <a:pt x="16568" y="199620"/>
                  </a:lnTo>
                  <a:lnTo>
                    <a:pt x="18189" y="197244"/>
                  </a:lnTo>
                  <a:lnTo>
                    <a:pt x="20064" y="195660"/>
                  </a:lnTo>
                  <a:lnTo>
                    <a:pt x="24263" y="193901"/>
                  </a:lnTo>
                  <a:lnTo>
                    <a:pt x="38336" y="191977"/>
                  </a:lnTo>
                  <a:lnTo>
                    <a:pt x="44291" y="188824"/>
                  </a:lnTo>
                  <a:lnTo>
                    <a:pt x="53816" y="189010"/>
                  </a:lnTo>
                  <a:lnTo>
                    <a:pt x="85432" y="194303"/>
                  </a:lnTo>
                  <a:lnTo>
                    <a:pt x="115202" y="204637"/>
                  </a:lnTo>
                  <a:lnTo>
                    <a:pt x="150138" y="220129"/>
                  </a:lnTo>
                  <a:lnTo>
                    <a:pt x="171450" y="23535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SMARTInkShape-570"/>
            <p:cNvSpPr/>
            <p:nvPr/>
          </p:nvSpPr>
          <p:spPr>
            <a:xfrm>
              <a:off x="1929107" y="3043238"/>
              <a:ext cx="92575" cy="7144"/>
            </a:xfrm>
            <a:custGeom>
              <a:avLst/>
              <a:gdLst/>
              <a:ahLst/>
              <a:cxnLst/>
              <a:rect l="0" t="0" r="0" b="0"/>
              <a:pathLst>
                <a:path w="92575" h="7144">
                  <a:moveTo>
                    <a:pt x="6849" y="7143"/>
                  </a:moveTo>
                  <a:lnTo>
                    <a:pt x="0" y="7143"/>
                  </a:lnTo>
                  <a:lnTo>
                    <a:pt x="30241" y="7143"/>
                  </a:lnTo>
                  <a:lnTo>
                    <a:pt x="62141" y="7143"/>
                  </a:lnTo>
                  <a:lnTo>
                    <a:pt x="72698" y="6350"/>
                  </a:lnTo>
                  <a:lnTo>
                    <a:pt x="92574"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 name="SMARTInkShape-571"/>
            <p:cNvSpPr/>
            <p:nvPr/>
          </p:nvSpPr>
          <p:spPr>
            <a:xfrm>
              <a:off x="2135981" y="2557463"/>
              <a:ext cx="21433" cy="228601"/>
            </a:xfrm>
            <a:custGeom>
              <a:avLst/>
              <a:gdLst/>
              <a:ahLst/>
              <a:cxnLst/>
              <a:rect l="0" t="0" r="0" b="0"/>
              <a:pathLst>
                <a:path w="21433" h="228601">
                  <a:moveTo>
                    <a:pt x="21432" y="0"/>
                  </a:moveTo>
                  <a:lnTo>
                    <a:pt x="17639" y="3792"/>
                  </a:lnTo>
                  <a:lnTo>
                    <a:pt x="15777" y="9887"/>
                  </a:lnTo>
                  <a:lnTo>
                    <a:pt x="14156" y="17094"/>
                  </a:lnTo>
                  <a:lnTo>
                    <a:pt x="9574" y="26408"/>
                  </a:lnTo>
                  <a:lnTo>
                    <a:pt x="6564" y="57524"/>
                  </a:lnTo>
                  <a:lnTo>
                    <a:pt x="681" y="88724"/>
                  </a:lnTo>
                  <a:lnTo>
                    <a:pt x="90" y="121838"/>
                  </a:lnTo>
                  <a:lnTo>
                    <a:pt x="12" y="155097"/>
                  </a:lnTo>
                  <a:lnTo>
                    <a:pt x="2" y="185612"/>
                  </a:lnTo>
                  <a:lnTo>
                    <a:pt x="0" y="219192"/>
                  </a:lnTo>
                  <a:lnTo>
                    <a:pt x="0" y="22860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 name="SMARTInkShape-572"/>
            <p:cNvSpPr/>
            <p:nvPr/>
          </p:nvSpPr>
          <p:spPr>
            <a:xfrm>
              <a:off x="1421606" y="2957702"/>
              <a:ext cx="199883" cy="171262"/>
            </a:xfrm>
            <a:custGeom>
              <a:avLst/>
              <a:gdLst/>
              <a:ahLst/>
              <a:cxnLst/>
              <a:rect l="0" t="0" r="0" b="0"/>
              <a:pathLst>
                <a:path w="199883" h="171262">
                  <a:moveTo>
                    <a:pt x="0" y="56961"/>
                  </a:moveTo>
                  <a:lnTo>
                    <a:pt x="0" y="47018"/>
                  </a:lnTo>
                  <a:lnTo>
                    <a:pt x="2117" y="42487"/>
                  </a:lnTo>
                  <a:lnTo>
                    <a:pt x="16793" y="19843"/>
                  </a:lnTo>
                  <a:lnTo>
                    <a:pt x="47061" y="4659"/>
                  </a:lnTo>
                  <a:lnTo>
                    <a:pt x="73061" y="768"/>
                  </a:lnTo>
                  <a:lnTo>
                    <a:pt x="105831" y="0"/>
                  </a:lnTo>
                  <a:lnTo>
                    <a:pt x="128195" y="1983"/>
                  </a:lnTo>
                  <a:lnTo>
                    <a:pt x="141907" y="6333"/>
                  </a:lnTo>
                  <a:lnTo>
                    <a:pt x="172420" y="22757"/>
                  </a:lnTo>
                  <a:lnTo>
                    <a:pt x="181935" y="30117"/>
                  </a:lnTo>
                  <a:lnTo>
                    <a:pt x="194512" y="47778"/>
                  </a:lnTo>
                  <a:lnTo>
                    <a:pt x="198392" y="61825"/>
                  </a:lnTo>
                  <a:lnTo>
                    <a:pt x="199882" y="90307"/>
                  </a:lnTo>
                  <a:lnTo>
                    <a:pt x="196190" y="104588"/>
                  </a:lnTo>
                  <a:lnTo>
                    <a:pt x="182129" y="123636"/>
                  </a:lnTo>
                  <a:lnTo>
                    <a:pt x="164064" y="140569"/>
                  </a:lnTo>
                  <a:lnTo>
                    <a:pt x="133473" y="160859"/>
                  </a:lnTo>
                  <a:lnTo>
                    <a:pt x="124567" y="163945"/>
                  </a:lnTo>
                  <a:lnTo>
                    <a:pt x="116901" y="168740"/>
                  </a:lnTo>
                  <a:lnTo>
                    <a:pt x="107157" y="17126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SMARTInkShape-573"/>
            <p:cNvSpPr/>
            <p:nvPr/>
          </p:nvSpPr>
          <p:spPr>
            <a:xfrm>
              <a:off x="1278731" y="2565614"/>
              <a:ext cx="210940" cy="199018"/>
            </a:xfrm>
            <a:custGeom>
              <a:avLst/>
              <a:gdLst/>
              <a:ahLst/>
              <a:cxnLst/>
              <a:rect l="0" t="0" r="0" b="0"/>
              <a:pathLst>
                <a:path w="210940" h="199018">
                  <a:moveTo>
                    <a:pt x="0" y="13280"/>
                  </a:moveTo>
                  <a:lnTo>
                    <a:pt x="3793" y="13280"/>
                  </a:lnTo>
                  <a:lnTo>
                    <a:pt x="4910" y="12486"/>
                  </a:lnTo>
                  <a:lnTo>
                    <a:pt x="5654" y="11163"/>
                  </a:lnTo>
                  <a:lnTo>
                    <a:pt x="6151" y="9487"/>
                  </a:lnTo>
                  <a:lnTo>
                    <a:pt x="8070" y="8370"/>
                  </a:lnTo>
                  <a:lnTo>
                    <a:pt x="40703" y="72"/>
                  </a:lnTo>
                  <a:lnTo>
                    <a:pt x="64485" y="0"/>
                  </a:lnTo>
                  <a:lnTo>
                    <a:pt x="93992" y="8963"/>
                  </a:lnTo>
                  <a:lnTo>
                    <a:pt x="120872" y="18924"/>
                  </a:lnTo>
                  <a:lnTo>
                    <a:pt x="151041" y="36111"/>
                  </a:lnTo>
                  <a:lnTo>
                    <a:pt x="167961" y="47738"/>
                  </a:lnTo>
                  <a:lnTo>
                    <a:pt x="198307" y="82645"/>
                  </a:lnTo>
                  <a:lnTo>
                    <a:pt x="201261" y="85717"/>
                  </a:lnTo>
                  <a:lnTo>
                    <a:pt x="204543" y="93364"/>
                  </a:lnTo>
                  <a:lnTo>
                    <a:pt x="210939" y="115872"/>
                  </a:lnTo>
                  <a:lnTo>
                    <a:pt x="207845" y="130020"/>
                  </a:lnTo>
                  <a:lnTo>
                    <a:pt x="199688" y="146906"/>
                  </a:lnTo>
                  <a:lnTo>
                    <a:pt x="194319" y="152838"/>
                  </a:lnTo>
                  <a:lnTo>
                    <a:pt x="181578" y="160640"/>
                  </a:lnTo>
                  <a:lnTo>
                    <a:pt x="148213" y="175180"/>
                  </a:lnTo>
                  <a:lnTo>
                    <a:pt x="119113" y="188696"/>
                  </a:lnTo>
                  <a:lnTo>
                    <a:pt x="87845" y="193804"/>
                  </a:lnTo>
                  <a:lnTo>
                    <a:pt x="78582" y="19901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 name="SMARTInkShape-574"/>
            <p:cNvSpPr/>
            <p:nvPr/>
          </p:nvSpPr>
          <p:spPr>
            <a:xfrm>
              <a:off x="1964540" y="2914650"/>
              <a:ext cx="42855" cy="250032"/>
            </a:xfrm>
            <a:custGeom>
              <a:avLst/>
              <a:gdLst/>
              <a:ahLst/>
              <a:cxnLst/>
              <a:rect l="0" t="0" r="0" b="0"/>
              <a:pathLst>
                <a:path w="42855" h="250032">
                  <a:moveTo>
                    <a:pt x="21423" y="0"/>
                  </a:moveTo>
                  <a:lnTo>
                    <a:pt x="21423" y="6151"/>
                  </a:lnTo>
                  <a:lnTo>
                    <a:pt x="15768" y="22555"/>
                  </a:lnTo>
                  <a:lnTo>
                    <a:pt x="12603" y="36052"/>
                  </a:lnTo>
                  <a:lnTo>
                    <a:pt x="9565" y="46186"/>
                  </a:lnTo>
                  <a:lnTo>
                    <a:pt x="3663" y="79019"/>
                  </a:lnTo>
                  <a:lnTo>
                    <a:pt x="475" y="114358"/>
                  </a:lnTo>
                  <a:lnTo>
                    <a:pt x="55" y="150026"/>
                  </a:lnTo>
                  <a:lnTo>
                    <a:pt x="0" y="181946"/>
                  </a:lnTo>
                  <a:lnTo>
                    <a:pt x="5696" y="202128"/>
                  </a:lnTo>
                  <a:lnTo>
                    <a:pt x="21478" y="233611"/>
                  </a:lnTo>
                  <a:lnTo>
                    <a:pt x="30958" y="244847"/>
                  </a:lnTo>
                  <a:lnTo>
                    <a:pt x="35715" y="247727"/>
                  </a:lnTo>
                  <a:lnTo>
                    <a:pt x="42854" y="25003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2" name="SMARTInkShape-Group86"/>
          <p:cNvGrpSpPr/>
          <p:nvPr/>
        </p:nvGrpSpPr>
        <p:grpSpPr>
          <a:xfrm>
            <a:off x="1021556" y="3672280"/>
            <a:ext cx="285020" cy="363940"/>
            <a:chOff x="1021556" y="3672280"/>
            <a:chExt cx="285020" cy="363940"/>
          </a:xfrm>
        </p:grpSpPr>
        <p:sp>
          <p:nvSpPr>
            <p:cNvPr id="130" name="SMARTInkShape-575"/>
            <p:cNvSpPr/>
            <p:nvPr/>
          </p:nvSpPr>
          <p:spPr>
            <a:xfrm>
              <a:off x="1021556" y="3672280"/>
              <a:ext cx="285020" cy="198697"/>
            </a:xfrm>
            <a:custGeom>
              <a:avLst/>
              <a:gdLst/>
              <a:ahLst/>
              <a:cxnLst/>
              <a:rect l="0" t="0" r="0" b="0"/>
              <a:pathLst>
                <a:path w="285020" h="198697">
                  <a:moveTo>
                    <a:pt x="0" y="63901"/>
                  </a:moveTo>
                  <a:lnTo>
                    <a:pt x="0" y="47108"/>
                  </a:lnTo>
                  <a:lnTo>
                    <a:pt x="2117" y="42415"/>
                  </a:lnTo>
                  <a:lnTo>
                    <a:pt x="3793" y="40052"/>
                  </a:lnTo>
                  <a:lnTo>
                    <a:pt x="22245" y="28178"/>
                  </a:lnTo>
                  <a:lnTo>
                    <a:pt x="46145" y="17069"/>
                  </a:lnTo>
                  <a:lnTo>
                    <a:pt x="75221" y="10520"/>
                  </a:lnTo>
                  <a:lnTo>
                    <a:pt x="104876" y="2586"/>
                  </a:lnTo>
                  <a:lnTo>
                    <a:pt x="140321" y="0"/>
                  </a:lnTo>
                  <a:lnTo>
                    <a:pt x="170946" y="4594"/>
                  </a:lnTo>
                  <a:lnTo>
                    <a:pt x="199926" y="8442"/>
                  </a:lnTo>
                  <a:lnTo>
                    <a:pt x="213475" y="13059"/>
                  </a:lnTo>
                  <a:lnTo>
                    <a:pt x="249102" y="33143"/>
                  </a:lnTo>
                  <a:lnTo>
                    <a:pt x="260251" y="45616"/>
                  </a:lnTo>
                  <a:lnTo>
                    <a:pt x="282045" y="78233"/>
                  </a:lnTo>
                  <a:lnTo>
                    <a:pt x="285019" y="97247"/>
                  </a:lnTo>
                  <a:lnTo>
                    <a:pt x="281741" y="111529"/>
                  </a:lnTo>
                  <a:lnTo>
                    <a:pt x="268939" y="140102"/>
                  </a:lnTo>
                  <a:lnTo>
                    <a:pt x="262139" y="147510"/>
                  </a:lnTo>
                  <a:lnTo>
                    <a:pt x="230854" y="172322"/>
                  </a:lnTo>
                  <a:lnTo>
                    <a:pt x="202919" y="187315"/>
                  </a:lnTo>
                  <a:lnTo>
                    <a:pt x="187024" y="194158"/>
                  </a:lnTo>
                  <a:lnTo>
                    <a:pt x="157417" y="198551"/>
                  </a:lnTo>
                  <a:lnTo>
                    <a:pt x="127974" y="198696"/>
                  </a:lnTo>
                  <a:lnTo>
                    <a:pt x="109902" y="192345"/>
                  </a:lnTo>
                  <a:lnTo>
                    <a:pt x="102502" y="187772"/>
                  </a:lnTo>
                  <a:lnTo>
                    <a:pt x="92869" y="1853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 name="SMARTInkShape-576"/>
            <p:cNvSpPr/>
            <p:nvPr/>
          </p:nvSpPr>
          <p:spPr>
            <a:xfrm>
              <a:off x="1143000" y="3714750"/>
              <a:ext cx="6159" cy="321470"/>
            </a:xfrm>
            <a:custGeom>
              <a:avLst/>
              <a:gdLst/>
              <a:ahLst/>
              <a:cxnLst/>
              <a:rect l="0" t="0" r="0" b="0"/>
              <a:pathLst>
                <a:path w="6159" h="321470">
                  <a:moveTo>
                    <a:pt x="0" y="0"/>
                  </a:moveTo>
                  <a:lnTo>
                    <a:pt x="0" y="31921"/>
                  </a:lnTo>
                  <a:lnTo>
                    <a:pt x="0" y="66735"/>
                  </a:lnTo>
                  <a:lnTo>
                    <a:pt x="0" y="97428"/>
                  </a:lnTo>
                  <a:lnTo>
                    <a:pt x="2117" y="129188"/>
                  </a:lnTo>
                  <a:lnTo>
                    <a:pt x="6151" y="157281"/>
                  </a:lnTo>
                  <a:lnTo>
                    <a:pt x="1359" y="187243"/>
                  </a:lnTo>
                  <a:lnTo>
                    <a:pt x="179" y="221655"/>
                  </a:lnTo>
                  <a:lnTo>
                    <a:pt x="847" y="242152"/>
                  </a:lnTo>
                  <a:lnTo>
                    <a:pt x="6158" y="268671"/>
                  </a:lnTo>
                  <a:lnTo>
                    <a:pt x="604" y="301601"/>
                  </a:lnTo>
                  <a:lnTo>
                    <a:pt x="0" y="3214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9" name="SMARTInkShape-Group87"/>
          <p:cNvGrpSpPr/>
          <p:nvPr/>
        </p:nvGrpSpPr>
        <p:grpSpPr>
          <a:xfrm>
            <a:off x="1386077" y="3571875"/>
            <a:ext cx="3013967" cy="335757"/>
            <a:chOff x="1386077" y="3571875"/>
            <a:chExt cx="3013967" cy="335757"/>
          </a:xfrm>
        </p:grpSpPr>
        <p:sp>
          <p:nvSpPr>
            <p:cNvPr id="133" name="SMARTInkShape-577"/>
            <p:cNvSpPr/>
            <p:nvPr/>
          </p:nvSpPr>
          <p:spPr>
            <a:xfrm>
              <a:off x="2593181" y="3829050"/>
              <a:ext cx="14289" cy="78582"/>
            </a:xfrm>
            <a:custGeom>
              <a:avLst/>
              <a:gdLst/>
              <a:ahLst/>
              <a:cxnLst/>
              <a:rect l="0" t="0" r="0" b="0"/>
              <a:pathLst>
                <a:path w="14289" h="78582">
                  <a:moveTo>
                    <a:pt x="14288" y="0"/>
                  </a:moveTo>
                  <a:lnTo>
                    <a:pt x="14288" y="9943"/>
                  </a:lnTo>
                  <a:lnTo>
                    <a:pt x="12171" y="14473"/>
                  </a:lnTo>
                  <a:lnTo>
                    <a:pt x="10495" y="16793"/>
                  </a:lnTo>
                  <a:lnTo>
                    <a:pt x="8137" y="27641"/>
                  </a:lnTo>
                  <a:lnTo>
                    <a:pt x="7170" y="52301"/>
                  </a:lnTo>
                  <a:lnTo>
                    <a:pt x="5039" y="57112"/>
                  </a:lnTo>
                  <a:lnTo>
                    <a:pt x="2240" y="61895"/>
                  </a:lnTo>
                  <a:lnTo>
                    <a:pt x="443" y="71434"/>
                  </a:lnTo>
                  <a:lnTo>
                    <a:pt x="0" y="785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 name="SMARTInkShape-578"/>
            <p:cNvSpPr/>
            <p:nvPr/>
          </p:nvSpPr>
          <p:spPr>
            <a:xfrm>
              <a:off x="4393406" y="3855852"/>
              <a:ext cx="6638" cy="16062"/>
            </a:xfrm>
            <a:custGeom>
              <a:avLst/>
              <a:gdLst/>
              <a:ahLst/>
              <a:cxnLst/>
              <a:rect l="0" t="0" r="0" b="0"/>
              <a:pathLst>
                <a:path w="6638" h="16062">
                  <a:moveTo>
                    <a:pt x="6637" y="0"/>
                  </a:moveTo>
                  <a:lnTo>
                    <a:pt x="2431" y="6543"/>
                  </a:lnTo>
                  <a:lnTo>
                    <a:pt x="0" y="160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SMARTInkShape-579"/>
            <p:cNvSpPr/>
            <p:nvPr/>
          </p:nvSpPr>
          <p:spPr>
            <a:xfrm>
              <a:off x="1386077" y="3671888"/>
              <a:ext cx="599887" cy="198603"/>
            </a:xfrm>
            <a:custGeom>
              <a:avLst/>
              <a:gdLst/>
              <a:ahLst/>
              <a:cxnLst/>
              <a:rect l="0" t="0" r="0" b="0"/>
              <a:pathLst>
                <a:path w="599887" h="198603">
                  <a:moveTo>
                    <a:pt x="114111" y="0"/>
                  </a:moveTo>
                  <a:lnTo>
                    <a:pt x="107960" y="0"/>
                  </a:lnTo>
                  <a:lnTo>
                    <a:pt x="73012" y="27011"/>
                  </a:lnTo>
                  <a:lnTo>
                    <a:pt x="41586" y="62037"/>
                  </a:lnTo>
                  <a:lnTo>
                    <a:pt x="17217" y="95257"/>
                  </a:lnTo>
                  <a:lnTo>
                    <a:pt x="3050" y="123825"/>
                  </a:lnTo>
                  <a:lnTo>
                    <a:pt x="0" y="157162"/>
                  </a:lnTo>
                  <a:lnTo>
                    <a:pt x="689" y="165893"/>
                  </a:lnTo>
                  <a:lnTo>
                    <a:pt x="3640" y="172420"/>
                  </a:lnTo>
                  <a:lnTo>
                    <a:pt x="23661" y="195226"/>
                  </a:lnTo>
                  <a:lnTo>
                    <a:pt x="28402" y="197892"/>
                  </a:lnTo>
                  <a:lnTo>
                    <a:pt x="30778" y="198602"/>
                  </a:lnTo>
                  <a:lnTo>
                    <a:pt x="37651" y="197276"/>
                  </a:lnTo>
                  <a:lnTo>
                    <a:pt x="50445" y="194183"/>
                  </a:lnTo>
                  <a:lnTo>
                    <a:pt x="64290" y="191150"/>
                  </a:lnTo>
                  <a:lnTo>
                    <a:pt x="73712" y="186555"/>
                  </a:lnTo>
                  <a:lnTo>
                    <a:pt x="104855" y="162585"/>
                  </a:lnTo>
                  <a:lnTo>
                    <a:pt x="130743" y="129651"/>
                  </a:lnTo>
                  <a:lnTo>
                    <a:pt x="139503" y="111658"/>
                  </a:lnTo>
                  <a:lnTo>
                    <a:pt x="142561" y="77601"/>
                  </a:lnTo>
                  <a:lnTo>
                    <a:pt x="141867" y="62041"/>
                  </a:lnTo>
                  <a:lnTo>
                    <a:pt x="133865" y="43009"/>
                  </a:lnTo>
                  <a:lnTo>
                    <a:pt x="130828" y="38165"/>
                  </a:lnTo>
                  <a:lnTo>
                    <a:pt x="128324" y="30975"/>
                  </a:lnTo>
                  <a:lnTo>
                    <a:pt x="114114" y="14290"/>
                  </a:lnTo>
                  <a:lnTo>
                    <a:pt x="117904" y="18081"/>
                  </a:lnTo>
                  <a:lnTo>
                    <a:pt x="119765" y="22058"/>
                  </a:lnTo>
                  <a:lnTo>
                    <a:pt x="120261" y="24230"/>
                  </a:lnTo>
                  <a:lnTo>
                    <a:pt x="126778" y="35773"/>
                  </a:lnTo>
                  <a:lnTo>
                    <a:pt x="127318" y="38136"/>
                  </a:lnTo>
                  <a:lnTo>
                    <a:pt x="131870" y="45254"/>
                  </a:lnTo>
                  <a:lnTo>
                    <a:pt x="138246" y="52390"/>
                  </a:lnTo>
                  <a:lnTo>
                    <a:pt x="140713" y="59268"/>
                  </a:lnTo>
                  <a:lnTo>
                    <a:pt x="144218" y="72064"/>
                  </a:lnTo>
                  <a:lnTo>
                    <a:pt x="148721" y="86819"/>
                  </a:lnTo>
                  <a:lnTo>
                    <a:pt x="150404" y="102286"/>
                  </a:lnTo>
                  <a:lnTo>
                    <a:pt x="155440" y="115925"/>
                  </a:lnTo>
                  <a:lnTo>
                    <a:pt x="158955" y="137363"/>
                  </a:lnTo>
                  <a:lnTo>
                    <a:pt x="164231" y="153261"/>
                  </a:lnTo>
                  <a:lnTo>
                    <a:pt x="165780" y="154561"/>
                  </a:lnTo>
                  <a:lnTo>
                    <a:pt x="170940" y="157010"/>
                  </a:lnTo>
                  <a:lnTo>
                    <a:pt x="181894" y="157158"/>
                  </a:lnTo>
                  <a:lnTo>
                    <a:pt x="186041" y="152927"/>
                  </a:lnTo>
                  <a:lnTo>
                    <a:pt x="214127" y="119349"/>
                  </a:lnTo>
                  <a:lnTo>
                    <a:pt x="226294" y="100455"/>
                  </a:lnTo>
                  <a:lnTo>
                    <a:pt x="228264" y="95446"/>
                  </a:lnTo>
                  <a:lnTo>
                    <a:pt x="233041" y="88164"/>
                  </a:lnTo>
                  <a:lnTo>
                    <a:pt x="235223" y="80000"/>
                  </a:lnTo>
                  <a:lnTo>
                    <a:pt x="236127" y="79526"/>
                  </a:lnTo>
                  <a:lnTo>
                    <a:pt x="241676" y="78705"/>
                  </a:lnTo>
                  <a:lnTo>
                    <a:pt x="242017" y="79457"/>
                  </a:lnTo>
                  <a:lnTo>
                    <a:pt x="242697" y="112946"/>
                  </a:lnTo>
                  <a:lnTo>
                    <a:pt x="242697" y="115778"/>
                  </a:lnTo>
                  <a:lnTo>
                    <a:pt x="236547" y="137040"/>
                  </a:lnTo>
                  <a:lnTo>
                    <a:pt x="241792" y="158456"/>
                  </a:lnTo>
                  <a:lnTo>
                    <a:pt x="244412" y="163822"/>
                  </a:lnTo>
                  <a:lnTo>
                    <a:pt x="248769" y="169943"/>
                  </a:lnTo>
                  <a:lnTo>
                    <a:pt x="251482" y="170780"/>
                  </a:lnTo>
                  <a:lnTo>
                    <a:pt x="266833" y="171438"/>
                  </a:lnTo>
                  <a:lnTo>
                    <a:pt x="271416" y="169328"/>
                  </a:lnTo>
                  <a:lnTo>
                    <a:pt x="273750" y="167654"/>
                  </a:lnTo>
                  <a:lnTo>
                    <a:pt x="276343" y="163677"/>
                  </a:lnTo>
                  <a:lnTo>
                    <a:pt x="278289" y="159264"/>
                  </a:lnTo>
                  <a:lnTo>
                    <a:pt x="289727" y="140322"/>
                  </a:lnTo>
                  <a:lnTo>
                    <a:pt x="299355" y="107636"/>
                  </a:lnTo>
                  <a:lnTo>
                    <a:pt x="299751" y="97725"/>
                  </a:lnTo>
                  <a:lnTo>
                    <a:pt x="301921" y="92910"/>
                  </a:lnTo>
                  <a:lnTo>
                    <a:pt x="304738" y="88125"/>
                  </a:lnTo>
                  <a:lnTo>
                    <a:pt x="306904" y="79000"/>
                  </a:lnTo>
                  <a:lnTo>
                    <a:pt x="306989" y="85441"/>
                  </a:lnTo>
                  <a:lnTo>
                    <a:pt x="310783" y="85640"/>
                  </a:lnTo>
                  <a:lnTo>
                    <a:pt x="311901" y="86462"/>
                  </a:lnTo>
                  <a:lnTo>
                    <a:pt x="313142" y="89492"/>
                  </a:lnTo>
                  <a:lnTo>
                    <a:pt x="314267" y="90618"/>
                  </a:lnTo>
                  <a:lnTo>
                    <a:pt x="317634" y="91868"/>
                  </a:lnTo>
                  <a:lnTo>
                    <a:pt x="318849" y="92995"/>
                  </a:lnTo>
                  <a:lnTo>
                    <a:pt x="320199" y="96364"/>
                  </a:lnTo>
                  <a:lnTo>
                    <a:pt x="321353" y="97580"/>
                  </a:lnTo>
                  <a:lnTo>
                    <a:pt x="324752" y="98931"/>
                  </a:lnTo>
                  <a:lnTo>
                    <a:pt x="359094" y="100004"/>
                  </a:lnTo>
                  <a:lnTo>
                    <a:pt x="364015" y="97892"/>
                  </a:lnTo>
                  <a:lnTo>
                    <a:pt x="380941" y="88620"/>
                  </a:lnTo>
                  <a:lnTo>
                    <a:pt x="389668" y="85789"/>
                  </a:lnTo>
                  <a:lnTo>
                    <a:pt x="409360" y="68965"/>
                  </a:lnTo>
                  <a:lnTo>
                    <a:pt x="412020" y="64253"/>
                  </a:lnTo>
                  <a:lnTo>
                    <a:pt x="413868" y="57291"/>
                  </a:lnTo>
                  <a:lnTo>
                    <a:pt x="414023" y="53773"/>
                  </a:lnTo>
                  <a:lnTo>
                    <a:pt x="413271" y="52517"/>
                  </a:lnTo>
                  <a:lnTo>
                    <a:pt x="411976" y="51680"/>
                  </a:lnTo>
                  <a:lnTo>
                    <a:pt x="407295" y="50104"/>
                  </a:lnTo>
                  <a:lnTo>
                    <a:pt x="403298" y="50035"/>
                  </a:lnTo>
                  <a:lnTo>
                    <a:pt x="399272" y="52135"/>
                  </a:lnTo>
                  <a:lnTo>
                    <a:pt x="394836" y="56508"/>
                  </a:lnTo>
                  <a:lnTo>
                    <a:pt x="388670" y="67102"/>
                  </a:lnTo>
                  <a:lnTo>
                    <a:pt x="380142" y="88081"/>
                  </a:lnTo>
                  <a:lnTo>
                    <a:pt x="374262" y="97712"/>
                  </a:lnTo>
                  <a:lnTo>
                    <a:pt x="371402" y="123502"/>
                  </a:lnTo>
                  <a:lnTo>
                    <a:pt x="375112" y="134665"/>
                  </a:lnTo>
                  <a:lnTo>
                    <a:pt x="383477" y="146956"/>
                  </a:lnTo>
                  <a:lnTo>
                    <a:pt x="395136" y="159454"/>
                  </a:lnTo>
                  <a:lnTo>
                    <a:pt x="399877" y="162149"/>
                  </a:lnTo>
                  <a:lnTo>
                    <a:pt x="433649" y="170952"/>
                  </a:lnTo>
                  <a:lnTo>
                    <a:pt x="448515" y="171351"/>
                  </a:lnTo>
                  <a:lnTo>
                    <a:pt x="455351" y="169289"/>
                  </a:lnTo>
                  <a:lnTo>
                    <a:pt x="461036" y="166521"/>
                  </a:lnTo>
                  <a:lnTo>
                    <a:pt x="466208" y="165290"/>
                  </a:lnTo>
                  <a:lnTo>
                    <a:pt x="467904" y="164168"/>
                  </a:lnTo>
                  <a:lnTo>
                    <a:pt x="469036" y="162627"/>
                  </a:lnTo>
                  <a:lnTo>
                    <a:pt x="470851" y="158242"/>
                  </a:lnTo>
                  <a:lnTo>
                    <a:pt x="477410" y="151106"/>
                  </a:lnTo>
                  <a:lnTo>
                    <a:pt x="478136" y="146548"/>
                  </a:lnTo>
                  <a:lnTo>
                    <a:pt x="478439" y="111997"/>
                  </a:lnTo>
                  <a:lnTo>
                    <a:pt x="479235" y="97499"/>
                  </a:lnTo>
                  <a:lnTo>
                    <a:pt x="484592" y="83640"/>
                  </a:lnTo>
                  <a:lnTo>
                    <a:pt x="486183" y="68967"/>
                  </a:lnTo>
                  <a:lnTo>
                    <a:pt x="494393" y="50140"/>
                  </a:lnTo>
                  <a:lnTo>
                    <a:pt x="502583" y="40507"/>
                  </a:lnTo>
                  <a:lnTo>
                    <a:pt x="537582" y="14287"/>
                  </a:lnTo>
                  <a:lnTo>
                    <a:pt x="546001" y="10318"/>
                  </a:lnTo>
                  <a:lnTo>
                    <a:pt x="562225" y="5654"/>
                  </a:lnTo>
                  <a:lnTo>
                    <a:pt x="568860" y="2513"/>
                  </a:lnTo>
                  <a:lnTo>
                    <a:pt x="59988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 name="SMARTInkShape-580"/>
            <p:cNvSpPr/>
            <p:nvPr/>
          </p:nvSpPr>
          <p:spPr>
            <a:xfrm>
              <a:off x="2050295" y="3614862"/>
              <a:ext cx="128550" cy="221333"/>
            </a:xfrm>
            <a:custGeom>
              <a:avLst/>
              <a:gdLst/>
              <a:ahLst/>
              <a:cxnLst/>
              <a:rect l="0" t="0" r="0" b="0"/>
              <a:pathLst>
                <a:path w="128550" h="221333">
                  <a:moveTo>
                    <a:pt x="7105" y="221332"/>
                  </a:moveTo>
                  <a:lnTo>
                    <a:pt x="7105" y="186549"/>
                  </a:lnTo>
                  <a:lnTo>
                    <a:pt x="7105" y="151944"/>
                  </a:lnTo>
                  <a:lnTo>
                    <a:pt x="6311" y="133160"/>
                  </a:lnTo>
                  <a:lnTo>
                    <a:pt x="623" y="103851"/>
                  </a:lnTo>
                  <a:lnTo>
                    <a:pt x="0" y="70265"/>
                  </a:lnTo>
                  <a:lnTo>
                    <a:pt x="760" y="47363"/>
                  </a:lnTo>
                  <a:lnTo>
                    <a:pt x="5666" y="33966"/>
                  </a:lnTo>
                  <a:lnTo>
                    <a:pt x="21448" y="14346"/>
                  </a:lnTo>
                  <a:lnTo>
                    <a:pt x="26973" y="9482"/>
                  </a:lnTo>
                  <a:lnTo>
                    <a:pt x="39009" y="3075"/>
                  </a:lnTo>
                  <a:lnTo>
                    <a:pt x="70047" y="0"/>
                  </a:lnTo>
                  <a:lnTo>
                    <a:pt x="88271" y="5603"/>
                  </a:lnTo>
                  <a:lnTo>
                    <a:pt x="110957" y="14895"/>
                  </a:lnTo>
                  <a:lnTo>
                    <a:pt x="118750" y="23728"/>
                  </a:lnTo>
                  <a:lnTo>
                    <a:pt x="125293" y="27845"/>
                  </a:lnTo>
                  <a:lnTo>
                    <a:pt x="128549" y="35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 name="SMARTInkShape-581"/>
            <p:cNvSpPr/>
            <p:nvPr/>
          </p:nvSpPr>
          <p:spPr>
            <a:xfrm>
              <a:off x="2031853" y="3714750"/>
              <a:ext cx="261292" cy="57150"/>
            </a:xfrm>
            <a:custGeom>
              <a:avLst/>
              <a:gdLst/>
              <a:ahLst/>
              <a:cxnLst/>
              <a:rect l="0" t="0" r="0" b="0"/>
              <a:pathLst>
                <a:path w="261292" h="57150">
                  <a:moveTo>
                    <a:pt x="4116" y="42863"/>
                  </a:moveTo>
                  <a:lnTo>
                    <a:pt x="4116" y="49013"/>
                  </a:lnTo>
                  <a:lnTo>
                    <a:pt x="323" y="53504"/>
                  </a:lnTo>
                  <a:lnTo>
                    <a:pt x="0" y="54720"/>
                  </a:lnTo>
                  <a:lnTo>
                    <a:pt x="578" y="55530"/>
                  </a:lnTo>
                  <a:lnTo>
                    <a:pt x="3417" y="56830"/>
                  </a:lnTo>
                  <a:lnTo>
                    <a:pt x="16178" y="56293"/>
                  </a:lnTo>
                  <a:lnTo>
                    <a:pt x="32561" y="51428"/>
                  </a:lnTo>
                  <a:lnTo>
                    <a:pt x="44735" y="45753"/>
                  </a:lnTo>
                  <a:lnTo>
                    <a:pt x="77424" y="38207"/>
                  </a:lnTo>
                  <a:lnTo>
                    <a:pt x="111242" y="33748"/>
                  </a:lnTo>
                  <a:lnTo>
                    <a:pt x="126524" y="29597"/>
                  </a:lnTo>
                  <a:lnTo>
                    <a:pt x="157506" y="28577"/>
                  </a:lnTo>
                  <a:lnTo>
                    <a:pt x="158763" y="29370"/>
                  </a:lnTo>
                  <a:lnTo>
                    <a:pt x="159601" y="30693"/>
                  </a:lnTo>
                  <a:lnTo>
                    <a:pt x="160947" y="34726"/>
                  </a:lnTo>
                  <a:lnTo>
                    <a:pt x="166122" y="41226"/>
                  </a:lnTo>
                  <a:lnTo>
                    <a:pt x="167400" y="45575"/>
                  </a:lnTo>
                  <a:lnTo>
                    <a:pt x="168534" y="47052"/>
                  </a:lnTo>
                  <a:lnTo>
                    <a:pt x="171912" y="48693"/>
                  </a:lnTo>
                  <a:lnTo>
                    <a:pt x="173130" y="49924"/>
                  </a:lnTo>
                  <a:lnTo>
                    <a:pt x="174483" y="53410"/>
                  </a:lnTo>
                  <a:lnTo>
                    <a:pt x="175638" y="54656"/>
                  </a:lnTo>
                  <a:lnTo>
                    <a:pt x="179037" y="56042"/>
                  </a:lnTo>
                  <a:lnTo>
                    <a:pt x="213668" y="57147"/>
                  </a:lnTo>
                  <a:lnTo>
                    <a:pt x="220810" y="57149"/>
                  </a:lnTo>
                  <a:lnTo>
                    <a:pt x="231746" y="53358"/>
                  </a:lnTo>
                  <a:lnTo>
                    <a:pt x="245298" y="44150"/>
                  </a:lnTo>
                  <a:lnTo>
                    <a:pt x="251576" y="32504"/>
                  </a:lnTo>
                  <a:lnTo>
                    <a:pt x="254715" y="16805"/>
                  </a:lnTo>
                  <a:lnTo>
                    <a:pt x="260268" y="8573"/>
                  </a:lnTo>
                  <a:lnTo>
                    <a:pt x="26129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 name="SMARTInkShape-582"/>
            <p:cNvSpPr/>
            <p:nvPr/>
          </p:nvSpPr>
          <p:spPr>
            <a:xfrm>
              <a:off x="2372167" y="3571875"/>
              <a:ext cx="20990" cy="207170"/>
            </a:xfrm>
            <a:custGeom>
              <a:avLst/>
              <a:gdLst/>
              <a:ahLst/>
              <a:cxnLst/>
              <a:rect l="0" t="0" r="0" b="0"/>
              <a:pathLst>
                <a:path w="20990" h="207170">
                  <a:moveTo>
                    <a:pt x="20989" y="0"/>
                  </a:moveTo>
                  <a:lnTo>
                    <a:pt x="14838" y="0"/>
                  </a:lnTo>
                  <a:lnTo>
                    <a:pt x="14507" y="794"/>
                  </a:lnTo>
                  <a:lnTo>
                    <a:pt x="13853" y="34491"/>
                  </a:lnTo>
                  <a:lnTo>
                    <a:pt x="13052" y="61833"/>
                  </a:lnTo>
                  <a:lnTo>
                    <a:pt x="7695" y="83647"/>
                  </a:lnTo>
                  <a:lnTo>
                    <a:pt x="6789" y="118096"/>
                  </a:lnTo>
                  <a:lnTo>
                    <a:pt x="5925" y="137921"/>
                  </a:lnTo>
                  <a:lnTo>
                    <a:pt x="0" y="171439"/>
                  </a:lnTo>
                  <a:lnTo>
                    <a:pt x="548" y="180176"/>
                  </a:lnTo>
                  <a:lnTo>
                    <a:pt x="6057" y="197364"/>
                  </a:lnTo>
                  <a:lnTo>
                    <a:pt x="6702" y="2071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8" name="SMARTInkShape-Group88"/>
          <p:cNvGrpSpPr/>
          <p:nvPr/>
        </p:nvGrpSpPr>
        <p:grpSpPr>
          <a:xfrm>
            <a:off x="1286308" y="3943350"/>
            <a:ext cx="1692502" cy="350045"/>
            <a:chOff x="1286308" y="3943350"/>
            <a:chExt cx="1692502" cy="350045"/>
          </a:xfrm>
        </p:grpSpPr>
        <p:sp>
          <p:nvSpPr>
            <p:cNvPr id="140" name="SMARTInkShape-583"/>
            <p:cNvSpPr/>
            <p:nvPr/>
          </p:nvSpPr>
          <p:spPr>
            <a:xfrm>
              <a:off x="2067792" y="3987293"/>
              <a:ext cx="39321" cy="234664"/>
            </a:xfrm>
            <a:custGeom>
              <a:avLst/>
              <a:gdLst/>
              <a:ahLst/>
              <a:cxnLst/>
              <a:rect l="0" t="0" r="0" b="0"/>
              <a:pathLst>
                <a:path w="39321" h="234664">
                  <a:moveTo>
                    <a:pt x="32471" y="13207"/>
                  </a:moveTo>
                  <a:lnTo>
                    <a:pt x="32471" y="7056"/>
                  </a:lnTo>
                  <a:lnTo>
                    <a:pt x="38621" y="0"/>
                  </a:lnTo>
                  <a:lnTo>
                    <a:pt x="38952" y="433"/>
                  </a:lnTo>
                  <a:lnTo>
                    <a:pt x="39320" y="3032"/>
                  </a:lnTo>
                  <a:lnTo>
                    <a:pt x="37367" y="6833"/>
                  </a:lnTo>
                  <a:lnTo>
                    <a:pt x="18124" y="41988"/>
                  </a:lnTo>
                  <a:lnTo>
                    <a:pt x="14188" y="52192"/>
                  </a:lnTo>
                  <a:lnTo>
                    <a:pt x="7662" y="85075"/>
                  </a:lnTo>
                  <a:lnTo>
                    <a:pt x="2275" y="120420"/>
                  </a:lnTo>
                  <a:lnTo>
                    <a:pt x="0" y="134676"/>
                  </a:lnTo>
                  <a:lnTo>
                    <a:pt x="3226" y="166580"/>
                  </a:lnTo>
                  <a:lnTo>
                    <a:pt x="4650" y="201243"/>
                  </a:lnTo>
                  <a:lnTo>
                    <a:pt x="11168" y="224190"/>
                  </a:lnTo>
                  <a:lnTo>
                    <a:pt x="18183" y="2346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 name="SMARTInkShape-584"/>
            <p:cNvSpPr/>
            <p:nvPr/>
          </p:nvSpPr>
          <p:spPr>
            <a:xfrm>
              <a:off x="1829801" y="4100513"/>
              <a:ext cx="113300" cy="84607"/>
            </a:xfrm>
            <a:custGeom>
              <a:avLst/>
              <a:gdLst/>
              <a:ahLst/>
              <a:cxnLst/>
              <a:rect l="0" t="0" r="0" b="0"/>
              <a:pathLst>
                <a:path w="113300" h="84607">
                  <a:moveTo>
                    <a:pt x="13287" y="28575"/>
                  </a:moveTo>
                  <a:lnTo>
                    <a:pt x="7136" y="34725"/>
                  </a:lnTo>
                  <a:lnTo>
                    <a:pt x="6437" y="39216"/>
                  </a:lnTo>
                  <a:lnTo>
                    <a:pt x="5407" y="52755"/>
                  </a:lnTo>
                  <a:lnTo>
                    <a:pt x="0" y="66409"/>
                  </a:lnTo>
                  <a:lnTo>
                    <a:pt x="460" y="68879"/>
                  </a:lnTo>
                  <a:lnTo>
                    <a:pt x="5238" y="77147"/>
                  </a:lnTo>
                  <a:lnTo>
                    <a:pt x="9667" y="81948"/>
                  </a:lnTo>
                  <a:lnTo>
                    <a:pt x="13794" y="84046"/>
                  </a:lnTo>
                  <a:lnTo>
                    <a:pt x="16006" y="84606"/>
                  </a:lnTo>
                  <a:lnTo>
                    <a:pt x="18275" y="84185"/>
                  </a:lnTo>
                  <a:lnTo>
                    <a:pt x="51671" y="66573"/>
                  </a:lnTo>
                  <a:lnTo>
                    <a:pt x="71444" y="54755"/>
                  </a:lnTo>
                  <a:lnTo>
                    <a:pt x="95888" y="30823"/>
                  </a:lnTo>
                  <a:lnTo>
                    <a:pt x="111139" y="7623"/>
                  </a:lnTo>
                  <a:lnTo>
                    <a:pt x="11329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 name="SMARTInkShape-585"/>
            <p:cNvSpPr/>
            <p:nvPr/>
          </p:nvSpPr>
          <p:spPr>
            <a:xfrm>
              <a:off x="1400175" y="3943350"/>
              <a:ext cx="235745" cy="350045"/>
            </a:xfrm>
            <a:custGeom>
              <a:avLst/>
              <a:gdLst/>
              <a:ahLst/>
              <a:cxnLst/>
              <a:rect l="0" t="0" r="0" b="0"/>
              <a:pathLst>
                <a:path w="235745" h="350045">
                  <a:moveTo>
                    <a:pt x="0" y="350044"/>
                  </a:moveTo>
                  <a:lnTo>
                    <a:pt x="3792" y="346252"/>
                  </a:lnTo>
                  <a:lnTo>
                    <a:pt x="5654" y="342273"/>
                  </a:lnTo>
                  <a:lnTo>
                    <a:pt x="6151" y="340101"/>
                  </a:lnTo>
                  <a:lnTo>
                    <a:pt x="18477" y="318122"/>
                  </a:lnTo>
                  <a:lnTo>
                    <a:pt x="26913" y="285693"/>
                  </a:lnTo>
                  <a:lnTo>
                    <a:pt x="28356" y="256227"/>
                  </a:lnTo>
                  <a:lnTo>
                    <a:pt x="28546" y="221331"/>
                  </a:lnTo>
                  <a:lnTo>
                    <a:pt x="28571" y="185721"/>
                  </a:lnTo>
                  <a:lnTo>
                    <a:pt x="28574" y="154926"/>
                  </a:lnTo>
                  <a:lnTo>
                    <a:pt x="30692" y="128146"/>
                  </a:lnTo>
                  <a:lnTo>
                    <a:pt x="36644" y="93604"/>
                  </a:lnTo>
                  <a:lnTo>
                    <a:pt x="54327" y="62186"/>
                  </a:lnTo>
                  <a:lnTo>
                    <a:pt x="66323" y="42917"/>
                  </a:lnTo>
                  <a:lnTo>
                    <a:pt x="79183" y="30708"/>
                  </a:lnTo>
                  <a:lnTo>
                    <a:pt x="111954" y="12031"/>
                  </a:lnTo>
                  <a:lnTo>
                    <a:pt x="136679" y="3199"/>
                  </a:lnTo>
                  <a:lnTo>
                    <a:pt x="171575" y="422"/>
                  </a:lnTo>
                  <a:lnTo>
                    <a:pt x="207185" y="55"/>
                  </a:lnTo>
                  <a:lnTo>
                    <a:pt x="23574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 name="SMARTInkShape-586"/>
            <p:cNvSpPr/>
            <p:nvPr/>
          </p:nvSpPr>
          <p:spPr>
            <a:xfrm>
              <a:off x="1286308" y="4087353"/>
              <a:ext cx="492487" cy="152781"/>
            </a:xfrm>
            <a:custGeom>
              <a:avLst/>
              <a:gdLst/>
              <a:ahLst/>
              <a:cxnLst/>
              <a:rect l="0" t="0" r="0" b="0"/>
              <a:pathLst>
                <a:path w="492487" h="152781">
                  <a:moveTo>
                    <a:pt x="28142" y="13160"/>
                  </a:moveTo>
                  <a:lnTo>
                    <a:pt x="28142" y="16952"/>
                  </a:lnTo>
                  <a:lnTo>
                    <a:pt x="26555" y="18069"/>
                  </a:lnTo>
                  <a:lnTo>
                    <a:pt x="9475" y="20901"/>
                  </a:lnTo>
                  <a:lnTo>
                    <a:pt x="0" y="27145"/>
                  </a:lnTo>
                  <a:lnTo>
                    <a:pt x="3488" y="23565"/>
                  </a:lnTo>
                  <a:lnTo>
                    <a:pt x="9512" y="21753"/>
                  </a:lnTo>
                  <a:lnTo>
                    <a:pt x="21828" y="18616"/>
                  </a:lnTo>
                  <a:lnTo>
                    <a:pt x="50623" y="8968"/>
                  </a:lnTo>
                  <a:lnTo>
                    <a:pt x="80472" y="4483"/>
                  </a:lnTo>
                  <a:lnTo>
                    <a:pt x="97437" y="2159"/>
                  </a:lnTo>
                  <a:lnTo>
                    <a:pt x="127731" y="5019"/>
                  </a:lnTo>
                  <a:lnTo>
                    <a:pt x="160438" y="9611"/>
                  </a:lnTo>
                  <a:lnTo>
                    <a:pt x="191369" y="20463"/>
                  </a:lnTo>
                  <a:lnTo>
                    <a:pt x="211285" y="29860"/>
                  </a:lnTo>
                  <a:lnTo>
                    <a:pt x="218812" y="36721"/>
                  </a:lnTo>
                  <a:lnTo>
                    <a:pt x="242397" y="70806"/>
                  </a:lnTo>
                  <a:lnTo>
                    <a:pt x="246398" y="80055"/>
                  </a:lnTo>
                  <a:lnTo>
                    <a:pt x="249177" y="103676"/>
                  </a:lnTo>
                  <a:lnTo>
                    <a:pt x="247294" y="111068"/>
                  </a:lnTo>
                  <a:lnTo>
                    <a:pt x="244606" y="117793"/>
                  </a:lnTo>
                  <a:lnTo>
                    <a:pt x="242738" y="135868"/>
                  </a:lnTo>
                  <a:lnTo>
                    <a:pt x="241850" y="137828"/>
                  </a:lnTo>
                  <a:lnTo>
                    <a:pt x="240464" y="139134"/>
                  </a:lnTo>
                  <a:lnTo>
                    <a:pt x="238746" y="140005"/>
                  </a:lnTo>
                  <a:lnTo>
                    <a:pt x="237601" y="141380"/>
                  </a:lnTo>
                  <a:lnTo>
                    <a:pt x="236329" y="145023"/>
                  </a:lnTo>
                  <a:lnTo>
                    <a:pt x="235196" y="146313"/>
                  </a:lnTo>
                  <a:lnTo>
                    <a:pt x="231820" y="147745"/>
                  </a:lnTo>
                  <a:lnTo>
                    <a:pt x="230602" y="148921"/>
                  </a:lnTo>
                  <a:lnTo>
                    <a:pt x="228889" y="152780"/>
                  </a:lnTo>
                  <a:lnTo>
                    <a:pt x="228648" y="152277"/>
                  </a:lnTo>
                  <a:lnTo>
                    <a:pt x="228262" y="149560"/>
                  </a:lnTo>
                  <a:lnTo>
                    <a:pt x="223276" y="143320"/>
                  </a:lnTo>
                  <a:lnTo>
                    <a:pt x="221691" y="136745"/>
                  </a:lnTo>
                  <a:lnTo>
                    <a:pt x="221111" y="121254"/>
                  </a:lnTo>
                  <a:lnTo>
                    <a:pt x="229846" y="90195"/>
                  </a:lnTo>
                  <a:lnTo>
                    <a:pt x="244934" y="58313"/>
                  </a:lnTo>
                  <a:lnTo>
                    <a:pt x="258872" y="34579"/>
                  </a:lnTo>
                  <a:lnTo>
                    <a:pt x="271660" y="22416"/>
                  </a:lnTo>
                  <a:lnTo>
                    <a:pt x="290016" y="9469"/>
                  </a:lnTo>
                  <a:lnTo>
                    <a:pt x="322096" y="0"/>
                  </a:lnTo>
                  <a:lnTo>
                    <a:pt x="329709" y="1490"/>
                  </a:lnTo>
                  <a:lnTo>
                    <a:pt x="342920" y="4675"/>
                  </a:lnTo>
                  <a:lnTo>
                    <a:pt x="356889" y="7735"/>
                  </a:lnTo>
                  <a:lnTo>
                    <a:pt x="368965" y="13669"/>
                  </a:lnTo>
                  <a:lnTo>
                    <a:pt x="374881" y="18942"/>
                  </a:lnTo>
                  <a:lnTo>
                    <a:pt x="381881" y="30043"/>
                  </a:lnTo>
                  <a:lnTo>
                    <a:pt x="384308" y="39505"/>
                  </a:lnTo>
                  <a:lnTo>
                    <a:pt x="385195" y="61118"/>
                  </a:lnTo>
                  <a:lnTo>
                    <a:pt x="378622" y="96781"/>
                  </a:lnTo>
                  <a:lnTo>
                    <a:pt x="378193" y="129510"/>
                  </a:lnTo>
                  <a:lnTo>
                    <a:pt x="380306" y="134456"/>
                  </a:lnTo>
                  <a:lnTo>
                    <a:pt x="391186" y="147471"/>
                  </a:lnTo>
                  <a:lnTo>
                    <a:pt x="394018" y="148260"/>
                  </a:lnTo>
                  <a:lnTo>
                    <a:pt x="395884" y="148470"/>
                  </a:lnTo>
                  <a:lnTo>
                    <a:pt x="419175" y="138911"/>
                  </a:lnTo>
                  <a:lnTo>
                    <a:pt x="454693" y="117922"/>
                  </a:lnTo>
                  <a:lnTo>
                    <a:pt x="461931" y="111050"/>
                  </a:lnTo>
                  <a:lnTo>
                    <a:pt x="473045" y="93703"/>
                  </a:lnTo>
                  <a:lnTo>
                    <a:pt x="484215" y="61192"/>
                  </a:lnTo>
                  <a:lnTo>
                    <a:pt x="485329" y="27583"/>
                  </a:lnTo>
                  <a:lnTo>
                    <a:pt x="485341" y="14579"/>
                  </a:lnTo>
                  <a:lnTo>
                    <a:pt x="486135" y="14106"/>
                  </a:lnTo>
                  <a:lnTo>
                    <a:pt x="492486" y="131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 name="SMARTInkShape-587"/>
            <p:cNvSpPr/>
            <p:nvPr/>
          </p:nvSpPr>
          <p:spPr>
            <a:xfrm>
              <a:off x="2872999" y="3971925"/>
              <a:ext cx="105811" cy="177966"/>
            </a:xfrm>
            <a:custGeom>
              <a:avLst/>
              <a:gdLst/>
              <a:ahLst/>
              <a:cxnLst/>
              <a:rect l="0" t="0" r="0" b="0"/>
              <a:pathLst>
                <a:path w="105811" h="177966">
                  <a:moveTo>
                    <a:pt x="63082" y="107156"/>
                  </a:moveTo>
                  <a:lnTo>
                    <a:pt x="63082" y="101005"/>
                  </a:lnTo>
                  <a:lnTo>
                    <a:pt x="62289" y="100674"/>
                  </a:lnTo>
                  <a:lnTo>
                    <a:pt x="59290" y="100307"/>
                  </a:lnTo>
                  <a:lnTo>
                    <a:pt x="58173" y="101002"/>
                  </a:lnTo>
                  <a:lnTo>
                    <a:pt x="57428" y="102260"/>
                  </a:lnTo>
                  <a:lnTo>
                    <a:pt x="56931" y="103892"/>
                  </a:lnTo>
                  <a:lnTo>
                    <a:pt x="55807" y="104980"/>
                  </a:lnTo>
                  <a:lnTo>
                    <a:pt x="48299" y="108843"/>
                  </a:lnTo>
                  <a:lnTo>
                    <a:pt x="14332" y="134791"/>
                  </a:lnTo>
                  <a:lnTo>
                    <a:pt x="9665" y="141399"/>
                  </a:lnTo>
                  <a:lnTo>
                    <a:pt x="4921" y="149581"/>
                  </a:lnTo>
                  <a:lnTo>
                    <a:pt x="1514" y="154587"/>
                  </a:lnTo>
                  <a:lnTo>
                    <a:pt x="0" y="159457"/>
                  </a:lnTo>
                  <a:lnTo>
                    <a:pt x="390" y="161867"/>
                  </a:lnTo>
                  <a:lnTo>
                    <a:pt x="2940" y="166662"/>
                  </a:lnTo>
                  <a:lnTo>
                    <a:pt x="8838" y="173823"/>
                  </a:lnTo>
                  <a:lnTo>
                    <a:pt x="13309" y="176474"/>
                  </a:lnTo>
                  <a:lnTo>
                    <a:pt x="22405" y="177965"/>
                  </a:lnTo>
                  <a:lnTo>
                    <a:pt x="44320" y="177717"/>
                  </a:lnTo>
                  <a:lnTo>
                    <a:pt x="67883" y="168640"/>
                  </a:lnTo>
                  <a:lnTo>
                    <a:pt x="92631" y="148592"/>
                  </a:lnTo>
                  <a:lnTo>
                    <a:pt x="100765" y="136984"/>
                  </a:lnTo>
                  <a:lnTo>
                    <a:pt x="104410" y="123491"/>
                  </a:lnTo>
                  <a:lnTo>
                    <a:pt x="105810" y="95221"/>
                  </a:lnTo>
                  <a:lnTo>
                    <a:pt x="98661" y="61911"/>
                  </a:lnTo>
                  <a:lnTo>
                    <a:pt x="86673" y="34131"/>
                  </a:lnTo>
                  <a:lnTo>
                    <a:pt x="79442" y="22058"/>
                  </a:lnTo>
                  <a:lnTo>
                    <a:pt x="77497" y="16947"/>
                  </a:lnTo>
                  <a:lnTo>
                    <a:pt x="72733" y="9608"/>
                  </a:lnTo>
                  <a:lnTo>
                    <a:pt x="71340" y="4799"/>
                  </a:lnTo>
                  <a:lnTo>
                    <a:pt x="70175" y="3199"/>
                  </a:lnTo>
                  <a:lnTo>
                    <a:pt x="68605" y="2133"/>
                  </a:lnTo>
                  <a:lnTo>
                    <a:pt x="6308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 name="SMARTInkShape-588"/>
            <p:cNvSpPr/>
            <p:nvPr/>
          </p:nvSpPr>
          <p:spPr>
            <a:xfrm>
              <a:off x="2515593" y="3986630"/>
              <a:ext cx="291464" cy="128171"/>
            </a:xfrm>
            <a:custGeom>
              <a:avLst/>
              <a:gdLst/>
              <a:ahLst/>
              <a:cxnLst/>
              <a:rect l="0" t="0" r="0" b="0"/>
              <a:pathLst>
                <a:path w="291464" h="128171">
                  <a:moveTo>
                    <a:pt x="6151" y="63876"/>
                  </a:moveTo>
                  <a:lnTo>
                    <a:pt x="0" y="63876"/>
                  </a:lnTo>
                  <a:lnTo>
                    <a:pt x="3094" y="60084"/>
                  </a:lnTo>
                  <a:lnTo>
                    <a:pt x="6908" y="58222"/>
                  </a:lnTo>
                  <a:lnTo>
                    <a:pt x="30449" y="56820"/>
                  </a:lnTo>
                  <a:lnTo>
                    <a:pt x="65795" y="56744"/>
                  </a:lnTo>
                  <a:lnTo>
                    <a:pt x="92615" y="56736"/>
                  </a:lnTo>
                  <a:lnTo>
                    <a:pt x="120670" y="56734"/>
                  </a:lnTo>
                  <a:lnTo>
                    <a:pt x="151207" y="56733"/>
                  </a:lnTo>
                  <a:lnTo>
                    <a:pt x="183274" y="56733"/>
                  </a:lnTo>
                  <a:lnTo>
                    <a:pt x="218762" y="56733"/>
                  </a:lnTo>
                  <a:lnTo>
                    <a:pt x="250304" y="54616"/>
                  </a:lnTo>
                  <a:lnTo>
                    <a:pt x="266611" y="48962"/>
                  </a:lnTo>
                  <a:lnTo>
                    <a:pt x="276470" y="44376"/>
                  </a:lnTo>
                  <a:lnTo>
                    <a:pt x="281868" y="42509"/>
                  </a:lnTo>
                  <a:lnTo>
                    <a:pt x="286912" y="39034"/>
                  </a:lnTo>
                  <a:lnTo>
                    <a:pt x="289684" y="34844"/>
                  </a:lnTo>
                  <a:lnTo>
                    <a:pt x="291244" y="28022"/>
                  </a:lnTo>
                  <a:lnTo>
                    <a:pt x="291463" y="25686"/>
                  </a:lnTo>
                  <a:lnTo>
                    <a:pt x="289590" y="20973"/>
                  </a:lnTo>
                  <a:lnTo>
                    <a:pt x="275097" y="4343"/>
                  </a:lnTo>
                  <a:lnTo>
                    <a:pt x="266176" y="1698"/>
                  </a:lnTo>
                  <a:lnTo>
                    <a:pt x="244839" y="0"/>
                  </a:lnTo>
                  <a:lnTo>
                    <a:pt x="220428" y="5368"/>
                  </a:lnTo>
                  <a:lnTo>
                    <a:pt x="189713" y="19516"/>
                  </a:lnTo>
                  <a:lnTo>
                    <a:pt x="169514" y="36702"/>
                  </a:lnTo>
                  <a:lnTo>
                    <a:pt x="166069" y="44126"/>
                  </a:lnTo>
                  <a:lnTo>
                    <a:pt x="157324" y="75881"/>
                  </a:lnTo>
                  <a:lnTo>
                    <a:pt x="158799" y="83235"/>
                  </a:lnTo>
                  <a:lnTo>
                    <a:pt x="163688" y="90736"/>
                  </a:lnTo>
                  <a:lnTo>
                    <a:pt x="184113" y="110721"/>
                  </a:lnTo>
                  <a:lnTo>
                    <a:pt x="207462" y="122783"/>
                  </a:lnTo>
                  <a:lnTo>
                    <a:pt x="234293" y="127461"/>
                  </a:lnTo>
                  <a:lnTo>
                    <a:pt x="249038" y="12817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 name="SMARTInkShape-589"/>
            <p:cNvSpPr/>
            <p:nvPr/>
          </p:nvSpPr>
          <p:spPr>
            <a:xfrm>
              <a:off x="1971675" y="3965211"/>
              <a:ext cx="685801" cy="235181"/>
            </a:xfrm>
            <a:custGeom>
              <a:avLst/>
              <a:gdLst/>
              <a:ahLst/>
              <a:cxnLst/>
              <a:rect l="0" t="0" r="0" b="0"/>
              <a:pathLst>
                <a:path w="685801" h="235181">
                  <a:moveTo>
                    <a:pt x="0" y="142445"/>
                  </a:moveTo>
                  <a:lnTo>
                    <a:pt x="0" y="132502"/>
                  </a:lnTo>
                  <a:lnTo>
                    <a:pt x="2117" y="127972"/>
                  </a:lnTo>
                  <a:lnTo>
                    <a:pt x="9943" y="118596"/>
                  </a:lnTo>
                  <a:lnTo>
                    <a:pt x="20585" y="111478"/>
                  </a:lnTo>
                  <a:lnTo>
                    <a:pt x="37585" y="108135"/>
                  </a:lnTo>
                  <a:lnTo>
                    <a:pt x="65456" y="107005"/>
                  </a:lnTo>
                  <a:lnTo>
                    <a:pt x="98596" y="106782"/>
                  </a:lnTo>
                  <a:lnTo>
                    <a:pt x="121024" y="108859"/>
                  </a:lnTo>
                  <a:lnTo>
                    <a:pt x="156499" y="121201"/>
                  </a:lnTo>
                  <a:lnTo>
                    <a:pt x="171253" y="130330"/>
                  </a:lnTo>
                  <a:lnTo>
                    <a:pt x="186669" y="143844"/>
                  </a:lnTo>
                  <a:lnTo>
                    <a:pt x="190120" y="151269"/>
                  </a:lnTo>
                  <a:lnTo>
                    <a:pt x="192720" y="176874"/>
                  </a:lnTo>
                  <a:lnTo>
                    <a:pt x="190693" y="183676"/>
                  </a:lnTo>
                  <a:lnTo>
                    <a:pt x="187940" y="190139"/>
                  </a:lnTo>
                  <a:lnTo>
                    <a:pt x="185596" y="201115"/>
                  </a:lnTo>
                  <a:lnTo>
                    <a:pt x="184056" y="202990"/>
                  </a:lnTo>
                  <a:lnTo>
                    <a:pt x="175880" y="209791"/>
                  </a:lnTo>
                  <a:lnTo>
                    <a:pt x="173419" y="214181"/>
                  </a:lnTo>
                  <a:lnTo>
                    <a:pt x="171839" y="219674"/>
                  </a:lnTo>
                  <a:lnTo>
                    <a:pt x="170916" y="220125"/>
                  </a:lnTo>
                  <a:lnTo>
                    <a:pt x="165334" y="220908"/>
                  </a:lnTo>
                  <a:lnTo>
                    <a:pt x="171049" y="199846"/>
                  </a:lnTo>
                  <a:lnTo>
                    <a:pt x="171182" y="197381"/>
                  </a:lnTo>
                  <a:lnTo>
                    <a:pt x="178956" y="186327"/>
                  </a:lnTo>
                  <a:lnTo>
                    <a:pt x="211298" y="154272"/>
                  </a:lnTo>
                  <a:lnTo>
                    <a:pt x="242057" y="135286"/>
                  </a:lnTo>
                  <a:lnTo>
                    <a:pt x="258393" y="126563"/>
                  </a:lnTo>
                  <a:lnTo>
                    <a:pt x="289109" y="117984"/>
                  </a:lnTo>
                  <a:lnTo>
                    <a:pt x="318672" y="115089"/>
                  </a:lnTo>
                  <a:lnTo>
                    <a:pt x="347539" y="114231"/>
                  </a:lnTo>
                  <a:lnTo>
                    <a:pt x="375407" y="113977"/>
                  </a:lnTo>
                  <a:lnTo>
                    <a:pt x="410122" y="113885"/>
                  </a:lnTo>
                  <a:lnTo>
                    <a:pt x="418549" y="115993"/>
                  </a:lnTo>
                  <a:lnTo>
                    <a:pt x="426635" y="120022"/>
                  </a:lnTo>
                  <a:lnTo>
                    <a:pt x="427298" y="121147"/>
                  </a:lnTo>
                  <a:lnTo>
                    <a:pt x="428035" y="124513"/>
                  </a:lnTo>
                  <a:lnTo>
                    <a:pt x="426246" y="128654"/>
                  </a:lnTo>
                  <a:lnTo>
                    <a:pt x="414838" y="141573"/>
                  </a:lnTo>
                  <a:lnTo>
                    <a:pt x="401874" y="151006"/>
                  </a:lnTo>
                  <a:lnTo>
                    <a:pt x="370774" y="165866"/>
                  </a:lnTo>
                  <a:lnTo>
                    <a:pt x="336322" y="192626"/>
                  </a:lnTo>
                  <a:lnTo>
                    <a:pt x="323753" y="206791"/>
                  </a:lnTo>
                  <a:lnTo>
                    <a:pt x="317118" y="218925"/>
                  </a:lnTo>
                  <a:lnTo>
                    <a:pt x="316187" y="222007"/>
                  </a:lnTo>
                  <a:lnTo>
                    <a:pt x="316360" y="224855"/>
                  </a:lnTo>
                  <a:lnTo>
                    <a:pt x="318669" y="230136"/>
                  </a:lnTo>
                  <a:lnTo>
                    <a:pt x="320396" y="231862"/>
                  </a:lnTo>
                  <a:lnTo>
                    <a:pt x="324432" y="233780"/>
                  </a:lnTo>
                  <a:lnTo>
                    <a:pt x="345773" y="235180"/>
                  </a:lnTo>
                  <a:lnTo>
                    <a:pt x="371249" y="229584"/>
                  </a:lnTo>
                  <a:lnTo>
                    <a:pt x="401118" y="214726"/>
                  </a:lnTo>
                  <a:lnTo>
                    <a:pt x="433063" y="187554"/>
                  </a:lnTo>
                  <a:lnTo>
                    <a:pt x="451991" y="159102"/>
                  </a:lnTo>
                  <a:lnTo>
                    <a:pt x="455656" y="148615"/>
                  </a:lnTo>
                  <a:lnTo>
                    <a:pt x="457199" y="121059"/>
                  </a:lnTo>
                  <a:lnTo>
                    <a:pt x="460992" y="124820"/>
                  </a:lnTo>
                  <a:lnTo>
                    <a:pt x="462854" y="128791"/>
                  </a:lnTo>
                  <a:lnTo>
                    <a:pt x="464941" y="140147"/>
                  </a:lnTo>
                  <a:lnTo>
                    <a:pt x="474261" y="151981"/>
                  </a:lnTo>
                  <a:lnTo>
                    <a:pt x="484265" y="161497"/>
                  </a:lnTo>
                  <a:lnTo>
                    <a:pt x="504964" y="174989"/>
                  </a:lnTo>
                  <a:lnTo>
                    <a:pt x="526588" y="177746"/>
                  </a:lnTo>
                  <a:lnTo>
                    <a:pt x="540642" y="174248"/>
                  </a:lnTo>
                  <a:lnTo>
                    <a:pt x="572920" y="161361"/>
                  </a:lnTo>
                  <a:lnTo>
                    <a:pt x="593352" y="150519"/>
                  </a:lnTo>
                  <a:lnTo>
                    <a:pt x="625887" y="117117"/>
                  </a:lnTo>
                  <a:lnTo>
                    <a:pt x="651018" y="81602"/>
                  </a:lnTo>
                  <a:lnTo>
                    <a:pt x="666623" y="45901"/>
                  </a:lnTo>
                  <a:lnTo>
                    <a:pt x="677234" y="20127"/>
                  </a:lnTo>
                  <a:lnTo>
                    <a:pt x="679169" y="9393"/>
                  </a:lnTo>
                  <a:lnTo>
                    <a:pt x="684770" y="1021"/>
                  </a:lnTo>
                  <a:lnTo>
                    <a:pt x="684319" y="537"/>
                  </a:lnTo>
                  <a:lnTo>
                    <a:pt x="681703" y="0"/>
                  </a:lnTo>
                  <a:lnTo>
                    <a:pt x="680687" y="650"/>
                  </a:lnTo>
                  <a:lnTo>
                    <a:pt x="680010" y="1878"/>
                  </a:lnTo>
                  <a:lnTo>
                    <a:pt x="679559" y="3490"/>
                  </a:lnTo>
                  <a:lnTo>
                    <a:pt x="673121" y="14060"/>
                  </a:lnTo>
                  <a:lnTo>
                    <a:pt x="663883" y="35934"/>
                  </a:lnTo>
                  <a:lnTo>
                    <a:pt x="660184" y="45101"/>
                  </a:lnTo>
                  <a:lnTo>
                    <a:pt x="656691" y="78324"/>
                  </a:lnTo>
                  <a:lnTo>
                    <a:pt x="650766" y="109707"/>
                  </a:lnTo>
                  <a:lnTo>
                    <a:pt x="650171" y="135253"/>
                  </a:lnTo>
                  <a:lnTo>
                    <a:pt x="654355" y="143482"/>
                  </a:lnTo>
                  <a:lnTo>
                    <a:pt x="675369" y="168401"/>
                  </a:lnTo>
                  <a:lnTo>
                    <a:pt x="677195" y="173296"/>
                  </a:lnTo>
                  <a:lnTo>
                    <a:pt x="678476" y="174918"/>
                  </a:lnTo>
                  <a:lnTo>
                    <a:pt x="685800" y="1781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 name="SMARTInkShape-590"/>
            <p:cNvSpPr/>
            <p:nvPr/>
          </p:nvSpPr>
          <p:spPr>
            <a:xfrm>
              <a:off x="1793081" y="4074966"/>
              <a:ext cx="214314" cy="146867"/>
            </a:xfrm>
            <a:custGeom>
              <a:avLst/>
              <a:gdLst/>
              <a:ahLst/>
              <a:cxnLst/>
              <a:rect l="0" t="0" r="0" b="0"/>
              <a:pathLst>
                <a:path w="214314" h="146867">
                  <a:moveTo>
                    <a:pt x="214313" y="4115"/>
                  </a:moveTo>
                  <a:lnTo>
                    <a:pt x="210520" y="4115"/>
                  </a:lnTo>
                  <a:lnTo>
                    <a:pt x="206542" y="1999"/>
                  </a:lnTo>
                  <a:lnTo>
                    <a:pt x="204370" y="323"/>
                  </a:lnTo>
                  <a:lnTo>
                    <a:pt x="201334" y="0"/>
                  </a:lnTo>
                  <a:lnTo>
                    <a:pt x="169131" y="3805"/>
                  </a:lnTo>
                  <a:lnTo>
                    <a:pt x="149332" y="6140"/>
                  </a:lnTo>
                  <a:lnTo>
                    <a:pt x="117516" y="14040"/>
                  </a:lnTo>
                  <a:lnTo>
                    <a:pt x="86360" y="23244"/>
                  </a:lnTo>
                  <a:lnTo>
                    <a:pt x="57276" y="32706"/>
                  </a:lnTo>
                  <a:lnTo>
                    <a:pt x="29840" y="41325"/>
                  </a:lnTo>
                  <a:lnTo>
                    <a:pt x="19300" y="49654"/>
                  </a:lnTo>
                  <a:lnTo>
                    <a:pt x="18423" y="51143"/>
                  </a:lnTo>
                  <a:lnTo>
                    <a:pt x="18632" y="52136"/>
                  </a:lnTo>
                  <a:lnTo>
                    <a:pt x="27560" y="58769"/>
                  </a:lnTo>
                  <a:lnTo>
                    <a:pt x="59214" y="61046"/>
                  </a:lnTo>
                  <a:lnTo>
                    <a:pt x="91630" y="63339"/>
                  </a:lnTo>
                  <a:lnTo>
                    <a:pt x="121199" y="67408"/>
                  </a:lnTo>
                  <a:lnTo>
                    <a:pt x="155014" y="76048"/>
                  </a:lnTo>
                  <a:lnTo>
                    <a:pt x="168697" y="82843"/>
                  </a:lnTo>
                  <a:lnTo>
                    <a:pt x="174195" y="87524"/>
                  </a:lnTo>
                  <a:lnTo>
                    <a:pt x="176639" y="92251"/>
                  </a:lnTo>
                  <a:lnTo>
                    <a:pt x="178015" y="99374"/>
                  </a:lnTo>
                  <a:lnTo>
                    <a:pt x="176620" y="101752"/>
                  </a:lnTo>
                  <a:lnTo>
                    <a:pt x="167073" y="108892"/>
                  </a:lnTo>
                  <a:lnTo>
                    <a:pt x="133822" y="123178"/>
                  </a:lnTo>
                  <a:lnTo>
                    <a:pt x="101282" y="132703"/>
                  </a:lnTo>
                  <a:lnTo>
                    <a:pt x="67896" y="142228"/>
                  </a:lnTo>
                  <a:lnTo>
                    <a:pt x="33283" y="146363"/>
                  </a:lnTo>
                  <a:lnTo>
                    <a:pt x="16188" y="146866"/>
                  </a:lnTo>
                  <a:lnTo>
                    <a:pt x="9047" y="144819"/>
                  </a:lnTo>
                  <a:lnTo>
                    <a:pt x="6031" y="143161"/>
                  </a:lnTo>
                  <a:lnTo>
                    <a:pt x="4021" y="141263"/>
                  </a:lnTo>
                  <a:lnTo>
                    <a:pt x="0" y="13270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7" name="SMARTInkShape-Group89"/>
          <p:cNvGrpSpPr/>
          <p:nvPr/>
        </p:nvGrpSpPr>
        <p:grpSpPr>
          <a:xfrm>
            <a:off x="3414840" y="3957638"/>
            <a:ext cx="957136" cy="250032"/>
            <a:chOff x="3414840" y="3957638"/>
            <a:chExt cx="957136" cy="250032"/>
          </a:xfrm>
        </p:grpSpPr>
        <p:sp>
          <p:nvSpPr>
            <p:cNvPr id="149" name="SMARTInkShape-591"/>
            <p:cNvSpPr/>
            <p:nvPr/>
          </p:nvSpPr>
          <p:spPr>
            <a:xfrm>
              <a:off x="3964907" y="4036219"/>
              <a:ext cx="49587" cy="121445"/>
            </a:xfrm>
            <a:custGeom>
              <a:avLst/>
              <a:gdLst/>
              <a:ahLst/>
              <a:cxnLst/>
              <a:rect l="0" t="0" r="0" b="0"/>
              <a:pathLst>
                <a:path w="49587" h="121445">
                  <a:moveTo>
                    <a:pt x="42737" y="0"/>
                  </a:moveTo>
                  <a:lnTo>
                    <a:pt x="48888" y="6151"/>
                  </a:lnTo>
                  <a:lnTo>
                    <a:pt x="49586" y="14434"/>
                  </a:lnTo>
                  <a:lnTo>
                    <a:pt x="47633" y="20438"/>
                  </a:lnTo>
                  <a:lnTo>
                    <a:pt x="37512" y="35631"/>
                  </a:lnTo>
                  <a:lnTo>
                    <a:pt x="36873" y="38042"/>
                  </a:lnTo>
                  <a:lnTo>
                    <a:pt x="31928" y="42836"/>
                  </a:lnTo>
                  <a:lnTo>
                    <a:pt x="4697" y="66674"/>
                  </a:lnTo>
                  <a:lnTo>
                    <a:pt x="2018" y="73554"/>
                  </a:lnTo>
                  <a:lnTo>
                    <a:pt x="0" y="94956"/>
                  </a:lnTo>
                  <a:lnTo>
                    <a:pt x="2047" y="99882"/>
                  </a:lnTo>
                  <a:lnTo>
                    <a:pt x="3703" y="102306"/>
                  </a:lnTo>
                  <a:lnTo>
                    <a:pt x="13621" y="109511"/>
                  </a:lnTo>
                  <a:lnTo>
                    <a:pt x="42737" y="1214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 name="SMARTInkShape-592"/>
            <p:cNvSpPr/>
            <p:nvPr/>
          </p:nvSpPr>
          <p:spPr>
            <a:xfrm>
              <a:off x="3893344" y="4000500"/>
              <a:ext cx="7145" cy="28576"/>
            </a:xfrm>
            <a:custGeom>
              <a:avLst/>
              <a:gdLst/>
              <a:ahLst/>
              <a:cxnLst/>
              <a:rect l="0" t="0" r="0" b="0"/>
              <a:pathLst>
                <a:path w="7145" h="28576">
                  <a:moveTo>
                    <a:pt x="7144" y="28575"/>
                  </a:moveTo>
                  <a:lnTo>
                    <a:pt x="7144" y="18632"/>
                  </a:lnTo>
                  <a:lnTo>
                    <a:pt x="5027" y="14102"/>
                  </a:lnTo>
                  <a:lnTo>
                    <a:pt x="2234" y="9442"/>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 name="SMARTInkShape-593"/>
            <p:cNvSpPr/>
            <p:nvPr/>
          </p:nvSpPr>
          <p:spPr>
            <a:xfrm>
              <a:off x="3714750" y="4029217"/>
              <a:ext cx="164307" cy="128447"/>
            </a:xfrm>
            <a:custGeom>
              <a:avLst/>
              <a:gdLst/>
              <a:ahLst/>
              <a:cxnLst/>
              <a:rect l="0" t="0" r="0" b="0"/>
              <a:pathLst>
                <a:path w="164307" h="128447">
                  <a:moveTo>
                    <a:pt x="0" y="14146"/>
                  </a:moveTo>
                  <a:lnTo>
                    <a:pt x="0" y="7995"/>
                  </a:lnTo>
                  <a:lnTo>
                    <a:pt x="3792" y="3504"/>
                  </a:lnTo>
                  <a:lnTo>
                    <a:pt x="12004" y="1478"/>
                  </a:lnTo>
                  <a:lnTo>
                    <a:pt x="44779" y="0"/>
                  </a:lnTo>
                  <a:lnTo>
                    <a:pt x="80239" y="1987"/>
                  </a:lnTo>
                  <a:lnTo>
                    <a:pt x="113818" y="12216"/>
                  </a:lnTo>
                  <a:lnTo>
                    <a:pt x="128445" y="15690"/>
                  </a:lnTo>
                  <a:lnTo>
                    <a:pt x="133255" y="17557"/>
                  </a:lnTo>
                  <a:lnTo>
                    <a:pt x="136462" y="20389"/>
                  </a:lnTo>
                  <a:lnTo>
                    <a:pt x="154100" y="48098"/>
                  </a:lnTo>
                  <a:lnTo>
                    <a:pt x="156759" y="69309"/>
                  </a:lnTo>
                  <a:lnTo>
                    <a:pt x="157156" y="103895"/>
                  </a:lnTo>
                  <a:lnTo>
                    <a:pt x="157161" y="116442"/>
                  </a:lnTo>
                  <a:lnTo>
                    <a:pt x="157955" y="118062"/>
                  </a:lnTo>
                  <a:lnTo>
                    <a:pt x="159279" y="119142"/>
                  </a:lnTo>
                  <a:lnTo>
                    <a:pt x="160955" y="119862"/>
                  </a:lnTo>
                  <a:lnTo>
                    <a:pt x="162072" y="121135"/>
                  </a:lnTo>
                  <a:lnTo>
                    <a:pt x="164306" y="1284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 name="SMARTInkShape-594"/>
            <p:cNvSpPr/>
            <p:nvPr/>
          </p:nvSpPr>
          <p:spPr>
            <a:xfrm>
              <a:off x="3779052" y="3957638"/>
              <a:ext cx="21499" cy="171451"/>
            </a:xfrm>
            <a:custGeom>
              <a:avLst/>
              <a:gdLst/>
              <a:ahLst/>
              <a:cxnLst/>
              <a:rect l="0" t="0" r="0" b="0"/>
              <a:pathLst>
                <a:path w="21499" h="171451">
                  <a:moveTo>
                    <a:pt x="21498" y="0"/>
                  </a:moveTo>
                  <a:lnTo>
                    <a:pt x="20647" y="16840"/>
                  </a:lnTo>
                  <a:lnTo>
                    <a:pt x="9068" y="49014"/>
                  </a:lnTo>
                  <a:lnTo>
                    <a:pt x="3456" y="83285"/>
                  </a:lnTo>
                  <a:lnTo>
                    <a:pt x="194" y="116677"/>
                  </a:lnTo>
                  <a:lnTo>
                    <a:pt x="0" y="148630"/>
                  </a:lnTo>
                  <a:lnTo>
                    <a:pt x="2112" y="155487"/>
                  </a:lnTo>
                  <a:lnTo>
                    <a:pt x="4903" y="161180"/>
                  </a:lnTo>
                  <a:lnTo>
                    <a:pt x="6841" y="169940"/>
                  </a:lnTo>
                  <a:lnTo>
                    <a:pt x="7733" y="170443"/>
                  </a:lnTo>
                  <a:lnTo>
                    <a:pt x="14279" y="1714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 name="SMARTInkShape-595"/>
            <p:cNvSpPr/>
            <p:nvPr/>
          </p:nvSpPr>
          <p:spPr>
            <a:xfrm>
              <a:off x="3693319" y="4057650"/>
              <a:ext cx="7145" cy="92870"/>
            </a:xfrm>
            <a:custGeom>
              <a:avLst/>
              <a:gdLst/>
              <a:ahLst/>
              <a:cxnLst/>
              <a:rect l="0" t="0" r="0" b="0"/>
              <a:pathLst>
                <a:path w="7145" h="92870">
                  <a:moveTo>
                    <a:pt x="0" y="0"/>
                  </a:moveTo>
                  <a:lnTo>
                    <a:pt x="0" y="34760"/>
                  </a:lnTo>
                  <a:lnTo>
                    <a:pt x="0" y="68336"/>
                  </a:lnTo>
                  <a:lnTo>
                    <a:pt x="0" y="80868"/>
                  </a:lnTo>
                  <a:lnTo>
                    <a:pt x="794" y="82487"/>
                  </a:lnTo>
                  <a:lnTo>
                    <a:pt x="2116" y="83566"/>
                  </a:lnTo>
                  <a:lnTo>
                    <a:pt x="3792" y="84286"/>
                  </a:lnTo>
                  <a:lnTo>
                    <a:pt x="4909" y="85559"/>
                  </a:lnTo>
                  <a:lnTo>
                    <a:pt x="7144" y="928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 name="SMARTInkShape-596"/>
            <p:cNvSpPr/>
            <p:nvPr/>
          </p:nvSpPr>
          <p:spPr>
            <a:xfrm>
              <a:off x="4129522" y="4050895"/>
              <a:ext cx="178160" cy="74416"/>
            </a:xfrm>
            <a:custGeom>
              <a:avLst/>
              <a:gdLst/>
              <a:ahLst/>
              <a:cxnLst/>
              <a:rect l="0" t="0" r="0" b="0"/>
              <a:pathLst>
                <a:path w="178160" h="74416">
                  <a:moveTo>
                    <a:pt x="78147" y="21043"/>
                  </a:moveTo>
                  <a:lnTo>
                    <a:pt x="84298" y="14892"/>
                  </a:lnTo>
                  <a:lnTo>
                    <a:pt x="84996" y="10401"/>
                  </a:lnTo>
                  <a:lnTo>
                    <a:pt x="83043" y="6259"/>
                  </a:lnTo>
                  <a:lnTo>
                    <a:pt x="81411" y="4043"/>
                  </a:lnTo>
                  <a:lnTo>
                    <a:pt x="77481" y="1581"/>
                  </a:lnTo>
                  <a:lnTo>
                    <a:pt x="68490" y="0"/>
                  </a:lnTo>
                  <a:lnTo>
                    <a:pt x="57647" y="3519"/>
                  </a:lnTo>
                  <a:lnTo>
                    <a:pt x="24105" y="21102"/>
                  </a:lnTo>
                  <a:lnTo>
                    <a:pt x="12086" y="30580"/>
                  </a:lnTo>
                  <a:lnTo>
                    <a:pt x="4510" y="41507"/>
                  </a:lnTo>
                  <a:lnTo>
                    <a:pt x="1031" y="51007"/>
                  </a:lnTo>
                  <a:lnTo>
                    <a:pt x="0" y="58849"/>
                  </a:lnTo>
                  <a:lnTo>
                    <a:pt x="1875" y="63774"/>
                  </a:lnTo>
                  <a:lnTo>
                    <a:pt x="3487" y="66199"/>
                  </a:lnTo>
                  <a:lnTo>
                    <a:pt x="5354" y="67816"/>
                  </a:lnTo>
                  <a:lnTo>
                    <a:pt x="20162" y="74415"/>
                  </a:lnTo>
                  <a:lnTo>
                    <a:pt x="28828" y="74397"/>
                  </a:lnTo>
                  <a:lnTo>
                    <a:pt x="61518" y="67452"/>
                  </a:lnTo>
                  <a:lnTo>
                    <a:pt x="94488" y="50947"/>
                  </a:lnTo>
                  <a:lnTo>
                    <a:pt x="113509" y="35668"/>
                  </a:lnTo>
                  <a:lnTo>
                    <a:pt x="114653" y="47987"/>
                  </a:lnTo>
                  <a:lnTo>
                    <a:pt x="126516" y="62205"/>
                  </a:lnTo>
                  <a:lnTo>
                    <a:pt x="130865" y="66589"/>
                  </a:lnTo>
                  <a:lnTo>
                    <a:pt x="137561" y="69067"/>
                  </a:lnTo>
                  <a:lnTo>
                    <a:pt x="172319" y="71015"/>
                  </a:lnTo>
                  <a:lnTo>
                    <a:pt x="178159" y="7104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 name="SMARTInkShape-597"/>
            <p:cNvSpPr/>
            <p:nvPr/>
          </p:nvSpPr>
          <p:spPr>
            <a:xfrm>
              <a:off x="4344081" y="3986213"/>
              <a:ext cx="27895" cy="221457"/>
            </a:xfrm>
            <a:custGeom>
              <a:avLst/>
              <a:gdLst/>
              <a:ahLst/>
              <a:cxnLst/>
              <a:rect l="0" t="0" r="0" b="0"/>
              <a:pathLst>
                <a:path w="27895" h="221457">
                  <a:moveTo>
                    <a:pt x="27894" y="0"/>
                  </a:moveTo>
                  <a:lnTo>
                    <a:pt x="21044" y="0"/>
                  </a:lnTo>
                  <a:lnTo>
                    <a:pt x="20837" y="3792"/>
                  </a:lnTo>
                  <a:lnTo>
                    <a:pt x="18672" y="7770"/>
                  </a:lnTo>
                  <a:lnTo>
                    <a:pt x="16984" y="9942"/>
                  </a:lnTo>
                  <a:lnTo>
                    <a:pt x="15108" y="16590"/>
                  </a:lnTo>
                  <a:lnTo>
                    <a:pt x="8084" y="50835"/>
                  </a:lnTo>
                  <a:lnTo>
                    <a:pt x="6783" y="78745"/>
                  </a:lnTo>
                  <a:lnTo>
                    <a:pt x="1617" y="112891"/>
                  </a:lnTo>
                  <a:lnTo>
                    <a:pt x="0" y="140782"/>
                  </a:lnTo>
                  <a:lnTo>
                    <a:pt x="315" y="169154"/>
                  </a:lnTo>
                  <a:lnTo>
                    <a:pt x="5013" y="202952"/>
                  </a:lnTo>
                  <a:lnTo>
                    <a:pt x="6463" y="2214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 name="SMARTInkShape-598"/>
            <p:cNvSpPr/>
            <p:nvPr/>
          </p:nvSpPr>
          <p:spPr>
            <a:xfrm>
              <a:off x="3414840" y="3993356"/>
              <a:ext cx="249905" cy="149000"/>
            </a:xfrm>
            <a:custGeom>
              <a:avLst/>
              <a:gdLst/>
              <a:ahLst/>
              <a:cxnLst/>
              <a:rect l="0" t="0" r="0" b="0"/>
              <a:pathLst>
                <a:path w="249905" h="149000">
                  <a:moveTo>
                    <a:pt x="114173" y="0"/>
                  </a:moveTo>
                  <a:lnTo>
                    <a:pt x="104230" y="0"/>
                  </a:lnTo>
                  <a:lnTo>
                    <a:pt x="72563" y="10642"/>
                  </a:lnTo>
                  <a:lnTo>
                    <a:pt x="40288" y="27053"/>
                  </a:lnTo>
                  <a:lnTo>
                    <a:pt x="20325" y="44260"/>
                  </a:lnTo>
                  <a:lnTo>
                    <a:pt x="4758" y="69388"/>
                  </a:lnTo>
                  <a:lnTo>
                    <a:pt x="1320" y="79650"/>
                  </a:lnTo>
                  <a:lnTo>
                    <a:pt x="0" y="105078"/>
                  </a:lnTo>
                  <a:lnTo>
                    <a:pt x="2046" y="112318"/>
                  </a:lnTo>
                  <a:lnTo>
                    <a:pt x="12859" y="130855"/>
                  </a:lnTo>
                  <a:lnTo>
                    <a:pt x="20461" y="137004"/>
                  </a:lnTo>
                  <a:lnTo>
                    <a:pt x="31248" y="140266"/>
                  </a:lnTo>
                  <a:lnTo>
                    <a:pt x="65901" y="148301"/>
                  </a:lnTo>
                  <a:lnTo>
                    <a:pt x="100114" y="148999"/>
                  </a:lnTo>
                  <a:lnTo>
                    <a:pt x="135634" y="143839"/>
                  </a:lnTo>
                  <a:lnTo>
                    <a:pt x="168526" y="136809"/>
                  </a:lnTo>
                  <a:lnTo>
                    <a:pt x="176165" y="134094"/>
                  </a:lnTo>
                  <a:lnTo>
                    <a:pt x="182206" y="131035"/>
                  </a:lnTo>
                  <a:lnTo>
                    <a:pt x="187537" y="129675"/>
                  </a:lnTo>
                  <a:lnTo>
                    <a:pt x="189276" y="128519"/>
                  </a:lnTo>
                  <a:lnTo>
                    <a:pt x="190435" y="126955"/>
                  </a:lnTo>
                  <a:lnTo>
                    <a:pt x="191723" y="123099"/>
                  </a:lnTo>
                  <a:lnTo>
                    <a:pt x="192742" y="103774"/>
                  </a:lnTo>
                  <a:lnTo>
                    <a:pt x="190632" y="99568"/>
                  </a:lnTo>
                  <a:lnTo>
                    <a:pt x="187842" y="95053"/>
                  </a:lnTo>
                  <a:lnTo>
                    <a:pt x="186271" y="87254"/>
                  </a:lnTo>
                  <a:lnTo>
                    <a:pt x="185636" y="62205"/>
                  </a:lnTo>
                  <a:lnTo>
                    <a:pt x="187738" y="57280"/>
                  </a:lnTo>
                  <a:lnTo>
                    <a:pt x="197467" y="44587"/>
                  </a:lnTo>
                  <a:lnTo>
                    <a:pt x="198817" y="40190"/>
                  </a:lnTo>
                  <a:lnTo>
                    <a:pt x="199971" y="38699"/>
                  </a:lnTo>
                  <a:lnTo>
                    <a:pt x="214329" y="30239"/>
                  </a:lnTo>
                  <a:lnTo>
                    <a:pt x="219946" y="28904"/>
                  </a:lnTo>
                  <a:lnTo>
                    <a:pt x="228917" y="34273"/>
                  </a:lnTo>
                  <a:lnTo>
                    <a:pt x="241058" y="36456"/>
                  </a:lnTo>
                  <a:lnTo>
                    <a:pt x="245443" y="39486"/>
                  </a:lnTo>
                  <a:lnTo>
                    <a:pt x="247921" y="43479"/>
                  </a:lnTo>
                  <a:lnTo>
                    <a:pt x="249904" y="500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7" name="SMARTInkShape-Group90"/>
          <p:cNvGrpSpPr/>
          <p:nvPr/>
        </p:nvGrpSpPr>
        <p:grpSpPr>
          <a:xfrm>
            <a:off x="2757488" y="3621881"/>
            <a:ext cx="1128713" cy="198615"/>
            <a:chOff x="2757488" y="3621881"/>
            <a:chExt cx="1128713" cy="198615"/>
          </a:xfrm>
        </p:grpSpPr>
        <p:sp>
          <p:nvSpPr>
            <p:cNvPr id="158" name="SMARTInkShape-599"/>
            <p:cNvSpPr/>
            <p:nvPr/>
          </p:nvSpPr>
          <p:spPr>
            <a:xfrm>
              <a:off x="2929090" y="3686837"/>
              <a:ext cx="164155" cy="120783"/>
            </a:xfrm>
            <a:custGeom>
              <a:avLst/>
              <a:gdLst/>
              <a:ahLst/>
              <a:cxnLst/>
              <a:rect l="0" t="0" r="0" b="0"/>
              <a:pathLst>
                <a:path w="164155" h="120783">
                  <a:moveTo>
                    <a:pt x="121291" y="6482"/>
                  </a:moveTo>
                  <a:lnTo>
                    <a:pt x="117499" y="6482"/>
                  </a:lnTo>
                  <a:lnTo>
                    <a:pt x="113520" y="4365"/>
                  </a:lnTo>
                  <a:lnTo>
                    <a:pt x="109106" y="1572"/>
                  </a:lnTo>
                  <a:lnTo>
                    <a:pt x="101365" y="0"/>
                  </a:lnTo>
                  <a:lnTo>
                    <a:pt x="75761" y="190"/>
                  </a:lnTo>
                  <a:lnTo>
                    <a:pt x="42693" y="13815"/>
                  </a:lnTo>
                  <a:lnTo>
                    <a:pt x="27449" y="23188"/>
                  </a:lnTo>
                  <a:lnTo>
                    <a:pt x="5727" y="43592"/>
                  </a:lnTo>
                  <a:lnTo>
                    <a:pt x="2461" y="51021"/>
                  </a:lnTo>
                  <a:lnTo>
                    <a:pt x="0" y="76629"/>
                  </a:lnTo>
                  <a:lnTo>
                    <a:pt x="2032" y="83431"/>
                  </a:lnTo>
                  <a:lnTo>
                    <a:pt x="9804" y="94266"/>
                  </a:lnTo>
                  <a:lnTo>
                    <a:pt x="20436" y="101636"/>
                  </a:lnTo>
                  <a:lnTo>
                    <a:pt x="33641" y="105055"/>
                  </a:lnTo>
                  <a:lnTo>
                    <a:pt x="64828" y="106305"/>
                  </a:lnTo>
                  <a:lnTo>
                    <a:pt x="85776" y="104322"/>
                  </a:lnTo>
                  <a:lnTo>
                    <a:pt x="110395" y="96540"/>
                  </a:lnTo>
                  <a:lnTo>
                    <a:pt x="125648" y="85906"/>
                  </a:lnTo>
                  <a:lnTo>
                    <a:pt x="139320" y="68090"/>
                  </a:lnTo>
                  <a:lnTo>
                    <a:pt x="146389" y="54017"/>
                  </a:lnTo>
                  <a:lnTo>
                    <a:pt x="149731" y="25946"/>
                  </a:lnTo>
                  <a:lnTo>
                    <a:pt x="147689" y="20953"/>
                  </a:lnTo>
                  <a:lnTo>
                    <a:pt x="143703" y="15073"/>
                  </a:lnTo>
                  <a:lnTo>
                    <a:pt x="141042" y="14269"/>
                  </a:lnTo>
                  <a:lnTo>
                    <a:pt x="139221" y="14055"/>
                  </a:lnTo>
                  <a:lnTo>
                    <a:pt x="138007" y="14705"/>
                  </a:lnTo>
                  <a:lnTo>
                    <a:pt x="137198" y="15933"/>
                  </a:lnTo>
                  <a:lnTo>
                    <a:pt x="136058" y="21453"/>
                  </a:lnTo>
                  <a:lnTo>
                    <a:pt x="135898" y="23606"/>
                  </a:lnTo>
                  <a:lnTo>
                    <a:pt x="133604" y="28116"/>
                  </a:lnTo>
                  <a:lnTo>
                    <a:pt x="131881" y="30430"/>
                  </a:lnTo>
                  <a:lnTo>
                    <a:pt x="129967" y="37233"/>
                  </a:lnTo>
                  <a:lnTo>
                    <a:pt x="128738" y="54537"/>
                  </a:lnTo>
                  <a:lnTo>
                    <a:pt x="130686" y="61706"/>
                  </a:lnTo>
                  <a:lnTo>
                    <a:pt x="133404" y="68332"/>
                  </a:lnTo>
                  <a:lnTo>
                    <a:pt x="139085" y="90131"/>
                  </a:lnTo>
                  <a:lnTo>
                    <a:pt x="147707" y="103232"/>
                  </a:lnTo>
                  <a:lnTo>
                    <a:pt x="164154" y="1207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 name="SMARTInkShape-600"/>
            <p:cNvSpPr/>
            <p:nvPr/>
          </p:nvSpPr>
          <p:spPr>
            <a:xfrm>
              <a:off x="3579347" y="3621881"/>
              <a:ext cx="92542" cy="164270"/>
            </a:xfrm>
            <a:custGeom>
              <a:avLst/>
              <a:gdLst/>
              <a:ahLst/>
              <a:cxnLst/>
              <a:rect l="0" t="0" r="0" b="0"/>
              <a:pathLst>
                <a:path w="92542" h="164270">
                  <a:moveTo>
                    <a:pt x="28247" y="0"/>
                  </a:moveTo>
                  <a:lnTo>
                    <a:pt x="28247" y="13001"/>
                  </a:lnTo>
                  <a:lnTo>
                    <a:pt x="15596" y="46049"/>
                  </a:lnTo>
                  <a:lnTo>
                    <a:pt x="9770" y="59770"/>
                  </a:lnTo>
                  <a:lnTo>
                    <a:pt x="2165" y="89715"/>
                  </a:lnTo>
                  <a:lnTo>
                    <a:pt x="0" y="124223"/>
                  </a:lnTo>
                  <a:lnTo>
                    <a:pt x="1934" y="132733"/>
                  </a:lnTo>
                  <a:lnTo>
                    <a:pt x="5369" y="141987"/>
                  </a:lnTo>
                  <a:lnTo>
                    <a:pt x="5851" y="144664"/>
                  </a:lnTo>
                  <a:lnTo>
                    <a:pt x="8504" y="149756"/>
                  </a:lnTo>
                  <a:lnTo>
                    <a:pt x="16674" y="159492"/>
                  </a:lnTo>
                  <a:lnTo>
                    <a:pt x="21251" y="162167"/>
                  </a:lnTo>
                  <a:lnTo>
                    <a:pt x="30407" y="163672"/>
                  </a:lnTo>
                  <a:lnTo>
                    <a:pt x="61711" y="164269"/>
                  </a:lnTo>
                  <a:lnTo>
                    <a:pt x="92541" y="1571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 name="SMARTInkShape-601"/>
            <p:cNvSpPr/>
            <p:nvPr/>
          </p:nvSpPr>
          <p:spPr>
            <a:xfrm>
              <a:off x="3429000" y="3700463"/>
              <a:ext cx="71219" cy="92538"/>
            </a:xfrm>
            <a:custGeom>
              <a:avLst/>
              <a:gdLst/>
              <a:ahLst/>
              <a:cxnLst/>
              <a:rect l="0" t="0" r="0" b="0"/>
              <a:pathLst>
                <a:path w="71219" h="92538">
                  <a:moveTo>
                    <a:pt x="57150" y="0"/>
                  </a:moveTo>
                  <a:lnTo>
                    <a:pt x="33999" y="0"/>
                  </a:lnTo>
                  <a:lnTo>
                    <a:pt x="28869" y="2116"/>
                  </a:lnTo>
                  <a:lnTo>
                    <a:pt x="23943" y="4909"/>
                  </a:lnTo>
                  <a:lnTo>
                    <a:pt x="19108" y="6150"/>
                  </a:lnTo>
                  <a:lnTo>
                    <a:pt x="17501" y="7275"/>
                  </a:lnTo>
                  <a:lnTo>
                    <a:pt x="16430" y="8819"/>
                  </a:lnTo>
                  <a:lnTo>
                    <a:pt x="14446" y="12651"/>
                  </a:lnTo>
                  <a:lnTo>
                    <a:pt x="10919" y="16999"/>
                  </a:lnTo>
                  <a:lnTo>
                    <a:pt x="10454" y="19270"/>
                  </a:lnTo>
                  <a:lnTo>
                    <a:pt x="10938" y="21578"/>
                  </a:lnTo>
                  <a:lnTo>
                    <a:pt x="12799" y="26259"/>
                  </a:lnTo>
                  <a:lnTo>
                    <a:pt x="13626" y="30985"/>
                  </a:lnTo>
                  <a:lnTo>
                    <a:pt x="18227" y="35731"/>
                  </a:lnTo>
                  <a:lnTo>
                    <a:pt x="51339" y="59531"/>
                  </a:lnTo>
                  <a:lnTo>
                    <a:pt x="65821" y="69056"/>
                  </a:lnTo>
                  <a:lnTo>
                    <a:pt x="68941" y="73818"/>
                  </a:lnTo>
                  <a:lnTo>
                    <a:pt x="71218" y="84314"/>
                  </a:lnTo>
                  <a:lnTo>
                    <a:pt x="67580" y="89099"/>
                  </a:lnTo>
                  <a:lnTo>
                    <a:pt x="63638" y="91193"/>
                  </a:lnTo>
                  <a:lnTo>
                    <a:pt x="50847" y="92537"/>
                  </a:lnTo>
                  <a:lnTo>
                    <a:pt x="18960" y="92055"/>
                  </a:lnTo>
                  <a:lnTo>
                    <a:pt x="0" y="85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 name="SMARTInkShape-602"/>
            <p:cNvSpPr/>
            <p:nvPr/>
          </p:nvSpPr>
          <p:spPr>
            <a:xfrm>
              <a:off x="3529013" y="3686175"/>
              <a:ext cx="192882" cy="92870"/>
            </a:xfrm>
            <a:custGeom>
              <a:avLst/>
              <a:gdLst/>
              <a:ahLst/>
              <a:cxnLst/>
              <a:rect l="0" t="0" r="0" b="0"/>
              <a:pathLst>
                <a:path w="192882" h="92870">
                  <a:moveTo>
                    <a:pt x="0" y="0"/>
                  </a:moveTo>
                  <a:lnTo>
                    <a:pt x="30539" y="0"/>
                  </a:lnTo>
                  <a:lnTo>
                    <a:pt x="64552" y="0"/>
                  </a:lnTo>
                  <a:lnTo>
                    <a:pt x="97829" y="794"/>
                  </a:lnTo>
                  <a:lnTo>
                    <a:pt x="130273" y="5654"/>
                  </a:lnTo>
                  <a:lnTo>
                    <a:pt x="165027" y="6948"/>
                  </a:lnTo>
                  <a:lnTo>
                    <a:pt x="178895" y="7879"/>
                  </a:lnTo>
                  <a:lnTo>
                    <a:pt x="181176" y="9222"/>
                  </a:lnTo>
                  <a:lnTo>
                    <a:pt x="182696" y="10910"/>
                  </a:lnTo>
                  <a:lnTo>
                    <a:pt x="186502" y="12786"/>
                  </a:lnTo>
                  <a:lnTo>
                    <a:pt x="188628" y="13287"/>
                  </a:lnTo>
                  <a:lnTo>
                    <a:pt x="190046" y="14414"/>
                  </a:lnTo>
                  <a:lnTo>
                    <a:pt x="191621" y="17783"/>
                  </a:lnTo>
                  <a:lnTo>
                    <a:pt x="192874" y="52540"/>
                  </a:lnTo>
                  <a:lnTo>
                    <a:pt x="192881" y="87072"/>
                  </a:lnTo>
                  <a:lnTo>
                    <a:pt x="192881" y="928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 name="SMARTInkShape-603"/>
            <p:cNvSpPr/>
            <p:nvPr/>
          </p:nvSpPr>
          <p:spPr>
            <a:xfrm>
              <a:off x="3736181" y="3650456"/>
              <a:ext cx="7145" cy="7145"/>
            </a:xfrm>
            <a:custGeom>
              <a:avLst/>
              <a:gdLst/>
              <a:ahLst/>
              <a:cxnLst/>
              <a:rect l="0" t="0" r="0" b="0"/>
              <a:pathLst>
                <a:path w="7145" h="7145">
                  <a:moveTo>
                    <a:pt x="7144" y="7144"/>
                  </a:moveTo>
                  <a:lnTo>
                    <a:pt x="993" y="7144"/>
                  </a:lnTo>
                  <a:lnTo>
                    <a:pt x="662" y="6350"/>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 name="SMARTInkShape-604"/>
            <p:cNvSpPr/>
            <p:nvPr/>
          </p:nvSpPr>
          <p:spPr>
            <a:xfrm>
              <a:off x="3807753" y="3679031"/>
              <a:ext cx="78448" cy="107158"/>
            </a:xfrm>
            <a:custGeom>
              <a:avLst/>
              <a:gdLst/>
              <a:ahLst/>
              <a:cxnLst/>
              <a:rect l="0" t="0" r="0" b="0"/>
              <a:pathLst>
                <a:path w="78448" h="107158">
                  <a:moveTo>
                    <a:pt x="78447" y="0"/>
                  </a:moveTo>
                  <a:lnTo>
                    <a:pt x="78447" y="3792"/>
                  </a:lnTo>
                  <a:lnTo>
                    <a:pt x="77653" y="4910"/>
                  </a:lnTo>
                  <a:lnTo>
                    <a:pt x="76330" y="5655"/>
                  </a:lnTo>
                  <a:lnTo>
                    <a:pt x="74655" y="6151"/>
                  </a:lnTo>
                  <a:lnTo>
                    <a:pt x="63974" y="14784"/>
                  </a:lnTo>
                  <a:lnTo>
                    <a:pt x="54844" y="21579"/>
                  </a:lnTo>
                  <a:lnTo>
                    <a:pt x="19625" y="40487"/>
                  </a:lnTo>
                  <a:lnTo>
                    <a:pt x="5035" y="52389"/>
                  </a:lnTo>
                  <a:lnTo>
                    <a:pt x="2163" y="57151"/>
                  </a:lnTo>
                  <a:lnTo>
                    <a:pt x="320" y="66675"/>
                  </a:lnTo>
                  <a:lnTo>
                    <a:pt x="0" y="73819"/>
                  </a:lnTo>
                  <a:lnTo>
                    <a:pt x="1543" y="76200"/>
                  </a:lnTo>
                  <a:lnTo>
                    <a:pt x="15425" y="85725"/>
                  </a:lnTo>
                  <a:lnTo>
                    <a:pt x="47565" y="102394"/>
                  </a:lnTo>
                  <a:lnTo>
                    <a:pt x="64160" y="1071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 name="SMARTInkShape-605"/>
            <p:cNvSpPr/>
            <p:nvPr/>
          </p:nvSpPr>
          <p:spPr>
            <a:xfrm>
              <a:off x="3257700" y="3686175"/>
              <a:ext cx="107007" cy="107157"/>
            </a:xfrm>
            <a:custGeom>
              <a:avLst/>
              <a:gdLst/>
              <a:ahLst/>
              <a:cxnLst/>
              <a:rect l="0" t="0" r="0" b="0"/>
              <a:pathLst>
                <a:path w="107007" h="107157">
                  <a:moveTo>
                    <a:pt x="85575" y="0"/>
                  </a:moveTo>
                  <a:lnTo>
                    <a:pt x="61972" y="21486"/>
                  </a:lnTo>
                  <a:lnTo>
                    <a:pt x="40839" y="34139"/>
                  </a:lnTo>
                  <a:lnTo>
                    <a:pt x="11685" y="68992"/>
                  </a:lnTo>
                  <a:lnTo>
                    <a:pt x="3709" y="80855"/>
                  </a:lnTo>
                  <a:lnTo>
                    <a:pt x="993" y="89750"/>
                  </a:lnTo>
                  <a:lnTo>
                    <a:pt x="0" y="102297"/>
                  </a:lnTo>
                  <a:lnTo>
                    <a:pt x="744" y="103917"/>
                  </a:lnTo>
                  <a:lnTo>
                    <a:pt x="2034" y="104996"/>
                  </a:lnTo>
                  <a:lnTo>
                    <a:pt x="5583" y="106196"/>
                  </a:lnTo>
                  <a:lnTo>
                    <a:pt x="20439" y="107030"/>
                  </a:lnTo>
                  <a:lnTo>
                    <a:pt x="38254" y="101428"/>
                  </a:lnTo>
                  <a:lnTo>
                    <a:pt x="54944" y="92678"/>
                  </a:lnTo>
                  <a:lnTo>
                    <a:pt x="69911" y="79514"/>
                  </a:lnTo>
                  <a:lnTo>
                    <a:pt x="74645" y="70794"/>
                  </a:lnTo>
                  <a:lnTo>
                    <a:pt x="84765" y="38222"/>
                  </a:lnTo>
                  <a:lnTo>
                    <a:pt x="85215" y="29952"/>
                  </a:lnTo>
                  <a:lnTo>
                    <a:pt x="83298" y="23102"/>
                  </a:lnTo>
                  <a:lnTo>
                    <a:pt x="78456" y="14333"/>
                  </a:lnTo>
                  <a:lnTo>
                    <a:pt x="78432" y="46209"/>
                  </a:lnTo>
                  <a:lnTo>
                    <a:pt x="79225" y="59024"/>
                  </a:lnTo>
                  <a:lnTo>
                    <a:pt x="94263" y="92377"/>
                  </a:lnTo>
                  <a:lnTo>
                    <a:pt x="107006"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 name="SMARTInkShape-606"/>
            <p:cNvSpPr/>
            <p:nvPr/>
          </p:nvSpPr>
          <p:spPr>
            <a:xfrm>
              <a:off x="3143340" y="3708700"/>
              <a:ext cx="128499" cy="111796"/>
            </a:xfrm>
            <a:custGeom>
              <a:avLst/>
              <a:gdLst/>
              <a:ahLst/>
              <a:cxnLst/>
              <a:rect l="0" t="0" r="0" b="0"/>
              <a:pathLst>
                <a:path w="128499" h="111796">
                  <a:moveTo>
                    <a:pt x="7054" y="63200"/>
                  </a:moveTo>
                  <a:lnTo>
                    <a:pt x="7054" y="79993"/>
                  </a:lnTo>
                  <a:lnTo>
                    <a:pt x="9170" y="84686"/>
                  </a:lnTo>
                  <a:lnTo>
                    <a:pt x="11963" y="89418"/>
                  </a:lnTo>
                  <a:lnTo>
                    <a:pt x="13756" y="98923"/>
                  </a:lnTo>
                  <a:lnTo>
                    <a:pt x="14172" y="111795"/>
                  </a:lnTo>
                  <a:lnTo>
                    <a:pt x="14198" y="85554"/>
                  </a:lnTo>
                  <a:lnTo>
                    <a:pt x="12081" y="78956"/>
                  </a:lnTo>
                  <a:lnTo>
                    <a:pt x="9288" y="72584"/>
                  </a:lnTo>
                  <a:lnTo>
                    <a:pt x="5068" y="43738"/>
                  </a:lnTo>
                  <a:lnTo>
                    <a:pt x="2202" y="37088"/>
                  </a:lnTo>
                  <a:lnTo>
                    <a:pt x="0" y="14933"/>
                  </a:lnTo>
                  <a:lnTo>
                    <a:pt x="3729" y="9916"/>
                  </a:lnTo>
                  <a:lnTo>
                    <a:pt x="7693" y="7768"/>
                  </a:lnTo>
                  <a:lnTo>
                    <a:pt x="9861" y="7196"/>
                  </a:lnTo>
                  <a:lnTo>
                    <a:pt x="21397" y="546"/>
                  </a:lnTo>
                  <a:lnTo>
                    <a:pt x="23760" y="0"/>
                  </a:lnTo>
                  <a:lnTo>
                    <a:pt x="58282" y="5452"/>
                  </a:lnTo>
                  <a:lnTo>
                    <a:pt x="92940" y="5971"/>
                  </a:lnTo>
                  <a:lnTo>
                    <a:pt x="128498" y="60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 name="SMARTInkShape-607"/>
            <p:cNvSpPr/>
            <p:nvPr/>
          </p:nvSpPr>
          <p:spPr>
            <a:xfrm>
              <a:off x="2757488" y="3636169"/>
              <a:ext cx="150019" cy="171451"/>
            </a:xfrm>
            <a:custGeom>
              <a:avLst/>
              <a:gdLst/>
              <a:ahLst/>
              <a:cxnLst/>
              <a:rect l="0" t="0" r="0" b="0"/>
              <a:pathLst>
                <a:path w="150019" h="171451">
                  <a:moveTo>
                    <a:pt x="150018" y="0"/>
                  </a:moveTo>
                  <a:lnTo>
                    <a:pt x="116226" y="0"/>
                  </a:lnTo>
                  <a:lnTo>
                    <a:pt x="81915" y="6151"/>
                  </a:lnTo>
                  <a:lnTo>
                    <a:pt x="52471" y="16999"/>
                  </a:lnTo>
                  <a:lnTo>
                    <a:pt x="33763" y="30985"/>
                  </a:lnTo>
                  <a:lnTo>
                    <a:pt x="30880" y="35731"/>
                  </a:lnTo>
                  <a:lnTo>
                    <a:pt x="29258" y="44983"/>
                  </a:lnTo>
                  <a:lnTo>
                    <a:pt x="29030" y="49038"/>
                  </a:lnTo>
                  <a:lnTo>
                    <a:pt x="30894" y="55661"/>
                  </a:lnTo>
                  <a:lnTo>
                    <a:pt x="38558" y="66381"/>
                  </a:lnTo>
                  <a:lnTo>
                    <a:pt x="62071" y="89808"/>
                  </a:lnTo>
                  <a:lnTo>
                    <a:pt x="87535" y="105509"/>
                  </a:lnTo>
                  <a:lnTo>
                    <a:pt x="101545" y="119942"/>
                  </a:lnTo>
                  <a:lnTo>
                    <a:pt x="108631" y="125539"/>
                  </a:lnTo>
                  <a:lnTo>
                    <a:pt x="111780" y="130672"/>
                  </a:lnTo>
                  <a:lnTo>
                    <a:pt x="113802" y="140435"/>
                  </a:lnTo>
                  <a:lnTo>
                    <a:pt x="114078" y="145230"/>
                  </a:lnTo>
                  <a:lnTo>
                    <a:pt x="112085" y="150007"/>
                  </a:lnTo>
                  <a:lnTo>
                    <a:pt x="110442" y="152392"/>
                  </a:lnTo>
                  <a:lnTo>
                    <a:pt x="106499" y="155042"/>
                  </a:lnTo>
                  <a:lnTo>
                    <a:pt x="102101" y="157014"/>
                  </a:lnTo>
                  <a:lnTo>
                    <a:pt x="97501" y="160536"/>
                  </a:lnTo>
                  <a:lnTo>
                    <a:pt x="90694" y="162631"/>
                  </a:lnTo>
                  <a:lnTo>
                    <a:pt x="77937" y="165926"/>
                  </a:lnTo>
                  <a:lnTo>
                    <a:pt x="67976" y="168995"/>
                  </a:lnTo>
                  <a:lnTo>
                    <a:pt x="33974" y="171234"/>
                  </a:lnTo>
                  <a:lnTo>
                    <a:pt x="0" y="1714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2" name="SMARTInkShape-Group91"/>
          <p:cNvGrpSpPr/>
          <p:nvPr/>
        </p:nvGrpSpPr>
        <p:grpSpPr>
          <a:xfrm>
            <a:off x="4386807" y="3672608"/>
            <a:ext cx="828121" cy="220315"/>
            <a:chOff x="4386807" y="3672608"/>
            <a:chExt cx="828121" cy="220315"/>
          </a:xfrm>
        </p:grpSpPr>
        <p:sp>
          <p:nvSpPr>
            <p:cNvPr id="168" name="SMARTInkShape-608"/>
            <p:cNvSpPr/>
            <p:nvPr/>
          </p:nvSpPr>
          <p:spPr>
            <a:xfrm>
              <a:off x="4800734" y="3710634"/>
              <a:ext cx="78447" cy="61267"/>
            </a:xfrm>
            <a:custGeom>
              <a:avLst/>
              <a:gdLst/>
              <a:ahLst/>
              <a:cxnLst/>
              <a:rect l="0" t="0" r="0" b="0"/>
              <a:pathLst>
                <a:path w="78447" h="61267">
                  <a:moveTo>
                    <a:pt x="78446" y="4116"/>
                  </a:moveTo>
                  <a:lnTo>
                    <a:pt x="78446" y="324"/>
                  </a:lnTo>
                  <a:lnTo>
                    <a:pt x="77654" y="0"/>
                  </a:lnTo>
                  <a:lnTo>
                    <a:pt x="71950" y="2544"/>
                  </a:lnTo>
                  <a:lnTo>
                    <a:pt x="51712" y="7701"/>
                  </a:lnTo>
                  <a:lnTo>
                    <a:pt x="16249" y="25594"/>
                  </a:lnTo>
                  <a:lnTo>
                    <a:pt x="5042" y="35082"/>
                  </a:lnTo>
                  <a:lnTo>
                    <a:pt x="2167" y="39839"/>
                  </a:lnTo>
                  <a:lnTo>
                    <a:pt x="321" y="49361"/>
                  </a:lnTo>
                  <a:lnTo>
                    <a:pt x="0" y="56504"/>
                  </a:lnTo>
                  <a:lnTo>
                    <a:pt x="749" y="58091"/>
                  </a:lnTo>
                  <a:lnTo>
                    <a:pt x="2043" y="59149"/>
                  </a:lnTo>
                  <a:lnTo>
                    <a:pt x="7010" y="612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 name="SMARTInkShape-609"/>
            <p:cNvSpPr/>
            <p:nvPr/>
          </p:nvSpPr>
          <p:spPr>
            <a:xfrm>
              <a:off x="4979195" y="3686273"/>
              <a:ext cx="235733" cy="171353"/>
            </a:xfrm>
            <a:custGeom>
              <a:avLst/>
              <a:gdLst/>
              <a:ahLst/>
              <a:cxnLst/>
              <a:rect l="0" t="0" r="0" b="0"/>
              <a:pathLst>
                <a:path w="235733" h="171353">
                  <a:moveTo>
                    <a:pt x="0" y="42765"/>
                  </a:moveTo>
                  <a:lnTo>
                    <a:pt x="0" y="78388"/>
                  </a:lnTo>
                  <a:lnTo>
                    <a:pt x="0" y="54633"/>
                  </a:lnTo>
                  <a:lnTo>
                    <a:pt x="7274" y="31518"/>
                  </a:lnTo>
                  <a:lnTo>
                    <a:pt x="19270" y="16628"/>
                  </a:lnTo>
                  <a:lnTo>
                    <a:pt x="23910" y="11834"/>
                  </a:lnTo>
                  <a:lnTo>
                    <a:pt x="30734" y="9174"/>
                  </a:lnTo>
                  <a:lnTo>
                    <a:pt x="38265" y="7198"/>
                  </a:lnTo>
                  <a:lnTo>
                    <a:pt x="47761" y="2417"/>
                  </a:lnTo>
                  <a:lnTo>
                    <a:pt x="83441" y="0"/>
                  </a:lnTo>
                  <a:lnTo>
                    <a:pt x="97502" y="715"/>
                  </a:lnTo>
                  <a:lnTo>
                    <a:pt x="120947" y="8722"/>
                  </a:lnTo>
                  <a:lnTo>
                    <a:pt x="127077" y="13109"/>
                  </a:lnTo>
                  <a:lnTo>
                    <a:pt x="127916" y="15826"/>
                  </a:lnTo>
                  <a:lnTo>
                    <a:pt x="128454" y="24038"/>
                  </a:lnTo>
                  <a:lnTo>
                    <a:pt x="126411" y="28621"/>
                  </a:lnTo>
                  <a:lnTo>
                    <a:pt x="123651" y="33303"/>
                  </a:lnTo>
                  <a:lnTo>
                    <a:pt x="121303" y="40402"/>
                  </a:lnTo>
                  <a:lnTo>
                    <a:pt x="116727" y="47533"/>
                  </a:lnTo>
                  <a:lnTo>
                    <a:pt x="114224" y="54672"/>
                  </a:lnTo>
                  <a:lnTo>
                    <a:pt x="110826" y="59434"/>
                  </a:lnTo>
                  <a:lnTo>
                    <a:pt x="110396" y="61815"/>
                  </a:lnTo>
                  <a:lnTo>
                    <a:pt x="110903" y="64196"/>
                  </a:lnTo>
                  <a:lnTo>
                    <a:pt x="113628" y="69929"/>
                  </a:lnTo>
                  <a:lnTo>
                    <a:pt x="117892" y="74714"/>
                  </a:lnTo>
                  <a:lnTo>
                    <a:pt x="121981" y="76808"/>
                  </a:lnTo>
                  <a:lnTo>
                    <a:pt x="131074" y="78152"/>
                  </a:lnTo>
                  <a:lnTo>
                    <a:pt x="150659" y="70669"/>
                  </a:lnTo>
                  <a:lnTo>
                    <a:pt x="183391" y="54632"/>
                  </a:lnTo>
                  <a:lnTo>
                    <a:pt x="190780" y="47774"/>
                  </a:lnTo>
                  <a:lnTo>
                    <a:pt x="197503" y="40229"/>
                  </a:lnTo>
                  <a:lnTo>
                    <a:pt x="225997" y="17423"/>
                  </a:lnTo>
                  <a:lnTo>
                    <a:pt x="234302" y="14615"/>
                  </a:lnTo>
                  <a:lnTo>
                    <a:pt x="234782" y="15267"/>
                  </a:lnTo>
                  <a:lnTo>
                    <a:pt x="235553" y="22017"/>
                  </a:lnTo>
                  <a:lnTo>
                    <a:pt x="235732" y="41834"/>
                  </a:lnTo>
                  <a:lnTo>
                    <a:pt x="233621" y="48437"/>
                  </a:lnTo>
                  <a:lnTo>
                    <a:pt x="224351" y="67324"/>
                  </a:lnTo>
                  <a:lnTo>
                    <a:pt x="221519" y="80292"/>
                  </a:lnTo>
                  <a:lnTo>
                    <a:pt x="210139" y="102977"/>
                  </a:lnTo>
                  <a:lnTo>
                    <a:pt x="201133" y="136630"/>
                  </a:lnTo>
                  <a:lnTo>
                    <a:pt x="199449" y="152175"/>
                  </a:lnTo>
                  <a:lnTo>
                    <a:pt x="192880" y="17135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 name="SMARTInkShape-610"/>
            <p:cNvSpPr/>
            <p:nvPr/>
          </p:nvSpPr>
          <p:spPr>
            <a:xfrm>
              <a:off x="4807744" y="3743412"/>
              <a:ext cx="99571" cy="149511"/>
            </a:xfrm>
            <a:custGeom>
              <a:avLst/>
              <a:gdLst/>
              <a:ahLst/>
              <a:cxnLst/>
              <a:rect l="0" t="0" r="0" b="0"/>
              <a:pathLst>
                <a:path w="99571" h="149511">
                  <a:moveTo>
                    <a:pt x="85726" y="7057"/>
                  </a:moveTo>
                  <a:lnTo>
                    <a:pt x="85726" y="0"/>
                  </a:lnTo>
                  <a:lnTo>
                    <a:pt x="85726" y="3731"/>
                  </a:lnTo>
                  <a:lnTo>
                    <a:pt x="87842" y="7695"/>
                  </a:lnTo>
                  <a:lnTo>
                    <a:pt x="90635" y="12103"/>
                  </a:lnTo>
                  <a:lnTo>
                    <a:pt x="92427" y="21400"/>
                  </a:lnTo>
                  <a:lnTo>
                    <a:pt x="92851" y="52581"/>
                  </a:lnTo>
                  <a:lnTo>
                    <a:pt x="94982" y="73522"/>
                  </a:lnTo>
                  <a:lnTo>
                    <a:pt x="99570" y="106633"/>
                  </a:lnTo>
                  <a:lnTo>
                    <a:pt x="99022" y="115607"/>
                  </a:lnTo>
                  <a:lnTo>
                    <a:pt x="91182" y="135447"/>
                  </a:lnTo>
                  <a:lnTo>
                    <a:pt x="88150" y="140319"/>
                  </a:lnTo>
                  <a:lnTo>
                    <a:pt x="86803" y="145130"/>
                  </a:lnTo>
                  <a:lnTo>
                    <a:pt x="85650" y="146731"/>
                  </a:lnTo>
                  <a:lnTo>
                    <a:pt x="84087" y="147798"/>
                  </a:lnTo>
                  <a:lnTo>
                    <a:pt x="78096" y="149300"/>
                  </a:lnTo>
                  <a:lnTo>
                    <a:pt x="75877" y="149510"/>
                  </a:lnTo>
                  <a:lnTo>
                    <a:pt x="71294" y="147628"/>
                  </a:lnTo>
                  <a:lnTo>
                    <a:pt x="40197" y="129998"/>
                  </a:lnTo>
                  <a:lnTo>
                    <a:pt x="5706" y="103968"/>
                  </a:lnTo>
                  <a:lnTo>
                    <a:pt x="0" y="999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 name="SMARTInkShape-611"/>
            <p:cNvSpPr/>
            <p:nvPr/>
          </p:nvSpPr>
          <p:spPr>
            <a:xfrm>
              <a:off x="4386807" y="3672608"/>
              <a:ext cx="346204" cy="106437"/>
            </a:xfrm>
            <a:custGeom>
              <a:avLst/>
              <a:gdLst/>
              <a:ahLst/>
              <a:cxnLst/>
              <a:rect l="0" t="0" r="0" b="0"/>
              <a:pathLst>
                <a:path w="346204" h="106437">
                  <a:moveTo>
                    <a:pt x="142331" y="13567"/>
                  </a:moveTo>
                  <a:lnTo>
                    <a:pt x="142331" y="9775"/>
                  </a:lnTo>
                  <a:lnTo>
                    <a:pt x="141537" y="8658"/>
                  </a:lnTo>
                  <a:lnTo>
                    <a:pt x="140214" y="7913"/>
                  </a:lnTo>
                  <a:lnTo>
                    <a:pt x="110219" y="0"/>
                  </a:lnTo>
                  <a:lnTo>
                    <a:pt x="92070" y="287"/>
                  </a:lnTo>
                  <a:lnTo>
                    <a:pt x="56645" y="11483"/>
                  </a:lnTo>
                  <a:lnTo>
                    <a:pt x="25862" y="26293"/>
                  </a:lnTo>
                  <a:lnTo>
                    <a:pt x="5657" y="43534"/>
                  </a:lnTo>
                  <a:lnTo>
                    <a:pt x="2212" y="50963"/>
                  </a:lnTo>
                  <a:lnTo>
                    <a:pt x="0" y="68667"/>
                  </a:lnTo>
                  <a:lnTo>
                    <a:pt x="1814" y="75891"/>
                  </a:lnTo>
                  <a:lnTo>
                    <a:pt x="9446" y="86997"/>
                  </a:lnTo>
                  <a:lnTo>
                    <a:pt x="20055" y="94414"/>
                  </a:lnTo>
                  <a:lnTo>
                    <a:pt x="43565" y="103238"/>
                  </a:lnTo>
                  <a:lnTo>
                    <a:pt x="74408" y="106014"/>
                  </a:lnTo>
                  <a:lnTo>
                    <a:pt x="93366" y="106311"/>
                  </a:lnTo>
                  <a:lnTo>
                    <a:pt x="114064" y="98814"/>
                  </a:lnTo>
                  <a:lnTo>
                    <a:pt x="135894" y="86968"/>
                  </a:lnTo>
                  <a:lnTo>
                    <a:pt x="148673" y="70164"/>
                  </a:lnTo>
                  <a:lnTo>
                    <a:pt x="170781" y="35158"/>
                  </a:lnTo>
                  <a:lnTo>
                    <a:pt x="164744" y="41163"/>
                  </a:lnTo>
                  <a:lnTo>
                    <a:pt x="164053" y="45644"/>
                  </a:lnTo>
                  <a:lnTo>
                    <a:pt x="163787" y="62702"/>
                  </a:lnTo>
                  <a:lnTo>
                    <a:pt x="165890" y="69271"/>
                  </a:lnTo>
                  <a:lnTo>
                    <a:pt x="168676" y="74837"/>
                  </a:lnTo>
                  <a:lnTo>
                    <a:pt x="171039" y="82433"/>
                  </a:lnTo>
                  <a:lnTo>
                    <a:pt x="174404" y="87301"/>
                  </a:lnTo>
                  <a:lnTo>
                    <a:pt x="176413" y="88123"/>
                  </a:lnTo>
                  <a:lnTo>
                    <a:pt x="178546" y="87877"/>
                  </a:lnTo>
                  <a:lnTo>
                    <a:pt x="180761" y="86919"/>
                  </a:lnTo>
                  <a:lnTo>
                    <a:pt x="182239" y="87075"/>
                  </a:lnTo>
                  <a:lnTo>
                    <a:pt x="183223" y="87972"/>
                  </a:lnTo>
                  <a:lnTo>
                    <a:pt x="183880" y="89364"/>
                  </a:lnTo>
                  <a:lnTo>
                    <a:pt x="185111" y="90292"/>
                  </a:lnTo>
                  <a:lnTo>
                    <a:pt x="191229" y="91904"/>
                  </a:lnTo>
                  <a:lnTo>
                    <a:pt x="195801" y="88283"/>
                  </a:lnTo>
                  <a:lnTo>
                    <a:pt x="197845" y="84345"/>
                  </a:lnTo>
                  <a:lnTo>
                    <a:pt x="198390" y="82184"/>
                  </a:lnTo>
                  <a:lnTo>
                    <a:pt x="204991" y="70659"/>
                  </a:lnTo>
                  <a:lnTo>
                    <a:pt x="205535" y="68297"/>
                  </a:lnTo>
                  <a:lnTo>
                    <a:pt x="218938" y="43630"/>
                  </a:lnTo>
                  <a:lnTo>
                    <a:pt x="220828" y="38041"/>
                  </a:lnTo>
                  <a:lnTo>
                    <a:pt x="230739" y="25560"/>
                  </a:lnTo>
                  <a:lnTo>
                    <a:pt x="241462" y="18355"/>
                  </a:lnTo>
                  <a:lnTo>
                    <a:pt x="250902" y="14986"/>
                  </a:lnTo>
                  <a:lnTo>
                    <a:pt x="258725" y="13987"/>
                  </a:lnTo>
                  <a:lnTo>
                    <a:pt x="269863" y="17484"/>
                  </a:lnTo>
                  <a:lnTo>
                    <a:pt x="282939" y="26570"/>
                  </a:lnTo>
                  <a:lnTo>
                    <a:pt x="318640" y="55177"/>
                  </a:lnTo>
                  <a:lnTo>
                    <a:pt x="323878" y="61958"/>
                  </a:lnTo>
                  <a:lnTo>
                    <a:pt x="342243" y="95902"/>
                  </a:lnTo>
                  <a:lnTo>
                    <a:pt x="343868" y="97032"/>
                  </a:lnTo>
                  <a:lnTo>
                    <a:pt x="345745" y="97786"/>
                  </a:lnTo>
                  <a:lnTo>
                    <a:pt x="346203" y="99081"/>
                  </a:lnTo>
                  <a:lnTo>
                    <a:pt x="345714" y="100739"/>
                  </a:lnTo>
                  <a:lnTo>
                    <a:pt x="342356" y="10643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6335836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chor="t"/>
          <a:lstStyle/>
          <a:p>
            <a:pPr marL="152400" indent="0">
              <a:buNone/>
            </a:pPr>
            <a:r>
              <a:rPr lang="en-US" sz="3000" dirty="0" smtClean="0"/>
              <a:t>Bellringer: Feb 27 (odd day classes)</a:t>
            </a:r>
          </a:p>
          <a:p>
            <a:pPr marL="152400" indent="0">
              <a:buNone/>
            </a:pPr>
            <a:endParaRPr lang="en-US" sz="3000" dirty="0"/>
          </a:p>
          <a:p>
            <a:pPr marL="152400" indent="0">
              <a:buNone/>
            </a:pPr>
            <a:r>
              <a:rPr lang="en-US" sz="3000" dirty="0" smtClean="0"/>
              <a:t>Write this in your notes.</a:t>
            </a:r>
          </a:p>
          <a:p>
            <a:pPr marL="152400" indent="0">
              <a:buNone/>
            </a:pPr>
            <a:endParaRPr lang="en-US" sz="3000" dirty="0"/>
          </a:p>
          <a:p>
            <a:pPr marL="152400" indent="0">
              <a:buNone/>
            </a:pPr>
            <a:r>
              <a:rPr lang="en-US" sz="3000" dirty="0" smtClean="0"/>
              <a:t>Why is it important for King to establish his ethos (credibility and moral character) early in his response? </a:t>
            </a:r>
          </a:p>
          <a:p>
            <a:pPr marL="152400" indent="0">
              <a:buNone/>
            </a:pPr>
            <a:r>
              <a:rPr lang="en-US" sz="3000" dirty="0" smtClean="0"/>
              <a:t>What is the most effective way that he establishes his ethos (in the first 5 paragraphs)</a:t>
            </a:r>
            <a:endParaRPr lang="en-US" sz="3000" dirty="0"/>
          </a:p>
        </p:txBody>
      </p:sp>
      <p:sp>
        <p:nvSpPr>
          <p:cNvPr id="205" name="SMARTInkShape-419"/>
          <p:cNvSpPr/>
          <p:nvPr/>
        </p:nvSpPr>
        <p:spPr>
          <a:xfrm>
            <a:off x="8315325" y="3614738"/>
            <a:ext cx="7145" cy="1"/>
          </a:xfrm>
          <a:custGeom>
            <a:avLst/>
            <a:gdLst/>
            <a:ahLst/>
            <a:cxnLst/>
            <a:rect l="0" t="0" r="0" b="0"/>
            <a:pathLst>
              <a:path w="7145" h="1">
                <a:moveTo>
                  <a:pt x="0" y="0"/>
                </a:moveTo>
                <a:lnTo>
                  <a:pt x="714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6" name="SMARTInkShape-420"/>
          <p:cNvSpPr/>
          <p:nvPr/>
        </p:nvSpPr>
        <p:spPr>
          <a:xfrm>
            <a:off x="8243888" y="4307681"/>
            <a:ext cx="21432" cy="14289"/>
          </a:xfrm>
          <a:custGeom>
            <a:avLst/>
            <a:gdLst/>
            <a:ahLst/>
            <a:cxnLst/>
            <a:rect l="0" t="0" r="0" b="0"/>
            <a:pathLst>
              <a:path w="21432" h="14289">
                <a:moveTo>
                  <a:pt x="0" y="14288"/>
                </a:moveTo>
                <a:lnTo>
                  <a:pt x="0" y="7144"/>
                </a:lnTo>
                <a:lnTo>
                  <a:pt x="7143" y="0"/>
                </a:lnTo>
                <a:lnTo>
                  <a:pt x="14287" y="0"/>
                </a:lnTo>
                <a:lnTo>
                  <a:pt x="7146" y="0"/>
                </a:lnTo>
                <a:lnTo>
                  <a:pt x="2143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7" name="SMARTInkShape-421"/>
          <p:cNvSpPr/>
          <p:nvPr/>
        </p:nvSpPr>
        <p:spPr>
          <a:xfrm>
            <a:off x="7786688" y="5207795"/>
            <a:ext cx="7144" cy="14286"/>
          </a:xfrm>
          <a:custGeom>
            <a:avLst/>
            <a:gdLst/>
            <a:ahLst/>
            <a:cxnLst/>
            <a:rect l="0" t="0" r="0" b="0"/>
            <a:pathLst>
              <a:path w="7144" h="14286">
                <a:moveTo>
                  <a:pt x="7143" y="0"/>
                </a:moveTo>
                <a:lnTo>
                  <a:pt x="294" y="0"/>
                </a:lnTo>
                <a:lnTo>
                  <a:pt x="0" y="14285"/>
                </a:lnTo>
                <a:lnTo>
                  <a:pt x="7056" y="14285"/>
                </a:lnTo>
                <a:lnTo>
                  <a:pt x="0" y="14285"/>
                </a:lnTo>
                <a:lnTo>
                  <a:pt x="7143" y="1428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20" name="SMARTInkShape-Group66"/>
          <p:cNvGrpSpPr/>
          <p:nvPr/>
        </p:nvGrpSpPr>
        <p:grpSpPr>
          <a:xfrm>
            <a:off x="7215188" y="4916762"/>
            <a:ext cx="1014413" cy="798239"/>
            <a:chOff x="7215188" y="4916762"/>
            <a:chExt cx="1014413" cy="798239"/>
          </a:xfrm>
        </p:grpSpPr>
        <p:sp>
          <p:nvSpPr>
            <p:cNvPr id="208" name="SMARTInkShape-422"/>
            <p:cNvSpPr/>
            <p:nvPr/>
          </p:nvSpPr>
          <p:spPr>
            <a:xfrm>
              <a:off x="7758113" y="5336380"/>
              <a:ext cx="50007" cy="71441"/>
            </a:xfrm>
            <a:custGeom>
              <a:avLst/>
              <a:gdLst/>
              <a:ahLst/>
              <a:cxnLst/>
              <a:rect l="0" t="0" r="0" b="0"/>
              <a:pathLst>
                <a:path w="50007" h="71441">
                  <a:moveTo>
                    <a:pt x="50006" y="0"/>
                  </a:moveTo>
                  <a:lnTo>
                    <a:pt x="40118" y="15543"/>
                  </a:lnTo>
                  <a:lnTo>
                    <a:pt x="15685" y="48756"/>
                  </a:lnTo>
                  <a:lnTo>
                    <a:pt x="0" y="7144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9" name="SMARTInkShape-423"/>
            <p:cNvSpPr/>
            <p:nvPr/>
          </p:nvSpPr>
          <p:spPr>
            <a:xfrm>
              <a:off x="7600950" y="5380954"/>
              <a:ext cx="300039" cy="34010"/>
            </a:xfrm>
            <a:custGeom>
              <a:avLst/>
              <a:gdLst/>
              <a:ahLst/>
              <a:cxnLst/>
              <a:rect l="0" t="0" r="0" b="0"/>
              <a:pathLst>
                <a:path w="300039" h="34010">
                  <a:moveTo>
                    <a:pt x="0" y="19721"/>
                  </a:moveTo>
                  <a:lnTo>
                    <a:pt x="3793" y="19721"/>
                  </a:lnTo>
                  <a:lnTo>
                    <a:pt x="37815" y="7536"/>
                  </a:lnTo>
                  <a:lnTo>
                    <a:pt x="64033" y="1382"/>
                  </a:lnTo>
                  <a:lnTo>
                    <a:pt x="95790" y="0"/>
                  </a:lnTo>
                  <a:lnTo>
                    <a:pt x="125661" y="3471"/>
                  </a:lnTo>
                  <a:lnTo>
                    <a:pt x="155413" y="5646"/>
                  </a:lnTo>
                  <a:lnTo>
                    <a:pt x="188218" y="10965"/>
                  </a:lnTo>
                  <a:lnTo>
                    <a:pt x="218399" y="17568"/>
                  </a:lnTo>
                  <a:lnTo>
                    <a:pt x="247449" y="24551"/>
                  </a:lnTo>
                  <a:lnTo>
                    <a:pt x="281477" y="31905"/>
                  </a:lnTo>
                  <a:lnTo>
                    <a:pt x="300038" y="3400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0" name="SMARTInkShape-424"/>
            <p:cNvSpPr/>
            <p:nvPr/>
          </p:nvSpPr>
          <p:spPr>
            <a:xfrm>
              <a:off x="7329488" y="5300663"/>
              <a:ext cx="14288" cy="7143"/>
            </a:xfrm>
            <a:custGeom>
              <a:avLst/>
              <a:gdLst/>
              <a:ahLst/>
              <a:cxnLst/>
              <a:rect l="0" t="0" r="0" b="0"/>
              <a:pathLst>
                <a:path w="14288" h="7143">
                  <a:moveTo>
                    <a:pt x="14287" y="0"/>
                  </a:moveTo>
                  <a:lnTo>
                    <a:pt x="10494" y="0"/>
                  </a:lnTo>
                  <a:lnTo>
                    <a:pt x="6516" y="2116"/>
                  </a:lnTo>
                  <a:lnTo>
                    <a:pt x="0" y="71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1" name="SMARTInkShape-425"/>
            <p:cNvSpPr/>
            <p:nvPr/>
          </p:nvSpPr>
          <p:spPr>
            <a:xfrm>
              <a:off x="7215188" y="5336380"/>
              <a:ext cx="121444" cy="64296"/>
            </a:xfrm>
            <a:custGeom>
              <a:avLst/>
              <a:gdLst/>
              <a:ahLst/>
              <a:cxnLst/>
              <a:rect l="0" t="0" r="0" b="0"/>
              <a:pathLst>
                <a:path w="121444" h="64296">
                  <a:moveTo>
                    <a:pt x="0" y="0"/>
                  </a:moveTo>
                  <a:lnTo>
                    <a:pt x="0" y="3793"/>
                  </a:lnTo>
                  <a:lnTo>
                    <a:pt x="793" y="4911"/>
                  </a:lnTo>
                  <a:lnTo>
                    <a:pt x="2116" y="5656"/>
                  </a:lnTo>
                  <a:lnTo>
                    <a:pt x="32111" y="19272"/>
                  </a:lnTo>
                  <a:lnTo>
                    <a:pt x="55731" y="30737"/>
                  </a:lnTo>
                  <a:lnTo>
                    <a:pt x="73133" y="41387"/>
                  </a:lnTo>
                  <a:lnTo>
                    <a:pt x="121443" y="6429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2" name="SMARTInkShape-426"/>
            <p:cNvSpPr/>
            <p:nvPr/>
          </p:nvSpPr>
          <p:spPr>
            <a:xfrm>
              <a:off x="7500938" y="5122070"/>
              <a:ext cx="35719" cy="135731"/>
            </a:xfrm>
            <a:custGeom>
              <a:avLst/>
              <a:gdLst/>
              <a:ahLst/>
              <a:cxnLst/>
              <a:rect l="0" t="0" r="0" b="0"/>
              <a:pathLst>
                <a:path w="35719" h="135731">
                  <a:moveTo>
                    <a:pt x="35718" y="0"/>
                  </a:moveTo>
                  <a:lnTo>
                    <a:pt x="35718" y="3791"/>
                  </a:lnTo>
                  <a:lnTo>
                    <a:pt x="33601" y="7770"/>
                  </a:lnTo>
                  <a:lnTo>
                    <a:pt x="15591" y="37027"/>
                  </a:lnTo>
                  <a:lnTo>
                    <a:pt x="5019" y="72135"/>
                  </a:lnTo>
                  <a:lnTo>
                    <a:pt x="2230" y="96353"/>
                  </a:lnTo>
                  <a:lnTo>
                    <a:pt x="293" y="130545"/>
                  </a:lnTo>
                  <a:lnTo>
                    <a:pt x="0" y="1357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3" name="SMARTInkShape-427"/>
            <p:cNvSpPr/>
            <p:nvPr/>
          </p:nvSpPr>
          <p:spPr>
            <a:xfrm>
              <a:off x="7708106" y="5236623"/>
              <a:ext cx="221458" cy="228220"/>
            </a:xfrm>
            <a:custGeom>
              <a:avLst/>
              <a:gdLst/>
              <a:ahLst/>
              <a:cxnLst/>
              <a:rect l="0" t="0" r="0" b="0"/>
              <a:pathLst>
                <a:path w="221458" h="228220">
                  <a:moveTo>
                    <a:pt x="0" y="121190"/>
                  </a:moveTo>
                  <a:lnTo>
                    <a:pt x="0" y="124982"/>
                  </a:lnTo>
                  <a:lnTo>
                    <a:pt x="2117" y="128960"/>
                  </a:lnTo>
                  <a:lnTo>
                    <a:pt x="4910" y="133374"/>
                  </a:lnTo>
                  <a:lnTo>
                    <a:pt x="6151" y="137982"/>
                  </a:lnTo>
                  <a:lnTo>
                    <a:pt x="14434" y="148831"/>
                  </a:lnTo>
                  <a:lnTo>
                    <a:pt x="33935" y="165732"/>
                  </a:lnTo>
                  <a:lnTo>
                    <a:pt x="61181" y="201423"/>
                  </a:lnTo>
                  <a:lnTo>
                    <a:pt x="75342" y="218548"/>
                  </a:lnTo>
                  <a:lnTo>
                    <a:pt x="78544" y="228219"/>
                  </a:lnTo>
                  <a:lnTo>
                    <a:pt x="77780" y="216915"/>
                  </a:lnTo>
                  <a:lnTo>
                    <a:pt x="66395" y="184375"/>
                  </a:lnTo>
                  <a:lnTo>
                    <a:pt x="57095" y="154573"/>
                  </a:lnTo>
                  <a:lnTo>
                    <a:pt x="49990" y="127641"/>
                  </a:lnTo>
                  <a:lnTo>
                    <a:pt x="44974" y="99553"/>
                  </a:lnTo>
                  <a:lnTo>
                    <a:pt x="41371" y="71122"/>
                  </a:lnTo>
                  <a:lnTo>
                    <a:pt x="39025" y="53694"/>
                  </a:lnTo>
                  <a:lnTo>
                    <a:pt x="43215" y="19351"/>
                  </a:lnTo>
                  <a:lnTo>
                    <a:pt x="46459" y="9516"/>
                  </a:lnTo>
                  <a:lnTo>
                    <a:pt x="48435" y="6260"/>
                  </a:lnTo>
                  <a:lnTo>
                    <a:pt x="52748" y="2641"/>
                  </a:lnTo>
                  <a:lnTo>
                    <a:pt x="59638" y="604"/>
                  </a:lnTo>
                  <a:lnTo>
                    <a:pt x="70500" y="0"/>
                  </a:lnTo>
                  <a:lnTo>
                    <a:pt x="73987" y="1503"/>
                  </a:lnTo>
                  <a:lnTo>
                    <a:pt x="95997" y="24924"/>
                  </a:lnTo>
                  <a:lnTo>
                    <a:pt x="116564" y="52609"/>
                  </a:lnTo>
                  <a:lnTo>
                    <a:pt x="139530" y="84624"/>
                  </a:lnTo>
                  <a:lnTo>
                    <a:pt x="168984" y="118316"/>
                  </a:lnTo>
                  <a:lnTo>
                    <a:pt x="187308" y="136173"/>
                  </a:lnTo>
                  <a:lnTo>
                    <a:pt x="206982" y="147898"/>
                  </a:lnTo>
                  <a:lnTo>
                    <a:pt x="209426" y="148520"/>
                  </a:lnTo>
                  <a:lnTo>
                    <a:pt x="211849" y="148141"/>
                  </a:lnTo>
                  <a:lnTo>
                    <a:pt x="221457" y="14262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4" name="SMARTInkShape-428"/>
            <p:cNvSpPr/>
            <p:nvPr/>
          </p:nvSpPr>
          <p:spPr>
            <a:xfrm>
              <a:off x="7750969" y="5236370"/>
              <a:ext cx="128588" cy="128586"/>
            </a:xfrm>
            <a:custGeom>
              <a:avLst/>
              <a:gdLst/>
              <a:ahLst/>
              <a:cxnLst/>
              <a:rect l="0" t="0" r="0" b="0"/>
              <a:pathLst>
                <a:path w="128588" h="128586">
                  <a:moveTo>
                    <a:pt x="0" y="128585"/>
                  </a:moveTo>
                  <a:lnTo>
                    <a:pt x="0" y="117944"/>
                  </a:lnTo>
                  <a:lnTo>
                    <a:pt x="2117" y="113802"/>
                  </a:lnTo>
                  <a:lnTo>
                    <a:pt x="34491" y="79837"/>
                  </a:lnTo>
                  <a:lnTo>
                    <a:pt x="67536" y="47558"/>
                  </a:lnTo>
                  <a:lnTo>
                    <a:pt x="101738" y="19837"/>
                  </a:lnTo>
                  <a:lnTo>
                    <a:pt x="12858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5" name="SMARTInkShape-429"/>
            <p:cNvSpPr/>
            <p:nvPr/>
          </p:nvSpPr>
          <p:spPr>
            <a:xfrm>
              <a:off x="7937909" y="5122070"/>
              <a:ext cx="120242" cy="135302"/>
            </a:xfrm>
            <a:custGeom>
              <a:avLst/>
              <a:gdLst/>
              <a:ahLst/>
              <a:cxnLst/>
              <a:rect l="0" t="0" r="0" b="0"/>
              <a:pathLst>
                <a:path w="120242" h="135302">
                  <a:moveTo>
                    <a:pt x="20229" y="0"/>
                  </a:moveTo>
                  <a:lnTo>
                    <a:pt x="20229" y="3791"/>
                  </a:lnTo>
                  <a:lnTo>
                    <a:pt x="19435" y="4909"/>
                  </a:lnTo>
                  <a:lnTo>
                    <a:pt x="18112" y="5653"/>
                  </a:lnTo>
                  <a:lnTo>
                    <a:pt x="16436" y="6150"/>
                  </a:lnTo>
                  <a:lnTo>
                    <a:pt x="15319" y="7274"/>
                  </a:lnTo>
                  <a:lnTo>
                    <a:pt x="12159" y="13443"/>
                  </a:lnTo>
                  <a:lnTo>
                    <a:pt x="3462" y="24973"/>
                  </a:lnTo>
                  <a:lnTo>
                    <a:pt x="179" y="39237"/>
                  </a:lnTo>
                  <a:lnTo>
                    <a:pt x="0" y="58191"/>
                  </a:lnTo>
                  <a:lnTo>
                    <a:pt x="5002" y="89213"/>
                  </a:lnTo>
                  <a:lnTo>
                    <a:pt x="9455" y="104396"/>
                  </a:lnTo>
                  <a:lnTo>
                    <a:pt x="18071" y="118046"/>
                  </a:lnTo>
                  <a:lnTo>
                    <a:pt x="25851" y="125904"/>
                  </a:lnTo>
                  <a:lnTo>
                    <a:pt x="37064" y="132466"/>
                  </a:lnTo>
                  <a:lnTo>
                    <a:pt x="46559" y="134763"/>
                  </a:lnTo>
                  <a:lnTo>
                    <a:pt x="54685" y="135301"/>
                  </a:lnTo>
                  <a:lnTo>
                    <a:pt x="61472" y="133422"/>
                  </a:lnTo>
                  <a:lnTo>
                    <a:pt x="79693" y="122726"/>
                  </a:lnTo>
                  <a:lnTo>
                    <a:pt x="104888" y="87969"/>
                  </a:lnTo>
                  <a:lnTo>
                    <a:pt x="120241" y="7143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6" name="SMARTInkShape-430"/>
            <p:cNvSpPr/>
            <p:nvPr/>
          </p:nvSpPr>
          <p:spPr>
            <a:xfrm>
              <a:off x="8065294" y="4916762"/>
              <a:ext cx="164307" cy="197802"/>
            </a:xfrm>
            <a:custGeom>
              <a:avLst/>
              <a:gdLst/>
              <a:ahLst/>
              <a:cxnLst/>
              <a:rect l="0" t="0" r="0" b="0"/>
              <a:pathLst>
                <a:path w="164307" h="197802">
                  <a:moveTo>
                    <a:pt x="0" y="119583"/>
                  </a:moveTo>
                  <a:lnTo>
                    <a:pt x="0" y="129525"/>
                  </a:lnTo>
                  <a:lnTo>
                    <a:pt x="7275" y="162101"/>
                  </a:lnTo>
                  <a:lnTo>
                    <a:pt x="16999" y="182233"/>
                  </a:lnTo>
                  <a:lnTo>
                    <a:pt x="21578" y="187114"/>
                  </a:lnTo>
                  <a:lnTo>
                    <a:pt x="23911" y="188416"/>
                  </a:lnTo>
                  <a:lnTo>
                    <a:pt x="25465" y="190077"/>
                  </a:lnTo>
                  <a:lnTo>
                    <a:pt x="28453" y="197801"/>
                  </a:lnTo>
                  <a:lnTo>
                    <a:pt x="28564" y="184396"/>
                  </a:lnTo>
                  <a:lnTo>
                    <a:pt x="22423" y="153726"/>
                  </a:lnTo>
                  <a:lnTo>
                    <a:pt x="16717" y="121505"/>
                  </a:lnTo>
                  <a:lnTo>
                    <a:pt x="14607" y="87908"/>
                  </a:lnTo>
                  <a:lnTo>
                    <a:pt x="15145" y="68317"/>
                  </a:lnTo>
                  <a:lnTo>
                    <a:pt x="18108" y="61608"/>
                  </a:lnTo>
                  <a:lnTo>
                    <a:pt x="24239" y="53368"/>
                  </a:lnTo>
                  <a:lnTo>
                    <a:pt x="28764" y="50466"/>
                  </a:lnTo>
                  <a:lnTo>
                    <a:pt x="31082" y="49692"/>
                  </a:lnTo>
                  <a:lnTo>
                    <a:pt x="33422" y="49970"/>
                  </a:lnTo>
                  <a:lnTo>
                    <a:pt x="62333" y="64977"/>
                  </a:lnTo>
                  <a:lnTo>
                    <a:pt x="69508" y="71765"/>
                  </a:lnTo>
                  <a:lnTo>
                    <a:pt x="76136" y="79280"/>
                  </a:lnTo>
                  <a:lnTo>
                    <a:pt x="111060" y="109246"/>
                  </a:lnTo>
                  <a:lnTo>
                    <a:pt x="113873" y="112018"/>
                  </a:lnTo>
                  <a:lnTo>
                    <a:pt x="114283" y="81358"/>
                  </a:lnTo>
                  <a:lnTo>
                    <a:pt x="113504" y="47815"/>
                  </a:lnTo>
                  <a:lnTo>
                    <a:pt x="110184" y="25822"/>
                  </a:lnTo>
                  <a:lnTo>
                    <a:pt x="111941" y="8590"/>
                  </a:lnTo>
                  <a:lnTo>
                    <a:pt x="113522" y="3518"/>
                  </a:lnTo>
                  <a:lnTo>
                    <a:pt x="115368" y="932"/>
                  </a:lnTo>
                  <a:lnTo>
                    <a:pt x="117393" y="0"/>
                  </a:lnTo>
                  <a:lnTo>
                    <a:pt x="119537" y="174"/>
                  </a:lnTo>
                  <a:lnTo>
                    <a:pt x="124036" y="2482"/>
                  </a:lnTo>
                  <a:lnTo>
                    <a:pt x="141924" y="28714"/>
                  </a:lnTo>
                  <a:lnTo>
                    <a:pt x="159251" y="62167"/>
                  </a:lnTo>
                  <a:lnTo>
                    <a:pt x="164306" y="6957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7" name="SMARTInkShape-431"/>
            <p:cNvSpPr/>
            <p:nvPr/>
          </p:nvSpPr>
          <p:spPr>
            <a:xfrm>
              <a:off x="7872413" y="5557863"/>
              <a:ext cx="142876" cy="14263"/>
            </a:xfrm>
            <a:custGeom>
              <a:avLst/>
              <a:gdLst/>
              <a:ahLst/>
              <a:cxnLst/>
              <a:rect l="0" t="0" r="0" b="0"/>
              <a:pathLst>
                <a:path w="142876" h="14263">
                  <a:moveTo>
                    <a:pt x="0" y="7117"/>
                  </a:moveTo>
                  <a:lnTo>
                    <a:pt x="0" y="3326"/>
                  </a:lnTo>
                  <a:lnTo>
                    <a:pt x="793" y="2208"/>
                  </a:lnTo>
                  <a:lnTo>
                    <a:pt x="2116" y="1464"/>
                  </a:lnTo>
                  <a:lnTo>
                    <a:pt x="9887" y="416"/>
                  </a:lnTo>
                  <a:lnTo>
                    <a:pt x="44433" y="0"/>
                  </a:lnTo>
                  <a:lnTo>
                    <a:pt x="76657" y="4889"/>
                  </a:lnTo>
                  <a:lnTo>
                    <a:pt x="106776" y="6678"/>
                  </a:lnTo>
                  <a:lnTo>
                    <a:pt x="126358" y="9105"/>
                  </a:lnTo>
                  <a:lnTo>
                    <a:pt x="142875" y="142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8" name="SMARTInkShape-432"/>
            <p:cNvSpPr/>
            <p:nvPr/>
          </p:nvSpPr>
          <p:spPr>
            <a:xfrm>
              <a:off x="7915275" y="5457825"/>
              <a:ext cx="64295" cy="257176"/>
            </a:xfrm>
            <a:custGeom>
              <a:avLst/>
              <a:gdLst/>
              <a:ahLst/>
              <a:cxnLst/>
              <a:rect l="0" t="0" r="0" b="0"/>
              <a:pathLst>
                <a:path w="64295" h="257176">
                  <a:moveTo>
                    <a:pt x="64294" y="0"/>
                  </a:moveTo>
                  <a:lnTo>
                    <a:pt x="64294" y="3792"/>
                  </a:lnTo>
                  <a:lnTo>
                    <a:pt x="62177" y="7771"/>
                  </a:lnTo>
                  <a:lnTo>
                    <a:pt x="58590" y="13772"/>
                  </a:lnTo>
                  <a:lnTo>
                    <a:pt x="43709" y="43735"/>
                  </a:lnTo>
                  <a:lnTo>
                    <a:pt x="30800" y="78107"/>
                  </a:lnTo>
                  <a:lnTo>
                    <a:pt x="19092" y="110808"/>
                  </a:lnTo>
                  <a:lnTo>
                    <a:pt x="10243" y="145632"/>
                  </a:lnTo>
                  <a:lnTo>
                    <a:pt x="3387" y="181087"/>
                  </a:lnTo>
                  <a:lnTo>
                    <a:pt x="1003" y="214346"/>
                  </a:lnTo>
                  <a:lnTo>
                    <a:pt x="88" y="249992"/>
                  </a:lnTo>
                  <a:lnTo>
                    <a:pt x="0" y="2571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9" name="SMARTInkShape-433"/>
            <p:cNvSpPr/>
            <p:nvPr/>
          </p:nvSpPr>
          <p:spPr>
            <a:xfrm>
              <a:off x="7496821" y="5122070"/>
              <a:ext cx="111274" cy="21431"/>
            </a:xfrm>
            <a:custGeom>
              <a:avLst/>
              <a:gdLst/>
              <a:ahLst/>
              <a:cxnLst/>
              <a:rect l="0" t="0" r="0" b="0"/>
              <a:pathLst>
                <a:path w="111274" h="21431">
                  <a:moveTo>
                    <a:pt x="4117" y="0"/>
                  </a:moveTo>
                  <a:lnTo>
                    <a:pt x="0" y="0"/>
                  </a:lnTo>
                  <a:lnTo>
                    <a:pt x="1758" y="0"/>
                  </a:lnTo>
                  <a:lnTo>
                    <a:pt x="2544" y="793"/>
                  </a:lnTo>
                  <a:lnTo>
                    <a:pt x="3417" y="3791"/>
                  </a:lnTo>
                  <a:lnTo>
                    <a:pt x="4444" y="4909"/>
                  </a:lnTo>
                  <a:lnTo>
                    <a:pt x="24217" y="12666"/>
                  </a:lnTo>
                  <a:lnTo>
                    <a:pt x="34414" y="15923"/>
                  </a:lnTo>
                  <a:lnTo>
                    <a:pt x="43776" y="18982"/>
                  </a:lnTo>
                  <a:lnTo>
                    <a:pt x="77341" y="21215"/>
                  </a:lnTo>
                  <a:lnTo>
                    <a:pt x="111273" y="214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23" name="SMARTInkShape-Group67"/>
          <p:cNvGrpSpPr/>
          <p:nvPr/>
        </p:nvGrpSpPr>
        <p:grpSpPr>
          <a:xfrm>
            <a:off x="7765256" y="4664996"/>
            <a:ext cx="800101" cy="806492"/>
            <a:chOff x="7765256" y="4664996"/>
            <a:chExt cx="800101" cy="806492"/>
          </a:xfrm>
        </p:grpSpPr>
        <p:sp>
          <p:nvSpPr>
            <p:cNvPr id="221" name="SMARTInkShape-434"/>
            <p:cNvSpPr/>
            <p:nvPr/>
          </p:nvSpPr>
          <p:spPr>
            <a:xfrm>
              <a:off x="7765256" y="5114925"/>
              <a:ext cx="154070" cy="214305"/>
            </a:xfrm>
            <a:custGeom>
              <a:avLst/>
              <a:gdLst/>
              <a:ahLst/>
              <a:cxnLst/>
              <a:rect l="0" t="0" r="0" b="0"/>
              <a:pathLst>
                <a:path w="154070" h="214305">
                  <a:moveTo>
                    <a:pt x="7144" y="0"/>
                  </a:moveTo>
                  <a:lnTo>
                    <a:pt x="3028" y="0"/>
                  </a:lnTo>
                  <a:lnTo>
                    <a:pt x="4785" y="0"/>
                  </a:lnTo>
                  <a:lnTo>
                    <a:pt x="5571" y="794"/>
                  </a:lnTo>
                  <a:lnTo>
                    <a:pt x="6445" y="3792"/>
                  </a:lnTo>
                  <a:lnTo>
                    <a:pt x="7126" y="33792"/>
                  </a:lnTo>
                  <a:lnTo>
                    <a:pt x="992" y="61952"/>
                  </a:lnTo>
                  <a:lnTo>
                    <a:pt x="6239" y="96642"/>
                  </a:lnTo>
                  <a:lnTo>
                    <a:pt x="610" y="130911"/>
                  </a:lnTo>
                  <a:lnTo>
                    <a:pt x="36" y="164303"/>
                  </a:lnTo>
                  <a:lnTo>
                    <a:pt x="1" y="199398"/>
                  </a:lnTo>
                  <a:lnTo>
                    <a:pt x="0" y="213185"/>
                  </a:lnTo>
                  <a:lnTo>
                    <a:pt x="794" y="213561"/>
                  </a:lnTo>
                  <a:lnTo>
                    <a:pt x="13207" y="214304"/>
                  </a:lnTo>
                  <a:lnTo>
                    <a:pt x="35862" y="194851"/>
                  </a:lnTo>
                  <a:lnTo>
                    <a:pt x="40545" y="192963"/>
                  </a:lnTo>
                  <a:lnTo>
                    <a:pt x="52396" y="183053"/>
                  </a:lnTo>
                  <a:lnTo>
                    <a:pt x="55037" y="178460"/>
                  </a:lnTo>
                  <a:lnTo>
                    <a:pt x="55742" y="176123"/>
                  </a:lnTo>
                  <a:lnTo>
                    <a:pt x="57798" y="174565"/>
                  </a:lnTo>
                  <a:lnTo>
                    <a:pt x="70390" y="169949"/>
                  </a:lnTo>
                  <a:lnTo>
                    <a:pt x="73120" y="168068"/>
                  </a:lnTo>
                  <a:lnTo>
                    <a:pt x="76155" y="163861"/>
                  </a:lnTo>
                  <a:lnTo>
                    <a:pt x="76964" y="161629"/>
                  </a:lnTo>
                  <a:lnTo>
                    <a:pt x="79090" y="160140"/>
                  </a:lnTo>
                  <a:lnTo>
                    <a:pt x="90741" y="157554"/>
                  </a:lnTo>
                  <a:lnTo>
                    <a:pt x="100360" y="151560"/>
                  </a:lnTo>
                  <a:lnTo>
                    <a:pt x="102625" y="151046"/>
                  </a:lnTo>
                  <a:lnTo>
                    <a:pt x="114330" y="144500"/>
                  </a:lnTo>
                  <a:lnTo>
                    <a:pt x="126210" y="142295"/>
                  </a:lnTo>
                  <a:lnTo>
                    <a:pt x="135732" y="137263"/>
                  </a:lnTo>
                  <a:lnTo>
                    <a:pt x="154069" y="135733"/>
                  </a:lnTo>
                  <a:lnTo>
                    <a:pt x="150019" y="1357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2" name="SMARTInkShape-435"/>
            <p:cNvSpPr/>
            <p:nvPr/>
          </p:nvSpPr>
          <p:spPr>
            <a:xfrm>
              <a:off x="7773839" y="4664996"/>
              <a:ext cx="791518" cy="806492"/>
            </a:xfrm>
            <a:custGeom>
              <a:avLst/>
              <a:gdLst/>
              <a:ahLst/>
              <a:cxnLst/>
              <a:rect l="0" t="0" r="0" b="0"/>
              <a:pathLst>
                <a:path w="791518" h="806492">
                  <a:moveTo>
                    <a:pt x="27136" y="699959"/>
                  </a:moveTo>
                  <a:lnTo>
                    <a:pt x="20287" y="699959"/>
                  </a:lnTo>
                  <a:lnTo>
                    <a:pt x="19216" y="712939"/>
                  </a:lnTo>
                  <a:lnTo>
                    <a:pt x="13844" y="729960"/>
                  </a:lnTo>
                  <a:lnTo>
                    <a:pt x="12874" y="748531"/>
                  </a:lnTo>
                  <a:lnTo>
                    <a:pt x="13659" y="749009"/>
                  </a:lnTo>
                  <a:lnTo>
                    <a:pt x="21669" y="749910"/>
                  </a:lnTo>
                  <a:lnTo>
                    <a:pt x="23491" y="749929"/>
                  </a:lnTo>
                  <a:lnTo>
                    <a:pt x="24706" y="749148"/>
                  </a:lnTo>
                  <a:lnTo>
                    <a:pt x="25516" y="747833"/>
                  </a:lnTo>
                  <a:lnTo>
                    <a:pt x="26416" y="743461"/>
                  </a:lnTo>
                  <a:lnTo>
                    <a:pt x="27134" y="708061"/>
                  </a:lnTo>
                  <a:lnTo>
                    <a:pt x="27136" y="707230"/>
                  </a:lnTo>
                  <a:lnTo>
                    <a:pt x="27136" y="710934"/>
                  </a:lnTo>
                  <a:lnTo>
                    <a:pt x="20985" y="737635"/>
                  </a:lnTo>
                  <a:lnTo>
                    <a:pt x="20287" y="765275"/>
                  </a:lnTo>
                  <a:lnTo>
                    <a:pt x="26169" y="799987"/>
                  </a:lnTo>
                  <a:lnTo>
                    <a:pt x="27285" y="802364"/>
                  </a:lnTo>
                  <a:lnTo>
                    <a:pt x="28823" y="803948"/>
                  </a:lnTo>
                  <a:lnTo>
                    <a:pt x="32648" y="805708"/>
                  </a:lnTo>
                  <a:lnTo>
                    <a:pt x="36994" y="806491"/>
                  </a:lnTo>
                  <a:lnTo>
                    <a:pt x="41572" y="804722"/>
                  </a:lnTo>
                  <a:lnTo>
                    <a:pt x="54770" y="793326"/>
                  </a:lnTo>
                  <a:lnTo>
                    <a:pt x="59261" y="784847"/>
                  </a:lnTo>
                  <a:lnTo>
                    <a:pt x="70310" y="754920"/>
                  </a:lnTo>
                  <a:lnTo>
                    <a:pt x="75118" y="735029"/>
                  </a:lnTo>
                  <a:lnTo>
                    <a:pt x="76082" y="705578"/>
                  </a:lnTo>
                  <a:lnTo>
                    <a:pt x="71360" y="691482"/>
                  </a:lnTo>
                  <a:lnTo>
                    <a:pt x="60339" y="676599"/>
                  </a:lnTo>
                  <a:lnTo>
                    <a:pt x="53534" y="673703"/>
                  </a:lnTo>
                  <a:lnTo>
                    <a:pt x="40024" y="671843"/>
                  </a:lnTo>
                  <a:lnTo>
                    <a:pt x="28397" y="675313"/>
                  </a:lnTo>
                  <a:lnTo>
                    <a:pt x="15949" y="683597"/>
                  </a:lnTo>
                  <a:lnTo>
                    <a:pt x="8299" y="691320"/>
                  </a:lnTo>
                  <a:lnTo>
                    <a:pt x="1800" y="702515"/>
                  </a:lnTo>
                  <a:lnTo>
                    <a:pt x="0" y="708504"/>
                  </a:lnTo>
                  <a:lnTo>
                    <a:pt x="314" y="711212"/>
                  </a:lnTo>
                  <a:lnTo>
                    <a:pt x="7436" y="728497"/>
                  </a:lnTo>
                  <a:lnTo>
                    <a:pt x="9241" y="730891"/>
                  </a:lnTo>
                  <a:lnTo>
                    <a:pt x="15479" y="733550"/>
                  </a:lnTo>
                  <a:lnTo>
                    <a:pt x="28626" y="735259"/>
                  </a:lnTo>
                  <a:lnTo>
                    <a:pt x="33884" y="733376"/>
                  </a:lnTo>
                  <a:lnTo>
                    <a:pt x="38866" y="730686"/>
                  </a:lnTo>
                  <a:lnTo>
                    <a:pt x="46134" y="728379"/>
                  </a:lnTo>
                  <a:lnTo>
                    <a:pt x="58085" y="718676"/>
                  </a:lnTo>
                  <a:lnTo>
                    <a:pt x="60735" y="714100"/>
                  </a:lnTo>
                  <a:lnTo>
                    <a:pt x="62436" y="704694"/>
                  </a:lnTo>
                  <a:lnTo>
                    <a:pt x="60552" y="699947"/>
                  </a:lnTo>
                  <a:lnTo>
                    <a:pt x="52202" y="689442"/>
                  </a:lnTo>
                  <a:lnTo>
                    <a:pt x="50197" y="688979"/>
                  </a:lnTo>
                  <a:lnTo>
                    <a:pt x="48066" y="689464"/>
                  </a:lnTo>
                  <a:lnTo>
                    <a:pt x="43582" y="691327"/>
                  </a:lnTo>
                  <a:lnTo>
                    <a:pt x="36594" y="693169"/>
                  </a:lnTo>
                  <a:lnTo>
                    <a:pt x="31869" y="696413"/>
                  </a:lnTo>
                  <a:lnTo>
                    <a:pt x="24746" y="706494"/>
                  </a:lnTo>
                  <a:lnTo>
                    <a:pt x="21401" y="719535"/>
                  </a:lnTo>
                  <a:lnTo>
                    <a:pt x="20409" y="729662"/>
                  </a:lnTo>
                  <a:lnTo>
                    <a:pt x="22294" y="735121"/>
                  </a:lnTo>
                  <a:lnTo>
                    <a:pt x="24984" y="740193"/>
                  </a:lnTo>
                  <a:lnTo>
                    <a:pt x="26179" y="745094"/>
                  </a:lnTo>
                  <a:lnTo>
                    <a:pt x="27292" y="746718"/>
                  </a:lnTo>
                  <a:lnTo>
                    <a:pt x="28827" y="747801"/>
                  </a:lnTo>
                  <a:lnTo>
                    <a:pt x="32650" y="749005"/>
                  </a:lnTo>
                  <a:lnTo>
                    <a:pt x="43904" y="749840"/>
                  </a:lnTo>
                  <a:lnTo>
                    <a:pt x="48611" y="747793"/>
                  </a:lnTo>
                  <a:lnTo>
                    <a:pt x="50978" y="746137"/>
                  </a:lnTo>
                  <a:lnTo>
                    <a:pt x="52555" y="743444"/>
                  </a:lnTo>
                  <a:lnTo>
                    <a:pt x="54776" y="732071"/>
                  </a:lnTo>
                  <a:lnTo>
                    <a:pt x="55675" y="701301"/>
                  </a:lnTo>
                  <a:lnTo>
                    <a:pt x="51908" y="687746"/>
                  </a:lnTo>
                  <a:lnTo>
                    <a:pt x="42709" y="669395"/>
                  </a:lnTo>
                  <a:lnTo>
                    <a:pt x="41487" y="668471"/>
                  </a:lnTo>
                  <a:lnTo>
                    <a:pt x="39879" y="668649"/>
                  </a:lnTo>
                  <a:lnTo>
                    <a:pt x="33822" y="672691"/>
                  </a:lnTo>
                  <a:lnTo>
                    <a:pt x="31593" y="674637"/>
                  </a:lnTo>
                  <a:lnTo>
                    <a:pt x="29117" y="678916"/>
                  </a:lnTo>
                  <a:lnTo>
                    <a:pt x="27723" y="687904"/>
                  </a:lnTo>
                  <a:lnTo>
                    <a:pt x="27170" y="712990"/>
                  </a:lnTo>
                  <a:lnTo>
                    <a:pt x="29268" y="719774"/>
                  </a:lnTo>
                  <a:lnTo>
                    <a:pt x="32052" y="725435"/>
                  </a:lnTo>
                  <a:lnTo>
                    <a:pt x="33986" y="734173"/>
                  </a:lnTo>
                  <a:lnTo>
                    <a:pt x="34878" y="734675"/>
                  </a:lnTo>
                  <a:lnTo>
                    <a:pt x="37985" y="735233"/>
                  </a:lnTo>
                  <a:lnTo>
                    <a:pt x="42012" y="733364"/>
                  </a:lnTo>
                  <a:lnTo>
                    <a:pt x="44197" y="731754"/>
                  </a:lnTo>
                  <a:lnTo>
                    <a:pt x="46625" y="727848"/>
                  </a:lnTo>
                  <a:lnTo>
                    <a:pt x="48184" y="718875"/>
                  </a:lnTo>
                  <a:lnTo>
                    <a:pt x="49285" y="703755"/>
                  </a:lnTo>
                  <a:lnTo>
                    <a:pt x="52661" y="690941"/>
                  </a:lnTo>
                  <a:lnTo>
                    <a:pt x="48237" y="674020"/>
                  </a:lnTo>
                  <a:lnTo>
                    <a:pt x="44981" y="669117"/>
                  </a:lnTo>
                  <a:lnTo>
                    <a:pt x="40888" y="666408"/>
                  </a:lnTo>
                  <a:lnTo>
                    <a:pt x="38686" y="665686"/>
                  </a:lnTo>
                  <a:lnTo>
                    <a:pt x="36423" y="665998"/>
                  </a:lnTo>
                  <a:lnTo>
                    <a:pt x="31793" y="668462"/>
                  </a:lnTo>
                  <a:lnTo>
                    <a:pt x="30240" y="671024"/>
                  </a:lnTo>
                  <a:lnTo>
                    <a:pt x="21106" y="704895"/>
                  </a:lnTo>
                  <a:lnTo>
                    <a:pt x="20022" y="737646"/>
                  </a:lnTo>
                  <a:lnTo>
                    <a:pt x="22122" y="742639"/>
                  </a:lnTo>
                  <a:lnTo>
                    <a:pt x="23794" y="745082"/>
                  </a:lnTo>
                  <a:lnTo>
                    <a:pt x="27767" y="747795"/>
                  </a:lnTo>
                  <a:lnTo>
                    <a:pt x="32994" y="749537"/>
                  </a:lnTo>
                  <a:lnTo>
                    <a:pt x="37691" y="746047"/>
                  </a:lnTo>
                  <a:lnTo>
                    <a:pt x="39765" y="742139"/>
                  </a:lnTo>
                  <a:lnTo>
                    <a:pt x="47840" y="710767"/>
                  </a:lnTo>
                  <a:lnTo>
                    <a:pt x="46307" y="684985"/>
                  </a:lnTo>
                  <a:lnTo>
                    <a:pt x="40754" y="668271"/>
                  </a:lnTo>
                  <a:lnTo>
                    <a:pt x="35559" y="659305"/>
                  </a:lnTo>
                  <a:lnTo>
                    <a:pt x="34339" y="659364"/>
                  </a:lnTo>
                  <a:lnTo>
                    <a:pt x="28830" y="663237"/>
                  </a:lnTo>
                  <a:lnTo>
                    <a:pt x="22170" y="670205"/>
                  </a:lnTo>
                  <a:lnTo>
                    <a:pt x="15963" y="681972"/>
                  </a:lnTo>
                  <a:lnTo>
                    <a:pt x="13122" y="713694"/>
                  </a:lnTo>
                  <a:lnTo>
                    <a:pt x="12884" y="734009"/>
                  </a:lnTo>
                  <a:lnTo>
                    <a:pt x="13666" y="736947"/>
                  </a:lnTo>
                  <a:lnTo>
                    <a:pt x="14981" y="738906"/>
                  </a:lnTo>
                  <a:lnTo>
                    <a:pt x="16651" y="740211"/>
                  </a:lnTo>
                  <a:lnTo>
                    <a:pt x="20624" y="741662"/>
                  </a:lnTo>
                  <a:lnTo>
                    <a:pt x="22794" y="742049"/>
                  </a:lnTo>
                  <a:lnTo>
                    <a:pt x="24242" y="741513"/>
                  </a:lnTo>
                  <a:lnTo>
                    <a:pt x="25207" y="740362"/>
                  </a:lnTo>
                  <a:lnTo>
                    <a:pt x="27072" y="736967"/>
                  </a:lnTo>
                  <a:lnTo>
                    <a:pt x="36966" y="722218"/>
                  </a:lnTo>
                  <a:lnTo>
                    <a:pt x="40103" y="709025"/>
                  </a:lnTo>
                  <a:lnTo>
                    <a:pt x="41308" y="677077"/>
                  </a:lnTo>
                  <a:lnTo>
                    <a:pt x="35263" y="649274"/>
                  </a:lnTo>
                  <a:lnTo>
                    <a:pt x="34142" y="647120"/>
                  </a:lnTo>
                  <a:lnTo>
                    <a:pt x="32600" y="645683"/>
                  </a:lnTo>
                  <a:lnTo>
                    <a:pt x="28771" y="644087"/>
                  </a:lnTo>
                  <a:lnTo>
                    <a:pt x="24423" y="643378"/>
                  </a:lnTo>
                  <a:lnTo>
                    <a:pt x="22946" y="643981"/>
                  </a:lnTo>
                  <a:lnTo>
                    <a:pt x="21961" y="645179"/>
                  </a:lnTo>
                  <a:lnTo>
                    <a:pt x="15342" y="661525"/>
                  </a:lnTo>
                  <a:lnTo>
                    <a:pt x="13068" y="695440"/>
                  </a:lnTo>
                  <a:lnTo>
                    <a:pt x="12878" y="721296"/>
                  </a:lnTo>
                  <a:lnTo>
                    <a:pt x="14978" y="727435"/>
                  </a:lnTo>
                  <a:lnTo>
                    <a:pt x="17764" y="732809"/>
                  </a:lnTo>
                  <a:lnTo>
                    <a:pt x="19002" y="737843"/>
                  </a:lnTo>
                  <a:lnTo>
                    <a:pt x="20126" y="739503"/>
                  </a:lnTo>
                  <a:lnTo>
                    <a:pt x="21669" y="740610"/>
                  </a:lnTo>
                  <a:lnTo>
                    <a:pt x="23491" y="741347"/>
                  </a:lnTo>
                  <a:lnTo>
                    <a:pt x="24706" y="741045"/>
                  </a:lnTo>
                  <a:lnTo>
                    <a:pt x="25516" y="740050"/>
                  </a:lnTo>
                  <a:lnTo>
                    <a:pt x="27210" y="736829"/>
                  </a:lnTo>
                  <a:lnTo>
                    <a:pt x="38464" y="723665"/>
                  </a:lnTo>
                  <a:lnTo>
                    <a:pt x="40109" y="718962"/>
                  </a:lnTo>
                  <a:lnTo>
                    <a:pt x="41309" y="698568"/>
                  </a:lnTo>
                  <a:lnTo>
                    <a:pt x="39255" y="693256"/>
                  </a:lnTo>
                  <a:lnTo>
                    <a:pt x="29062" y="678568"/>
                  </a:lnTo>
                  <a:lnTo>
                    <a:pt x="28420" y="676173"/>
                  </a:lnTo>
                  <a:lnTo>
                    <a:pt x="27198" y="675371"/>
                  </a:lnTo>
                  <a:lnTo>
                    <a:pt x="25590" y="675630"/>
                  </a:lnTo>
                  <a:lnTo>
                    <a:pt x="21098" y="677956"/>
                  </a:lnTo>
                  <a:lnTo>
                    <a:pt x="20484" y="680391"/>
                  </a:lnTo>
                  <a:lnTo>
                    <a:pt x="20022" y="701458"/>
                  </a:lnTo>
                  <a:lnTo>
                    <a:pt x="22122" y="706711"/>
                  </a:lnTo>
                  <a:lnTo>
                    <a:pt x="24907" y="711692"/>
                  </a:lnTo>
                  <a:lnTo>
                    <a:pt x="26145" y="716551"/>
                  </a:lnTo>
                  <a:lnTo>
                    <a:pt x="27269" y="718165"/>
                  </a:lnTo>
                  <a:lnTo>
                    <a:pt x="28813" y="719240"/>
                  </a:lnTo>
                  <a:lnTo>
                    <a:pt x="33199" y="720967"/>
                  </a:lnTo>
                  <a:lnTo>
                    <a:pt x="37752" y="721266"/>
                  </a:lnTo>
                  <a:lnTo>
                    <a:pt x="38976" y="720514"/>
                  </a:lnTo>
                  <a:lnTo>
                    <a:pt x="39792" y="719219"/>
                  </a:lnTo>
                  <a:lnTo>
                    <a:pt x="40940" y="713604"/>
                  </a:lnTo>
                  <a:lnTo>
                    <a:pt x="41395" y="691390"/>
                  </a:lnTo>
                  <a:lnTo>
                    <a:pt x="39294" y="686097"/>
                  </a:lnTo>
                  <a:lnTo>
                    <a:pt x="35270" y="680023"/>
                  </a:lnTo>
                  <a:lnTo>
                    <a:pt x="32603" y="679193"/>
                  </a:lnTo>
                  <a:lnTo>
                    <a:pt x="30781" y="678972"/>
                  </a:lnTo>
                  <a:lnTo>
                    <a:pt x="26639" y="676609"/>
                  </a:lnTo>
                  <a:lnTo>
                    <a:pt x="24423" y="674868"/>
                  </a:lnTo>
                  <a:lnTo>
                    <a:pt x="22946" y="674501"/>
                  </a:lnTo>
                  <a:lnTo>
                    <a:pt x="21962" y="675049"/>
                  </a:lnTo>
                  <a:lnTo>
                    <a:pt x="21305" y="676209"/>
                  </a:lnTo>
                  <a:lnTo>
                    <a:pt x="20074" y="676983"/>
                  </a:lnTo>
                  <a:lnTo>
                    <a:pt x="12850" y="678528"/>
                  </a:lnTo>
                  <a:lnTo>
                    <a:pt x="12849" y="678529"/>
                  </a:lnTo>
                  <a:lnTo>
                    <a:pt x="41348" y="647913"/>
                  </a:lnTo>
                  <a:lnTo>
                    <a:pt x="46946" y="640316"/>
                  </a:lnTo>
                  <a:lnTo>
                    <a:pt x="81840" y="609400"/>
                  </a:lnTo>
                  <a:lnTo>
                    <a:pt x="112997" y="584027"/>
                  </a:lnTo>
                  <a:lnTo>
                    <a:pt x="146206" y="552227"/>
                  </a:lnTo>
                  <a:lnTo>
                    <a:pt x="166044" y="534048"/>
                  </a:lnTo>
                  <a:lnTo>
                    <a:pt x="201099" y="511178"/>
                  </a:lnTo>
                  <a:lnTo>
                    <a:pt x="225541" y="490544"/>
                  </a:lnTo>
                  <a:lnTo>
                    <a:pt x="249683" y="467565"/>
                  </a:lnTo>
                  <a:lnTo>
                    <a:pt x="282338" y="442912"/>
                  </a:lnTo>
                  <a:lnTo>
                    <a:pt x="313567" y="414080"/>
                  </a:lnTo>
                  <a:lnTo>
                    <a:pt x="348695" y="388313"/>
                  </a:lnTo>
                  <a:lnTo>
                    <a:pt x="384335" y="358589"/>
                  </a:lnTo>
                  <a:lnTo>
                    <a:pt x="416693" y="334521"/>
                  </a:lnTo>
                  <a:lnTo>
                    <a:pt x="447955" y="306835"/>
                  </a:lnTo>
                  <a:lnTo>
                    <a:pt x="477061" y="278436"/>
                  </a:lnTo>
                  <a:lnTo>
                    <a:pt x="509534" y="246103"/>
                  </a:lnTo>
                  <a:lnTo>
                    <a:pt x="540819" y="214846"/>
                  </a:lnTo>
                  <a:lnTo>
                    <a:pt x="569929" y="183624"/>
                  </a:lnTo>
                  <a:lnTo>
                    <a:pt x="598610" y="150910"/>
                  </a:lnTo>
                  <a:lnTo>
                    <a:pt x="627206" y="116608"/>
                  </a:lnTo>
                  <a:lnTo>
                    <a:pt x="655785" y="86079"/>
                  </a:lnTo>
                  <a:lnTo>
                    <a:pt x="684361" y="60910"/>
                  </a:lnTo>
                  <a:lnTo>
                    <a:pt x="717963" y="35790"/>
                  </a:lnTo>
                  <a:lnTo>
                    <a:pt x="748469" y="14805"/>
                  </a:lnTo>
                  <a:lnTo>
                    <a:pt x="772038" y="1321"/>
                  </a:lnTo>
                  <a:lnTo>
                    <a:pt x="782925" y="0"/>
                  </a:lnTo>
                  <a:lnTo>
                    <a:pt x="791517" y="701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39" name="SMARTInkShape-Group68"/>
          <p:cNvGrpSpPr/>
          <p:nvPr/>
        </p:nvGrpSpPr>
        <p:grpSpPr>
          <a:xfrm>
            <a:off x="7179469" y="4972050"/>
            <a:ext cx="1164432" cy="1100139"/>
            <a:chOff x="7179469" y="4972050"/>
            <a:chExt cx="1164432" cy="1100139"/>
          </a:xfrm>
        </p:grpSpPr>
        <p:sp>
          <p:nvSpPr>
            <p:cNvPr id="224" name="SMARTInkShape-436"/>
            <p:cNvSpPr/>
            <p:nvPr/>
          </p:nvSpPr>
          <p:spPr>
            <a:xfrm>
              <a:off x="7415213" y="4993480"/>
              <a:ext cx="100013" cy="207171"/>
            </a:xfrm>
            <a:custGeom>
              <a:avLst/>
              <a:gdLst/>
              <a:ahLst/>
              <a:cxnLst/>
              <a:rect l="0" t="0" r="0" b="0"/>
              <a:pathLst>
                <a:path w="100013" h="207171">
                  <a:moveTo>
                    <a:pt x="100012" y="0"/>
                  </a:moveTo>
                  <a:lnTo>
                    <a:pt x="96219" y="0"/>
                  </a:lnTo>
                  <a:lnTo>
                    <a:pt x="92241" y="2118"/>
                  </a:lnTo>
                  <a:lnTo>
                    <a:pt x="79427" y="13736"/>
                  </a:lnTo>
                  <a:lnTo>
                    <a:pt x="61609" y="42725"/>
                  </a:lnTo>
                  <a:lnTo>
                    <a:pt x="47535" y="71310"/>
                  </a:lnTo>
                  <a:lnTo>
                    <a:pt x="38060" y="95988"/>
                  </a:lnTo>
                  <a:lnTo>
                    <a:pt x="28557" y="120714"/>
                  </a:lnTo>
                  <a:lnTo>
                    <a:pt x="19835" y="144933"/>
                  </a:lnTo>
                  <a:lnTo>
                    <a:pt x="10462" y="178498"/>
                  </a:lnTo>
                  <a:lnTo>
                    <a:pt x="0" y="20717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5" name="SMARTInkShape-437"/>
            <p:cNvSpPr/>
            <p:nvPr/>
          </p:nvSpPr>
          <p:spPr>
            <a:xfrm>
              <a:off x="7493794" y="5086350"/>
              <a:ext cx="128588" cy="28576"/>
            </a:xfrm>
            <a:custGeom>
              <a:avLst/>
              <a:gdLst/>
              <a:ahLst/>
              <a:cxnLst/>
              <a:rect l="0" t="0" r="0" b="0"/>
              <a:pathLst>
                <a:path w="128588" h="28576">
                  <a:moveTo>
                    <a:pt x="0" y="0"/>
                  </a:moveTo>
                  <a:lnTo>
                    <a:pt x="31374" y="0"/>
                  </a:lnTo>
                  <a:lnTo>
                    <a:pt x="50835" y="2117"/>
                  </a:lnTo>
                  <a:lnTo>
                    <a:pt x="82537" y="9943"/>
                  </a:lnTo>
                  <a:lnTo>
                    <a:pt x="113253" y="21486"/>
                  </a:lnTo>
                  <a:lnTo>
                    <a:pt x="128587" y="285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6" name="SMARTInkShape-438"/>
            <p:cNvSpPr/>
            <p:nvPr/>
          </p:nvSpPr>
          <p:spPr>
            <a:xfrm>
              <a:off x="7793831" y="4972050"/>
              <a:ext cx="114301" cy="257176"/>
            </a:xfrm>
            <a:custGeom>
              <a:avLst/>
              <a:gdLst/>
              <a:ahLst/>
              <a:cxnLst/>
              <a:rect l="0" t="0" r="0" b="0"/>
              <a:pathLst>
                <a:path w="114301" h="257176">
                  <a:moveTo>
                    <a:pt x="114300" y="0"/>
                  </a:moveTo>
                  <a:lnTo>
                    <a:pt x="108597" y="6497"/>
                  </a:lnTo>
                  <a:lnTo>
                    <a:pt x="88671" y="37815"/>
                  </a:lnTo>
                  <a:lnTo>
                    <a:pt x="67698" y="72322"/>
                  </a:lnTo>
                  <a:lnTo>
                    <a:pt x="56042" y="104508"/>
                  </a:lnTo>
                  <a:lnTo>
                    <a:pt x="47133" y="129791"/>
                  </a:lnTo>
                  <a:lnTo>
                    <a:pt x="37881" y="154258"/>
                  </a:lnTo>
                  <a:lnTo>
                    <a:pt x="30595" y="178360"/>
                  </a:lnTo>
                  <a:lnTo>
                    <a:pt x="19913" y="212127"/>
                  </a:lnTo>
                  <a:lnTo>
                    <a:pt x="5874" y="244396"/>
                  </a:lnTo>
                  <a:lnTo>
                    <a:pt x="0" y="2571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7" name="SMARTInkShape-439"/>
            <p:cNvSpPr/>
            <p:nvPr/>
          </p:nvSpPr>
          <p:spPr>
            <a:xfrm>
              <a:off x="7843838" y="5050925"/>
              <a:ext cx="157163" cy="21139"/>
            </a:xfrm>
            <a:custGeom>
              <a:avLst/>
              <a:gdLst/>
              <a:ahLst/>
              <a:cxnLst/>
              <a:rect l="0" t="0" r="0" b="0"/>
              <a:pathLst>
                <a:path w="157163" h="21139">
                  <a:moveTo>
                    <a:pt x="0" y="6850"/>
                  </a:moveTo>
                  <a:lnTo>
                    <a:pt x="3792" y="3058"/>
                  </a:lnTo>
                  <a:lnTo>
                    <a:pt x="7770" y="1196"/>
                  </a:lnTo>
                  <a:lnTo>
                    <a:pt x="20584" y="0"/>
                  </a:lnTo>
                  <a:lnTo>
                    <a:pt x="50835" y="5400"/>
                  </a:lnTo>
                  <a:lnTo>
                    <a:pt x="82537" y="10356"/>
                  </a:lnTo>
                  <a:lnTo>
                    <a:pt x="113670" y="18185"/>
                  </a:lnTo>
                  <a:lnTo>
                    <a:pt x="146143" y="20748"/>
                  </a:lnTo>
                  <a:lnTo>
                    <a:pt x="157162" y="211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8" name="SMARTInkShape-440"/>
            <p:cNvSpPr/>
            <p:nvPr/>
          </p:nvSpPr>
          <p:spPr>
            <a:xfrm>
              <a:off x="8215313" y="5014913"/>
              <a:ext cx="100013" cy="207168"/>
            </a:xfrm>
            <a:custGeom>
              <a:avLst/>
              <a:gdLst/>
              <a:ahLst/>
              <a:cxnLst/>
              <a:rect l="0" t="0" r="0" b="0"/>
              <a:pathLst>
                <a:path w="100013" h="207168">
                  <a:moveTo>
                    <a:pt x="100012" y="0"/>
                  </a:moveTo>
                  <a:lnTo>
                    <a:pt x="73276" y="30528"/>
                  </a:lnTo>
                  <a:lnTo>
                    <a:pt x="55578" y="58169"/>
                  </a:lnTo>
                  <a:lnTo>
                    <a:pt x="39045" y="91495"/>
                  </a:lnTo>
                  <a:lnTo>
                    <a:pt x="28995" y="116864"/>
                  </a:lnTo>
                  <a:lnTo>
                    <a:pt x="19236" y="142427"/>
                  </a:lnTo>
                  <a:lnTo>
                    <a:pt x="6405" y="173874"/>
                  </a:lnTo>
                  <a:lnTo>
                    <a:pt x="0" y="2071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9" name="SMARTInkShape-441"/>
            <p:cNvSpPr/>
            <p:nvPr/>
          </p:nvSpPr>
          <p:spPr>
            <a:xfrm>
              <a:off x="8229600" y="5100932"/>
              <a:ext cx="114301" cy="28282"/>
            </a:xfrm>
            <a:custGeom>
              <a:avLst/>
              <a:gdLst/>
              <a:ahLst/>
              <a:cxnLst/>
              <a:rect l="0" t="0" r="0" b="0"/>
              <a:pathLst>
                <a:path w="114301" h="28282">
                  <a:moveTo>
                    <a:pt x="0" y="6848"/>
                  </a:moveTo>
                  <a:lnTo>
                    <a:pt x="0" y="3057"/>
                  </a:lnTo>
                  <a:lnTo>
                    <a:pt x="794" y="1939"/>
                  </a:lnTo>
                  <a:lnTo>
                    <a:pt x="2117" y="1195"/>
                  </a:lnTo>
                  <a:lnTo>
                    <a:pt x="9943" y="0"/>
                  </a:lnTo>
                  <a:lnTo>
                    <a:pt x="37028" y="1860"/>
                  </a:lnTo>
                  <a:lnTo>
                    <a:pt x="57538" y="9604"/>
                  </a:lnTo>
                  <a:lnTo>
                    <a:pt x="92126" y="24528"/>
                  </a:lnTo>
                  <a:lnTo>
                    <a:pt x="114300" y="282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0" name="SMARTInkShape-442"/>
            <p:cNvSpPr/>
            <p:nvPr/>
          </p:nvSpPr>
          <p:spPr>
            <a:xfrm>
              <a:off x="8193881" y="5429250"/>
              <a:ext cx="50008" cy="157164"/>
            </a:xfrm>
            <a:custGeom>
              <a:avLst/>
              <a:gdLst/>
              <a:ahLst/>
              <a:cxnLst/>
              <a:rect l="0" t="0" r="0" b="0"/>
              <a:pathLst>
                <a:path w="50008" h="157164">
                  <a:moveTo>
                    <a:pt x="50007" y="0"/>
                  </a:moveTo>
                  <a:lnTo>
                    <a:pt x="30121" y="29830"/>
                  </a:lnTo>
                  <a:lnTo>
                    <a:pt x="20214" y="57963"/>
                  </a:lnTo>
                  <a:lnTo>
                    <a:pt x="12251" y="91434"/>
                  </a:lnTo>
                  <a:lnTo>
                    <a:pt x="4865" y="122694"/>
                  </a:lnTo>
                  <a:lnTo>
                    <a:pt x="0" y="1571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1" name="SMARTInkShape-443"/>
            <p:cNvSpPr/>
            <p:nvPr/>
          </p:nvSpPr>
          <p:spPr>
            <a:xfrm>
              <a:off x="8186738" y="5479255"/>
              <a:ext cx="107157" cy="50009"/>
            </a:xfrm>
            <a:custGeom>
              <a:avLst/>
              <a:gdLst/>
              <a:ahLst/>
              <a:cxnLst/>
              <a:rect l="0" t="0" r="0" b="0"/>
              <a:pathLst>
                <a:path w="107157" h="50009">
                  <a:moveTo>
                    <a:pt x="0" y="0"/>
                  </a:moveTo>
                  <a:lnTo>
                    <a:pt x="9942" y="0"/>
                  </a:lnTo>
                  <a:lnTo>
                    <a:pt x="45401" y="10643"/>
                  </a:lnTo>
                  <a:lnTo>
                    <a:pt x="80832" y="32742"/>
                  </a:lnTo>
                  <a:lnTo>
                    <a:pt x="107156" y="500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2" name="SMARTInkShape-444"/>
            <p:cNvSpPr/>
            <p:nvPr/>
          </p:nvSpPr>
          <p:spPr>
            <a:xfrm>
              <a:off x="7958138" y="5850730"/>
              <a:ext cx="50007" cy="92871"/>
            </a:xfrm>
            <a:custGeom>
              <a:avLst/>
              <a:gdLst/>
              <a:ahLst/>
              <a:cxnLst/>
              <a:rect l="0" t="0" r="0" b="0"/>
              <a:pathLst>
                <a:path w="50007" h="92871">
                  <a:moveTo>
                    <a:pt x="50006" y="0"/>
                  </a:moveTo>
                  <a:lnTo>
                    <a:pt x="39393" y="12202"/>
                  </a:lnTo>
                  <a:lnTo>
                    <a:pt x="22572" y="47322"/>
                  </a:lnTo>
                  <a:lnTo>
                    <a:pt x="6105" y="80580"/>
                  </a:lnTo>
                  <a:lnTo>
                    <a:pt x="0" y="9287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3" name="SMARTInkShape-445"/>
            <p:cNvSpPr/>
            <p:nvPr/>
          </p:nvSpPr>
          <p:spPr>
            <a:xfrm>
              <a:off x="7865269" y="5857875"/>
              <a:ext cx="128588" cy="35721"/>
            </a:xfrm>
            <a:custGeom>
              <a:avLst/>
              <a:gdLst/>
              <a:ahLst/>
              <a:cxnLst/>
              <a:rect l="0" t="0" r="0" b="0"/>
              <a:pathLst>
                <a:path w="128588" h="35721">
                  <a:moveTo>
                    <a:pt x="0" y="0"/>
                  </a:moveTo>
                  <a:lnTo>
                    <a:pt x="13735" y="0"/>
                  </a:lnTo>
                  <a:lnTo>
                    <a:pt x="20127" y="2117"/>
                  </a:lnTo>
                  <a:lnTo>
                    <a:pt x="22943" y="3792"/>
                  </a:lnTo>
                  <a:lnTo>
                    <a:pt x="54117" y="10642"/>
                  </a:lnTo>
                  <a:lnTo>
                    <a:pt x="86266" y="21579"/>
                  </a:lnTo>
                  <a:lnTo>
                    <a:pt x="118747" y="33615"/>
                  </a:lnTo>
                  <a:lnTo>
                    <a:pt x="128587" y="357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4" name="SMARTInkShape-446"/>
            <p:cNvSpPr/>
            <p:nvPr/>
          </p:nvSpPr>
          <p:spPr>
            <a:xfrm>
              <a:off x="7600950" y="5772150"/>
              <a:ext cx="57151" cy="300039"/>
            </a:xfrm>
            <a:custGeom>
              <a:avLst/>
              <a:gdLst/>
              <a:ahLst/>
              <a:cxnLst/>
              <a:rect l="0" t="0" r="0" b="0"/>
              <a:pathLst>
                <a:path w="57151" h="300039">
                  <a:moveTo>
                    <a:pt x="57150" y="0"/>
                  </a:moveTo>
                  <a:lnTo>
                    <a:pt x="49566" y="3792"/>
                  </a:lnTo>
                  <a:lnTo>
                    <a:pt x="43725" y="12005"/>
                  </a:lnTo>
                  <a:lnTo>
                    <a:pt x="29716" y="40471"/>
                  </a:lnTo>
                  <a:lnTo>
                    <a:pt x="16301" y="71170"/>
                  </a:lnTo>
                  <a:lnTo>
                    <a:pt x="9858" y="105401"/>
                  </a:lnTo>
                  <a:lnTo>
                    <a:pt x="6233" y="133100"/>
                  </a:lnTo>
                  <a:lnTo>
                    <a:pt x="2770" y="163137"/>
                  </a:lnTo>
                  <a:lnTo>
                    <a:pt x="1231" y="192362"/>
                  </a:lnTo>
                  <a:lnTo>
                    <a:pt x="547" y="219109"/>
                  </a:lnTo>
                  <a:lnTo>
                    <a:pt x="162" y="254363"/>
                  </a:lnTo>
                  <a:lnTo>
                    <a:pt x="32" y="287135"/>
                  </a:lnTo>
                  <a:lnTo>
                    <a:pt x="0" y="3000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5" name="SMARTInkShape-447"/>
            <p:cNvSpPr/>
            <p:nvPr/>
          </p:nvSpPr>
          <p:spPr>
            <a:xfrm>
              <a:off x="7508081" y="5793580"/>
              <a:ext cx="157164" cy="85726"/>
            </a:xfrm>
            <a:custGeom>
              <a:avLst/>
              <a:gdLst/>
              <a:ahLst/>
              <a:cxnLst/>
              <a:rect l="0" t="0" r="0" b="0"/>
              <a:pathLst>
                <a:path w="157164" h="85726">
                  <a:moveTo>
                    <a:pt x="0" y="0"/>
                  </a:moveTo>
                  <a:lnTo>
                    <a:pt x="3793" y="3793"/>
                  </a:lnTo>
                  <a:lnTo>
                    <a:pt x="7771" y="5656"/>
                  </a:lnTo>
                  <a:lnTo>
                    <a:pt x="24836" y="12652"/>
                  </a:lnTo>
                  <a:lnTo>
                    <a:pt x="58180" y="31964"/>
                  </a:lnTo>
                  <a:lnTo>
                    <a:pt x="93005" y="54903"/>
                  </a:lnTo>
                  <a:lnTo>
                    <a:pt x="126489" y="72946"/>
                  </a:lnTo>
                  <a:lnTo>
                    <a:pt x="137179" y="80046"/>
                  </a:lnTo>
                  <a:lnTo>
                    <a:pt x="157163" y="85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6" name="SMARTInkShape-448"/>
            <p:cNvSpPr/>
            <p:nvPr/>
          </p:nvSpPr>
          <p:spPr>
            <a:xfrm>
              <a:off x="7250906" y="5507830"/>
              <a:ext cx="64295" cy="321471"/>
            </a:xfrm>
            <a:custGeom>
              <a:avLst/>
              <a:gdLst/>
              <a:ahLst/>
              <a:cxnLst/>
              <a:rect l="0" t="0" r="0" b="0"/>
              <a:pathLst>
                <a:path w="64295" h="321471">
                  <a:moveTo>
                    <a:pt x="64294" y="0"/>
                  </a:moveTo>
                  <a:lnTo>
                    <a:pt x="60501" y="0"/>
                  </a:lnTo>
                  <a:lnTo>
                    <a:pt x="56523" y="2118"/>
                  </a:lnTo>
                  <a:lnTo>
                    <a:pt x="47501" y="9944"/>
                  </a:lnTo>
                  <a:lnTo>
                    <a:pt x="33327" y="43737"/>
                  </a:lnTo>
                  <a:lnTo>
                    <a:pt x="23810" y="78108"/>
                  </a:lnTo>
                  <a:lnTo>
                    <a:pt x="17462" y="110809"/>
                  </a:lnTo>
                  <a:lnTo>
                    <a:pt x="14434" y="145633"/>
                  </a:lnTo>
                  <a:lnTo>
                    <a:pt x="8863" y="180294"/>
                  </a:lnTo>
                  <a:lnTo>
                    <a:pt x="2979" y="211819"/>
                  </a:lnTo>
                  <a:lnTo>
                    <a:pt x="882" y="245148"/>
                  </a:lnTo>
                  <a:lnTo>
                    <a:pt x="262" y="274691"/>
                  </a:lnTo>
                  <a:lnTo>
                    <a:pt x="35" y="310018"/>
                  </a:lnTo>
                  <a:lnTo>
                    <a:pt x="0" y="32147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7" name="SMARTInkShape-449"/>
            <p:cNvSpPr/>
            <p:nvPr/>
          </p:nvSpPr>
          <p:spPr>
            <a:xfrm>
              <a:off x="7179469" y="5600700"/>
              <a:ext cx="185738" cy="85726"/>
            </a:xfrm>
            <a:custGeom>
              <a:avLst/>
              <a:gdLst/>
              <a:ahLst/>
              <a:cxnLst/>
              <a:rect l="0" t="0" r="0" b="0"/>
              <a:pathLst>
                <a:path w="185738" h="85726">
                  <a:moveTo>
                    <a:pt x="0" y="0"/>
                  </a:moveTo>
                  <a:lnTo>
                    <a:pt x="0" y="6152"/>
                  </a:lnTo>
                  <a:lnTo>
                    <a:pt x="10612" y="13445"/>
                  </a:lnTo>
                  <a:lnTo>
                    <a:pt x="23292" y="27232"/>
                  </a:lnTo>
                  <a:lnTo>
                    <a:pt x="55823" y="48399"/>
                  </a:lnTo>
                  <a:lnTo>
                    <a:pt x="91262" y="64153"/>
                  </a:lnTo>
                  <a:lnTo>
                    <a:pt x="126957" y="78569"/>
                  </a:lnTo>
                  <a:lnTo>
                    <a:pt x="142392" y="83605"/>
                  </a:lnTo>
                  <a:lnTo>
                    <a:pt x="177954" y="85670"/>
                  </a:lnTo>
                  <a:lnTo>
                    <a:pt x="185737" y="85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8" name="SMARTInkShape-450"/>
            <p:cNvSpPr/>
            <p:nvPr/>
          </p:nvSpPr>
          <p:spPr>
            <a:xfrm>
              <a:off x="7273330" y="5664995"/>
              <a:ext cx="6152" cy="7144"/>
            </a:xfrm>
            <a:custGeom>
              <a:avLst/>
              <a:gdLst/>
              <a:ahLst/>
              <a:cxnLst/>
              <a:rect l="0" t="0" r="0" b="0"/>
              <a:pathLst>
                <a:path w="6152" h="7144">
                  <a:moveTo>
                    <a:pt x="6151" y="0"/>
                  </a:moveTo>
                  <a:lnTo>
                    <a:pt x="0" y="0"/>
                  </a:lnTo>
                  <a:lnTo>
                    <a:pt x="6151" y="71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44" name="SMARTInkShape-Group69"/>
          <p:cNvGrpSpPr/>
          <p:nvPr/>
        </p:nvGrpSpPr>
        <p:grpSpPr>
          <a:xfrm>
            <a:off x="7372361" y="4679458"/>
            <a:ext cx="621496" cy="356888"/>
            <a:chOff x="7372361" y="4679458"/>
            <a:chExt cx="621496" cy="356888"/>
          </a:xfrm>
        </p:grpSpPr>
        <p:sp>
          <p:nvSpPr>
            <p:cNvPr id="240" name="SMARTInkShape-451"/>
            <p:cNvSpPr/>
            <p:nvPr/>
          </p:nvSpPr>
          <p:spPr>
            <a:xfrm>
              <a:off x="7829739" y="4679458"/>
              <a:ext cx="164118" cy="221031"/>
            </a:xfrm>
            <a:custGeom>
              <a:avLst/>
              <a:gdLst/>
              <a:ahLst/>
              <a:cxnLst/>
              <a:rect l="0" t="0" r="0" b="0"/>
              <a:pathLst>
                <a:path w="164118" h="221031">
                  <a:moveTo>
                    <a:pt x="164117" y="13986"/>
                  </a:moveTo>
                  <a:lnTo>
                    <a:pt x="153268" y="13986"/>
                  </a:lnTo>
                  <a:lnTo>
                    <a:pt x="149241" y="11869"/>
                  </a:lnTo>
                  <a:lnTo>
                    <a:pt x="144805" y="9076"/>
                  </a:lnTo>
                  <a:lnTo>
                    <a:pt x="135490" y="7283"/>
                  </a:lnTo>
                  <a:lnTo>
                    <a:pt x="133126" y="7136"/>
                  </a:lnTo>
                  <a:lnTo>
                    <a:pt x="128383" y="4856"/>
                  </a:lnTo>
                  <a:lnTo>
                    <a:pt x="123629" y="1990"/>
                  </a:lnTo>
                  <a:lnTo>
                    <a:pt x="115696" y="378"/>
                  </a:lnTo>
                  <a:lnTo>
                    <a:pt x="107937" y="0"/>
                  </a:lnTo>
                  <a:lnTo>
                    <a:pt x="101313" y="1949"/>
                  </a:lnTo>
                  <a:lnTo>
                    <a:pt x="73556" y="19630"/>
                  </a:lnTo>
                  <a:lnTo>
                    <a:pt x="48014" y="46022"/>
                  </a:lnTo>
                  <a:lnTo>
                    <a:pt x="26118" y="80818"/>
                  </a:lnTo>
                  <a:lnTo>
                    <a:pt x="12046" y="114332"/>
                  </a:lnTo>
                  <a:lnTo>
                    <a:pt x="1971" y="144107"/>
                  </a:lnTo>
                  <a:lnTo>
                    <a:pt x="0" y="177799"/>
                  </a:lnTo>
                  <a:lnTo>
                    <a:pt x="688" y="186804"/>
                  </a:lnTo>
                  <a:lnTo>
                    <a:pt x="3641" y="193452"/>
                  </a:lnTo>
                  <a:lnTo>
                    <a:pt x="23661" y="216352"/>
                  </a:lnTo>
                  <a:lnTo>
                    <a:pt x="30519" y="219021"/>
                  </a:lnTo>
                  <a:lnTo>
                    <a:pt x="55698" y="221030"/>
                  </a:lnTo>
                  <a:lnTo>
                    <a:pt x="91320" y="214301"/>
                  </a:lnTo>
                  <a:lnTo>
                    <a:pt x="117214" y="213234"/>
                  </a:lnTo>
                  <a:lnTo>
                    <a:pt x="138564" y="207310"/>
                  </a:lnTo>
                  <a:lnTo>
                    <a:pt x="149830" y="2068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1" name="SMARTInkShape-452"/>
            <p:cNvSpPr/>
            <p:nvPr/>
          </p:nvSpPr>
          <p:spPr>
            <a:xfrm>
              <a:off x="7700963" y="4700588"/>
              <a:ext cx="128588" cy="207044"/>
            </a:xfrm>
            <a:custGeom>
              <a:avLst/>
              <a:gdLst/>
              <a:ahLst/>
              <a:cxnLst/>
              <a:rect l="0" t="0" r="0" b="0"/>
              <a:pathLst>
                <a:path w="128588" h="207044">
                  <a:moveTo>
                    <a:pt x="14287" y="0"/>
                  </a:moveTo>
                  <a:lnTo>
                    <a:pt x="14287" y="16792"/>
                  </a:lnTo>
                  <a:lnTo>
                    <a:pt x="7805" y="50439"/>
                  </a:lnTo>
                  <a:lnTo>
                    <a:pt x="7230" y="79735"/>
                  </a:lnTo>
                  <a:lnTo>
                    <a:pt x="1500" y="114451"/>
                  </a:lnTo>
                  <a:lnTo>
                    <a:pt x="131" y="149404"/>
                  </a:lnTo>
                  <a:lnTo>
                    <a:pt x="3" y="185094"/>
                  </a:lnTo>
                  <a:lnTo>
                    <a:pt x="0" y="195135"/>
                  </a:lnTo>
                  <a:lnTo>
                    <a:pt x="2116" y="199968"/>
                  </a:lnTo>
                  <a:lnTo>
                    <a:pt x="6150" y="205746"/>
                  </a:lnTo>
                  <a:lnTo>
                    <a:pt x="8818" y="206537"/>
                  </a:lnTo>
                  <a:lnTo>
                    <a:pt x="16999" y="207043"/>
                  </a:lnTo>
                  <a:lnTo>
                    <a:pt x="21578" y="204996"/>
                  </a:lnTo>
                  <a:lnTo>
                    <a:pt x="26259" y="202234"/>
                  </a:lnTo>
                  <a:lnTo>
                    <a:pt x="58826" y="191244"/>
                  </a:lnTo>
                  <a:lnTo>
                    <a:pt x="69817" y="185252"/>
                  </a:lnTo>
                  <a:lnTo>
                    <a:pt x="83924" y="174561"/>
                  </a:lnTo>
                  <a:lnTo>
                    <a:pt x="116626" y="166621"/>
                  </a:lnTo>
                  <a:lnTo>
                    <a:pt x="128587" y="1643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2" name="SMARTInkShape-453"/>
            <p:cNvSpPr/>
            <p:nvPr/>
          </p:nvSpPr>
          <p:spPr>
            <a:xfrm>
              <a:off x="7536686" y="4736314"/>
              <a:ext cx="121415" cy="171404"/>
            </a:xfrm>
            <a:custGeom>
              <a:avLst/>
              <a:gdLst/>
              <a:ahLst/>
              <a:cxnLst/>
              <a:rect l="0" t="0" r="0" b="0"/>
              <a:pathLst>
                <a:path w="121415" h="171404">
                  <a:moveTo>
                    <a:pt x="71408" y="7136"/>
                  </a:moveTo>
                  <a:lnTo>
                    <a:pt x="71408" y="985"/>
                  </a:lnTo>
                  <a:lnTo>
                    <a:pt x="71408" y="7136"/>
                  </a:lnTo>
                  <a:lnTo>
                    <a:pt x="67615" y="7136"/>
                  </a:lnTo>
                  <a:lnTo>
                    <a:pt x="66498" y="6342"/>
                  </a:lnTo>
                  <a:lnTo>
                    <a:pt x="65753" y="5019"/>
                  </a:lnTo>
                  <a:lnTo>
                    <a:pt x="64559" y="985"/>
                  </a:lnTo>
                  <a:lnTo>
                    <a:pt x="62278" y="434"/>
                  </a:lnTo>
                  <a:lnTo>
                    <a:pt x="47267" y="0"/>
                  </a:lnTo>
                  <a:lnTo>
                    <a:pt x="45788" y="791"/>
                  </a:lnTo>
                  <a:lnTo>
                    <a:pt x="44803" y="2112"/>
                  </a:lnTo>
                  <a:lnTo>
                    <a:pt x="42915" y="5697"/>
                  </a:lnTo>
                  <a:lnTo>
                    <a:pt x="26074" y="27634"/>
                  </a:lnTo>
                  <a:lnTo>
                    <a:pt x="11580" y="62237"/>
                  </a:lnTo>
                  <a:lnTo>
                    <a:pt x="3713" y="94301"/>
                  </a:lnTo>
                  <a:lnTo>
                    <a:pt x="190" y="129973"/>
                  </a:lnTo>
                  <a:lnTo>
                    <a:pt x="0" y="148597"/>
                  </a:lnTo>
                  <a:lnTo>
                    <a:pt x="2100" y="155468"/>
                  </a:lnTo>
                  <a:lnTo>
                    <a:pt x="4885" y="161168"/>
                  </a:lnTo>
                  <a:lnTo>
                    <a:pt x="6123" y="166346"/>
                  </a:lnTo>
                  <a:lnTo>
                    <a:pt x="9629" y="168046"/>
                  </a:lnTo>
                  <a:lnTo>
                    <a:pt x="44430" y="171310"/>
                  </a:lnTo>
                  <a:lnTo>
                    <a:pt x="55918" y="171403"/>
                  </a:lnTo>
                  <a:lnTo>
                    <a:pt x="62671" y="169308"/>
                  </a:lnTo>
                  <a:lnTo>
                    <a:pt x="68318" y="166525"/>
                  </a:lnTo>
                  <a:lnTo>
                    <a:pt x="91841" y="160593"/>
                  </a:lnTo>
                  <a:lnTo>
                    <a:pt x="106682" y="151954"/>
                  </a:lnTo>
                  <a:lnTo>
                    <a:pt x="111691" y="150080"/>
                  </a:lnTo>
                  <a:lnTo>
                    <a:pt x="121414" y="1428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3" name="SMARTInkShape-454"/>
            <p:cNvSpPr/>
            <p:nvPr/>
          </p:nvSpPr>
          <p:spPr>
            <a:xfrm>
              <a:off x="7372361" y="4800608"/>
              <a:ext cx="164296" cy="235738"/>
            </a:xfrm>
            <a:custGeom>
              <a:avLst/>
              <a:gdLst/>
              <a:ahLst/>
              <a:cxnLst/>
              <a:rect l="0" t="0" r="0" b="0"/>
              <a:pathLst>
                <a:path w="164296" h="235738">
                  <a:moveTo>
                    <a:pt x="164295" y="7136"/>
                  </a:moveTo>
                  <a:lnTo>
                    <a:pt x="160502" y="7136"/>
                  </a:lnTo>
                  <a:lnTo>
                    <a:pt x="159385" y="6342"/>
                  </a:lnTo>
                  <a:lnTo>
                    <a:pt x="158641" y="5019"/>
                  </a:lnTo>
                  <a:lnTo>
                    <a:pt x="158144" y="3344"/>
                  </a:lnTo>
                  <a:lnTo>
                    <a:pt x="157020" y="2226"/>
                  </a:lnTo>
                  <a:lnTo>
                    <a:pt x="153653" y="985"/>
                  </a:lnTo>
                  <a:lnTo>
                    <a:pt x="126187" y="0"/>
                  </a:lnTo>
                  <a:lnTo>
                    <a:pt x="94788" y="8811"/>
                  </a:lnTo>
                  <a:lnTo>
                    <a:pt x="61698" y="31954"/>
                  </a:lnTo>
                  <a:lnTo>
                    <a:pt x="27586" y="65295"/>
                  </a:lnTo>
                  <a:lnTo>
                    <a:pt x="7188" y="98020"/>
                  </a:lnTo>
                  <a:lnTo>
                    <a:pt x="3188" y="103885"/>
                  </a:lnTo>
                  <a:lnTo>
                    <a:pt x="410" y="112765"/>
                  </a:lnTo>
                  <a:lnTo>
                    <a:pt x="0" y="124894"/>
                  </a:lnTo>
                  <a:lnTo>
                    <a:pt x="791" y="126123"/>
                  </a:lnTo>
                  <a:lnTo>
                    <a:pt x="2111" y="126942"/>
                  </a:lnTo>
                  <a:lnTo>
                    <a:pt x="3785" y="127488"/>
                  </a:lnTo>
                  <a:lnTo>
                    <a:pt x="39114" y="121835"/>
                  </a:lnTo>
                  <a:lnTo>
                    <a:pt x="73215" y="121471"/>
                  </a:lnTo>
                  <a:lnTo>
                    <a:pt x="84921" y="122245"/>
                  </a:lnTo>
                  <a:lnTo>
                    <a:pt x="119253" y="134437"/>
                  </a:lnTo>
                  <a:lnTo>
                    <a:pt x="126549" y="137268"/>
                  </a:lnTo>
                  <a:lnTo>
                    <a:pt x="147547" y="154834"/>
                  </a:lnTo>
                  <a:lnTo>
                    <a:pt x="155730" y="162895"/>
                  </a:lnTo>
                  <a:lnTo>
                    <a:pt x="156520" y="165791"/>
                  </a:lnTo>
                  <a:lnTo>
                    <a:pt x="157027" y="174118"/>
                  </a:lnTo>
                  <a:lnTo>
                    <a:pt x="155481" y="175608"/>
                  </a:lnTo>
                  <a:lnTo>
                    <a:pt x="143710" y="180114"/>
                  </a:lnTo>
                  <a:lnTo>
                    <a:pt x="111662" y="197695"/>
                  </a:lnTo>
                  <a:lnTo>
                    <a:pt x="78556" y="214308"/>
                  </a:lnTo>
                  <a:lnTo>
                    <a:pt x="45231" y="230972"/>
                  </a:lnTo>
                  <a:lnTo>
                    <a:pt x="31886" y="234795"/>
                  </a:lnTo>
                  <a:lnTo>
                    <a:pt x="7133" y="2357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45" name="SMARTInkShape-455"/>
          <p:cNvSpPr/>
          <p:nvPr/>
        </p:nvSpPr>
        <p:spPr>
          <a:xfrm>
            <a:off x="7136636" y="4736306"/>
            <a:ext cx="1428681" cy="1371600"/>
          </a:xfrm>
          <a:custGeom>
            <a:avLst/>
            <a:gdLst/>
            <a:ahLst/>
            <a:cxnLst/>
            <a:rect l="0" t="0" r="0" b="0"/>
            <a:pathLst>
              <a:path w="1428681" h="1371600">
                <a:moveTo>
                  <a:pt x="1114395" y="135732"/>
                </a:moveTo>
                <a:lnTo>
                  <a:pt x="1114395" y="139524"/>
                </a:lnTo>
                <a:lnTo>
                  <a:pt x="1113602" y="139847"/>
                </a:lnTo>
                <a:lnTo>
                  <a:pt x="1107120" y="136197"/>
                </a:lnTo>
                <a:lnTo>
                  <a:pt x="1103753" y="135938"/>
                </a:lnTo>
                <a:lnTo>
                  <a:pt x="1102539" y="135076"/>
                </a:lnTo>
                <a:lnTo>
                  <a:pt x="1101728" y="133707"/>
                </a:lnTo>
                <a:lnTo>
                  <a:pt x="1101188" y="132000"/>
                </a:lnTo>
                <a:lnTo>
                  <a:pt x="1100034" y="130863"/>
                </a:lnTo>
                <a:lnTo>
                  <a:pt x="1092896" y="127994"/>
                </a:lnTo>
                <a:lnTo>
                  <a:pt x="1083117" y="118671"/>
                </a:lnTo>
                <a:lnTo>
                  <a:pt x="1080650" y="114126"/>
                </a:lnTo>
                <a:lnTo>
                  <a:pt x="1079992" y="111803"/>
                </a:lnTo>
                <a:lnTo>
                  <a:pt x="1077966" y="110254"/>
                </a:lnTo>
                <a:lnTo>
                  <a:pt x="1069117" y="107281"/>
                </a:lnTo>
                <a:lnTo>
                  <a:pt x="1067542" y="105652"/>
                </a:lnTo>
                <a:lnTo>
                  <a:pt x="1061219" y="97334"/>
                </a:lnTo>
                <a:lnTo>
                  <a:pt x="1054630" y="90400"/>
                </a:lnTo>
                <a:lnTo>
                  <a:pt x="1049998" y="87803"/>
                </a:lnTo>
                <a:lnTo>
                  <a:pt x="1036764" y="82343"/>
                </a:lnTo>
                <a:lnTo>
                  <a:pt x="1023772" y="74415"/>
                </a:lnTo>
                <a:lnTo>
                  <a:pt x="1008858" y="69909"/>
                </a:lnTo>
                <a:lnTo>
                  <a:pt x="980722" y="54679"/>
                </a:lnTo>
                <a:lnTo>
                  <a:pt x="946292" y="46625"/>
                </a:lnTo>
                <a:lnTo>
                  <a:pt x="913043" y="39401"/>
                </a:lnTo>
                <a:lnTo>
                  <a:pt x="877542" y="36042"/>
                </a:lnTo>
                <a:lnTo>
                  <a:pt x="842787" y="35762"/>
                </a:lnTo>
                <a:lnTo>
                  <a:pt x="810537" y="39520"/>
                </a:lnTo>
                <a:lnTo>
                  <a:pt x="779296" y="42996"/>
                </a:lnTo>
                <a:lnTo>
                  <a:pt x="748077" y="48386"/>
                </a:lnTo>
                <a:lnTo>
                  <a:pt x="715364" y="53479"/>
                </a:lnTo>
                <a:lnTo>
                  <a:pt x="681062" y="62128"/>
                </a:lnTo>
                <a:lnTo>
                  <a:pt x="648416" y="71480"/>
                </a:lnTo>
                <a:lnTo>
                  <a:pt x="620992" y="78594"/>
                </a:lnTo>
                <a:lnTo>
                  <a:pt x="592758" y="87846"/>
                </a:lnTo>
                <a:lnTo>
                  <a:pt x="564284" y="98524"/>
                </a:lnTo>
                <a:lnTo>
                  <a:pt x="535739" y="108832"/>
                </a:lnTo>
                <a:lnTo>
                  <a:pt x="507173" y="121940"/>
                </a:lnTo>
                <a:lnTo>
                  <a:pt x="478601" y="133762"/>
                </a:lnTo>
                <a:lnTo>
                  <a:pt x="444294" y="148660"/>
                </a:lnTo>
                <a:lnTo>
                  <a:pt x="408883" y="166889"/>
                </a:lnTo>
                <a:lnTo>
                  <a:pt x="380774" y="181035"/>
                </a:lnTo>
                <a:lnTo>
                  <a:pt x="352337" y="195281"/>
                </a:lnTo>
                <a:lnTo>
                  <a:pt x="324597" y="210349"/>
                </a:lnTo>
                <a:lnTo>
                  <a:pt x="291371" y="236373"/>
                </a:lnTo>
                <a:lnTo>
                  <a:pt x="258261" y="260651"/>
                </a:lnTo>
                <a:lnTo>
                  <a:pt x="228790" y="285643"/>
                </a:lnTo>
                <a:lnTo>
                  <a:pt x="200039" y="308806"/>
                </a:lnTo>
                <a:lnTo>
                  <a:pt x="165076" y="343114"/>
                </a:lnTo>
                <a:lnTo>
                  <a:pt x="134709" y="378647"/>
                </a:lnTo>
                <a:lnTo>
                  <a:pt x="112634" y="412109"/>
                </a:lnTo>
                <a:lnTo>
                  <a:pt x="92986" y="444589"/>
                </a:lnTo>
                <a:lnTo>
                  <a:pt x="73818" y="477551"/>
                </a:lnTo>
                <a:lnTo>
                  <a:pt x="55538" y="512696"/>
                </a:lnTo>
                <a:lnTo>
                  <a:pt x="41344" y="548096"/>
                </a:lnTo>
                <a:lnTo>
                  <a:pt x="27282" y="582047"/>
                </a:lnTo>
                <a:lnTo>
                  <a:pt x="19352" y="609903"/>
                </a:lnTo>
                <a:lnTo>
                  <a:pt x="10354" y="642851"/>
                </a:lnTo>
                <a:lnTo>
                  <a:pt x="7280" y="669811"/>
                </a:lnTo>
                <a:lnTo>
                  <a:pt x="1649" y="705249"/>
                </a:lnTo>
                <a:lnTo>
                  <a:pt x="302" y="739207"/>
                </a:lnTo>
                <a:lnTo>
                  <a:pt x="69" y="767065"/>
                </a:lnTo>
                <a:lnTo>
                  <a:pt x="0" y="795427"/>
                </a:lnTo>
                <a:lnTo>
                  <a:pt x="769" y="828546"/>
                </a:lnTo>
                <a:lnTo>
                  <a:pt x="5626" y="862722"/>
                </a:lnTo>
                <a:lnTo>
                  <a:pt x="10613" y="896431"/>
                </a:lnTo>
                <a:lnTo>
                  <a:pt x="19241" y="927961"/>
                </a:lnTo>
                <a:lnTo>
                  <a:pt x="30706" y="957119"/>
                </a:lnTo>
                <a:lnTo>
                  <a:pt x="47732" y="992169"/>
                </a:lnTo>
                <a:lnTo>
                  <a:pt x="69358" y="1022547"/>
                </a:lnTo>
                <a:lnTo>
                  <a:pt x="87228" y="1051752"/>
                </a:lnTo>
                <a:lnTo>
                  <a:pt x="114619" y="1085270"/>
                </a:lnTo>
                <a:lnTo>
                  <a:pt x="145048" y="1117340"/>
                </a:lnTo>
                <a:lnTo>
                  <a:pt x="174580" y="1152634"/>
                </a:lnTo>
                <a:lnTo>
                  <a:pt x="193788" y="1170725"/>
                </a:lnTo>
                <a:lnTo>
                  <a:pt x="219495" y="1188987"/>
                </a:lnTo>
                <a:lnTo>
                  <a:pt x="230887" y="1199951"/>
                </a:lnTo>
                <a:lnTo>
                  <a:pt x="260802" y="1219958"/>
                </a:lnTo>
                <a:lnTo>
                  <a:pt x="293345" y="1243112"/>
                </a:lnTo>
                <a:lnTo>
                  <a:pt x="323737" y="1261929"/>
                </a:lnTo>
                <a:lnTo>
                  <a:pt x="357460" y="1283790"/>
                </a:lnTo>
                <a:lnTo>
                  <a:pt x="389908" y="1297693"/>
                </a:lnTo>
                <a:lnTo>
                  <a:pt x="422158" y="1315721"/>
                </a:lnTo>
                <a:lnTo>
                  <a:pt x="457263" y="1328592"/>
                </a:lnTo>
                <a:lnTo>
                  <a:pt x="489556" y="1338234"/>
                </a:lnTo>
                <a:lnTo>
                  <a:pt x="522514" y="1348049"/>
                </a:lnTo>
                <a:lnTo>
                  <a:pt x="554039" y="1353542"/>
                </a:lnTo>
                <a:lnTo>
                  <a:pt x="588950" y="1362471"/>
                </a:lnTo>
                <a:lnTo>
                  <a:pt x="620696" y="1367856"/>
                </a:lnTo>
                <a:lnTo>
                  <a:pt x="654976" y="1371106"/>
                </a:lnTo>
                <a:lnTo>
                  <a:pt x="686418" y="1371535"/>
                </a:lnTo>
                <a:lnTo>
                  <a:pt x="721574" y="1371592"/>
                </a:lnTo>
                <a:lnTo>
                  <a:pt x="757219" y="1371599"/>
                </a:lnTo>
                <a:lnTo>
                  <a:pt x="778642" y="1369483"/>
                </a:lnTo>
                <a:lnTo>
                  <a:pt x="814359" y="1364325"/>
                </a:lnTo>
                <a:lnTo>
                  <a:pt x="850077" y="1354601"/>
                </a:lnTo>
                <a:lnTo>
                  <a:pt x="885795" y="1342982"/>
                </a:lnTo>
                <a:lnTo>
                  <a:pt x="920720" y="1330320"/>
                </a:lnTo>
                <a:lnTo>
                  <a:pt x="946551" y="1315939"/>
                </a:lnTo>
                <a:lnTo>
                  <a:pt x="968355" y="1305631"/>
                </a:lnTo>
                <a:lnTo>
                  <a:pt x="1000619" y="1283273"/>
                </a:lnTo>
                <a:lnTo>
                  <a:pt x="1035883" y="1259652"/>
                </a:lnTo>
                <a:lnTo>
                  <a:pt x="1065887" y="1237982"/>
                </a:lnTo>
                <a:lnTo>
                  <a:pt x="1084147" y="1227235"/>
                </a:lnTo>
                <a:lnTo>
                  <a:pt x="1099612" y="1211879"/>
                </a:lnTo>
                <a:lnTo>
                  <a:pt x="1116365" y="1194365"/>
                </a:lnTo>
                <a:lnTo>
                  <a:pt x="1149660" y="1162435"/>
                </a:lnTo>
                <a:lnTo>
                  <a:pt x="1166384" y="1144525"/>
                </a:lnTo>
                <a:lnTo>
                  <a:pt x="1199667" y="1108905"/>
                </a:lnTo>
                <a:lnTo>
                  <a:pt x="1223873" y="1077980"/>
                </a:lnTo>
                <a:lnTo>
                  <a:pt x="1247737" y="1046684"/>
                </a:lnTo>
                <a:lnTo>
                  <a:pt x="1271557" y="1013959"/>
                </a:lnTo>
                <a:lnTo>
                  <a:pt x="1283728" y="990730"/>
                </a:lnTo>
                <a:lnTo>
                  <a:pt x="1298744" y="958229"/>
                </a:lnTo>
                <a:lnTo>
                  <a:pt x="1316204" y="928878"/>
                </a:lnTo>
                <a:lnTo>
                  <a:pt x="1330236" y="900151"/>
                </a:lnTo>
                <a:lnTo>
                  <a:pt x="1348059" y="871546"/>
                </a:lnTo>
                <a:lnTo>
                  <a:pt x="1361164" y="838055"/>
                </a:lnTo>
                <a:lnTo>
                  <a:pt x="1373513" y="807686"/>
                </a:lnTo>
                <a:lnTo>
                  <a:pt x="1387212" y="778756"/>
                </a:lnTo>
                <a:lnTo>
                  <a:pt x="1397561" y="750111"/>
                </a:lnTo>
                <a:lnTo>
                  <a:pt x="1407249" y="721522"/>
                </a:lnTo>
                <a:lnTo>
                  <a:pt x="1412304" y="700089"/>
                </a:lnTo>
                <a:lnTo>
                  <a:pt x="1417805" y="671514"/>
                </a:lnTo>
                <a:lnTo>
                  <a:pt x="1421080" y="637911"/>
                </a:lnTo>
                <a:lnTo>
                  <a:pt x="1426420" y="606557"/>
                </a:lnTo>
                <a:lnTo>
                  <a:pt x="1428417" y="571413"/>
                </a:lnTo>
                <a:lnTo>
                  <a:pt x="1428680" y="535770"/>
                </a:lnTo>
                <a:lnTo>
                  <a:pt x="1427922" y="504971"/>
                </a:lnTo>
                <a:lnTo>
                  <a:pt x="1423065" y="476073"/>
                </a:lnTo>
                <a:lnTo>
                  <a:pt x="1421871" y="443819"/>
                </a:lnTo>
                <a:lnTo>
                  <a:pt x="1415961" y="409430"/>
                </a:lnTo>
                <a:lnTo>
                  <a:pt x="1408931" y="377973"/>
                </a:lnTo>
                <a:lnTo>
                  <a:pt x="1397667" y="346608"/>
                </a:lnTo>
                <a:lnTo>
                  <a:pt x="1392336" y="326493"/>
                </a:lnTo>
                <a:lnTo>
                  <a:pt x="1371880" y="292910"/>
                </a:lnTo>
                <a:lnTo>
                  <a:pt x="1355193" y="264321"/>
                </a:lnTo>
                <a:lnTo>
                  <a:pt x="1333766" y="230982"/>
                </a:lnTo>
                <a:lnTo>
                  <a:pt x="1322622" y="216694"/>
                </a:lnTo>
                <a:lnTo>
                  <a:pt x="1290991" y="184473"/>
                </a:lnTo>
                <a:lnTo>
                  <a:pt x="1270981" y="165943"/>
                </a:lnTo>
                <a:lnTo>
                  <a:pt x="1262570" y="159478"/>
                </a:lnTo>
                <a:lnTo>
                  <a:pt x="1248586" y="144508"/>
                </a:lnTo>
                <a:lnTo>
                  <a:pt x="1226905" y="130390"/>
                </a:lnTo>
                <a:lnTo>
                  <a:pt x="1212878" y="115832"/>
                </a:lnTo>
                <a:lnTo>
                  <a:pt x="1177821" y="90401"/>
                </a:lnTo>
                <a:lnTo>
                  <a:pt x="1144876" y="66735"/>
                </a:lnTo>
                <a:lnTo>
                  <a:pt x="1109706" y="44452"/>
                </a:lnTo>
                <a:lnTo>
                  <a:pt x="1088939" y="25269"/>
                </a:lnTo>
                <a:lnTo>
                  <a:pt x="1058747" y="9141"/>
                </a:lnTo>
                <a:lnTo>
                  <a:pt x="1053150" y="7238"/>
                </a:lnTo>
                <a:lnTo>
                  <a:pt x="1045537" y="2497"/>
                </a:lnTo>
                <a:lnTo>
                  <a:pt x="1038254" y="740"/>
                </a:lnTo>
                <a:lnTo>
                  <a:pt x="102867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6" name="SMARTInkShape-456"/>
          <p:cNvSpPr/>
          <p:nvPr/>
        </p:nvSpPr>
        <p:spPr>
          <a:xfrm>
            <a:off x="7486737" y="3879056"/>
            <a:ext cx="113918" cy="892970"/>
          </a:xfrm>
          <a:custGeom>
            <a:avLst/>
            <a:gdLst/>
            <a:ahLst/>
            <a:cxnLst/>
            <a:rect l="0" t="0" r="0" b="0"/>
            <a:pathLst>
              <a:path w="113918" h="892970">
                <a:moveTo>
                  <a:pt x="14201" y="0"/>
                </a:moveTo>
                <a:lnTo>
                  <a:pt x="14201" y="33420"/>
                </a:lnTo>
                <a:lnTo>
                  <a:pt x="14201" y="52683"/>
                </a:lnTo>
                <a:lnTo>
                  <a:pt x="12084" y="57281"/>
                </a:lnTo>
                <a:lnTo>
                  <a:pt x="9291" y="61971"/>
                </a:lnTo>
                <a:lnTo>
                  <a:pt x="7498" y="71449"/>
                </a:lnTo>
                <a:lnTo>
                  <a:pt x="7060" y="105667"/>
                </a:lnTo>
                <a:lnTo>
                  <a:pt x="7057" y="140906"/>
                </a:lnTo>
                <a:lnTo>
                  <a:pt x="7057" y="176612"/>
                </a:lnTo>
                <a:lnTo>
                  <a:pt x="6263" y="208958"/>
                </a:lnTo>
                <a:lnTo>
                  <a:pt x="1402" y="222986"/>
                </a:lnTo>
                <a:lnTo>
                  <a:pt x="0" y="251091"/>
                </a:lnTo>
                <a:lnTo>
                  <a:pt x="6619" y="285884"/>
                </a:lnTo>
                <a:lnTo>
                  <a:pt x="7040" y="318946"/>
                </a:lnTo>
                <a:lnTo>
                  <a:pt x="7056" y="351101"/>
                </a:lnTo>
                <a:lnTo>
                  <a:pt x="13759" y="385897"/>
                </a:lnTo>
                <a:lnTo>
                  <a:pt x="14175" y="416750"/>
                </a:lnTo>
                <a:lnTo>
                  <a:pt x="20681" y="452300"/>
                </a:lnTo>
                <a:lnTo>
                  <a:pt x="21941" y="466685"/>
                </a:lnTo>
                <a:lnTo>
                  <a:pt x="30151" y="500060"/>
                </a:lnTo>
                <a:lnTo>
                  <a:pt x="34008" y="514349"/>
                </a:lnTo>
                <a:lnTo>
                  <a:pt x="35536" y="547688"/>
                </a:lnTo>
                <a:lnTo>
                  <a:pt x="36407" y="566738"/>
                </a:lnTo>
                <a:lnTo>
                  <a:pt x="42112" y="595313"/>
                </a:lnTo>
                <a:lnTo>
                  <a:pt x="43511" y="618978"/>
                </a:lnTo>
                <a:lnTo>
                  <a:pt x="51591" y="642441"/>
                </a:lnTo>
                <a:lnTo>
                  <a:pt x="54631" y="647480"/>
                </a:lnTo>
                <a:lnTo>
                  <a:pt x="56582" y="657181"/>
                </a:lnTo>
                <a:lnTo>
                  <a:pt x="56743" y="659577"/>
                </a:lnTo>
                <a:lnTo>
                  <a:pt x="59037" y="664356"/>
                </a:lnTo>
                <a:lnTo>
                  <a:pt x="61909" y="669126"/>
                </a:lnTo>
                <a:lnTo>
                  <a:pt x="71423" y="697045"/>
                </a:lnTo>
                <a:lnTo>
                  <a:pt x="76863" y="707101"/>
                </a:lnTo>
                <a:lnTo>
                  <a:pt x="77407" y="709526"/>
                </a:lnTo>
                <a:lnTo>
                  <a:pt x="90332" y="734217"/>
                </a:lnTo>
                <a:lnTo>
                  <a:pt x="98394" y="769905"/>
                </a:lnTo>
                <a:lnTo>
                  <a:pt x="100660" y="796994"/>
                </a:lnTo>
                <a:lnTo>
                  <a:pt x="105568" y="807101"/>
                </a:lnTo>
                <a:lnTo>
                  <a:pt x="107805" y="826289"/>
                </a:lnTo>
                <a:lnTo>
                  <a:pt x="112712" y="835818"/>
                </a:lnTo>
                <a:lnTo>
                  <a:pt x="113917" y="849136"/>
                </a:lnTo>
                <a:lnTo>
                  <a:pt x="111964" y="855760"/>
                </a:lnTo>
                <a:lnTo>
                  <a:pt x="109244" y="861351"/>
                </a:lnTo>
                <a:lnTo>
                  <a:pt x="107355" y="873832"/>
                </a:lnTo>
                <a:lnTo>
                  <a:pt x="107069" y="8929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51" name="SMARTInkShape-Group72"/>
          <p:cNvGrpSpPr/>
          <p:nvPr/>
        </p:nvGrpSpPr>
        <p:grpSpPr>
          <a:xfrm>
            <a:off x="7986831" y="4107656"/>
            <a:ext cx="528520" cy="427779"/>
            <a:chOff x="7986831" y="4107656"/>
            <a:chExt cx="528520" cy="427779"/>
          </a:xfrm>
        </p:grpSpPr>
        <p:sp>
          <p:nvSpPr>
            <p:cNvPr id="247" name="SMARTInkShape-457"/>
            <p:cNvSpPr/>
            <p:nvPr/>
          </p:nvSpPr>
          <p:spPr>
            <a:xfrm>
              <a:off x="8508206" y="4393406"/>
              <a:ext cx="7145" cy="1"/>
            </a:xfrm>
            <a:custGeom>
              <a:avLst/>
              <a:gdLst/>
              <a:ahLst/>
              <a:cxnLst/>
              <a:rect l="0" t="0" r="0" b="0"/>
              <a:pathLst>
                <a:path w="7145" h="1">
                  <a:moveTo>
                    <a:pt x="7144"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8" name="SMARTInkShape-458"/>
            <p:cNvSpPr/>
            <p:nvPr/>
          </p:nvSpPr>
          <p:spPr>
            <a:xfrm>
              <a:off x="8322469" y="4208662"/>
              <a:ext cx="141367" cy="283338"/>
            </a:xfrm>
            <a:custGeom>
              <a:avLst/>
              <a:gdLst/>
              <a:ahLst/>
              <a:cxnLst/>
              <a:rect l="0" t="0" r="0" b="0"/>
              <a:pathLst>
                <a:path w="141367" h="283338">
                  <a:moveTo>
                    <a:pt x="135731" y="6151"/>
                  </a:moveTo>
                  <a:lnTo>
                    <a:pt x="135731" y="0"/>
                  </a:lnTo>
                  <a:lnTo>
                    <a:pt x="131938" y="3093"/>
                  </a:lnTo>
                  <a:lnTo>
                    <a:pt x="123546" y="12044"/>
                  </a:lnTo>
                  <a:lnTo>
                    <a:pt x="98900" y="43118"/>
                  </a:lnTo>
                  <a:lnTo>
                    <a:pt x="70193" y="77752"/>
                  </a:lnTo>
                  <a:lnTo>
                    <a:pt x="40040" y="109715"/>
                  </a:lnTo>
                  <a:lnTo>
                    <a:pt x="37639" y="115150"/>
                  </a:lnTo>
                  <a:lnTo>
                    <a:pt x="36287" y="122672"/>
                  </a:lnTo>
                  <a:lnTo>
                    <a:pt x="38088" y="127523"/>
                  </a:lnTo>
                  <a:lnTo>
                    <a:pt x="39679" y="129928"/>
                  </a:lnTo>
                  <a:lnTo>
                    <a:pt x="41534" y="131532"/>
                  </a:lnTo>
                  <a:lnTo>
                    <a:pt x="74125" y="147633"/>
                  </a:lnTo>
                  <a:lnTo>
                    <a:pt x="108138" y="172551"/>
                  </a:lnTo>
                  <a:lnTo>
                    <a:pt x="126914" y="192477"/>
                  </a:lnTo>
                  <a:lnTo>
                    <a:pt x="140611" y="212744"/>
                  </a:lnTo>
                  <a:lnTo>
                    <a:pt x="141366" y="215317"/>
                  </a:lnTo>
                  <a:lnTo>
                    <a:pt x="140087" y="222409"/>
                  </a:lnTo>
                  <a:lnTo>
                    <a:pt x="134717" y="239622"/>
                  </a:lnTo>
                  <a:lnTo>
                    <a:pt x="124494" y="251363"/>
                  </a:lnTo>
                  <a:lnTo>
                    <a:pt x="92769" y="270327"/>
                  </a:lnTo>
                  <a:lnTo>
                    <a:pt x="70006" y="279966"/>
                  </a:lnTo>
                  <a:lnTo>
                    <a:pt x="49582" y="283337"/>
                  </a:lnTo>
                  <a:lnTo>
                    <a:pt x="17049" y="278482"/>
                  </a:lnTo>
                  <a:lnTo>
                    <a:pt x="0" y="2776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9" name="SMARTInkShape-459"/>
            <p:cNvSpPr/>
            <p:nvPr/>
          </p:nvSpPr>
          <p:spPr>
            <a:xfrm>
              <a:off x="8244880" y="4479131"/>
              <a:ext cx="6152" cy="14289"/>
            </a:xfrm>
            <a:custGeom>
              <a:avLst/>
              <a:gdLst/>
              <a:ahLst/>
              <a:cxnLst/>
              <a:rect l="0" t="0" r="0" b="0"/>
              <a:pathLst>
                <a:path w="6152" h="14289">
                  <a:moveTo>
                    <a:pt x="6151" y="0"/>
                  </a:moveTo>
                  <a:lnTo>
                    <a:pt x="2358" y="0"/>
                  </a:lnTo>
                  <a:lnTo>
                    <a:pt x="1241" y="794"/>
                  </a:lnTo>
                  <a:lnTo>
                    <a:pt x="497" y="2117"/>
                  </a:lnTo>
                  <a:lnTo>
                    <a:pt x="0" y="3792"/>
                  </a:lnTo>
                  <a:lnTo>
                    <a:pt x="463" y="5703"/>
                  </a:lnTo>
                  <a:lnTo>
                    <a:pt x="6151" y="142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0" name="SMARTInkShape-460"/>
            <p:cNvSpPr/>
            <p:nvPr/>
          </p:nvSpPr>
          <p:spPr>
            <a:xfrm>
              <a:off x="7986831" y="4107656"/>
              <a:ext cx="192753" cy="427779"/>
            </a:xfrm>
            <a:custGeom>
              <a:avLst/>
              <a:gdLst/>
              <a:ahLst/>
              <a:cxnLst/>
              <a:rect l="0" t="0" r="0" b="0"/>
              <a:pathLst>
                <a:path w="192753" h="427779">
                  <a:moveTo>
                    <a:pt x="57032" y="0"/>
                  </a:moveTo>
                  <a:lnTo>
                    <a:pt x="46390" y="10642"/>
                  </a:lnTo>
                  <a:lnTo>
                    <a:pt x="40032" y="24585"/>
                  </a:lnTo>
                  <a:lnTo>
                    <a:pt x="34067" y="59682"/>
                  </a:lnTo>
                  <a:lnTo>
                    <a:pt x="25885" y="90709"/>
                  </a:lnTo>
                  <a:lnTo>
                    <a:pt x="19376" y="116515"/>
                  </a:lnTo>
                  <a:lnTo>
                    <a:pt x="16484" y="143860"/>
                  </a:lnTo>
                  <a:lnTo>
                    <a:pt x="13081" y="171888"/>
                  </a:lnTo>
                  <a:lnTo>
                    <a:pt x="8923" y="200220"/>
                  </a:lnTo>
                  <a:lnTo>
                    <a:pt x="4429" y="228687"/>
                  </a:lnTo>
                  <a:lnTo>
                    <a:pt x="1902" y="257214"/>
                  </a:lnTo>
                  <a:lnTo>
                    <a:pt x="780" y="284974"/>
                  </a:lnTo>
                  <a:lnTo>
                    <a:pt x="280" y="310541"/>
                  </a:lnTo>
                  <a:lnTo>
                    <a:pt x="0" y="343454"/>
                  </a:lnTo>
                  <a:lnTo>
                    <a:pt x="3709" y="373315"/>
                  </a:lnTo>
                  <a:lnTo>
                    <a:pt x="14360" y="405868"/>
                  </a:lnTo>
                  <a:lnTo>
                    <a:pt x="19810" y="415336"/>
                  </a:lnTo>
                  <a:lnTo>
                    <a:pt x="27524" y="422190"/>
                  </a:lnTo>
                  <a:lnTo>
                    <a:pt x="34127" y="425765"/>
                  </a:lnTo>
                  <a:lnTo>
                    <a:pt x="44425" y="427778"/>
                  </a:lnTo>
                  <a:lnTo>
                    <a:pt x="53016" y="427455"/>
                  </a:lnTo>
                  <a:lnTo>
                    <a:pt x="62126" y="424666"/>
                  </a:lnTo>
                  <a:lnTo>
                    <a:pt x="69350" y="418663"/>
                  </a:lnTo>
                  <a:lnTo>
                    <a:pt x="93204" y="384888"/>
                  </a:lnTo>
                  <a:lnTo>
                    <a:pt x="105056" y="361956"/>
                  </a:lnTo>
                  <a:lnTo>
                    <a:pt x="115711" y="332936"/>
                  </a:lnTo>
                  <a:lnTo>
                    <a:pt x="124386" y="309896"/>
                  </a:lnTo>
                  <a:lnTo>
                    <a:pt x="133534" y="283782"/>
                  </a:lnTo>
                  <a:lnTo>
                    <a:pt x="140774" y="258417"/>
                  </a:lnTo>
                  <a:lnTo>
                    <a:pt x="147432" y="233915"/>
                  </a:lnTo>
                  <a:lnTo>
                    <a:pt x="155683" y="209796"/>
                  </a:lnTo>
                  <a:lnTo>
                    <a:pt x="162524" y="185847"/>
                  </a:lnTo>
                  <a:lnTo>
                    <a:pt x="170839" y="154285"/>
                  </a:lnTo>
                  <a:lnTo>
                    <a:pt x="183173" y="120565"/>
                  </a:lnTo>
                  <a:lnTo>
                    <a:pt x="192342" y="94756"/>
                  </a:lnTo>
                  <a:lnTo>
                    <a:pt x="192482" y="94921"/>
                  </a:lnTo>
                  <a:lnTo>
                    <a:pt x="192752" y="113503"/>
                  </a:lnTo>
                  <a:lnTo>
                    <a:pt x="187851" y="142688"/>
                  </a:lnTo>
                  <a:lnTo>
                    <a:pt x="185486" y="169719"/>
                  </a:lnTo>
                  <a:lnTo>
                    <a:pt x="180905" y="198631"/>
                  </a:lnTo>
                  <a:lnTo>
                    <a:pt x="178402" y="231980"/>
                  </a:lnTo>
                  <a:lnTo>
                    <a:pt x="172986" y="266996"/>
                  </a:lnTo>
                  <a:lnTo>
                    <a:pt x="167147" y="301713"/>
                  </a:lnTo>
                  <a:lnTo>
                    <a:pt x="165064" y="331667"/>
                  </a:lnTo>
                  <a:lnTo>
                    <a:pt x="164361" y="363524"/>
                  </a:lnTo>
                  <a:lnTo>
                    <a:pt x="164203" y="397235"/>
                  </a:lnTo>
                  <a:lnTo>
                    <a:pt x="164188" y="4071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52" name="SMARTInkShape-461"/>
          <p:cNvSpPr/>
          <p:nvPr/>
        </p:nvSpPr>
        <p:spPr>
          <a:xfrm>
            <a:off x="7422356" y="3836194"/>
            <a:ext cx="435770" cy="550070"/>
          </a:xfrm>
          <a:custGeom>
            <a:avLst/>
            <a:gdLst/>
            <a:ahLst/>
            <a:cxnLst/>
            <a:rect l="0" t="0" r="0" b="0"/>
            <a:pathLst>
              <a:path w="435770" h="550070">
                <a:moveTo>
                  <a:pt x="0" y="0"/>
                </a:moveTo>
                <a:lnTo>
                  <a:pt x="3793" y="0"/>
                </a:lnTo>
                <a:lnTo>
                  <a:pt x="4910" y="794"/>
                </a:lnTo>
                <a:lnTo>
                  <a:pt x="5655" y="2116"/>
                </a:lnTo>
                <a:lnTo>
                  <a:pt x="6151" y="3792"/>
                </a:lnTo>
                <a:lnTo>
                  <a:pt x="7276" y="4909"/>
                </a:lnTo>
                <a:lnTo>
                  <a:pt x="10642" y="6151"/>
                </a:lnTo>
                <a:lnTo>
                  <a:pt x="11857" y="7275"/>
                </a:lnTo>
                <a:lnTo>
                  <a:pt x="13207" y="10642"/>
                </a:lnTo>
                <a:lnTo>
                  <a:pt x="14361" y="11857"/>
                </a:lnTo>
                <a:lnTo>
                  <a:pt x="47159" y="26409"/>
                </a:lnTo>
                <a:lnTo>
                  <a:pt x="59305" y="34195"/>
                </a:lnTo>
                <a:lnTo>
                  <a:pt x="73039" y="48529"/>
                </a:lnTo>
                <a:lnTo>
                  <a:pt x="104869" y="72739"/>
                </a:lnTo>
                <a:lnTo>
                  <a:pt x="115298" y="84435"/>
                </a:lnTo>
                <a:lnTo>
                  <a:pt x="136998" y="118165"/>
                </a:lnTo>
                <a:lnTo>
                  <a:pt x="156095" y="153709"/>
                </a:lnTo>
                <a:lnTo>
                  <a:pt x="176650" y="180569"/>
                </a:lnTo>
                <a:lnTo>
                  <a:pt x="187279" y="198493"/>
                </a:lnTo>
                <a:lnTo>
                  <a:pt x="198365" y="215975"/>
                </a:lnTo>
                <a:lnTo>
                  <a:pt x="208794" y="234120"/>
                </a:lnTo>
                <a:lnTo>
                  <a:pt x="233770" y="269830"/>
                </a:lnTo>
                <a:lnTo>
                  <a:pt x="253093" y="300763"/>
                </a:lnTo>
                <a:lnTo>
                  <a:pt x="272522" y="332059"/>
                </a:lnTo>
                <a:lnTo>
                  <a:pt x="291231" y="364785"/>
                </a:lnTo>
                <a:lnTo>
                  <a:pt x="309675" y="396788"/>
                </a:lnTo>
                <a:lnTo>
                  <a:pt x="327686" y="427568"/>
                </a:lnTo>
                <a:lnTo>
                  <a:pt x="349019" y="461901"/>
                </a:lnTo>
                <a:lnTo>
                  <a:pt x="376179" y="497401"/>
                </a:lnTo>
                <a:lnTo>
                  <a:pt x="405782" y="527225"/>
                </a:lnTo>
                <a:lnTo>
                  <a:pt x="408683" y="528010"/>
                </a:lnTo>
                <a:lnTo>
                  <a:pt x="410568" y="528219"/>
                </a:lnTo>
                <a:lnTo>
                  <a:pt x="414779" y="530568"/>
                </a:lnTo>
                <a:lnTo>
                  <a:pt x="427598" y="541905"/>
                </a:lnTo>
                <a:lnTo>
                  <a:pt x="435448" y="542898"/>
                </a:lnTo>
                <a:lnTo>
                  <a:pt x="435769" y="5500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63" name="SMARTInkShape-Group74"/>
          <p:cNvGrpSpPr/>
          <p:nvPr/>
        </p:nvGrpSpPr>
        <p:grpSpPr>
          <a:xfrm>
            <a:off x="7558088" y="3550444"/>
            <a:ext cx="1114426" cy="563735"/>
            <a:chOff x="7558088" y="3550444"/>
            <a:chExt cx="1114426" cy="563735"/>
          </a:xfrm>
        </p:grpSpPr>
        <p:sp>
          <p:nvSpPr>
            <p:cNvPr id="253" name="SMARTInkShape-462"/>
            <p:cNvSpPr/>
            <p:nvPr/>
          </p:nvSpPr>
          <p:spPr>
            <a:xfrm>
              <a:off x="8643938" y="3550444"/>
              <a:ext cx="28576" cy="178595"/>
            </a:xfrm>
            <a:custGeom>
              <a:avLst/>
              <a:gdLst/>
              <a:ahLst/>
              <a:cxnLst/>
              <a:rect l="0" t="0" r="0" b="0"/>
              <a:pathLst>
                <a:path w="28576" h="178595">
                  <a:moveTo>
                    <a:pt x="28575" y="0"/>
                  </a:moveTo>
                  <a:lnTo>
                    <a:pt x="24782" y="0"/>
                  </a:lnTo>
                  <a:lnTo>
                    <a:pt x="23665" y="794"/>
                  </a:lnTo>
                  <a:lnTo>
                    <a:pt x="22920" y="2116"/>
                  </a:lnTo>
                  <a:lnTo>
                    <a:pt x="21872" y="9887"/>
                  </a:lnTo>
                  <a:lnTo>
                    <a:pt x="19445" y="24361"/>
                  </a:lnTo>
                  <a:lnTo>
                    <a:pt x="14172" y="57535"/>
                  </a:lnTo>
                  <a:lnTo>
                    <a:pt x="8225" y="92919"/>
                  </a:lnTo>
                  <a:lnTo>
                    <a:pt x="2447" y="122247"/>
                  </a:lnTo>
                  <a:lnTo>
                    <a:pt x="483" y="153558"/>
                  </a:lnTo>
                  <a:lnTo>
                    <a:pt x="0" y="178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4" name="SMARTInkShape-463"/>
            <p:cNvSpPr/>
            <p:nvPr/>
          </p:nvSpPr>
          <p:spPr>
            <a:xfrm>
              <a:off x="8493954" y="3686175"/>
              <a:ext cx="49972" cy="53167"/>
            </a:xfrm>
            <a:custGeom>
              <a:avLst/>
              <a:gdLst/>
              <a:ahLst/>
              <a:cxnLst/>
              <a:rect l="0" t="0" r="0" b="0"/>
              <a:pathLst>
                <a:path w="49972" h="53167">
                  <a:moveTo>
                    <a:pt x="28540" y="0"/>
                  </a:moveTo>
                  <a:lnTo>
                    <a:pt x="15889" y="13445"/>
                  </a:lnTo>
                  <a:lnTo>
                    <a:pt x="2037" y="35321"/>
                  </a:lnTo>
                  <a:lnTo>
                    <a:pt x="238" y="47573"/>
                  </a:lnTo>
                  <a:lnTo>
                    <a:pt x="45" y="53166"/>
                  </a:lnTo>
                  <a:lnTo>
                    <a:pt x="0" y="51940"/>
                  </a:lnTo>
                  <a:lnTo>
                    <a:pt x="3768" y="46787"/>
                  </a:lnTo>
                  <a:lnTo>
                    <a:pt x="23814" y="26172"/>
                  </a:lnTo>
                  <a:lnTo>
                    <a:pt x="28556" y="23538"/>
                  </a:lnTo>
                  <a:lnTo>
                    <a:pt x="41416" y="21554"/>
                  </a:lnTo>
                  <a:lnTo>
                    <a:pt x="41887" y="22307"/>
                  </a:lnTo>
                  <a:lnTo>
                    <a:pt x="42703" y="27593"/>
                  </a:lnTo>
                  <a:lnTo>
                    <a:pt x="47712" y="34084"/>
                  </a:lnTo>
                  <a:lnTo>
                    <a:pt x="49971" y="428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5" name="SMARTInkShape-464"/>
            <p:cNvSpPr/>
            <p:nvPr/>
          </p:nvSpPr>
          <p:spPr>
            <a:xfrm>
              <a:off x="8401466" y="3686175"/>
              <a:ext cx="49591" cy="121445"/>
            </a:xfrm>
            <a:custGeom>
              <a:avLst/>
              <a:gdLst/>
              <a:ahLst/>
              <a:cxnLst/>
              <a:rect l="0" t="0" r="0" b="0"/>
              <a:pathLst>
                <a:path w="49591" h="121445">
                  <a:moveTo>
                    <a:pt x="49590" y="0"/>
                  </a:moveTo>
                  <a:lnTo>
                    <a:pt x="35156" y="14434"/>
                  </a:lnTo>
                  <a:lnTo>
                    <a:pt x="31269" y="22555"/>
                  </a:lnTo>
                  <a:lnTo>
                    <a:pt x="18398" y="54835"/>
                  </a:lnTo>
                  <a:lnTo>
                    <a:pt x="2745" y="88110"/>
                  </a:lnTo>
                  <a:lnTo>
                    <a:pt x="0" y="108127"/>
                  </a:lnTo>
                  <a:lnTo>
                    <a:pt x="1885" y="113673"/>
                  </a:lnTo>
                  <a:lnTo>
                    <a:pt x="6728" y="1214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6" name="SMARTInkShape-465"/>
            <p:cNvSpPr/>
            <p:nvPr/>
          </p:nvSpPr>
          <p:spPr>
            <a:xfrm>
              <a:off x="8322469" y="3721894"/>
              <a:ext cx="21432" cy="100013"/>
            </a:xfrm>
            <a:custGeom>
              <a:avLst/>
              <a:gdLst/>
              <a:ahLst/>
              <a:cxnLst/>
              <a:rect l="0" t="0" r="0" b="0"/>
              <a:pathLst>
                <a:path w="21432" h="100013">
                  <a:moveTo>
                    <a:pt x="21431" y="0"/>
                  </a:moveTo>
                  <a:lnTo>
                    <a:pt x="21431" y="3792"/>
                  </a:lnTo>
                  <a:lnTo>
                    <a:pt x="19314" y="7771"/>
                  </a:lnTo>
                  <a:lnTo>
                    <a:pt x="17638" y="9943"/>
                  </a:lnTo>
                  <a:lnTo>
                    <a:pt x="15776" y="16590"/>
                  </a:lnTo>
                  <a:lnTo>
                    <a:pt x="12612" y="29257"/>
                  </a:lnTo>
                  <a:lnTo>
                    <a:pt x="1969" y="62864"/>
                  </a:lnTo>
                  <a:lnTo>
                    <a:pt x="0" y="1000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7" name="SMARTInkShape-466"/>
            <p:cNvSpPr/>
            <p:nvPr/>
          </p:nvSpPr>
          <p:spPr>
            <a:xfrm>
              <a:off x="8279606" y="3693319"/>
              <a:ext cx="21433" cy="1"/>
            </a:xfrm>
            <a:custGeom>
              <a:avLst/>
              <a:gdLst/>
              <a:ahLst/>
              <a:cxnLst/>
              <a:rect l="0" t="0" r="0" b="0"/>
              <a:pathLst>
                <a:path w="21433" h="1">
                  <a:moveTo>
                    <a:pt x="21432"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8" name="SMARTInkShape-467"/>
            <p:cNvSpPr/>
            <p:nvPr/>
          </p:nvSpPr>
          <p:spPr>
            <a:xfrm>
              <a:off x="8229600" y="3721894"/>
              <a:ext cx="28576" cy="185738"/>
            </a:xfrm>
            <a:custGeom>
              <a:avLst/>
              <a:gdLst/>
              <a:ahLst/>
              <a:cxnLst/>
              <a:rect l="0" t="0" r="0" b="0"/>
              <a:pathLst>
                <a:path w="28576" h="185738">
                  <a:moveTo>
                    <a:pt x="28575" y="0"/>
                  </a:moveTo>
                  <a:lnTo>
                    <a:pt x="28575" y="3792"/>
                  </a:lnTo>
                  <a:lnTo>
                    <a:pt x="26458" y="7771"/>
                  </a:lnTo>
                  <a:lnTo>
                    <a:pt x="24782" y="9943"/>
                  </a:lnTo>
                  <a:lnTo>
                    <a:pt x="22920" y="16590"/>
                  </a:lnTo>
                  <a:lnTo>
                    <a:pt x="20834" y="44900"/>
                  </a:lnTo>
                  <a:lnTo>
                    <a:pt x="15816" y="79454"/>
                  </a:lnTo>
                  <a:lnTo>
                    <a:pt x="12624" y="107415"/>
                  </a:lnTo>
                  <a:lnTo>
                    <a:pt x="8226" y="141515"/>
                  </a:lnTo>
                  <a:lnTo>
                    <a:pt x="2448" y="173709"/>
                  </a:lnTo>
                  <a:lnTo>
                    <a:pt x="0" y="1857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9" name="SMARTInkShape-468"/>
            <p:cNvSpPr/>
            <p:nvPr/>
          </p:nvSpPr>
          <p:spPr>
            <a:xfrm>
              <a:off x="8101757" y="3671888"/>
              <a:ext cx="91699" cy="299357"/>
            </a:xfrm>
            <a:custGeom>
              <a:avLst/>
              <a:gdLst/>
              <a:ahLst/>
              <a:cxnLst/>
              <a:rect l="0" t="0" r="0" b="0"/>
              <a:pathLst>
                <a:path w="91699" h="299357">
                  <a:moveTo>
                    <a:pt x="42118" y="0"/>
                  </a:moveTo>
                  <a:lnTo>
                    <a:pt x="38325" y="3792"/>
                  </a:lnTo>
                  <a:lnTo>
                    <a:pt x="38002" y="6496"/>
                  </a:lnTo>
                  <a:lnTo>
                    <a:pt x="39752" y="18681"/>
                  </a:lnTo>
                  <a:lnTo>
                    <a:pt x="31967" y="54377"/>
                  </a:lnTo>
                  <a:lnTo>
                    <a:pt x="25264" y="85344"/>
                  </a:lnTo>
                  <a:lnTo>
                    <a:pt x="18251" y="119655"/>
                  </a:lnTo>
                  <a:lnTo>
                    <a:pt x="13519" y="145255"/>
                  </a:lnTo>
                  <a:lnTo>
                    <a:pt x="9563" y="171713"/>
                  </a:lnTo>
                  <a:lnTo>
                    <a:pt x="7805" y="196702"/>
                  </a:lnTo>
                  <a:lnTo>
                    <a:pt x="3024" y="229291"/>
                  </a:lnTo>
                  <a:lnTo>
                    <a:pt x="0" y="263044"/>
                  </a:lnTo>
                  <a:lnTo>
                    <a:pt x="270" y="283785"/>
                  </a:lnTo>
                  <a:lnTo>
                    <a:pt x="3146" y="292285"/>
                  </a:lnTo>
                  <a:lnTo>
                    <a:pt x="5818" y="294869"/>
                  </a:lnTo>
                  <a:lnTo>
                    <a:pt x="13020" y="297740"/>
                  </a:lnTo>
                  <a:lnTo>
                    <a:pt x="22208" y="299356"/>
                  </a:lnTo>
                  <a:lnTo>
                    <a:pt x="24876" y="297996"/>
                  </a:lnTo>
                  <a:lnTo>
                    <a:pt x="44596" y="279743"/>
                  </a:lnTo>
                  <a:lnTo>
                    <a:pt x="65877" y="248063"/>
                  </a:lnTo>
                  <a:lnTo>
                    <a:pt x="84838" y="214336"/>
                  </a:lnTo>
                  <a:lnTo>
                    <a:pt x="88886" y="204798"/>
                  </a:lnTo>
                  <a:lnTo>
                    <a:pt x="91698" y="188561"/>
                  </a:lnTo>
                  <a:lnTo>
                    <a:pt x="89818" y="184875"/>
                  </a:lnTo>
                  <a:lnTo>
                    <a:pt x="88206" y="182781"/>
                  </a:lnTo>
                  <a:lnTo>
                    <a:pt x="86337" y="182179"/>
                  </a:lnTo>
                  <a:lnTo>
                    <a:pt x="84298" y="182571"/>
                  </a:lnTo>
                  <a:lnTo>
                    <a:pt x="82144" y="183627"/>
                  </a:lnTo>
                  <a:lnTo>
                    <a:pt x="64979" y="187576"/>
                  </a:lnTo>
                  <a:lnTo>
                    <a:pt x="56406" y="1928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0" name="SMARTInkShape-469"/>
            <p:cNvSpPr/>
            <p:nvPr/>
          </p:nvSpPr>
          <p:spPr>
            <a:xfrm>
              <a:off x="8029575" y="3957638"/>
              <a:ext cx="14289" cy="92869"/>
            </a:xfrm>
            <a:custGeom>
              <a:avLst/>
              <a:gdLst/>
              <a:ahLst/>
              <a:cxnLst/>
              <a:rect l="0" t="0" r="0" b="0"/>
              <a:pathLst>
                <a:path w="14289" h="92869">
                  <a:moveTo>
                    <a:pt x="14288" y="0"/>
                  </a:moveTo>
                  <a:lnTo>
                    <a:pt x="14288" y="9942"/>
                  </a:lnTo>
                  <a:lnTo>
                    <a:pt x="7012" y="43312"/>
                  </a:lnTo>
                  <a:lnTo>
                    <a:pt x="720" y="77765"/>
                  </a:lnTo>
                  <a:lnTo>
                    <a:pt x="0" y="928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1" name="SMARTInkShape-470"/>
            <p:cNvSpPr/>
            <p:nvPr/>
          </p:nvSpPr>
          <p:spPr>
            <a:xfrm>
              <a:off x="7915768" y="3779044"/>
              <a:ext cx="120471" cy="335135"/>
            </a:xfrm>
            <a:custGeom>
              <a:avLst/>
              <a:gdLst/>
              <a:ahLst/>
              <a:cxnLst/>
              <a:rect l="0" t="0" r="0" b="0"/>
              <a:pathLst>
                <a:path w="120471" h="335135">
                  <a:moveTo>
                    <a:pt x="42370" y="0"/>
                  </a:moveTo>
                  <a:lnTo>
                    <a:pt x="38577" y="7585"/>
                  </a:lnTo>
                  <a:lnTo>
                    <a:pt x="33551" y="36717"/>
                  </a:lnTo>
                  <a:lnTo>
                    <a:pt x="25370" y="72076"/>
                  </a:lnTo>
                  <a:lnTo>
                    <a:pt x="22251" y="105669"/>
                  </a:lnTo>
                  <a:lnTo>
                    <a:pt x="19405" y="131101"/>
                  </a:lnTo>
                  <a:lnTo>
                    <a:pt x="15494" y="158280"/>
                  </a:lnTo>
                  <a:lnTo>
                    <a:pt x="11110" y="186234"/>
                  </a:lnTo>
                  <a:lnTo>
                    <a:pt x="8633" y="214533"/>
                  </a:lnTo>
                  <a:lnTo>
                    <a:pt x="6738" y="241398"/>
                  </a:lnTo>
                  <a:lnTo>
                    <a:pt x="2002" y="274372"/>
                  </a:lnTo>
                  <a:lnTo>
                    <a:pt x="0" y="309725"/>
                  </a:lnTo>
                  <a:lnTo>
                    <a:pt x="519" y="321012"/>
                  </a:lnTo>
                  <a:lnTo>
                    <a:pt x="3397" y="328674"/>
                  </a:lnTo>
                  <a:lnTo>
                    <a:pt x="5276" y="331035"/>
                  </a:lnTo>
                  <a:lnTo>
                    <a:pt x="9479" y="333658"/>
                  </a:lnTo>
                  <a:lnTo>
                    <a:pt x="16308" y="335134"/>
                  </a:lnTo>
                  <a:lnTo>
                    <a:pt x="20997" y="333363"/>
                  </a:lnTo>
                  <a:lnTo>
                    <a:pt x="47554" y="309004"/>
                  </a:lnTo>
                  <a:lnTo>
                    <a:pt x="66265" y="279789"/>
                  </a:lnTo>
                  <a:lnTo>
                    <a:pt x="87365" y="250265"/>
                  </a:lnTo>
                  <a:lnTo>
                    <a:pt x="98880" y="235054"/>
                  </a:lnTo>
                  <a:lnTo>
                    <a:pt x="112740" y="203651"/>
                  </a:lnTo>
                  <a:lnTo>
                    <a:pt x="117301" y="191318"/>
                  </a:lnTo>
                  <a:lnTo>
                    <a:pt x="120470" y="164541"/>
                  </a:lnTo>
                  <a:lnTo>
                    <a:pt x="119837" y="162081"/>
                  </a:lnTo>
                  <a:lnTo>
                    <a:pt x="118621" y="160442"/>
                  </a:lnTo>
                  <a:lnTo>
                    <a:pt x="117016" y="159349"/>
                  </a:lnTo>
                  <a:lnTo>
                    <a:pt x="107173" y="157810"/>
                  </a:lnTo>
                  <a:lnTo>
                    <a:pt x="90410" y="161147"/>
                  </a:lnTo>
                  <a:lnTo>
                    <a:pt x="56398" y="179432"/>
                  </a:lnTo>
                  <a:lnTo>
                    <a:pt x="31824" y="197809"/>
                  </a:lnTo>
                  <a:lnTo>
                    <a:pt x="13795" y="2214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2" name="SMARTInkShape-471"/>
            <p:cNvSpPr/>
            <p:nvPr/>
          </p:nvSpPr>
          <p:spPr>
            <a:xfrm>
              <a:off x="7558088" y="3886200"/>
              <a:ext cx="285751" cy="92870"/>
            </a:xfrm>
            <a:custGeom>
              <a:avLst/>
              <a:gdLst/>
              <a:ahLst/>
              <a:cxnLst/>
              <a:rect l="0" t="0" r="0" b="0"/>
              <a:pathLst>
                <a:path w="285751" h="92870">
                  <a:moveTo>
                    <a:pt x="0" y="0"/>
                  </a:moveTo>
                  <a:lnTo>
                    <a:pt x="9942" y="0"/>
                  </a:lnTo>
                  <a:lnTo>
                    <a:pt x="14473" y="2117"/>
                  </a:lnTo>
                  <a:lnTo>
                    <a:pt x="16792" y="3792"/>
                  </a:lnTo>
                  <a:lnTo>
                    <a:pt x="52313" y="14784"/>
                  </a:lnTo>
                  <a:lnTo>
                    <a:pt x="64525" y="20065"/>
                  </a:lnTo>
                  <a:lnTo>
                    <a:pt x="93996" y="37136"/>
                  </a:lnTo>
                  <a:lnTo>
                    <a:pt x="128736" y="55533"/>
                  </a:lnTo>
                  <a:lnTo>
                    <a:pt x="164326" y="68843"/>
                  </a:lnTo>
                  <a:lnTo>
                    <a:pt x="192885" y="76422"/>
                  </a:lnTo>
                  <a:lnTo>
                    <a:pt x="228600" y="84000"/>
                  </a:lnTo>
                  <a:lnTo>
                    <a:pt x="260525" y="91544"/>
                  </a:lnTo>
                  <a:lnTo>
                    <a:pt x="285750" y="928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80" name="SMARTInkShape-Group75"/>
          <p:cNvGrpSpPr/>
          <p:nvPr/>
        </p:nvGrpSpPr>
        <p:grpSpPr>
          <a:xfrm>
            <a:off x="6343651" y="3314700"/>
            <a:ext cx="2364581" cy="960814"/>
            <a:chOff x="6343651" y="3314700"/>
            <a:chExt cx="2364581" cy="960814"/>
          </a:xfrm>
        </p:grpSpPr>
        <p:sp>
          <p:nvSpPr>
            <p:cNvPr id="264" name="SMARTInkShape-472"/>
            <p:cNvSpPr/>
            <p:nvPr/>
          </p:nvSpPr>
          <p:spPr>
            <a:xfrm>
              <a:off x="8658225" y="3314700"/>
              <a:ext cx="50007" cy="164307"/>
            </a:xfrm>
            <a:custGeom>
              <a:avLst/>
              <a:gdLst/>
              <a:ahLst/>
              <a:cxnLst/>
              <a:rect l="0" t="0" r="0" b="0"/>
              <a:pathLst>
                <a:path w="50007" h="164307">
                  <a:moveTo>
                    <a:pt x="50006" y="0"/>
                  </a:moveTo>
                  <a:lnTo>
                    <a:pt x="50006" y="3792"/>
                  </a:lnTo>
                  <a:lnTo>
                    <a:pt x="47889" y="7771"/>
                  </a:lnTo>
                  <a:lnTo>
                    <a:pt x="45096" y="12185"/>
                  </a:lnTo>
                  <a:lnTo>
                    <a:pt x="42731" y="19133"/>
                  </a:lnTo>
                  <a:lnTo>
                    <a:pt x="38150" y="26218"/>
                  </a:lnTo>
                  <a:lnTo>
                    <a:pt x="35645" y="33345"/>
                  </a:lnTo>
                  <a:lnTo>
                    <a:pt x="25871" y="45245"/>
                  </a:lnTo>
                  <a:lnTo>
                    <a:pt x="25185" y="47626"/>
                  </a:lnTo>
                  <a:lnTo>
                    <a:pt x="25521" y="50007"/>
                  </a:lnTo>
                  <a:lnTo>
                    <a:pt x="27218" y="55563"/>
                  </a:lnTo>
                  <a:lnTo>
                    <a:pt x="28967" y="66822"/>
                  </a:lnTo>
                  <a:lnTo>
                    <a:pt x="34159" y="75538"/>
                  </a:lnTo>
                  <a:lnTo>
                    <a:pt x="39931" y="83148"/>
                  </a:lnTo>
                  <a:lnTo>
                    <a:pt x="44400" y="92830"/>
                  </a:lnTo>
                  <a:lnTo>
                    <a:pt x="46269" y="95224"/>
                  </a:lnTo>
                  <a:lnTo>
                    <a:pt x="48345" y="102118"/>
                  </a:lnTo>
                  <a:lnTo>
                    <a:pt x="48899" y="106178"/>
                  </a:lnTo>
                  <a:lnTo>
                    <a:pt x="47397" y="112807"/>
                  </a:lnTo>
                  <a:lnTo>
                    <a:pt x="33373" y="136227"/>
                  </a:lnTo>
                  <a:lnTo>
                    <a:pt x="16507" y="153906"/>
                  </a:lnTo>
                  <a:lnTo>
                    <a:pt x="0" y="1643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5" name="SMARTInkShape-473"/>
            <p:cNvSpPr/>
            <p:nvPr/>
          </p:nvSpPr>
          <p:spPr>
            <a:xfrm>
              <a:off x="8561513" y="3350419"/>
              <a:ext cx="96171" cy="103766"/>
            </a:xfrm>
            <a:custGeom>
              <a:avLst/>
              <a:gdLst/>
              <a:ahLst/>
              <a:cxnLst/>
              <a:rect l="0" t="0" r="0" b="0"/>
              <a:pathLst>
                <a:path w="96171" h="103766">
                  <a:moveTo>
                    <a:pt x="25275" y="7144"/>
                  </a:moveTo>
                  <a:lnTo>
                    <a:pt x="25275" y="993"/>
                  </a:lnTo>
                  <a:lnTo>
                    <a:pt x="26068" y="662"/>
                  </a:lnTo>
                  <a:lnTo>
                    <a:pt x="29067" y="294"/>
                  </a:lnTo>
                  <a:lnTo>
                    <a:pt x="29391" y="990"/>
                  </a:lnTo>
                  <a:lnTo>
                    <a:pt x="26322" y="7809"/>
                  </a:lnTo>
                  <a:lnTo>
                    <a:pt x="24947" y="12996"/>
                  </a:lnTo>
                  <a:lnTo>
                    <a:pt x="13130" y="43314"/>
                  </a:lnTo>
                  <a:lnTo>
                    <a:pt x="5913" y="63913"/>
                  </a:lnTo>
                  <a:lnTo>
                    <a:pt x="2339" y="78468"/>
                  </a:lnTo>
                  <a:lnTo>
                    <a:pt x="460" y="83268"/>
                  </a:lnTo>
                  <a:lnTo>
                    <a:pt x="0" y="87262"/>
                  </a:lnTo>
                  <a:lnTo>
                    <a:pt x="1606" y="93816"/>
                  </a:lnTo>
                  <a:lnTo>
                    <a:pt x="3146" y="95881"/>
                  </a:lnTo>
                  <a:lnTo>
                    <a:pt x="13590" y="103261"/>
                  </a:lnTo>
                  <a:lnTo>
                    <a:pt x="16691" y="103765"/>
                  </a:lnTo>
                  <a:lnTo>
                    <a:pt x="28640" y="100684"/>
                  </a:lnTo>
                  <a:lnTo>
                    <a:pt x="61051" y="85625"/>
                  </a:lnTo>
                  <a:lnTo>
                    <a:pt x="75298" y="76435"/>
                  </a:lnTo>
                  <a:lnTo>
                    <a:pt x="87457" y="63657"/>
                  </a:lnTo>
                  <a:lnTo>
                    <a:pt x="93970" y="51934"/>
                  </a:lnTo>
                  <a:lnTo>
                    <a:pt x="95900" y="41317"/>
                  </a:lnTo>
                  <a:lnTo>
                    <a:pt x="96170" y="37070"/>
                  </a:lnTo>
                  <a:lnTo>
                    <a:pt x="94355" y="30234"/>
                  </a:lnTo>
                  <a:lnTo>
                    <a:pt x="86721" y="19377"/>
                  </a:lnTo>
                  <a:lnTo>
                    <a:pt x="76776" y="9589"/>
                  </a:lnTo>
                  <a:lnTo>
                    <a:pt x="65581" y="3194"/>
                  </a:lnTo>
                  <a:lnTo>
                    <a:pt x="54285" y="631"/>
                  </a:lnTo>
                  <a:lnTo>
                    <a:pt x="4670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6" name="SMARTInkShape-474"/>
            <p:cNvSpPr/>
            <p:nvPr/>
          </p:nvSpPr>
          <p:spPr>
            <a:xfrm>
              <a:off x="8447954" y="3378994"/>
              <a:ext cx="95882" cy="285259"/>
            </a:xfrm>
            <a:custGeom>
              <a:avLst/>
              <a:gdLst/>
              <a:ahLst/>
              <a:cxnLst/>
              <a:rect l="0" t="0" r="0" b="0"/>
              <a:pathLst>
                <a:path w="95882" h="285259">
                  <a:moveTo>
                    <a:pt x="53109" y="0"/>
                  </a:moveTo>
                  <a:lnTo>
                    <a:pt x="53109" y="3792"/>
                  </a:lnTo>
                  <a:lnTo>
                    <a:pt x="49316" y="13735"/>
                  </a:lnTo>
                  <a:lnTo>
                    <a:pt x="22585" y="45350"/>
                  </a:lnTo>
                  <a:lnTo>
                    <a:pt x="0" y="75130"/>
                  </a:lnTo>
                  <a:lnTo>
                    <a:pt x="240" y="76280"/>
                  </a:lnTo>
                  <a:lnTo>
                    <a:pt x="1194" y="77047"/>
                  </a:lnTo>
                  <a:lnTo>
                    <a:pt x="2624" y="76765"/>
                  </a:lnTo>
                  <a:lnTo>
                    <a:pt x="10622" y="70608"/>
                  </a:lnTo>
                  <a:lnTo>
                    <a:pt x="19618" y="64048"/>
                  </a:lnTo>
                  <a:lnTo>
                    <a:pt x="36586" y="53148"/>
                  </a:lnTo>
                  <a:lnTo>
                    <a:pt x="58204" y="50420"/>
                  </a:lnTo>
                  <a:lnTo>
                    <a:pt x="72258" y="50128"/>
                  </a:lnTo>
                  <a:lnTo>
                    <a:pt x="76193" y="51675"/>
                  </a:lnTo>
                  <a:lnTo>
                    <a:pt x="82683" y="57627"/>
                  </a:lnTo>
                  <a:lnTo>
                    <a:pt x="90799" y="69903"/>
                  </a:lnTo>
                  <a:lnTo>
                    <a:pt x="94439" y="87387"/>
                  </a:lnTo>
                  <a:lnTo>
                    <a:pt x="95668" y="120331"/>
                  </a:lnTo>
                  <a:lnTo>
                    <a:pt x="95881" y="148013"/>
                  </a:lnTo>
                  <a:lnTo>
                    <a:pt x="93837" y="183695"/>
                  </a:lnTo>
                  <a:lnTo>
                    <a:pt x="89816" y="213909"/>
                  </a:lnTo>
                  <a:lnTo>
                    <a:pt x="84114" y="242807"/>
                  </a:lnTo>
                  <a:lnTo>
                    <a:pt x="80047" y="267213"/>
                  </a:lnTo>
                  <a:lnTo>
                    <a:pt x="78212" y="271011"/>
                  </a:lnTo>
                  <a:lnTo>
                    <a:pt x="71938" y="277347"/>
                  </a:lnTo>
                  <a:lnTo>
                    <a:pt x="64653" y="282015"/>
                  </a:lnTo>
                  <a:lnTo>
                    <a:pt x="54785" y="285258"/>
                  </a:lnTo>
                  <a:lnTo>
                    <a:pt x="46021" y="281812"/>
                  </a:lnTo>
                  <a:lnTo>
                    <a:pt x="37162" y="275764"/>
                  </a:lnTo>
                  <a:lnTo>
                    <a:pt x="29510" y="265152"/>
                  </a:lnTo>
                  <a:lnTo>
                    <a:pt x="21178" y="234196"/>
                  </a:lnTo>
                  <a:lnTo>
                    <a:pt x="17390" y="2071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7" name="SMARTInkShape-475"/>
            <p:cNvSpPr/>
            <p:nvPr/>
          </p:nvSpPr>
          <p:spPr>
            <a:xfrm>
              <a:off x="8330109" y="3414713"/>
              <a:ext cx="113349" cy="120895"/>
            </a:xfrm>
            <a:custGeom>
              <a:avLst/>
              <a:gdLst/>
              <a:ahLst/>
              <a:cxnLst/>
              <a:rect l="0" t="0" r="0" b="0"/>
              <a:pathLst>
                <a:path w="113349" h="120895">
                  <a:moveTo>
                    <a:pt x="35222" y="14287"/>
                  </a:moveTo>
                  <a:lnTo>
                    <a:pt x="31429" y="18079"/>
                  </a:lnTo>
                  <a:lnTo>
                    <a:pt x="29568" y="24174"/>
                  </a:lnTo>
                  <a:lnTo>
                    <a:pt x="26403" y="36531"/>
                  </a:lnTo>
                  <a:lnTo>
                    <a:pt x="21778" y="45604"/>
                  </a:lnTo>
                  <a:lnTo>
                    <a:pt x="7990" y="66481"/>
                  </a:lnTo>
                  <a:lnTo>
                    <a:pt x="2018" y="84256"/>
                  </a:lnTo>
                  <a:lnTo>
                    <a:pt x="0" y="104485"/>
                  </a:lnTo>
                  <a:lnTo>
                    <a:pt x="1841" y="112054"/>
                  </a:lnTo>
                  <a:lnTo>
                    <a:pt x="3443" y="115184"/>
                  </a:lnTo>
                  <a:lnTo>
                    <a:pt x="5305" y="117270"/>
                  </a:lnTo>
                  <a:lnTo>
                    <a:pt x="9490" y="119589"/>
                  </a:lnTo>
                  <a:lnTo>
                    <a:pt x="20101" y="120894"/>
                  </a:lnTo>
                  <a:lnTo>
                    <a:pt x="26650" y="119082"/>
                  </a:lnTo>
                  <a:lnTo>
                    <a:pt x="60758" y="94693"/>
                  </a:lnTo>
                  <a:lnTo>
                    <a:pt x="93921" y="61879"/>
                  </a:lnTo>
                  <a:lnTo>
                    <a:pt x="108618" y="38095"/>
                  </a:lnTo>
                  <a:lnTo>
                    <a:pt x="112779" y="19842"/>
                  </a:lnTo>
                  <a:lnTo>
                    <a:pt x="113348" y="13317"/>
                  </a:lnTo>
                  <a:lnTo>
                    <a:pt x="111912" y="10465"/>
                  </a:lnTo>
                  <a:lnTo>
                    <a:pt x="106085" y="5180"/>
                  </a:lnTo>
                  <a:lnTo>
                    <a:pt x="100318" y="2302"/>
                  </a:lnTo>
                  <a:lnTo>
                    <a:pt x="90493" y="682"/>
                  </a:lnTo>
                  <a:lnTo>
                    <a:pt x="7094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8" name="SMARTInkShape-476"/>
            <p:cNvSpPr/>
            <p:nvPr/>
          </p:nvSpPr>
          <p:spPr>
            <a:xfrm>
              <a:off x="8251031" y="3336131"/>
              <a:ext cx="28576" cy="214314"/>
            </a:xfrm>
            <a:custGeom>
              <a:avLst/>
              <a:gdLst/>
              <a:ahLst/>
              <a:cxnLst/>
              <a:rect l="0" t="0" r="0" b="0"/>
              <a:pathLst>
                <a:path w="28576" h="214314">
                  <a:moveTo>
                    <a:pt x="28575" y="0"/>
                  </a:moveTo>
                  <a:lnTo>
                    <a:pt x="28575" y="3792"/>
                  </a:lnTo>
                  <a:lnTo>
                    <a:pt x="26458" y="7771"/>
                  </a:lnTo>
                  <a:lnTo>
                    <a:pt x="23665" y="12185"/>
                  </a:lnTo>
                  <a:lnTo>
                    <a:pt x="22424" y="16793"/>
                  </a:lnTo>
                  <a:lnTo>
                    <a:pt x="21518" y="50854"/>
                  </a:lnTo>
                  <a:lnTo>
                    <a:pt x="20655" y="84452"/>
                  </a:lnTo>
                  <a:lnTo>
                    <a:pt x="13664" y="119546"/>
                  </a:lnTo>
                  <a:lnTo>
                    <a:pt x="4640" y="153436"/>
                  </a:lnTo>
                  <a:lnTo>
                    <a:pt x="611" y="188853"/>
                  </a:lnTo>
                  <a:lnTo>
                    <a:pt x="0" y="2143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9" name="SMARTInkShape-477"/>
            <p:cNvSpPr/>
            <p:nvPr/>
          </p:nvSpPr>
          <p:spPr>
            <a:xfrm>
              <a:off x="7950994" y="3414863"/>
              <a:ext cx="227388" cy="217990"/>
            </a:xfrm>
            <a:custGeom>
              <a:avLst/>
              <a:gdLst/>
              <a:ahLst/>
              <a:cxnLst/>
              <a:rect l="0" t="0" r="0" b="0"/>
              <a:pathLst>
                <a:path w="227388" h="217990">
                  <a:moveTo>
                    <a:pt x="0" y="185587"/>
                  </a:moveTo>
                  <a:lnTo>
                    <a:pt x="3793" y="185587"/>
                  </a:lnTo>
                  <a:lnTo>
                    <a:pt x="4910" y="187175"/>
                  </a:lnTo>
                  <a:lnTo>
                    <a:pt x="7275" y="196200"/>
                  </a:lnTo>
                  <a:lnTo>
                    <a:pt x="12667" y="206763"/>
                  </a:lnTo>
                  <a:lnTo>
                    <a:pt x="14193" y="217521"/>
                  </a:lnTo>
                  <a:lnTo>
                    <a:pt x="15018" y="217989"/>
                  </a:lnTo>
                  <a:lnTo>
                    <a:pt x="16362" y="217507"/>
                  </a:lnTo>
                  <a:lnTo>
                    <a:pt x="41928" y="193635"/>
                  </a:lnTo>
                  <a:lnTo>
                    <a:pt x="58829" y="163334"/>
                  </a:lnTo>
                  <a:lnTo>
                    <a:pt x="81183" y="128329"/>
                  </a:lnTo>
                  <a:lnTo>
                    <a:pt x="101011" y="92704"/>
                  </a:lnTo>
                  <a:lnTo>
                    <a:pt x="121406" y="57050"/>
                  </a:lnTo>
                  <a:lnTo>
                    <a:pt x="121432" y="60807"/>
                  </a:lnTo>
                  <a:lnTo>
                    <a:pt x="122229" y="61919"/>
                  </a:lnTo>
                  <a:lnTo>
                    <a:pt x="135916" y="69667"/>
                  </a:lnTo>
                  <a:lnTo>
                    <a:pt x="158561" y="71192"/>
                  </a:lnTo>
                  <a:lnTo>
                    <a:pt x="170188" y="67467"/>
                  </a:lnTo>
                  <a:lnTo>
                    <a:pt x="191591" y="54492"/>
                  </a:lnTo>
                  <a:lnTo>
                    <a:pt x="198393" y="47683"/>
                  </a:lnTo>
                  <a:lnTo>
                    <a:pt x="204855" y="40159"/>
                  </a:lnTo>
                  <a:lnTo>
                    <a:pt x="215832" y="31460"/>
                  </a:lnTo>
                  <a:lnTo>
                    <a:pt x="224508" y="15194"/>
                  </a:lnTo>
                  <a:lnTo>
                    <a:pt x="227387" y="5631"/>
                  </a:lnTo>
                  <a:lnTo>
                    <a:pt x="226998" y="3704"/>
                  </a:lnTo>
                  <a:lnTo>
                    <a:pt x="225944" y="2419"/>
                  </a:lnTo>
                  <a:lnTo>
                    <a:pt x="222657" y="991"/>
                  </a:lnTo>
                  <a:lnTo>
                    <a:pt x="207984" y="0"/>
                  </a:lnTo>
                  <a:lnTo>
                    <a:pt x="204537" y="1537"/>
                  </a:lnTo>
                  <a:lnTo>
                    <a:pt x="172437" y="28802"/>
                  </a:lnTo>
                  <a:lnTo>
                    <a:pt x="147767" y="57990"/>
                  </a:lnTo>
                  <a:lnTo>
                    <a:pt x="134976" y="78725"/>
                  </a:lnTo>
                  <a:lnTo>
                    <a:pt x="125636" y="114188"/>
                  </a:lnTo>
                  <a:lnTo>
                    <a:pt x="122686" y="131800"/>
                  </a:lnTo>
                  <a:lnTo>
                    <a:pt x="126229" y="142102"/>
                  </a:lnTo>
                  <a:lnTo>
                    <a:pt x="145118" y="166082"/>
                  </a:lnTo>
                  <a:lnTo>
                    <a:pt x="149957" y="168981"/>
                  </a:lnTo>
                  <a:lnTo>
                    <a:pt x="164306" y="1713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0" name="SMARTInkShape-478"/>
            <p:cNvSpPr/>
            <p:nvPr/>
          </p:nvSpPr>
          <p:spPr>
            <a:xfrm>
              <a:off x="7708106" y="3618048"/>
              <a:ext cx="185739" cy="96703"/>
            </a:xfrm>
            <a:custGeom>
              <a:avLst/>
              <a:gdLst/>
              <a:ahLst/>
              <a:cxnLst/>
              <a:rect l="0" t="0" r="0" b="0"/>
              <a:pathLst>
                <a:path w="185739" h="96703">
                  <a:moveTo>
                    <a:pt x="0" y="53840"/>
                  </a:moveTo>
                  <a:lnTo>
                    <a:pt x="0" y="43897"/>
                  </a:lnTo>
                  <a:lnTo>
                    <a:pt x="794" y="42448"/>
                  </a:lnTo>
                  <a:lnTo>
                    <a:pt x="2117" y="41483"/>
                  </a:lnTo>
                  <a:lnTo>
                    <a:pt x="3793" y="40839"/>
                  </a:lnTo>
                  <a:lnTo>
                    <a:pt x="32111" y="20960"/>
                  </a:lnTo>
                  <a:lnTo>
                    <a:pt x="64760" y="8656"/>
                  </a:lnTo>
                  <a:lnTo>
                    <a:pt x="97870" y="3992"/>
                  </a:lnTo>
                  <a:lnTo>
                    <a:pt x="120809" y="0"/>
                  </a:lnTo>
                  <a:lnTo>
                    <a:pt x="141893" y="3138"/>
                  </a:lnTo>
                  <a:lnTo>
                    <a:pt x="157754" y="9095"/>
                  </a:lnTo>
                  <a:lnTo>
                    <a:pt x="164834" y="13580"/>
                  </a:lnTo>
                  <a:lnTo>
                    <a:pt x="173282" y="24360"/>
                  </a:lnTo>
                  <a:lnTo>
                    <a:pt x="180812" y="37609"/>
                  </a:lnTo>
                  <a:lnTo>
                    <a:pt x="184765" y="61217"/>
                  </a:lnTo>
                  <a:lnTo>
                    <a:pt x="185738" y="9670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1" name="SMARTInkShape-479"/>
            <p:cNvSpPr/>
            <p:nvPr/>
          </p:nvSpPr>
          <p:spPr>
            <a:xfrm>
              <a:off x="7779872" y="3550444"/>
              <a:ext cx="28248" cy="242888"/>
            </a:xfrm>
            <a:custGeom>
              <a:avLst/>
              <a:gdLst/>
              <a:ahLst/>
              <a:cxnLst/>
              <a:rect l="0" t="0" r="0" b="0"/>
              <a:pathLst>
                <a:path w="28248" h="242888">
                  <a:moveTo>
                    <a:pt x="28247" y="0"/>
                  </a:moveTo>
                  <a:lnTo>
                    <a:pt x="24454" y="3792"/>
                  </a:lnTo>
                  <a:lnTo>
                    <a:pt x="22592" y="7771"/>
                  </a:lnTo>
                  <a:lnTo>
                    <a:pt x="15596" y="36242"/>
                  </a:lnTo>
                  <a:lnTo>
                    <a:pt x="8785" y="69894"/>
                  </a:lnTo>
                  <a:lnTo>
                    <a:pt x="3413" y="103500"/>
                  </a:lnTo>
                  <a:lnTo>
                    <a:pt x="780" y="131296"/>
                  </a:lnTo>
                  <a:lnTo>
                    <a:pt x="0" y="159640"/>
                  </a:lnTo>
                  <a:lnTo>
                    <a:pt x="531" y="191166"/>
                  </a:lnTo>
                  <a:lnTo>
                    <a:pt x="8494" y="226243"/>
                  </a:lnTo>
                  <a:lnTo>
                    <a:pt x="12879" y="233867"/>
                  </a:lnTo>
                  <a:lnTo>
                    <a:pt x="13640" y="238980"/>
                  </a:lnTo>
                  <a:lnTo>
                    <a:pt x="14540" y="240282"/>
                  </a:lnTo>
                  <a:lnTo>
                    <a:pt x="15934" y="241151"/>
                  </a:lnTo>
                  <a:lnTo>
                    <a:pt x="21103" y="2428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2" name="SMARTInkShape-480"/>
            <p:cNvSpPr/>
            <p:nvPr/>
          </p:nvSpPr>
          <p:spPr>
            <a:xfrm>
              <a:off x="7627055" y="3750469"/>
              <a:ext cx="52477" cy="88877"/>
            </a:xfrm>
            <a:custGeom>
              <a:avLst/>
              <a:gdLst/>
              <a:ahLst/>
              <a:cxnLst/>
              <a:rect l="0" t="0" r="0" b="0"/>
              <a:pathLst>
                <a:path w="52477" h="88877">
                  <a:moveTo>
                    <a:pt x="45333" y="0"/>
                  </a:moveTo>
                  <a:lnTo>
                    <a:pt x="23846" y="23603"/>
                  </a:lnTo>
                  <a:lnTo>
                    <a:pt x="1078" y="54896"/>
                  </a:lnTo>
                  <a:lnTo>
                    <a:pt x="0" y="68583"/>
                  </a:lnTo>
                  <a:lnTo>
                    <a:pt x="2166" y="82075"/>
                  </a:lnTo>
                  <a:lnTo>
                    <a:pt x="3854" y="85673"/>
                  </a:lnTo>
                  <a:lnTo>
                    <a:pt x="5774" y="88072"/>
                  </a:lnTo>
                  <a:lnTo>
                    <a:pt x="7848" y="88876"/>
                  </a:lnTo>
                  <a:lnTo>
                    <a:pt x="10024" y="88620"/>
                  </a:lnTo>
                  <a:lnTo>
                    <a:pt x="15352" y="85424"/>
                  </a:lnTo>
                  <a:lnTo>
                    <a:pt x="52476" y="571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3" name="SMARTInkShape-481"/>
            <p:cNvSpPr/>
            <p:nvPr/>
          </p:nvSpPr>
          <p:spPr>
            <a:xfrm>
              <a:off x="7322344" y="3757745"/>
              <a:ext cx="235493" cy="140932"/>
            </a:xfrm>
            <a:custGeom>
              <a:avLst/>
              <a:gdLst/>
              <a:ahLst/>
              <a:cxnLst/>
              <a:rect l="0" t="0" r="0" b="0"/>
              <a:pathLst>
                <a:path w="235493" h="140932">
                  <a:moveTo>
                    <a:pt x="0" y="71305"/>
                  </a:moveTo>
                  <a:lnTo>
                    <a:pt x="0" y="75097"/>
                  </a:lnTo>
                  <a:lnTo>
                    <a:pt x="1587" y="76214"/>
                  </a:lnTo>
                  <a:lnTo>
                    <a:pt x="15541" y="78007"/>
                  </a:lnTo>
                  <a:lnTo>
                    <a:pt x="31063" y="80435"/>
                  </a:lnTo>
                  <a:lnTo>
                    <a:pt x="43968" y="82506"/>
                  </a:lnTo>
                  <a:lnTo>
                    <a:pt x="78727" y="79140"/>
                  </a:lnTo>
                  <a:lnTo>
                    <a:pt x="107978" y="67973"/>
                  </a:lnTo>
                  <a:lnTo>
                    <a:pt x="143508" y="57300"/>
                  </a:lnTo>
                  <a:lnTo>
                    <a:pt x="177308" y="43756"/>
                  </a:lnTo>
                  <a:lnTo>
                    <a:pt x="211399" y="22568"/>
                  </a:lnTo>
                  <a:lnTo>
                    <a:pt x="229289" y="10114"/>
                  </a:lnTo>
                  <a:lnTo>
                    <a:pt x="235492" y="314"/>
                  </a:lnTo>
                  <a:lnTo>
                    <a:pt x="231876" y="0"/>
                  </a:lnTo>
                  <a:lnTo>
                    <a:pt x="221985" y="3699"/>
                  </a:lnTo>
                  <a:lnTo>
                    <a:pt x="209331" y="12854"/>
                  </a:lnTo>
                  <a:lnTo>
                    <a:pt x="178442" y="45049"/>
                  </a:lnTo>
                  <a:lnTo>
                    <a:pt x="160464" y="73845"/>
                  </a:lnTo>
                  <a:lnTo>
                    <a:pt x="151551" y="99774"/>
                  </a:lnTo>
                  <a:lnTo>
                    <a:pt x="152816" y="108035"/>
                  </a:lnTo>
                  <a:lnTo>
                    <a:pt x="162293" y="130175"/>
                  </a:lnTo>
                  <a:lnTo>
                    <a:pt x="166852" y="136628"/>
                  </a:lnTo>
                  <a:lnTo>
                    <a:pt x="173640" y="140025"/>
                  </a:lnTo>
                  <a:lnTo>
                    <a:pt x="177672" y="140931"/>
                  </a:lnTo>
                  <a:lnTo>
                    <a:pt x="186386" y="139821"/>
                  </a:lnTo>
                  <a:lnTo>
                    <a:pt x="219113" y="132054"/>
                  </a:lnTo>
                  <a:lnTo>
                    <a:pt x="228600" y="12845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4" name="SMARTInkShape-482"/>
            <p:cNvSpPr/>
            <p:nvPr/>
          </p:nvSpPr>
          <p:spPr>
            <a:xfrm>
              <a:off x="7172325" y="3730799"/>
              <a:ext cx="335757" cy="205408"/>
            </a:xfrm>
            <a:custGeom>
              <a:avLst/>
              <a:gdLst/>
              <a:ahLst/>
              <a:cxnLst/>
              <a:rect l="0" t="0" r="0" b="0"/>
              <a:pathLst>
                <a:path w="335757" h="205408">
                  <a:moveTo>
                    <a:pt x="0" y="205407"/>
                  </a:moveTo>
                  <a:lnTo>
                    <a:pt x="6151" y="205407"/>
                  </a:lnTo>
                  <a:lnTo>
                    <a:pt x="19148" y="200498"/>
                  </a:lnTo>
                  <a:lnTo>
                    <a:pt x="50647" y="198558"/>
                  </a:lnTo>
                  <a:lnTo>
                    <a:pt x="73045" y="198394"/>
                  </a:lnTo>
                  <a:lnTo>
                    <a:pt x="108427" y="198302"/>
                  </a:lnTo>
                  <a:lnTo>
                    <a:pt x="141715" y="198271"/>
                  </a:lnTo>
                  <a:lnTo>
                    <a:pt x="174208" y="198265"/>
                  </a:lnTo>
                  <a:lnTo>
                    <a:pt x="191214" y="198264"/>
                  </a:lnTo>
                  <a:lnTo>
                    <a:pt x="191770" y="197470"/>
                  </a:lnTo>
                  <a:lnTo>
                    <a:pt x="192662" y="190493"/>
                  </a:lnTo>
                  <a:lnTo>
                    <a:pt x="192869" y="160679"/>
                  </a:lnTo>
                  <a:lnTo>
                    <a:pt x="193673" y="132807"/>
                  </a:lnTo>
                  <a:lnTo>
                    <a:pt x="198535" y="97551"/>
                  </a:lnTo>
                  <a:lnTo>
                    <a:pt x="203523" y="63805"/>
                  </a:lnTo>
                  <a:lnTo>
                    <a:pt x="216792" y="29725"/>
                  </a:lnTo>
                  <a:lnTo>
                    <a:pt x="223617" y="22022"/>
                  </a:lnTo>
                  <a:lnTo>
                    <a:pt x="251127" y="3139"/>
                  </a:lnTo>
                  <a:lnTo>
                    <a:pt x="260838" y="416"/>
                  </a:lnTo>
                  <a:lnTo>
                    <a:pt x="272297" y="0"/>
                  </a:lnTo>
                  <a:lnTo>
                    <a:pt x="303077" y="4805"/>
                  </a:lnTo>
                  <a:lnTo>
                    <a:pt x="320782" y="6005"/>
                  </a:lnTo>
                  <a:lnTo>
                    <a:pt x="335756" y="125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5" name="SMARTInkShape-483"/>
            <p:cNvSpPr/>
            <p:nvPr/>
          </p:nvSpPr>
          <p:spPr>
            <a:xfrm>
              <a:off x="7015163" y="3821947"/>
              <a:ext cx="335757" cy="228428"/>
            </a:xfrm>
            <a:custGeom>
              <a:avLst/>
              <a:gdLst/>
              <a:ahLst/>
              <a:cxnLst/>
              <a:rect l="0" t="0" r="0" b="0"/>
              <a:pathLst>
                <a:path w="335757" h="228428">
                  <a:moveTo>
                    <a:pt x="0" y="207128"/>
                  </a:moveTo>
                  <a:lnTo>
                    <a:pt x="6150" y="213279"/>
                  </a:lnTo>
                  <a:lnTo>
                    <a:pt x="23150" y="214185"/>
                  </a:lnTo>
                  <a:lnTo>
                    <a:pt x="34552" y="210454"/>
                  </a:lnTo>
                  <a:lnTo>
                    <a:pt x="66746" y="182953"/>
                  </a:lnTo>
                  <a:lnTo>
                    <a:pt x="97900" y="149957"/>
                  </a:lnTo>
                  <a:lnTo>
                    <a:pt x="110846" y="126957"/>
                  </a:lnTo>
                  <a:lnTo>
                    <a:pt x="113617" y="114886"/>
                  </a:lnTo>
                  <a:lnTo>
                    <a:pt x="114165" y="104858"/>
                  </a:lnTo>
                  <a:lnTo>
                    <a:pt x="112622" y="104023"/>
                  </a:lnTo>
                  <a:lnTo>
                    <a:pt x="106674" y="105212"/>
                  </a:lnTo>
                  <a:lnTo>
                    <a:pt x="80711" y="132985"/>
                  </a:lnTo>
                  <a:lnTo>
                    <a:pt x="62309" y="168006"/>
                  </a:lnTo>
                  <a:lnTo>
                    <a:pt x="58169" y="187082"/>
                  </a:lnTo>
                  <a:lnTo>
                    <a:pt x="57602" y="193721"/>
                  </a:lnTo>
                  <a:lnTo>
                    <a:pt x="61076" y="205713"/>
                  </a:lnTo>
                  <a:lnTo>
                    <a:pt x="67133" y="215528"/>
                  </a:lnTo>
                  <a:lnTo>
                    <a:pt x="77746" y="223463"/>
                  </a:lnTo>
                  <a:lnTo>
                    <a:pt x="90945" y="227049"/>
                  </a:lnTo>
                  <a:lnTo>
                    <a:pt x="119102" y="228427"/>
                  </a:lnTo>
                  <a:lnTo>
                    <a:pt x="153792" y="222397"/>
                  </a:lnTo>
                  <a:lnTo>
                    <a:pt x="161749" y="219735"/>
                  </a:lnTo>
                  <a:lnTo>
                    <a:pt x="173326" y="211559"/>
                  </a:lnTo>
                  <a:lnTo>
                    <a:pt x="180825" y="200856"/>
                  </a:lnTo>
                  <a:lnTo>
                    <a:pt x="189676" y="177314"/>
                  </a:lnTo>
                  <a:lnTo>
                    <a:pt x="194364" y="147617"/>
                  </a:lnTo>
                  <a:lnTo>
                    <a:pt x="198906" y="115204"/>
                  </a:lnTo>
                  <a:lnTo>
                    <a:pt x="199804" y="80961"/>
                  </a:lnTo>
                  <a:lnTo>
                    <a:pt x="199981" y="50444"/>
                  </a:lnTo>
                  <a:lnTo>
                    <a:pt x="202128" y="30793"/>
                  </a:lnTo>
                  <a:lnTo>
                    <a:pt x="206172" y="13723"/>
                  </a:lnTo>
                  <a:lnTo>
                    <a:pt x="208092" y="10723"/>
                  </a:lnTo>
                  <a:lnTo>
                    <a:pt x="214458" y="5272"/>
                  </a:lnTo>
                  <a:lnTo>
                    <a:pt x="220462" y="2320"/>
                  </a:lnTo>
                  <a:lnTo>
                    <a:pt x="230422" y="659"/>
                  </a:lnTo>
                  <a:lnTo>
                    <a:pt x="262044" y="0"/>
                  </a:lnTo>
                  <a:lnTo>
                    <a:pt x="294314" y="6114"/>
                  </a:lnTo>
                  <a:lnTo>
                    <a:pt x="303579" y="8780"/>
                  </a:lnTo>
                  <a:lnTo>
                    <a:pt x="311136" y="11817"/>
                  </a:lnTo>
                  <a:lnTo>
                    <a:pt x="335756" y="1424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6" name="SMARTInkShape-484"/>
            <p:cNvSpPr/>
            <p:nvPr/>
          </p:nvSpPr>
          <p:spPr>
            <a:xfrm>
              <a:off x="6672263" y="3936784"/>
              <a:ext cx="228601" cy="192069"/>
            </a:xfrm>
            <a:custGeom>
              <a:avLst/>
              <a:gdLst/>
              <a:ahLst/>
              <a:cxnLst/>
              <a:rect l="0" t="0" r="0" b="0"/>
              <a:pathLst>
                <a:path w="228601" h="192069">
                  <a:moveTo>
                    <a:pt x="0" y="178016"/>
                  </a:moveTo>
                  <a:lnTo>
                    <a:pt x="14434" y="178016"/>
                  </a:lnTo>
                  <a:lnTo>
                    <a:pt x="20438" y="175899"/>
                  </a:lnTo>
                  <a:lnTo>
                    <a:pt x="51776" y="157431"/>
                  </a:lnTo>
                  <a:lnTo>
                    <a:pt x="83080" y="130257"/>
                  </a:lnTo>
                  <a:lnTo>
                    <a:pt x="111895" y="95653"/>
                  </a:lnTo>
                  <a:lnTo>
                    <a:pt x="133611" y="63218"/>
                  </a:lnTo>
                  <a:lnTo>
                    <a:pt x="147358" y="28726"/>
                  </a:lnTo>
                  <a:lnTo>
                    <a:pt x="156991" y="3811"/>
                  </a:lnTo>
                  <a:lnTo>
                    <a:pt x="158635" y="2348"/>
                  </a:lnTo>
                  <a:lnTo>
                    <a:pt x="163186" y="0"/>
                  </a:lnTo>
                  <a:lnTo>
                    <a:pt x="163559" y="601"/>
                  </a:lnTo>
                  <a:lnTo>
                    <a:pt x="164293" y="30803"/>
                  </a:lnTo>
                  <a:lnTo>
                    <a:pt x="164304" y="64879"/>
                  </a:lnTo>
                  <a:lnTo>
                    <a:pt x="162189" y="98018"/>
                  </a:lnTo>
                  <a:lnTo>
                    <a:pt x="158155" y="131522"/>
                  </a:lnTo>
                  <a:lnTo>
                    <a:pt x="156564" y="161424"/>
                  </a:lnTo>
                  <a:lnTo>
                    <a:pt x="150045" y="192068"/>
                  </a:lnTo>
                  <a:lnTo>
                    <a:pt x="150814" y="167126"/>
                  </a:lnTo>
                  <a:lnTo>
                    <a:pt x="155673" y="139440"/>
                  </a:lnTo>
                  <a:lnTo>
                    <a:pt x="158837" y="117109"/>
                  </a:lnTo>
                  <a:lnTo>
                    <a:pt x="171597" y="85445"/>
                  </a:lnTo>
                  <a:lnTo>
                    <a:pt x="176278" y="77342"/>
                  </a:lnTo>
                  <a:lnTo>
                    <a:pt x="181004" y="73741"/>
                  </a:lnTo>
                  <a:lnTo>
                    <a:pt x="188127" y="71714"/>
                  </a:lnTo>
                  <a:lnTo>
                    <a:pt x="195264" y="71112"/>
                  </a:lnTo>
                  <a:lnTo>
                    <a:pt x="200025" y="73089"/>
                  </a:lnTo>
                  <a:lnTo>
                    <a:pt x="202407" y="74727"/>
                  </a:lnTo>
                  <a:lnTo>
                    <a:pt x="216693" y="93810"/>
                  </a:lnTo>
                  <a:lnTo>
                    <a:pt x="219339" y="101168"/>
                  </a:lnTo>
                  <a:lnTo>
                    <a:pt x="221308" y="108936"/>
                  </a:lnTo>
                  <a:lnTo>
                    <a:pt x="228600" y="1208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7" name="SMARTInkShape-485"/>
            <p:cNvSpPr/>
            <p:nvPr/>
          </p:nvSpPr>
          <p:spPr>
            <a:xfrm>
              <a:off x="6750844" y="3957638"/>
              <a:ext cx="14288" cy="192882"/>
            </a:xfrm>
            <a:custGeom>
              <a:avLst/>
              <a:gdLst/>
              <a:ahLst/>
              <a:cxnLst/>
              <a:rect l="0" t="0" r="0" b="0"/>
              <a:pathLst>
                <a:path w="14288" h="192882">
                  <a:moveTo>
                    <a:pt x="14287" y="0"/>
                  </a:moveTo>
                  <a:lnTo>
                    <a:pt x="13494" y="18353"/>
                  </a:lnTo>
                  <a:lnTo>
                    <a:pt x="8633" y="38168"/>
                  </a:lnTo>
                  <a:lnTo>
                    <a:pt x="7340" y="72554"/>
                  </a:lnTo>
                  <a:lnTo>
                    <a:pt x="5065" y="105730"/>
                  </a:lnTo>
                  <a:lnTo>
                    <a:pt x="1000" y="139241"/>
                  </a:lnTo>
                  <a:lnTo>
                    <a:pt x="132" y="170344"/>
                  </a:lnTo>
                  <a:lnTo>
                    <a:pt x="0" y="1928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8" name="SMARTInkShape-486"/>
            <p:cNvSpPr/>
            <p:nvPr/>
          </p:nvSpPr>
          <p:spPr>
            <a:xfrm>
              <a:off x="6643688" y="4064794"/>
              <a:ext cx="14288" cy="107157"/>
            </a:xfrm>
            <a:custGeom>
              <a:avLst/>
              <a:gdLst/>
              <a:ahLst/>
              <a:cxnLst/>
              <a:rect l="0" t="0" r="0" b="0"/>
              <a:pathLst>
                <a:path w="14288" h="107157">
                  <a:moveTo>
                    <a:pt x="14287" y="0"/>
                  </a:moveTo>
                  <a:lnTo>
                    <a:pt x="14287" y="3792"/>
                  </a:lnTo>
                  <a:lnTo>
                    <a:pt x="12170" y="7771"/>
                  </a:lnTo>
                  <a:lnTo>
                    <a:pt x="9377" y="12185"/>
                  </a:lnTo>
                  <a:lnTo>
                    <a:pt x="8136" y="16793"/>
                  </a:lnTo>
                  <a:lnTo>
                    <a:pt x="5157" y="42016"/>
                  </a:lnTo>
                  <a:lnTo>
                    <a:pt x="1019" y="61745"/>
                  </a:lnTo>
                  <a:lnTo>
                    <a:pt x="59" y="94446"/>
                  </a:lnTo>
                  <a:lnTo>
                    <a:pt x="0"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9" name="SMARTInkShape-487"/>
            <p:cNvSpPr/>
            <p:nvPr/>
          </p:nvSpPr>
          <p:spPr>
            <a:xfrm>
              <a:off x="6343651" y="4100513"/>
              <a:ext cx="221456" cy="175001"/>
            </a:xfrm>
            <a:custGeom>
              <a:avLst/>
              <a:gdLst/>
              <a:ahLst/>
              <a:cxnLst/>
              <a:rect l="0" t="0" r="0" b="0"/>
              <a:pathLst>
                <a:path w="221456" h="175001">
                  <a:moveTo>
                    <a:pt x="7144" y="7143"/>
                  </a:moveTo>
                  <a:lnTo>
                    <a:pt x="3351" y="7143"/>
                  </a:lnTo>
                  <a:lnTo>
                    <a:pt x="2233" y="7937"/>
                  </a:lnTo>
                  <a:lnTo>
                    <a:pt x="1488" y="9260"/>
                  </a:lnTo>
                  <a:lnTo>
                    <a:pt x="440" y="17031"/>
                  </a:lnTo>
                  <a:lnTo>
                    <a:pt x="25" y="51577"/>
                  </a:lnTo>
                  <a:lnTo>
                    <a:pt x="2" y="85931"/>
                  </a:lnTo>
                  <a:lnTo>
                    <a:pt x="0" y="120677"/>
                  </a:lnTo>
                  <a:lnTo>
                    <a:pt x="793" y="137179"/>
                  </a:lnTo>
                  <a:lnTo>
                    <a:pt x="7275" y="165018"/>
                  </a:lnTo>
                  <a:lnTo>
                    <a:pt x="8818" y="167162"/>
                  </a:lnTo>
                  <a:lnTo>
                    <a:pt x="16999" y="174395"/>
                  </a:lnTo>
                  <a:lnTo>
                    <a:pt x="19270" y="175000"/>
                  </a:lnTo>
                  <a:lnTo>
                    <a:pt x="21578" y="174611"/>
                  </a:lnTo>
                  <a:lnTo>
                    <a:pt x="27052" y="171267"/>
                  </a:lnTo>
                  <a:lnTo>
                    <a:pt x="38265" y="160459"/>
                  </a:lnTo>
                  <a:lnTo>
                    <a:pt x="54573" y="132427"/>
                  </a:lnTo>
                  <a:lnTo>
                    <a:pt x="70440" y="99577"/>
                  </a:lnTo>
                  <a:lnTo>
                    <a:pt x="87809" y="67054"/>
                  </a:lnTo>
                  <a:lnTo>
                    <a:pt x="94853" y="59435"/>
                  </a:lnTo>
                  <a:lnTo>
                    <a:pt x="104725" y="51868"/>
                  </a:lnTo>
                  <a:lnTo>
                    <a:pt x="106329" y="52041"/>
                  </a:lnTo>
                  <a:lnTo>
                    <a:pt x="112379" y="56077"/>
                  </a:lnTo>
                  <a:lnTo>
                    <a:pt x="133361" y="77027"/>
                  </a:lnTo>
                  <a:lnTo>
                    <a:pt x="155751" y="105658"/>
                  </a:lnTo>
                  <a:lnTo>
                    <a:pt x="158651" y="106490"/>
                  </a:lnTo>
                  <a:lnTo>
                    <a:pt x="184057" y="107144"/>
                  </a:lnTo>
                  <a:lnTo>
                    <a:pt x="189032" y="103360"/>
                  </a:lnTo>
                  <a:lnTo>
                    <a:pt x="191170" y="99383"/>
                  </a:lnTo>
                  <a:lnTo>
                    <a:pt x="191739" y="97211"/>
                  </a:lnTo>
                  <a:lnTo>
                    <a:pt x="197564" y="86435"/>
                  </a:lnTo>
                  <a:lnTo>
                    <a:pt x="205511" y="54350"/>
                  </a:lnTo>
                  <a:lnTo>
                    <a:pt x="214229" y="19744"/>
                  </a:lnTo>
                  <a:lnTo>
                    <a:pt x="22145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81" name="SMARTInkShape-488"/>
          <p:cNvSpPr/>
          <p:nvPr/>
        </p:nvSpPr>
        <p:spPr>
          <a:xfrm>
            <a:off x="5729288" y="4286250"/>
            <a:ext cx="400051" cy="185739"/>
          </a:xfrm>
          <a:custGeom>
            <a:avLst/>
            <a:gdLst/>
            <a:ahLst/>
            <a:cxnLst/>
            <a:rect l="0" t="0" r="0" b="0"/>
            <a:pathLst>
              <a:path w="400051" h="185739">
                <a:moveTo>
                  <a:pt x="0" y="185738"/>
                </a:moveTo>
                <a:lnTo>
                  <a:pt x="3792" y="185738"/>
                </a:lnTo>
                <a:lnTo>
                  <a:pt x="4909" y="184944"/>
                </a:lnTo>
                <a:lnTo>
                  <a:pt x="5654" y="183621"/>
                </a:lnTo>
                <a:lnTo>
                  <a:pt x="6150" y="181945"/>
                </a:lnTo>
                <a:lnTo>
                  <a:pt x="7275" y="180828"/>
                </a:lnTo>
                <a:lnTo>
                  <a:pt x="14783" y="176918"/>
                </a:lnTo>
                <a:lnTo>
                  <a:pt x="48051" y="148601"/>
                </a:lnTo>
                <a:lnTo>
                  <a:pt x="79264" y="130204"/>
                </a:lnTo>
                <a:lnTo>
                  <a:pt x="111083" y="115589"/>
                </a:lnTo>
                <a:lnTo>
                  <a:pt x="138570" y="102070"/>
                </a:lnTo>
                <a:lnTo>
                  <a:pt x="166823" y="91803"/>
                </a:lnTo>
                <a:lnTo>
                  <a:pt x="199094" y="79941"/>
                </a:lnTo>
                <a:lnTo>
                  <a:pt x="233791" y="66372"/>
                </a:lnTo>
                <a:lnTo>
                  <a:pt x="259482" y="54899"/>
                </a:lnTo>
                <a:lnTo>
                  <a:pt x="286775" y="42656"/>
                </a:lnTo>
                <a:lnTo>
                  <a:pt x="314780" y="31922"/>
                </a:lnTo>
                <a:lnTo>
                  <a:pt x="340985" y="21861"/>
                </a:lnTo>
                <a:lnTo>
                  <a:pt x="373818" y="9388"/>
                </a:lnTo>
                <a:lnTo>
                  <a:pt x="40005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84" name="SMARTInkShape-Group77"/>
          <p:cNvGrpSpPr/>
          <p:nvPr/>
        </p:nvGrpSpPr>
        <p:grpSpPr>
          <a:xfrm>
            <a:off x="8136731" y="2829381"/>
            <a:ext cx="642939" cy="406739"/>
            <a:chOff x="8136731" y="2829381"/>
            <a:chExt cx="642939" cy="406739"/>
          </a:xfrm>
        </p:grpSpPr>
        <p:sp>
          <p:nvSpPr>
            <p:cNvPr id="282" name="SMARTInkShape-489"/>
            <p:cNvSpPr/>
            <p:nvPr/>
          </p:nvSpPr>
          <p:spPr>
            <a:xfrm>
              <a:off x="8136731" y="2829381"/>
              <a:ext cx="642939" cy="284040"/>
            </a:xfrm>
            <a:custGeom>
              <a:avLst/>
              <a:gdLst/>
              <a:ahLst/>
              <a:cxnLst/>
              <a:rect l="0" t="0" r="0" b="0"/>
              <a:pathLst>
                <a:path w="642939" h="284040">
                  <a:moveTo>
                    <a:pt x="0" y="278150"/>
                  </a:moveTo>
                  <a:lnTo>
                    <a:pt x="0" y="274358"/>
                  </a:lnTo>
                  <a:lnTo>
                    <a:pt x="2117" y="270379"/>
                  </a:lnTo>
                  <a:lnTo>
                    <a:pt x="3793" y="268207"/>
                  </a:lnTo>
                  <a:lnTo>
                    <a:pt x="34204" y="253314"/>
                  </a:lnTo>
                  <a:lnTo>
                    <a:pt x="62169" y="239747"/>
                  </a:lnTo>
                  <a:lnTo>
                    <a:pt x="90564" y="225673"/>
                  </a:lnTo>
                  <a:lnTo>
                    <a:pt x="119085" y="210655"/>
                  </a:lnTo>
                  <a:lnTo>
                    <a:pt x="147644" y="192270"/>
                  </a:lnTo>
                  <a:lnTo>
                    <a:pt x="175421" y="176416"/>
                  </a:lnTo>
                  <a:lnTo>
                    <a:pt x="206542" y="154720"/>
                  </a:lnTo>
                  <a:lnTo>
                    <a:pt x="237102" y="121520"/>
                  </a:lnTo>
                  <a:lnTo>
                    <a:pt x="254857" y="98015"/>
                  </a:lnTo>
                  <a:lnTo>
                    <a:pt x="267982" y="64429"/>
                  </a:lnTo>
                  <a:lnTo>
                    <a:pt x="271005" y="38035"/>
                  </a:lnTo>
                  <a:lnTo>
                    <a:pt x="267535" y="23472"/>
                  </a:lnTo>
                  <a:lnTo>
                    <a:pt x="257232" y="3005"/>
                  </a:lnTo>
                  <a:lnTo>
                    <a:pt x="255626" y="1851"/>
                  </a:lnTo>
                  <a:lnTo>
                    <a:pt x="251724" y="569"/>
                  </a:lnTo>
                  <a:lnTo>
                    <a:pt x="247345" y="0"/>
                  </a:lnTo>
                  <a:lnTo>
                    <a:pt x="245859" y="642"/>
                  </a:lnTo>
                  <a:lnTo>
                    <a:pt x="244868" y="1863"/>
                  </a:lnTo>
                  <a:lnTo>
                    <a:pt x="244208" y="3471"/>
                  </a:lnTo>
                  <a:lnTo>
                    <a:pt x="237285" y="37626"/>
                  </a:lnTo>
                  <a:lnTo>
                    <a:pt x="236049" y="68097"/>
                  </a:lnTo>
                  <a:lnTo>
                    <a:pt x="235835" y="95350"/>
                  </a:lnTo>
                  <a:lnTo>
                    <a:pt x="239564" y="123534"/>
                  </a:lnTo>
                  <a:lnTo>
                    <a:pt x="241903" y="151993"/>
                  </a:lnTo>
                  <a:lnTo>
                    <a:pt x="246388" y="180534"/>
                  </a:lnTo>
                  <a:lnTo>
                    <a:pt x="248952" y="209098"/>
                  </a:lnTo>
                  <a:lnTo>
                    <a:pt x="254727" y="240698"/>
                  </a:lnTo>
                  <a:lnTo>
                    <a:pt x="257080" y="275167"/>
                  </a:lnTo>
                  <a:lnTo>
                    <a:pt x="257167" y="284039"/>
                  </a:lnTo>
                  <a:lnTo>
                    <a:pt x="257175" y="253906"/>
                  </a:lnTo>
                  <a:lnTo>
                    <a:pt x="259292" y="234454"/>
                  </a:lnTo>
                  <a:lnTo>
                    <a:pt x="263326" y="206548"/>
                  </a:lnTo>
                  <a:lnTo>
                    <a:pt x="270619" y="173990"/>
                  </a:lnTo>
                  <a:lnTo>
                    <a:pt x="289122" y="141304"/>
                  </a:lnTo>
                  <a:lnTo>
                    <a:pt x="294265" y="128852"/>
                  </a:lnTo>
                  <a:lnTo>
                    <a:pt x="296189" y="126230"/>
                  </a:lnTo>
                  <a:lnTo>
                    <a:pt x="300444" y="123318"/>
                  </a:lnTo>
                  <a:lnTo>
                    <a:pt x="305851" y="121448"/>
                  </a:lnTo>
                  <a:lnTo>
                    <a:pt x="312621" y="132485"/>
                  </a:lnTo>
                  <a:lnTo>
                    <a:pt x="321603" y="156302"/>
                  </a:lnTo>
                  <a:lnTo>
                    <a:pt x="331020" y="187142"/>
                  </a:lnTo>
                  <a:lnTo>
                    <a:pt x="351435" y="222157"/>
                  </a:lnTo>
                  <a:lnTo>
                    <a:pt x="359275" y="235189"/>
                  </a:lnTo>
                  <a:lnTo>
                    <a:pt x="370418" y="244078"/>
                  </a:lnTo>
                  <a:lnTo>
                    <a:pt x="387611" y="253399"/>
                  </a:lnTo>
                  <a:lnTo>
                    <a:pt x="393992" y="255244"/>
                  </a:lnTo>
                  <a:lnTo>
                    <a:pt x="401591" y="253947"/>
                  </a:lnTo>
                  <a:lnTo>
                    <a:pt x="419405" y="246646"/>
                  </a:lnTo>
                  <a:lnTo>
                    <a:pt x="447702" y="222915"/>
                  </a:lnTo>
                  <a:lnTo>
                    <a:pt x="458178" y="205163"/>
                  </a:lnTo>
                  <a:lnTo>
                    <a:pt x="473419" y="170790"/>
                  </a:lnTo>
                  <a:lnTo>
                    <a:pt x="487127" y="138586"/>
                  </a:lnTo>
                  <a:lnTo>
                    <a:pt x="497478" y="107354"/>
                  </a:lnTo>
                  <a:lnTo>
                    <a:pt x="505768" y="74860"/>
                  </a:lnTo>
                  <a:lnTo>
                    <a:pt x="507169" y="51124"/>
                  </a:lnTo>
                  <a:lnTo>
                    <a:pt x="506388" y="51393"/>
                  </a:lnTo>
                  <a:lnTo>
                    <a:pt x="490414" y="66384"/>
                  </a:lnTo>
                  <a:lnTo>
                    <a:pt x="476872" y="86389"/>
                  </a:lnTo>
                  <a:lnTo>
                    <a:pt x="467051" y="121024"/>
                  </a:lnTo>
                  <a:lnTo>
                    <a:pt x="464582" y="155854"/>
                  </a:lnTo>
                  <a:lnTo>
                    <a:pt x="465208" y="167743"/>
                  </a:lnTo>
                  <a:lnTo>
                    <a:pt x="471051" y="191887"/>
                  </a:lnTo>
                  <a:lnTo>
                    <a:pt x="471196" y="194447"/>
                  </a:lnTo>
                  <a:lnTo>
                    <a:pt x="472087" y="196155"/>
                  </a:lnTo>
                  <a:lnTo>
                    <a:pt x="473475" y="197293"/>
                  </a:lnTo>
                  <a:lnTo>
                    <a:pt x="475194" y="198052"/>
                  </a:lnTo>
                  <a:lnTo>
                    <a:pt x="476340" y="197764"/>
                  </a:lnTo>
                  <a:lnTo>
                    <a:pt x="477104" y="196778"/>
                  </a:lnTo>
                  <a:lnTo>
                    <a:pt x="477613" y="195327"/>
                  </a:lnTo>
                  <a:lnTo>
                    <a:pt x="500106" y="163202"/>
                  </a:lnTo>
                  <a:lnTo>
                    <a:pt x="509336" y="149371"/>
                  </a:lnTo>
                  <a:lnTo>
                    <a:pt x="534518" y="116214"/>
                  </a:lnTo>
                  <a:lnTo>
                    <a:pt x="555707" y="87098"/>
                  </a:lnTo>
                  <a:lnTo>
                    <a:pt x="557003" y="87282"/>
                  </a:lnTo>
                  <a:lnTo>
                    <a:pt x="562619" y="90540"/>
                  </a:lnTo>
                  <a:lnTo>
                    <a:pt x="569310" y="92651"/>
                  </a:lnTo>
                  <a:lnTo>
                    <a:pt x="573967" y="95958"/>
                  </a:lnTo>
                  <a:lnTo>
                    <a:pt x="576565" y="102191"/>
                  </a:lnTo>
                  <a:lnTo>
                    <a:pt x="577258" y="106075"/>
                  </a:lnTo>
                  <a:lnTo>
                    <a:pt x="575912" y="114625"/>
                  </a:lnTo>
                  <a:lnTo>
                    <a:pt x="574441" y="119127"/>
                  </a:lnTo>
                  <a:lnTo>
                    <a:pt x="574255" y="122922"/>
                  </a:lnTo>
                  <a:lnTo>
                    <a:pt x="578499" y="158499"/>
                  </a:lnTo>
                  <a:lnTo>
                    <a:pt x="578625" y="169192"/>
                  </a:lnTo>
                  <a:lnTo>
                    <a:pt x="578644" y="134626"/>
                  </a:lnTo>
                  <a:lnTo>
                    <a:pt x="580761" y="118679"/>
                  </a:lnTo>
                  <a:lnTo>
                    <a:pt x="591001" y="85693"/>
                  </a:lnTo>
                  <a:lnTo>
                    <a:pt x="592867" y="76726"/>
                  </a:lnTo>
                  <a:lnTo>
                    <a:pt x="598381" y="67216"/>
                  </a:lnTo>
                  <a:lnTo>
                    <a:pt x="609691" y="54444"/>
                  </a:lnTo>
                  <a:lnTo>
                    <a:pt x="614403" y="51725"/>
                  </a:lnTo>
                  <a:lnTo>
                    <a:pt x="616770" y="51000"/>
                  </a:lnTo>
                  <a:lnTo>
                    <a:pt x="618349" y="51311"/>
                  </a:lnTo>
                  <a:lnTo>
                    <a:pt x="619402" y="52311"/>
                  </a:lnTo>
                  <a:lnTo>
                    <a:pt x="621365" y="55540"/>
                  </a:lnTo>
                  <a:lnTo>
                    <a:pt x="624883" y="59621"/>
                  </a:lnTo>
                  <a:lnTo>
                    <a:pt x="626976" y="66197"/>
                  </a:lnTo>
                  <a:lnTo>
                    <a:pt x="634158" y="100391"/>
                  </a:lnTo>
                  <a:lnTo>
                    <a:pt x="635471" y="132089"/>
                  </a:lnTo>
                  <a:lnTo>
                    <a:pt x="640639" y="162427"/>
                  </a:lnTo>
                  <a:lnTo>
                    <a:pt x="642938" y="1852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3" name="SMARTInkShape-490"/>
            <p:cNvSpPr/>
            <p:nvPr/>
          </p:nvSpPr>
          <p:spPr>
            <a:xfrm>
              <a:off x="8236744" y="2907506"/>
              <a:ext cx="114301" cy="328614"/>
            </a:xfrm>
            <a:custGeom>
              <a:avLst/>
              <a:gdLst/>
              <a:ahLst/>
              <a:cxnLst/>
              <a:rect l="0" t="0" r="0" b="0"/>
              <a:pathLst>
                <a:path w="114301" h="328614">
                  <a:moveTo>
                    <a:pt x="0" y="0"/>
                  </a:moveTo>
                  <a:lnTo>
                    <a:pt x="794" y="18682"/>
                  </a:lnTo>
                  <a:lnTo>
                    <a:pt x="9943" y="50585"/>
                  </a:lnTo>
                  <a:lnTo>
                    <a:pt x="14223" y="84399"/>
                  </a:lnTo>
                  <a:lnTo>
                    <a:pt x="18943" y="113025"/>
                  </a:lnTo>
                  <a:lnTo>
                    <a:pt x="21488" y="145496"/>
                  </a:lnTo>
                  <a:lnTo>
                    <a:pt x="26916" y="175578"/>
                  </a:lnTo>
                  <a:lnTo>
                    <a:pt x="34345" y="205394"/>
                  </a:lnTo>
                  <a:lnTo>
                    <a:pt x="44661" y="237423"/>
                  </a:lnTo>
                  <a:lnTo>
                    <a:pt x="53183" y="270383"/>
                  </a:lnTo>
                  <a:lnTo>
                    <a:pt x="69684" y="296032"/>
                  </a:lnTo>
                  <a:lnTo>
                    <a:pt x="83320" y="310682"/>
                  </a:lnTo>
                  <a:lnTo>
                    <a:pt x="105419" y="327152"/>
                  </a:lnTo>
                  <a:lnTo>
                    <a:pt x="108501" y="327964"/>
                  </a:lnTo>
                  <a:lnTo>
                    <a:pt x="114300" y="3286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98" name="SMARTInkShape-Group78"/>
          <p:cNvGrpSpPr/>
          <p:nvPr/>
        </p:nvGrpSpPr>
        <p:grpSpPr>
          <a:xfrm>
            <a:off x="5543550" y="3193256"/>
            <a:ext cx="2528765" cy="1221583"/>
            <a:chOff x="5543550" y="3193256"/>
            <a:chExt cx="2528765" cy="1221583"/>
          </a:xfrm>
        </p:grpSpPr>
        <p:sp>
          <p:nvSpPr>
            <p:cNvPr id="285" name="SMARTInkShape-491"/>
            <p:cNvSpPr/>
            <p:nvPr/>
          </p:nvSpPr>
          <p:spPr>
            <a:xfrm>
              <a:off x="7832578" y="3279742"/>
              <a:ext cx="239737" cy="156167"/>
            </a:xfrm>
            <a:custGeom>
              <a:avLst/>
              <a:gdLst/>
              <a:ahLst/>
              <a:cxnLst/>
              <a:rect l="0" t="0" r="0" b="0"/>
              <a:pathLst>
                <a:path w="239737" h="156167">
                  <a:moveTo>
                    <a:pt x="4116" y="70677"/>
                  </a:moveTo>
                  <a:lnTo>
                    <a:pt x="323" y="66885"/>
                  </a:lnTo>
                  <a:lnTo>
                    <a:pt x="0" y="64974"/>
                  </a:lnTo>
                  <a:lnTo>
                    <a:pt x="578" y="62906"/>
                  </a:lnTo>
                  <a:lnTo>
                    <a:pt x="2543" y="58492"/>
                  </a:lnTo>
                  <a:lnTo>
                    <a:pt x="7701" y="43035"/>
                  </a:lnTo>
                  <a:lnTo>
                    <a:pt x="13997" y="33559"/>
                  </a:lnTo>
                  <a:lnTo>
                    <a:pt x="47846" y="14583"/>
                  </a:lnTo>
                  <a:lnTo>
                    <a:pt x="80634" y="3093"/>
                  </a:lnTo>
                  <a:lnTo>
                    <a:pt x="112981" y="0"/>
                  </a:lnTo>
                  <a:lnTo>
                    <a:pt x="138237" y="1581"/>
                  </a:lnTo>
                  <a:lnTo>
                    <a:pt x="152625" y="5837"/>
                  </a:lnTo>
                  <a:lnTo>
                    <a:pt x="179816" y="25988"/>
                  </a:lnTo>
                  <a:lnTo>
                    <a:pt x="185392" y="39438"/>
                  </a:lnTo>
                  <a:lnTo>
                    <a:pt x="188972" y="70150"/>
                  </a:lnTo>
                  <a:lnTo>
                    <a:pt x="189680" y="104057"/>
                  </a:lnTo>
                  <a:lnTo>
                    <a:pt x="190631" y="138440"/>
                  </a:lnTo>
                  <a:lnTo>
                    <a:pt x="196002" y="153723"/>
                  </a:lnTo>
                  <a:lnTo>
                    <a:pt x="197128" y="154616"/>
                  </a:lnTo>
                  <a:lnTo>
                    <a:pt x="203060" y="156166"/>
                  </a:lnTo>
                  <a:lnTo>
                    <a:pt x="207613" y="152540"/>
                  </a:lnTo>
                  <a:lnTo>
                    <a:pt x="227982" y="121909"/>
                  </a:lnTo>
                  <a:lnTo>
                    <a:pt x="236690" y="98877"/>
                  </a:lnTo>
                  <a:lnTo>
                    <a:pt x="239581" y="63562"/>
                  </a:lnTo>
                  <a:lnTo>
                    <a:pt x="239736" y="52698"/>
                  </a:lnTo>
                  <a:lnTo>
                    <a:pt x="235571" y="42578"/>
                  </a:lnTo>
                  <a:lnTo>
                    <a:pt x="211285" y="63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6" name="SMARTInkShape-492"/>
            <p:cNvSpPr/>
            <p:nvPr/>
          </p:nvSpPr>
          <p:spPr>
            <a:xfrm>
              <a:off x="7908131" y="3193256"/>
              <a:ext cx="35720" cy="321470"/>
            </a:xfrm>
            <a:custGeom>
              <a:avLst/>
              <a:gdLst/>
              <a:ahLst/>
              <a:cxnLst/>
              <a:rect l="0" t="0" r="0" b="0"/>
              <a:pathLst>
                <a:path w="35720" h="321470">
                  <a:moveTo>
                    <a:pt x="0" y="0"/>
                  </a:moveTo>
                  <a:lnTo>
                    <a:pt x="0" y="3792"/>
                  </a:lnTo>
                  <a:lnTo>
                    <a:pt x="2117" y="7771"/>
                  </a:lnTo>
                  <a:lnTo>
                    <a:pt x="3793" y="9943"/>
                  </a:lnTo>
                  <a:lnTo>
                    <a:pt x="5655" y="16590"/>
                  </a:lnTo>
                  <a:lnTo>
                    <a:pt x="7742" y="44900"/>
                  </a:lnTo>
                  <a:lnTo>
                    <a:pt x="12759" y="79454"/>
                  </a:lnTo>
                  <a:lnTo>
                    <a:pt x="13835" y="109532"/>
                  </a:lnTo>
                  <a:lnTo>
                    <a:pt x="14154" y="143579"/>
                  </a:lnTo>
                  <a:lnTo>
                    <a:pt x="14248" y="178803"/>
                  </a:lnTo>
                  <a:lnTo>
                    <a:pt x="14276" y="212258"/>
                  </a:lnTo>
                  <a:lnTo>
                    <a:pt x="14285" y="240162"/>
                  </a:lnTo>
                  <a:lnTo>
                    <a:pt x="18080" y="270924"/>
                  </a:lnTo>
                  <a:lnTo>
                    <a:pt x="24930" y="304335"/>
                  </a:lnTo>
                  <a:lnTo>
                    <a:pt x="27495" y="311365"/>
                  </a:lnTo>
                  <a:lnTo>
                    <a:pt x="35719" y="3214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7" name="SMARTInkShape-493"/>
            <p:cNvSpPr/>
            <p:nvPr/>
          </p:nvSpPr>
          <p:spPr>
            <a:xfrm>
              <a:off x="7679586" y="3393281"/>
              <a:ext cx="49527" cy="164308"/>
            </a:xfrm>
            <a:custGeom>
              <a:avLst/>
              <a:gdLst/>
              <a:ahLst/>
              <a:cxnLst/>
              <a:rect l="0" t="0" r="0" b="0"/>
              <a:pathLst>
                <a:path w="49527" h="164308">
                  <a:moveTo>
                    <a:pt x="28520" y="0"/>
                  </a:moveTo>
                  <a:lnTo>
                    <a:pt x="4671" y="23849"/>
                  </a:lnTo>
                  <a:lnTo>
                    <a:pt x="2046" y="30708"/>
                  </a:lnTo>
                  <a:lnTo>
                    <a:pt x="0" y="65839"/>
                  </a:lnTo>
                  <a:lnTo>
                    <a:pt x="763" y="73712"/>
                  </a:lnTo>
                  <a:lnTo>
                    <a:pt x="5656" y="82607"/>
                  </a:lnTo>
                  <a:lnTo>
                    <a:pt x="12926" y="90270"/>
                  </a:lnTo>
                  <a:lnTo>
                    <a:pt x="45105" y="116679"/>
                  </a:lnTo>
                  <a:lnTo>
                    <a:pt x="47797" y="123559"/>
                  </a:lnTo>
                  <a:lnTo>
                    <a:pt x="49526" y="137119"/>
                  </a:lnTo>
                  <a:lnTo>
                    <a:pt x="47645" y="142434"/>
                  </a:lnTo>
                  <a:lnTo>
                    <a:pt x="46033" y="144962"/>
                  </a:lnTo>
                  <a:lnTo>
                    <a:pt x="24330" y="161114"/>
                  </a:lnTo>
                  <a:lnTo>
                    <a:pt x="14233" y="1643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8" name="SMARTInkShape-494"/>
            <p:cNvSpPr/>
            <p:nvPr/>
          </p:nvSpPr>
          <p:spPr>
            <a:xfrm>
              <a:off x="7536656" y="3436144"/>
              <a:ext cx="74618" cy="207170"/>
            </a:xfrm>
            <a:custGeom>
              <a:avLst/>
              <a:gdLst/>
              <a:ahLst/>
              <a:cxnLst/>
              <a:rect l="0" t="0" r="0" b="0"/>
              <a:pathLst>
                <a:path w="74618" h="207170">
                  <a:moveTo>
                    <a:pt x="71438" y="0"/>
                  </a:moveTo>
                  <a:lnTo>
                    <a:pt x="42491" y="16590"/>
                  </a:lnTo>
                  <a:lnTo>
                    <a:pt x="19447" y="37816"/>
                  </a:lnTo>
                  <a:lnTo>
                    <a:pt x="16581" y="42736"/>
                  </a:lnTo>
                  <a:lnTo>
                    <a:pt x="15816" y="45159"/>
                  </a:lnTo>
                  <a:lnTo>
                    <a:pt x="17084" y="52085"/>
                  </a:lnTo>
                  <a:lnTo>
                    <a:pt x="18532" y="56155"/>
                  </a:lnTo>
                  <a:lnTo>
                    <a:pt x="24376" y="62793"/>
                  </a:lnTo>
                  <a:lnTo>
                    <a:pt x="57668" y="85686"/>
                  </a:lnTo>
                  <a:lnTo>
                    <a:pt x="62258" y="88080"/>
                  </a:lnTo>
                  <a:lnTo>
                    <a:pt x="65318" y="91264"/>
                  </a:lnTo>
                  <a:lnTo>
                    <a:pt x="74424" y="112334"/>
                  </a:lnTo>
                  <a:lnTo>
                    <a:pt x="74617" y="123745"/>
                  </a:lnTo>
                  <a:lnTo>
                    <a:pt x="68274" y="146681"/>
                  </a:lnTo>
                  <a:lnTo>
                    <a:pt x="49276" y="176978"/>
                  </a:lnTo>
                  <a:lnTo>
                    <a:pt x="35503" y="190286"/>
                  </a:lnTo>
                  <a:lnTo>
                    <a:pt x="12672" y="203652"/>
                  </a:lnTo>
                  <a:lnTo>
                    <a:pt x="0" y="2071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9" name="SMARTInkShape-495"/>
            <p:cNvSpPr/>
            <p:nvPr/>
          </p:nvSpPr>
          <p:spPr>
            <a:xfrm>
              <a:off x="7344070" y="3444796"/>
              <a:ext cx="205747" cy="198518"/>
            </a:xfrm>
            <a:custGeom>
              <a:avLst/>
              <a:gdLst/>
              <a:ahLst/>
              <a:cxnLst/>
              <a:rect l="0" t="0" r="0" b="0"/>
              <a:pathLst>
                <a:path w="205747" h="198518">
                  <a:moveTo>
                    <a:pt x="6849" y="198517"/>
                  </a:moveTo>
                  <a:lnTo>
                    <a:pt x="0" y="198517"/>
                  </a:lnTo>
                  <a:lnTo>
                    <a:pt x="3585" y="194724"/>
                  </a:lnTo>
                  <a:lnTo>
                    <a:pt x="5398" y="188629"/>
                  </a:lnTo>
                  <a:lnTo>
                    <a:pt x="7451" y="160702"/>
                  </a:lnTo>
                  <a:lnTo>
                    <a:pt x="16699" y="126195"/>
                  </a:lnTo>
                  <a:lnTo>
                    <a:pt x="29785" y="92597"/>
                  </a:lnTo>
                  <a:lnTo>
                    <a:pt x="40013" y="74436"/>
                  </a:lnTo>
                  <a:lnTo>
                    <a:pt x="44872" y="68493"/>
                  </a:lnTo>
                  <a:lnTo>
                    <a:pt x="49677" y="65322"/>
                  </a:lnTo>
                  <a:lnTo>
                    <a:pt x="52070" y="64477"/>
                  </a:lnTo>
                  <a:lnTo>
                    <a:pt x="54458" y="64706"/>
                  </a:lnTo>
                  <a:lnTo>
                    <a:pt x="89222" y="78637"/>
                  </a:lnTo>
                  <a:lnTo>
                    <a:pt x="110962" y="83115"/>
                  </a:lnTo>
                  <a:lnTo>
                    <a:pt x="135453" y="78296"/>
                  </a:lnTo>
                  <a:lnTo>
                    <a:pt x="161318" y="67395"/>
                  </a:lnTo>
                  <a:lnTo>
                    <a:pt x="175825" y="56566"/>
                  </a:lnTo>
                  <a:lnTo>
                    <a:pt x="194541" y="33112"/>
                  </a:lnTo>
                  <a:lnTo>
                    <a:pt x="197424" y="25520"/>
                  </a:lnTo>
                  <a:lnTo>
                    <a:pt x="199499" y="17648"/>
                  </a:lnTo>
                  <a:lnTo>
                    <a:pt x="205182" y="6127"/>
                  </a:lnTo>
                  <a:lnTo>
                    <a:pt x="205746" y="3581"/>
                  </a:lnTo>
                  <a:lnTo>
                    <a:pt x="204534" y="1885"/>
                  </a:lnTo>
                  <a:lnTo>
                    <a:pt x="198955" y="0"/>
                  </a:lnTo>
                  <a:lnTo>
                    <a:pt x="195244" y="1878"/>
                  </a:lnTo>
                  <a:lnTo>
                    <a:pt x="164473" y="30225"/>
                  </a:lnTo>
                  <a:lnTo>
                    <a:pt x="144238" y="59409"/>
                  </a:lnTo>
                  <a:lnTo>
                    <a:pt x="126562" y="89870"/>
                  </a:lnTo>
                  <a:lnTo>
                    <a:pt x="118078" y="112350"/>
                  </a:lnTo>
                  <a:lnTo>
                    <a:pt x="114541" y="144660"/>
                  </a:lnTo>
                  <a:lnTo>
                    <a:pt x="117956" y="163774"/>
                  </a:lnTo>
                  <a:lnTo>
                    <a:pt x="123995" y="176933"/>
                  </a:lnTo>
                  <a:lnTo>
                    <a:pt x="135436" y="19137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0" name="SMARTInkShape-496"/>
            <p:cNvSpPr/>
            <p:nvPr/>
          </p:nvSpPr>
          <p:spPr>
            <a:xfrm>
              <a:off x="7194457" y="3457575"/>
              <a:ext cx="90412" cy="297471"/>
            </a:xfrm>
            <a:custGeom>
              <a:avLst/>
              <a:gdLst/>
              <a:ahLst/>
              <a:cxnLst/>
              <a:rect l="0" t="0" r="0" b="0"/>
              <a:pathLst>
                <a:path w="90412" h="297471">
                  <a:moveTo>
                    <a:pt x="27874" y="185738"/>
                  </a:moveTo>
                  <a:lnTo>
                    <a:pt x="27874" y="189530"/>
                  </a:lnTo>
                  <a:lnTo>
                    <a:pt x="25757" y="193508"/>
                  </a:lnTo>
                  <a:lnTo>
                    <a:pt x="24081" y="195680"/>
                  </a:lnTo>
                  <a:lnTo>
                    <a:pt x="14895" y="226096"/>
                  </a:lnTo>
                  <a:lnTo>
                    <a:pt x="2850" y="256680"/>
                  </a:lnTo>
                  <a:lnTo>
                    <a:pt x="0" y="278068"/>
                  </a:lnTo>
                  <a:lnTo>
                    <a:pt x="3300" y="291058"/>
                  </a:lnTo>
                  <a:lnTo>
                    <a:pt x="5142" y="294051"/>
                  </a:lnTo>
                  <a:lnTo>
                    <a:pt x="9304" y="297377"/>
                  </a:lnTo>
                  <a:lnTo>
                    <a:pt x="11525" y="297470"/>
                  </a:lnTo>
                  <a:lnTo>
                    <a:pt x="26946" y="289861"/>
                  </a:lnTo>
                  <a:lnTo>
                    <a:pt x="33548" y="283344"/>
                  </a:lnTo>
                  <a:lnTo>
                    <a:pt x="56948" y="252730"/>
                  </a:lnTo>
                  <a:lnTo>
                    <a:pt x="71805" y="218197"/>
                  </a:lnTo>
                  <a:lnTo>
                    <a:pt x="82384" y="184917"/>
                  </a:lnTo>
                  <a:lnTo>
                    <a:pt x="88916" y="153921"/>
                  </a:lnTo>
                  <a:lnTo>
                    <a:pt x="90411" y="124275"/>
                  </a:lnTo>
                  <a:lnTo>
                    <a:pt x="86179" y="95383"/>
                  </a:lnTo>
                  <a:lnTo>
                    <a:pt x="79898" y="67508"/>
                  </a:lnTo>
                  <a:lnTo>
                    <a:pt x="68549" y="36354"/>
                  </a:lnTo>
                  <a:lnTo>
                    <a:pt x="49740" y="8454"/>
                  </a:lnTo>
                  <a:lnTo>
                    <a:pt x="4216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1" name="SMARTInkShape-497"/>
            <p:cNvSpPr/>
            <p:nvPr/>
          </p:nvSpPr>
          <p:spPr>
            <a:xfrm>
              <a:off x="7058505" y="3550444"/>
              <a:ext cx="85246" cy="313771"/>
            </a:xfrm>
            <a:custGeom>
              <a:avLst/>
              <a:gdLst/>
              <a:ahLst/>
              <a:cxnLst/>
              <a:rect l="0" t="0" r="0" b="0"/>
              <a:pathLst>
                <a:path w="85246" h="313771">
                  <a:moveTo>
                    <a:pt x="85245" y="157162"/>
                  </a:moveTo>
                  <a:lnTo>
                    <a:pt x="85245" y="153370"/>
                  </a:lnTo>
                  <a:lnTo>
                    <a:pt x="84451" y="152253"/>
                  </a:lnTo>
                  <a:lnTo>
                    <a:pt x="83128" y="151508"/>
                  </a:lnTo>
                  <a:lnTo>
                    <a:pt x="75302" y="150313"/>
                  </a:lnTo>
                  <a:lnTo>
                    <a:pt x="70771" y="152266"/>
                  </a:lnTo>
                  <a:lnTo>
                    <a:pt x="53324" y="163808"/>
                  </a:lnTo>
                  <a:lnTo>
                    <a:pt x="26557" y="193756"/>
                  </a:lnTo>
                  <a:lnTo>
                    <a:pt x="13792" y="214572"/>
                  </a:lnTo>
                  <a:lnTo>
                    <a:pt x="3162" y="247848"/>
                  </a:lnTo>
                  <a:lnTo>
                    <a:pt x="0" y="281670"/>
                  </a:lnTo>
                  <a:lnTo>
                    <a:pt x="3455" y="297153"/>
                  </a:lnTo>
                  <a:lnTo>
                    <a:pt x="9505" y="308002"/>
                  </a:lnTo>
                  <a:lnTo>
                    <a:pt x="12527" y="310110"/>
                  </a:lnTo>
                  <a:lnTo>
                    <a:pt x="23570" y="313076"/>
                  </a:lnTo>
                  <a:lnTo>
                    <a:pt x="29524" y="313770"/>
                  </a:lnTo>
                  <a:lnTo>
                    <a:pt x="41130" y="310368"/>
                  </a:lnTo>
                  <a:lnTo>
                    <a:pt x="50831" y="304333"/>
                  </a:lnTo>
                  <a:lnTo>
                    <a:pt x="62524" y="293725"/>
                  </a:lnTo>
                  <a:lnTo>
                    <a:pt x="67210" y="285061"/>
                  </a:lnTo>
                  <a:lnTo>
                    <a:pt x="76167" y="255350"/>
                  </a:lnTo>
                  <a:lnTo>
                    <a:pt x="81409" y="229735"/>
                  </a:lnTo>
                  <a:lnTo>
                    <a:pt x="79435" y="201243"/>
                  </a:lnTo>
                  <a:lnTo>
                    <a:pt x="77703" y="168018"/>
                  </a:lnTo>
                  <a:lnTo>
                    <a:pt x="72515" y="133832"/>
                  </a:lnTo>
                  <a:lnTo>
                    <a:pt x="65951" y="103242"/>
                  </a:lnTo>
                  <a:lnTo>
                    <a:pt x="58979" y="74864"/>
                  </a:lnTo>
                  <a:lnTo>
                    <a:pt x="47136" y="39962"/>
                  </a:lnTo>
                  <a:lnTo>
                    <a:pt x="30211" y="4306"/>
                  </a:lnTo>
                  <a:lnTo>
                    <a:pt x="2809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2" name="SMARTInkShape-498"/>
            <p:cNvSpPr/>
            <p:nvPr/>
          </p:nvSpPr>
          <p:spPr>
            <a:xfrm>
              <a:off x="6872506" y="3752342"/>
              <a:ext cx="85508" cy="161855"/>
            </a:xfrm>
            <a:custGeom>
              <a:avLst/>
              <a:gdLst/>
              <a:ahLst/>
              <a:cxnLst/>
              <a:rect l="0" t="0" r="0" b="0"/>
              <a:pathLst>
                <a:path w="85508" h="161855">
                  <a:moveTo>
                    <a:pt x="42644" y="12414"/>
                  </a:moveTo>
                  <a:lnTo>
                    <a:pt x="49493" y="12414"/>
                  </a:lnTo>
                  <a:lnTo>
                    <a:pt x="49701" y="16206"/>
                  </a:lnTo>
                  <a:lnTo>
                    <a:pt x="36804" y="45319"/>
                  </a:lnTo>
                  <a:lnTo>
                    <a:pt x="22646" y="75917"/>
                  </a:lnTo>
                  <a:lnTo>
                    <a:pt x="8179" y="105126"/>
                  </a:lnTo>
                  <a:lnTo>
                    <a:pt x="2270" y="126668"/>
                  </a:lnTo>
                  <a:lnTo>
                    <a:pt x="0" y="155837"/>
                  </a:lnTo>
                  <a:lnTo>
                    <a:pt x="721" y="158036"/>
                  </a:lnTo>
                  <a:lnTo>
                    <a:pt x="1995" y="159501"/>
                  </a:lnTo>
                  <a:lnTo>
                    <a:pt x="5528" y="161130"/>
                  </a:lnTo>
                  <a:lnTo>
                    <a:pt x="9744" y="161854"/>
                  </a:lnTo>
                  <a:lnTo>
                    <a:pt x="16380" y="157942"/>
                  </a:lnTo>
                  <a:lnTo>
                    <a:pt x="33276" y="142145"/>
                  </a:lnTo>
                  <a:lnTo>
                    <a:pt x="51092" y="115429"/>
                  </a:lnTo>
                  <a:lnTo>
                    <a:pt x="58279" y="81190"/>
                  </a:lnTo>
                  <a:lnTo>
                    <a:pt x="62930" y="49018"/>
                  </a:lnTo>
                  <a:lnTo>
                    <a:pt x="57824" y="15292"/>
                  </a:lnTo>
                  <a:lnTo>
                    <a:pt x="57010" y="0"/>
                  </a:lnTo>
                  <a:lnTo>
                    <a:pt x="56932" y="32424"/>
                  </a:lnTo>
                  <a:lnTo>
                    <a:pt x="57725" y="49034"/>
                  </a:lnTo>
                  <a:lnTo>
                    <a:pt x="71405" y="83765"/>
                  </a:lnTo>
                  <a:lnTo>
                    <a:pt x="85507" y="1052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3" name="SMARTInkShape-499"/>
            <p:cNvSpPr/>
            <p:nvPr/>
          </p:nvSpPr>
          <p:spPr>
            <a:xfrm>
              <a:off x="6666643" y="3757613"/>
              <a:ext cx="103864" cy="228601"/>
            </a:xfrm>
            <a:custGeom>
              <a:avLst/>
              <a:gdLst/>
              <a:ahLst/>
              <a:cxnLst/>
              <a:rect l="0" t="0" r="0" b="0"/>
              <a:pathLst>
                <a:path w="103864" h="228601">
                  <a:moveTo>
                    <a:pt x="62770" y="0"/>
                  </a:moveTo>
                  <a:lnTo>
                    <a:pt x="58977" y="0"/>
                  </a:lnTo>
                  <a:lnTo>
                    <a:pt x="54999" y="2116"/>
                  </a:lnTo>
                  <a:lnTo>
                    <a:pt x="21859" y="27641"/>
                  </a:lnTo>
                  <a:lnTo>
                    <a:pt x="6190" y="50196"/>
                  </a:lnTo>
                  <a:lnTo>
                    <a:pt x="762" y="62233"/>
                  </a:lnTo>
                  <a:lnTo>
                    <a:pt x="0" y="65301"/>
                  </a:lnTo>
                  <a:lnTo>
                    <a:pt x="1269" y="72943"/>
                  </a:lnTo>
                  <a:lnTo>
                    <a:pt x="6447" y="84054"/>
                  </a:lnTo>
                  <a:lnTo>
                    <a:pt x="15308" y="94920"/>
                  </a:lnTo>
                  <a:lnTo>
                    <a:pt x="45540" y="109508"/>
                  </a:lnTo>
                  <a:lnTo>
                    <a:pt x="80978" y="126204"/>
                  </a:lnTo>
                  <a:lnTo>
                    <a:pt x="93388" y="134143"/>
                  </a:lnTo>
                  <a:lnTo>
                    <a:pt x="101652" y="145403"/>
                  </a:lnTo>
                  <a:lnTo>
                    <a:pt x="103863" y="151406"/>
                  </a:lnTo>
                  <a:lnTo>
                    <a:pt x="102729" y="158837"/>
                  </a:lnTo>
                  <a:lnTo>
                    <a:pt x="97992" y="169019"/>
                  </a:lnTo>
                  <a:lnTo>
                    <a:pt x="72700" y="202899"/>
                  </a:lnTo>
                  <a:lnTo>
                    <a:pt x="41338" y="2286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4" name="SMARTInkShape-500"/>
            <p:cNvSpPr/>
            <p:nvPr/>
          </p:nvSpPr>
          <p:spPr>
            <a:xfrm>
              <a:off x="6543675" y="3757613"/>
              <a:ext cx="14289" cy="1"/>
            </a:xfrm>
            <a:custGeom>
              <a:avLst/>
              <a:gdLst/>
              <a:ahLst/>
              <a:cxnLst/>
              <a:rect l="0" t="0" r="0" b="0"/>
              <a:pathLst>
                <a:path w="14289" h="1">
                  <a:moveTo>
                    <a:pt x="14288"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5" name="SMARTInkShape-501"/>
            <p:cNvSpPr/>
            <p:nvPr/>
          </p:nvSpPr>
          <p:spPr>
            <a:xfrm>
              <a:off x="6600825" y="3879056"/>
              <a:ext cx="7145" cy="128589"/>
            </a:xfrm>
            <a:custGeom>
              <a:avLst/>
              <a:gdLst/>
              <a:ahLst/>
              <a:cxnLst/>
              <a:rect l="0" t="0" r="0" b="0"/>
              <a:pathLst>
                <a:path w="7145" h="128589">
                  <a:moveTo>
                    <a:pt x="0" y="0"/>
                  </a:moveTo>
                  <a:lnTo>
                    <a:pt x="0" y="32111"/>
                  </a:lnTo>
                  <a:lnTo>
                    <a:pt x="0" y="64760"/>
                  </a:lnTo>
                  <a:lnTo>
                    <a:pt x="0" y="100074"/>
                  </a:lnTo>
                  <a:lnTo>
                    <a:pt x="794" y="112740"/>
                  </a:lnTo>
                  <a:lnTo>
                    <a:pt x="7144" y="1285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6" name="SMARTInkShape-502"/>
            <p:cNvSpPr/>
            <p:nvPr/>
          </p:nvSpPr>
          <p:spPr>
            <a:xfrm>
              <a:off x="6343846" y="3764756"/>
              <a:ext cx="149825" cy="285292"/>
            </a:xfrm>
            <a:custGeom>
              <a:avLst/>
              <a:gdLst/>
              <a:ahLst/>
              <a:cxnLst/>
              <a:rect l="0" t="0" r="0" b="0"/>
              <a:pathLst>
                <a:path w="149825" h="285292">
                  <a:moveTo>
                    <a:pt x="6949" y="0"/>
                  </a:moveTo>
                  <a:lnTo>
                    <a:pt x="6949" y="3792"/>
                  </a:lnTo>
                  <a:lnTo>
                    <a:pt x="797" y="30528"/>
                  </a:lnTo>
                  <a:lnTo>
                    <a:pt x="0" y="64033"/>
                  </a:lnTo>
                  <a:lnTo>
                    <a:pt x="656" y="95791"/>
                  </a:lnTo>
                  <a:lnTo>
                    <a:pt x="4730" y="125661"/>
                  </a:lnTo>
                  <a:lnTo>
                    <a:pt x="6291" y="154620"/>
                  </a:lnTo>
                  <a:lnTo>
                    <a:pt x="6753" y="183308"/>
                  </a:lnTo>
                  <a:lnTo>
                    <a:pt x="6890" y="211124"/>
                  </a:lnTo>
                  <a:lnTo>
                    <a:pt x="6940" y="245819"/>
                  </a:lnTo>
                  <a:lnTo>
                    <a:pt x="6949" y="280522"/>
                  </a:lnTo>
                  <a:lnTo>
                    <a:pt x="6949" y="285291"/>
                  </a:lnTo>
                  <a:lnTo>
                    <a:pt x="7742" y="265022"/>
                  </a:lnTo>
                  <a:lnTo>
                    <a:pt x="14223" y="232150"/>
                  </a:lnTo>
                  <a:lnTo>
                    <a:pt x="19615" y="200962"/>
                  </a:lnTo>
                  <a:lnTo>
                    <a:pt x="22103" y="186154"/>
                  </a:lnTo>
                  <a:lnTo>
                    <a:pt x="32428" y="165223"/>
                  </a:lnTo>
                  <a:lnTo>
                    <a:pt x="58541" y="130897"/>
                  </a:lnTo>
                  <a:lnTo>
                    <a:pt x="67184" y="125645"/>
                  </a:lnTo>
                  <a:lnTo>
                    <a:pt x="86593" y="121997"/>
                  </a:lnTo>
                  <a:lnTo>
                    <a:pt x="98456" y="125400"/>
                  </a:lnTo>
                  <a:lnTo>
                    <a:pt x="105297" y="131405"/>
                  </a:lnTo>
                  <a:lnTo>
                    <a:pt x="111777" y="138571"/>
                  </a:lnTo>
                  <a:lnTo>
                    <a:pt x="123557" y="148656"/>
                  </a:lnTo>
                  <a:lnTo>
                    <a:pt x="137592" y="175563"/>
                  </a:lnTo>
                  <a:lnTo>
                    <a:pt x="141674" y="200044"/>
                  </a:lnTo>
                  <a:lnTo>
                    <a:pt x="144597" y="220990"/>
                  </a:lnTo>
                  <a:lnTo>
                    <a:pt x="149824" y="2428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7" name="SMARTInkShape-503"/>
            <p:cNvSpPr/>
            <p:nvPr/>
          </p:nvSpPr>
          <p:spPr>
            <a:xfrm>
              <a:off x="5543550" y="4086225"/>
              <a:ext cx="707231" cy="328614"/>
            </a:xfrm>
            <a:custGeom>
              <a:avLst/>
              <a:gdLst/>
              <a:ahLst/>
              <a:cxnLst/>
              <a:rect l="0" t="0" r="0" b="0"/>
              <a:pathLst>
                <a:path w="707231" h="328614">
                  <a:moveTo>
                    <a:pt x="0" y="328613"/>
                  </a:moveTo>
                  <a:lnTo>
                    <a:pt x="0" y="324820"/>
                  </a:lnTo>
                  <a:lnTo>
                    <a:pt x="794" y="323703"/>
                  </a:lnTo>
                  <a:lnTo>
                    <a:pt x="2117" y="322958"/>
                  </a:lnTo>
                  <a:lnTo>
                    <a:pt x="3792" y="322462"/>
                  </a:lnTo>
                  <a:lnTo>
                    <a:pt x="38403" y="297444"/>
                  </a:lnTo>
                  <a:lnTo>
                    <a:pt x="73199" y="274681"/>
                  </a:lnTo>
                  <a:lnTo>
                    <a:pt x="107974" y="251373"/>
                  </a:lnTo>
                  <a:lnTo>
                    <a:pt x="138090" y="234024"/>
                  </a:lnTo>
                  <a:lnTo>
                    <a:pt x="172149" y="213803"/>
                  </a:lnTo>
                  <a:lnTo>
                    <a:pt x="207376" y="192730"/>
                  </a:lnTo>
                  <a:lnTo>
                    <a:pt x="242949" y="169289"/>
                  </a:lnTo>
                  <a:lnTo>
                    <a:pt x="278624" y="144351"/>
                  </a:lnTo>
                  <a:lnTo>
                    <a:pt x="303220" y="129244"/>
                  </a:lnTo>
                  <a:lnTo>
                    <a:pt x="330027" y="114592"/>
                  </a:lnTo>
                  <a:lnTo>
                    <a:pt x="357816" y="102259"/>
                  </a:lnTo>
                  <a:lnTo>
                    <a:pt x="386042" y="90692"/>
                  </a:lnTo>
                  <a:lnTo>
                    <a:pt x="414462" y="77614"/>
                  </a:lnTo>
                  <a:lnTo>
                    <a:pt x="442968" y="65980"/>
                  </a:lnTo>
                  <a:lnTo>
                    <a:pt x="471512" y="55518"/>
                  </a:lnTo>
                  <a:lnTo>
                    <a:pt x="500073" y="45577"/>
                  </a:lnTo>
                  <a:lnTo>
                    <a:pt x="526525" y="37983"/>
                  </a:lnTo>
                  <a:lnTo>
                    <a:pt x="551511" y="31963"/>
                  </a:lnTo>
                  <a:lnTo>
                    <a:pt x="575845" y="26641"/>
                  </a:lnTo>
                  <a:lnTo>
                    <a:pt x="599890" y="21630"/>
                  </a:lnTo>
                  <a:lnTo>
                    <a:pt x="633623" y="14346"/>
                  </a:lnTo>
                  <a:lnTo>
                    <a:pt x="661609" y="7161"/>
                  </a:lnTo>
                  <a:lnTo>
                    <a:pt x="70723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07" name="SMARTInkShape-Group79"/>
          <p:cNvGrpSpPr/>
          <p:nvPr/>
        </p:nvGrpSpPr>
        <p:grpSpPr>
          <a:xfrm>
            <a:off x="2200275" y="1389112"/>
            <a:ext cx="1207295" cy="560998"/>
            <a:chOff x="2200275" y="1389112"/>
            <a:chExt cx="1207295" cy="560998"/>
          </a:xfrm>
        </p:grpSpPr>
        <p:sp>
          <p:nvSpPr>
            <p:cNvPr id="299" name="SMARTInkShape-504"/>
            <p:cNvSpPr/>
            <p:nvPr/>
          </p:nvSpPr>
          <p:spPr>
            <a:xfrm>
              <a:off x="3214688" y="1428882"/>
              <a:ext cx="192882" cy="142744"/>
            </a:xfrm>
            <a:custGeom>
              <a:avLst/>
              <a:gdLst/>
              <a:ahLst/>
              <a:cxnLst/>
              <a:rect l="0" t="0" r="0" b="0"/>
              <a:pathLst>
                <a:path w="192882" h="142744">
                  <a:moveTo>
                    <a:pt x="0" y="64162"/>
                  </a:moveTo>
                  <a:lnTo>
                    <a:pt x="31317" y="63368"/>
                  </a:lnTo>
                  <a:lnTo>
                    <a:pt x="64315" y="55343"/>
                  </a:lnTo>
                  <a:lnTo>
                    <a:pt x="78587" y="51494"/>
                  </a:lnTo>
                  <a:lnTo>
                    <a:pt x="87315" y="49801"/>
                  </a:lnTo>
                  <a:lnTo>
                    <a:pt x="112624" y="35443"/>
                  </a:lnTo>
                  <a:lnTo>
                    <a:pt x="118317" y="29967"/>
                  </a:lnTo>
                  <a:lnTo>
                    <a:pt x="123494" y="22241"/>
                  </a:lnTo>
                  <a:lnTo>
                    <a:pt x="124398" y="18752"/>
                  </a:lnTo>
                  <a:lnTo>
                    <a:pt x="124207" y="15632"/>
                  </a:lnTo>
                  <a:lnTo>
                    <a:pt x="121013" y="3237"/>
                  </a:lnTo>
                  <a:lnTo>
                    <a:pt x="119569" y="2114"/>
                  </a:lnTo>
                  <a:lnTo>
                    <a:pt x="115848" y="866"/>
                  </a:lnTo>
                  <a:lnTo>
                    <a:pt x="104664" y="0"/>
                  </a:lnTo>
                  <a:lnTo>
                    <a:pt x="99963" y="2043"/>
                  </a:lnTo>
                  <a:lnTo>
                    <a:pt x="97598" y="3699"/>
                  </a:lnTo>
                  <a:lnTo>
                    <a:pt x="83190" y="7945"/>
                  </a:lnTo>
                  <a:lnTo>
                    <a:pt x="50486" y="37616"/>
                  </a:lnTo>
                  <a:lnTo>
                    <a:pt x="45121" y="48359"/>
                  </a:lnTo>
                  <a:lnTo>
                    <a:pt x="43308" y="62892"/>
                  </a:lnTo>
                  <a:lnTo>
                    <a:pt x="46787" y="76397"/>
                  </a:lnTo>
                  <a:lnTo>
                    <a:pt x="52808" y="83623"/>
                  </a:lnTo>
                  <a:lnTo>
                    <a:pt x="70072" y="97240"/>
                  </a:lnTo>
                  <a:lnTo>
                    <a:pt x="100773" y="113164"/>
                  </a:lnTo>
                  <a:lnTo>
                    <a:pt x="133647" y="125405"/>
                  </a:lnTo>
                  <a:lnTo>
                    <a:pt x="163894" y="133351"/>
                  </a:lnTo>
                  <a:lnTo>
                    <a:pt x="176823" y="135394"/>
                  </a:lnTo>
                  <a:lnTo>
                    <a:pt x="192881" y="1427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0" name="SMARTInkShape-505"/>
            <p:cNvSpPr/>
            <p:nvPr/>
          </p:nvSpPr>
          <p:spPr>
            <a:xfrm>
              <a:off x="3136524" y="1389112"/>
              <a:ext cx="70565" cy="132115"/>
            </a:xfrm>
            <a:custGeom>
              <a:avLst/>
              <a:gdLst/>
              <a:ahLst/>
              <a:cxnLst/>
              <a:rect l="0" t="0" r="0" b="0"/>
              <a:pathLst>
                <a:path w="70565" h="132115">
                  <a:moveTo>
                    <a:pt x="42445" y="11063"/>
                  </a:moveTo>
                  <a:lnTo>
                    <a:pt x="31803" y="421"/>
                  </a:lnTo>
                  <a:lnTo>
                    <a:pt x="29794" y="0"/>
                  </a:lnTo>
                  <a:lnTo>
                    <a:pt x="27661" y="512"/>
                  </a:lnTo>
                  <a:lnTo>
                    <a:pt x="23174" y="2405"/>
                  </a:lnTo>
                  <a:lnTo>
                    <a:pt x="16186" y="4264"/>
                  </a:lnTo>
                  <a:lnTo>
                    <a:pt x="4336" y="13803"/>
                  </a:lnTo>
                  <a:lnTo>
                    <a:pt x="1695" y="18366"/>
                  </a:lnTo>
                  <a:lnTo>
                    <a:pt x="0" y="27763"/>
                  </a:lnTo>
                  <a:lnTo>
                    <a:pt x="3498" y="38677"/>
                  </a:lnTo>
                  <a:lnTo>
                    <a:pt x="37389" y="69884"/>
                  </a:lnTo>
                  <a:lnTo>
                    <a:pt x="51089" y="79997"/>
                  </a:lnTo>
                  <a:lnTo>
                    <a:pt x="67558" y="100808"/>
                  </a:lnTo>
                  <a:lnTo>
                    <a:pt x="69994" y="108474"/>
                  </a:lnTo>
                  <a:lnTo>
                    <a:pt x="70564" y="113359"/>
                  </a:lnTo>
                  <a:lnTo>
                    <a:pt x="69922" y="114979"/>
                  </a:lnTo>
                  <a:lnTo>
                    <a:pt x="68701" y="116059"/>
                  </a:lnTo>
                  <a:lnTo>
                    <a:pt x="67092" y="116779"/>
                  </a:lnTo>
                  <a:lnTo>
                    <a:pt x="66020" y="118053"/>
                  </a:lnTo>
                  <a:lnTo>
                    <a:pt x="64829" y="121585"/>
                  </a:lnTo>
                  <a:lnTo>
                    <a:pt x="60066" y="125801"/>
                  </a:lnTo>
                  <a:lnTo>
                    <a:pt x="53451" y="129526"/>
                  </a:lnTo>
                  <a:lnTo>
                    <a:pt x="42737" y="131918"/>
                  </a:lnTo>
                  <a:lnTo>
                    <a:pt x="40258" y="132114"/>
                  </a:lnTo>
                  <a:lnTo>
                    <a:pt x="6726" y="1253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1" name="SMARTInkShape-506"/>
            <p:cNvSpPr/>
            <p:nvPr/>
          </p:nvSpPr>
          <p:spPr>
            <a:xfrm>
              <a:off x="2907506" y="1414508"/>
              <a:ext cx="128589" cy="92824"/>
            </a:xfrm>
            <a:custGeom>
              <a:avLst/>
              <a:gdLst/>
              <a:ahLst/>
              <a:cxnLst/>
              <a:rect l="0" t="0" r="0" b="0"/>
              <a:pathLst>
                <a:path w="128589" h="92824">
                  <a:moveTo>
                    <a:pt x="0" y="28530"/>
                  </a:moveTo>
                  <a:lnTo>
                    <a:pt x="3793" y="32322"/>
                  </a:lnTo>
                  <a:lnTo>
                    <a:pt x="5655" y="36300"/>
                  </a:lnTo>
                  <a:lnTo>
                    <a:pt x="6151" y="38472"/>
                  </a:lnTo>
                  <a:lnTo>
                    <a:pt x="10642" y="45322"/>
                  </a:lnTo>
                  <a:lnTo>
                    <a:pt x="18477" y="54748"/>
                  </a:lnTo>
                  <a:lnTo>
                    <a:pt x="20556" y="61874"/>
                  </a:lnTo>
                  <a:lnTo>
                    <a:pt x="21429" y="85262"/>
                  </a:lnTo>
                  <a:lnTo>
                    <a:pt x="21431" y="75700"/>
                  </a:lnTo>
                  <a:lnTo>
                    <a:pt x="23548" y="71190"/>
                  </a:lnTo>
                  <a:lnTo>
                    <a:pt x="26341" y="66540"/>
                  </a:lnTo>
                  <a:lnTo>
                    <a:pt x="38431" y="37633"/>
                  </a:lnTo>
                  <a:lnTo>
                    <a:pt x="59540" y="5823"/>
                  </a:lnTo>
                  <a:lnTo>
                    <a:pt x="66414" y="2563"/>
                  </a:lnTo>
                  <a:lnTo>
                    <a:pt x="90672" y="0"/>
                  </a:lnTo>
                  <a:lnTo>
                    <a:pt x="96010" y="3760"/>
                  </a:lnTo>
                  <a:lnTo>
                    <a:pt x="102619" y="13694"/>
                  </a:lnTo>
                  <a:lnTo>
                    <a:pt x="112634" y="41213"/>
                  </a:lnTo>
                  <a:lnTo>
                    <a:pt x="116271" y="62618"/>
                  </a:lnTo>
                  <a:lnTo>
                    <a:pt x="119145" y="68286"/>
                  </a:lnTo>
                  <a:lnTo>
                    <a:pt x="121141" y="80821"/>
                  </a:lnTo>
                  <a:lnTo>
                    <a:pt x="121354" y="88032"/>
                  </a:lnTo>
                  <a:lnTo>
                    <a:pt x="122178" y="89629"/>
                  </a:lnTo>
                  <a:lnTo>
                    <a:pt x="123521" y="90694"/>
                  </a:lnTo>
                  <a:lnTo>
                    <a:pt x="128588" y="928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2" name="SMARTInkShape-507"/>
            <p:cNvSpPr/>
            <p:nvPr/>
          </p:nvSpPr>
          <p:spPr>
            <a:xfrm>
              <a:off x="2772891" y="1421606"/>
              <a:ext cx="119871" cy="84279"/>
            </a:xfrm>
            <a:custGeom>
              <a:avLst/>
              <a:gdLst/>
              <a:ahLst/>
              <a:cxnLst/>
              <a:rect l="0" t="0" r="0" b="0"/>
              <a:pathLst>
                <a:path w="119871" h="84279">
                  <a:moveTo>
                    <a:pt x="41747" y="0"/>
                  </a:moveTo>
                  <a:lnTo>
                    <a:pt x="20168" y="23695"/>
                  </a:lnTo>
                  <a:lnTo>
                    <a:pt x="9183" y="45542"/>
                  </a:lnTo>
                  <a:lnTo>
                    <a:pt x="6169" y="58826"/>
                  </a:lnTo>
                  <a:lnTo>
                    <a:pt x="558" y="70828"/>
                  </a:lnTo>
                  <a:lnTo>
                    <a:pt x="0" y="73413"/>
                  </a:lnTo>
                  <a:lnTo>
                    <a:pt x="1216" y="75929"/>
                  </a:lnTo>
                  <a:lnTo>
                    <a:pt x="6799" y="80842"/>
                  </a:lnTo>
                  <a:lnTo>
                    <a:pt x="12456" y="83555"/>
                  </a:lnTo>
                  <a:lnTo>
                    <a:pt x="15076" y="84278"/>
                  </a:lnTo>
                  <a:lnTo>
                    <a:pt x="45892" y="79447"/>
                  </a:lnTo>
                  <a:lnTo>
                    <a:pt x="81181" y="62564"/>
                  </a:lnTo>
                  <a:lnTo>
                    <a:pt x="100277" y="51722"/>
                  </a:lnTo>
                  <a:lnTo>
                    <a:pt x="116856" y="31630"/>
                  </a:lnTo>
                  <a:lnTo>
                    <a:pt x="119299" y="24012"/>
                  </a:lnTo>
                  <a:lnTo>
                    <a:pt x="119870" y="19139"/>
                  </a:lnTo>
                  <a:lnTo>
                    <a:pt x="118008" y="14327"/>
                  </a:lnTo>
                  <a:lnTo>
                    <a:pt x="116400" y="11933"/>
                  </a:lnTo>
                  <a:lnTo>
                    <a:pt x="113740" y="10337"/>
                  </a:lnTo>
                  <a:lnTo>
                    <a:pt x="100182" y="5658"/>
                  </a:lnTo>
                  <a:lnTo>
                    <a:pt x="97373" y="3772"/>
                  </a:lnTo>
                  <a:lnTo>
                    <a:pt x="85833" y="1118"/>
                  </a:lnTo>
                  <a:lnTo>
                    <a:pt x="6317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3" name="SMARTInkShape-508"/>
            <p:cNvSpPr/>
            <p:nvPr/>
          </p:nvSpPr>
          <p:spPr>
            <a:xfrm>
              <a:off x="2616102" y="1421741"/>
              <a:ext cx="112782" cy="199429"/>
            </a:xfrm>
            <a:custGeom>
              <a:avLst/>
              <a:gdLst/>
              <a:ahLst/>
              <a:cxnLst/>
              <a:rect l="0" t="0" r="0" b="0"/>
              <a:pathLst>
                <a:path w="112782" h="199429">
                  <a:moveTo>
                    <a:pt x="12798" y="107022"/>
                  </a:moveTo>
                  <a:lnTo>
                    <a:pt x="9006" y="110814"/>
                  </a:lnTo>
                  <a:lnTo>
                    <a:pt x="7144" y="114792"/>
                  </a:lnTo>
                  <a:lnTo>
                    <a:pt x="6647" y="116964"/>
                  </a:lnTo>
                  <a:lnTo>
                    <a:pt x="12395" y="152203"/>
                  </a:lnTo>
                  <a:lnTo>
                    <a:pt x="11951" y="179411"/>
                  </a:lnTo>
                  <a:lnTo>
                    <a:pt x="5741" y="199428"/>
                  </a:lnTo>
                  <a:lnTo>
                    <a:pt x="5655" y="167173"/>
                  </a:lnTo>
                  <a:lnTo>
                    <a:pt x="5654" y="135051"/>
                  </a:lnTo>
                  <a:lnTo>
                    <a:pt x="0" y="99806"/>
                  </a:lnTo>
                  <a:lnTo>
                    <a:pt x="1068" y="78425"/>
                  </a:lnTo>
                  <a:lnTo>
                    <a:pt x="8541" y="53660"/>
                  </a:lnTo>
                  <a:lnTo>
                    <a:pt x="31215" y="19791"/>
                  </a:lnTo>
                  <a:lnTo>
                    <a:pt x="39598" y="10356"/>
                  </a:lnTo>
                  <a:lnTo>
                    <a:pt x="47463" y="5057"/>
                  </a:lnTo>
                  <a:lnTo>
                    <a:pt x="60816" y="1403"/>
                  </a:lnTo>
                  <a:lnTo>
                    <a:pt x="89032" y="0"/>
                  </a:lnTo>
                  <a:lnTo>
                    <a:pt x="96422" y="2042"/>
                  </a:lnTo>
                  <a:lnTo>
                    <a:pt x="99503" y="3698"/>
                  </a:lnTo>
                  <a:lnTo>
                    <a:pt x="101558" y="5595"/>
                  </a:lnTo>
                  <a:lnTo>
                    <a:pt x="108918" y="20454"/>
                  </a:lnTo>
                  <a:lnTo>
                    <a:pt x="111657" y="29866"/>
                  </a:lnTo>
                  <a:lnTo>
                    <a:pt x="112781" y="65228"/>
                  </a:lnTo>
                  <a:lnTo>
                    <a:pt x="112011" y="80716"/>
                  </a:lnTo>
                  <a:lnTo>
                    <a:pt x="107106" y="89614"/>
                  </a:lnTo>
                  <a:lnTo>
                    <a:pt x="99831" y="97278"/>
                  </a:lnTo>
                  <a:lnTo>
                    <a:pt x="77517" y="112036"/>
                  </a:lnTo>
                  <a:lnTo>
                    <a:pt x="67651" y="113745"/>
                  </a:lnTo>
                  <a:lnTo>
                    <a:pt x="48517" y="10702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4" name="SMARTInkShape-509"/>
            <p:cNvSpPr/>
            <p:nvPr/>
          </p:nvSpPr>
          <p:spPr>
            <a:xfrm>
              <a:off x="2561447" y="1457325"/>
              <a:ext cx="124028" cy="164307"/>
            </a:xfrm>
            <a:custGeom>
              <a:avLst/>
              <a:gdLst/>
              <a:ahLst/>
              <a:cxnLst/>
              <a:rect l="0" t="0" r="0" b="0"/>
              <a:pathLst>
                <a:path w="124028" h="164307">
                  <a:moveTo>
                    <a:pt x="53166" y="0"/>
                  </a:moveTo>
                  <a:lnTo>
                    <a:pt x="23104" y="0"/>
                  </a:lnTo>
                  <a:lnTo>
                    <a:pt x="17844" y="2117"/>
                  </a:lnTo>
                  <a:lnTo>
                    <a:pt x="801" y="16793"/>
                  </a:lnTo>
                  <a:lnTo>
                    <a:pt x="0" y="19133"/>
                  </a:lnTo>
                  <a:lnTo>
                    <a:pt x="259" y="21486"/>
                  </a:lnTo>
                  <a:lnTo>
                    <a:pt x="2664" y="26218"/>
                  </a:lnTo>
                  <a:lnTo>
                    <a:pt x="6379" y="30967"/>
                  </a:lnTo>
                  <a:lnTo>
                    <a:pt x="39353" y="52535"/>
                  </a:lnTo>
                  <a:lnTo>
                    <a:pt x="68613" y="70173"/>
                  </a:lnTo>
                  <a:lnTo>
                    <a:pt x="101208" y="87362"/>
                  </a:lnTo>
                  <a:lnTo>
                    <a:pt x="118041" y="101306"/>
                  </a:lnTo>
                  <a:lnTo>
                    <a:pt x="121687" y="108789"/>
                  </a:lnTo>
                  <a:lnTo>
                    <a:pt x="124027" y="122737"/>
                  </a:lnTo>
                  <a:lnTo>
                    <a:pt x="122230" y="128104"/>
                  </a:lnTo>
                  <a:lnTo>
                    <a:pt x="114609" y="138017"/>
                  </a:lnTo>
                  <a:lnTo>
                    <a:pt x="90806" y="152392"/>
                  </a:lnTo>
                  <a:lnTo>
                    <a:pt x="67215" y="161130"/>
                  </a:lnTo>
                  <a:lnTo>
                    <a:pt x="38878" y="1643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5" name="SMARTInkShape-510"/>
            <p:cNvSpPr/>
            <p:nvPr/>
          </p:nvSpPr>
          <p:spPr>
            <a:xfrm>
              <a:off x="2200275" y="1500635"/>
              <a:ext cx="292370" cy="192302"/>
            </a:xfrm>
            <a:custGeom>
              <a:avLst/>
              <a:gdLst/>
              <a:ahLst/>
              <a:cxnLst/>
              <a:rect l="0" t="0" r="0" b="0"/>
              <a:pathLst>
                <a:path w="292370" h="192302">
                  <a:moveTo>
                    <a:pt x="0" y="99565"/>
                  </a:moveTo>
                  <a:lnTo>
                    <a:pt x="0" y="120357"/>
                  </a:lnTo>
                  <a:lnTo>
                    <a:pt x="2117" y="126798"/>
                  </a:lnTo>
                  <a:lnTo>
                    <a:pt x="3792" y="129626"/>
                  </a:lnTo>
                  <a:lnTo>
                    <a:pt x="8819" y="153618"/>
                  </a:lnTo>
                  <a:lnTo>
                    <a:pt x="11857" y="160895"/>
                  </a:lnTo>
                  <a:lnTo>
                    <a:pt x="14361" y="173123"/>
                  </a:lnTo>
                  <a:lnTo>
                    <a:pt x="19800" y="184768"/>
                  </a:lnTo>
                  <a:lnTo>
                    <a:pt x="21403" y="192301"/>
                  </a:lnTo>
                  <a:lnTo>
                    <a:pt x="21431" y="158640"/>
                  </a:lnTo>
                  <a:lnTo>
                    <a:pt x="21431" y="126689"/>
                  </a:lnTo>
                  <a:lnTo>
                    <a:pt x="23548" y="97884"/>
                  </a:lnTo>
                  <a:lnTo>
                    <a:pt x="30250" y="66443"/>
                  </a:lnTo>
                  <a:lnTo>
                    <a:pt x="40893" y="49787"/>
                  </a:lnTo>
                  <a:lnTo>
                    <a:pt x="41549" y="47329"/>
                  </a:lnTo>
                  <a:lnTo>
                    <a:pt x="42781" y="45691"/>
                  </a:lnTo>
                  <a:lnTo>
                    <a:pt x="46266" y="43871"/>
                  </a:lnTo>
                  <a:lnTo>
                    <a:pt x="59621" y="42543"/>
                  </a:lnTo>
                  <a:lnTo>
                    <a:pt x="70494" y="46245"/>
                  </a:lnTo>
                  <a:lnTo>
                    <a:pt x="77104" y="52319"/>
                  </a:lnTo>
                  <a:lnTo>
                    <a:pt x="83481" y="59517"/>
                  </a:lnTo>
                  <a:lnTo>
                    <a:pt x="119161" y="80439"/>
                  </a:lnTo>
                  <a:lnTo>
                    <a:pt x="148745" y="94141"/>
                  </a:lnTo>
                  <a:lnTo>
                    <a:pt x="181777" y="98851"/>
                  </a:lnTo>
                  <a:lnTo>
                    <a:pt x="215585" y="89559"/>
                  </a:lnTo>
                  <a:lnTo>
                    <a:pt x="251136" y="71918"/>
                  </a:lnTo>
                  <a:lnTo>
                    <a:pt x="283932" y="37331"/>
                  </a:lnTo>
                  <a:lnTo>
                    <a:pt x="286919" y="34263"/>
                  </a:lnTo>
                  <a:lnTo>
                    <a:pt x="290238" y="26621"/>
                  </a:lnTo>
                  <a:lnTo>
                    <a:pt x="292369" y="12572"/>
                  </a:lnTo>
                  <a:lnTo>
                    <a:pt x="290957" y="9820"/>
                  </a:lnTo>
                  <a:lnTo>
                    <a:pt x="285154" y="4645"/>
                  </a:lnTo>
                  <a:lnTo>
                    <a:pt x="279400" y="1816"/>
                  </a:lnTo>
                  <a:lnTo>
                    <a:pt x="269238" y="0"/>
                  </a:lnTo>
                  <a:lnTo>
                    <a:pt x="264388" y="1868"/>
                  </a:lnTo>
                  <a:lnTo>
                    <a:pt x="241503" y="16357"/>
                  </a:lnTo>
                  <a:lnTo>
                    <a:pt x="226615" y="33800"/>
                  </a:lnTo>
                  <a:lnTo>
                    <a:pt x="218986" y="40173"/>
                  </a:lnTo>
                  <a:lnTo>
                    <a:pt x="212950" y="48298"/>
                  </a:lnTo>
                  <a:lnTo>
                    <a:pt x="209738" y="57201"/>
                  </a:lnTo>
                  <a:lnTo>
                    <a:pt x="203391" y="79787"/>
                  </a:lnTo>
                  <a:lnTo>
                    <a:pt x="206515" y="94393"/>
                  </a:lnTo>
                  <a:lnTo>
                    <a:pt x="208995" y="99383"/>
                  </a:lnTo>
                  <a:lnTo>
                    <a:pt x="210767" y="101825"/>
                  </a:lnTo>
                  <a:lnTo>
                    <a:pt x="220847" y="109054"/>
                  </a:lnTo>
                  <a:lnTo>
                    <a:pt x="230095" y="112431"/>
                  </a:lnTo>
                  <a:lnTo>
                    <a:pt x="257175" y="1138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6" name="SMARTInkShape-511"/>
            <p:cNvSpPr/>
            <p:nvPr/>
          </p:nvSpPr>
          <p:spPr>
            <a:xfrm>
              <a:off x="2443457" y="1693069"/>
              <a:ext cx="278313" cy="257041"/>
            </a:xfrm>
            <a:custGeom>
              <a:avLst/>
              <a:gdLst/>
              <a:ahLst/>
              <a:cxnLst/>
              <a:rect l="0" t="0" r="0" b="0"/>
              <a:pathLst>
                <a:path w="278313" h="257041">
                  <a:moveTo>
                    <a:pt x="6849" y="64294"/>
                  </a:moveTo>
                  <a:lnTo>
                    <a:pt x="3057" y="64294"/>
                  </a:lnTo>
                  <a:lnTo>
                    <a:pt x="1940" y="65881"/>
                  </a:lnTo>
                  <a:lnTo>
                    <a:pt x="0" y="80387"/>
                  </a:lnTo>
                  <a:lnTo>
                    <a:pt x="557" y="96077"/>
                  </a:lnTo>
                  <a:lnTo>
                    <a:pt x="8528" y="130752"/>
                  </a:lnTo>
                  <a:lnTo>
                    <a:pt x="19167" y="165986"/>
                  </a:lnTo>
                  <a:lnTo>
                    <a:pt x="22670" y="184118"/>
                  </a:lnTo>
                  <a:lnTo>
                    <a:pt x="37895" y="218980"/>
                  </a:lnTo>
                  <a:lnTo>
                    <a:pt x="47607" y="240758"/>
                  </a:lnTo>
                  <a:lnTo>
                    <a:pt x="49570" y="246703"/>
                  </a:lnTo>
                  <a:lnTo>
                    <a:pt x="56757" y="257040"/>
                  </a:lnTo>
                  <a:lnTo>
                    <a:pt x="56826" y="253342"/>
                  </a:lnTo>
                  <a:lnTo>
                    <a:pt x="58959" y="249386"/>
                  </a:lnTo>
                  <a:lnTo>
                    <a:pt x="61759" y="244982"/>
                  </a:lnTo>
                  <a:lnTo>
                    <a:pt x="73855" y="210113"/>
                  </a:lnTo>
                  <a:lnTo>
                    <a:pt x="91128" y="178041"/>
                  </a:lnTo>
                  <a:lnTo>
                    <a:pt x="98281" y="164060"/>
                  </a:lnTo>
                  <a:lnTo>
                    <a:pt x="125252" y="128555"/>
                  </a:lnTo>
                  <a:lnTo>
                    <a:pt x="157408" y="94981"/>
                  </a:lnTo>
                  <a:lnTo>
                    <a:pt x="187748" y="64425"/>
                  </a:lnTo>
                  <a:lnTo>
                    <a:pt x="222011" y="38467"/>
                  </a:lnTo>
                  <a:lnTo>
                    <a:pt x="233496" y="26391"/>
                  </a:lnTo>
                  <a:lnTo>
                    <a:pt x="268364" y="3242"/>
                  </a:lnTo>
                  <a:lnTo>
                    <a:pt x="27831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08" name="SMARTInkShape-512"/>
          <p:cNvSpPr/>
          <p:nvPr/>
        </p:nvSpPr>
        <p:spPr>
          <a:xfrm>
            <a:off x="4922045" y="2493169"/>
            <a:ext cx="357186" cy="385763"/>
          </a:xfrm>
          <a:custGeom>
            <a:avLst/>
            <a:gdLst/>
            <a:ahLst/>
            <a:cxnLst/>
            <a:rect l="0" t="0" r="0" b="0"/>
            <a:pathLst>
              <a:path w="357186" h="385763">
                <a:moveTo>
                  <a:pt x="0" y="385762"/>
                </a:moveTo>
                <a:lnTo>
                  <a:pt x="3791" y="385762"/>
                </a:lnTo>
                <a:lnTo>
                  <a:pt x="4909" y="384175"/>
                </a:lnTo>
                <a:lnTo>
                  <a:pt x="7274" y="375150"/>
                </a:lnTo>
                <a:lnTo>
                  <a:pt x="27052" y="340274"/>
                </a:lnTo>
                <a:lnTo>
                  <a:pt x="41385" y="319304"/>
                </a:lnTo>
                <a:lnTo>
                  <a:pt x="48555" y="306219"/>
                </a:lnTo>
                <a:lnTo>
                  <a:pt x="75538" y="275128"/>
                </a:lnTo>
                <a:lnTo>
                  <a:pt x="100821" y="244434"/>
                </a:lnTo>
                <a:lnTo>
                  <a:pt x="128746" y="212501"/>
                </a:lnTo>
                <a:lnTo>
                  <a:pt x="152182" y="185201"/>
                </a:lnTo>
                <a:lnTo>
                  <a:pt x="184753" y="151324"/>
                </a:lnTo>
                <a:lnTo>
                  <a:pt x="219819" y="116792"/>
                </a:lnTo>
                <a:lnTo>
                  <a:pt x="255205" y="84100"/>
                </a:lnTo>
                <a:lnTo>
                  <a:pt x="285360" y="54889"/>
                </a:lnTo>
                <a:lnTo>
                  <a:pt x="317183" y="28904"/>
                </a:lnTo>
                <a:lnTo>
                  <a:pt x="325120" y="19990"/>
                </a:lnTo>
                <a:lnTo>
                  <a:pt x="346832" y="3466"/>
                </a:lnTo>
                <a:lnTo>
                  <a:pt x="35718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13" name="SMARTInkShape-Group81"/>
          <p:cNvGrpSpPr/>
          <p:nvPr/>
        </p:nvGrpSpPr>
        <p:grpSpPr>
          <a:xfrm>
            <a:off x="5215393" y="1421606"/>
            <a:ext cx="363878" cy="403806"/>
            <a:chOff x="5215393" y="1421606"/>
            <a:chExt cx="363878" cy="403806"/>
          </a:xfrm>
        </p:grpSpPr>
        <p:sp>
          <p:nvSpPr>
            <p:cNvPr id="309" name="SMARTInkShape-513"/>
            <p:cNvSpPr/>
            <p:nvPr/>
          </p:nvSpPr>
          <p:spPr>
            <a:xfrm>
              <a:off x="5551015" y="1421606"/>
              <a:ext cx="28256" cy="328614"/>
            </a:xfrm>
            <a:custGeom>
              <a:avLst/>
              <a:gdLst/>
              <a:ahLst/>
              <a:cxnLst/>
              <a:rect l="0" t="0" r="0" b="0"/>
              <a:pathLst>
                <a:path w="28256" h="328614">
                  <a:moveTo>
                    <a:pt x="28255" y="0"/>
                  </a:moveTo>
                  <a:lnTo>
                    <a:pt x="28255" y="6151"/>
                  </a:lnTo>
                  <a:lnTo>
                    <a:pt x="23344" y="19148"/>
                  </a:lnTo>
                  <a:lnTo>
                    <a:pt x="21404" y="50647"/>
                  </a:lnTo>
                  <a:lnTo>
                    <a:pt x="16258" y="79502"/>
                  </a:lnTo>
                  <a:lnTo>
                    <a:pt x="14419" y="114952"/>
                  </a:lnTo>
                  <a:lnTo>
                    <a:pt x="11984" y="143068"/>
                  </a:lnTo>
                  <a:lnTo>
                    <a:pt x="8352" y="171507"/>
                  </a:lnTo>
                  <a:lnTo>
                    <a:pt x="5159" y="202159"/>
                  </a:lnTo>
                  <a:lnTo>
                    <a:pt x="1303" y="232143"/>
                  </a:lnTo>
                  <a:lnTo>
                    <a:pt x="0" y="267400"/>
                  </a:lnTo>
                  <a:lnTo>
                    <a:pt x="4652" y="298442"/>
                  </a:lnTo>
                  <a:lnTo>
                    <a:pt x="6823" y="3286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0" name="SMARTInkShape-514"/>
            <p:cNvSpPr/>
            <p:nvPr/>
          </p:nvSpPr>
          <p:spPr>
            <a:xfrm>
              <a:off x="5443683" y="1493044"/>
              <a:ext cx="35573" cy="271463"/>
            </a:xfrm>
            <a:custGeom>
              <a:avLst/>
              <a:gdLst/>
              <a:ahLst/>
              <a:cxnLst/>
              <a:rect l="0" t="0" r="0" b="0"/>
              <a:pathLst>
                <a:path w="35573" h="271463">
                  <a:moveTo>
                    <a:pt x="35572" y="0"/>
                  </a:moveTo>
                  <a:lnTo>
                    <a:pt x="28724" y="0"/>
                  </a:lnTo>
                  <a:lnTo>
                    <a:pt x="27694" y="6497"/>
                  </a:lnTo>
                  <a:lnTo>
                    <a:pt x="23538" y="18682"/>
                  </a:lnTo>
                  <a:lnTo>
                    <a:pt x="17790" y="54377"/>
                  </a:lnTo>
                  <a:lnTo>
                    <a:pt x="11431" y="81552"/>
                  </a:lnTo>
                  <a:lnTo>
                    <a:pt x="8311" y="109712"/>
                  </a:lnTo>
                  <a:lnTo>
                    <a:pt x="3595" y="138164"/>
                  </a:lnTo>
                  <a:lnTo>
                    <a:pt x="593" y="171313"/>
                  </a:lnTo>
                  <a:lnTo>
                    <a:pt x="0" y="205495"/>
                  </a:lnTo>
                  <a:lnTo>
                    <a:pt x="2014" y="225987"/>
                  </a:lnTo>
                  <a:lnTo>
                    <a:pt x="14078" y="260895"/>
                  </a:lnTo>
                  <a:lnTo>
                    <a:pt x="17553" y="266236"/>
                  </a:lnTo>
                  <a:lnTo>
                    <a:pt x="21744" y="269140"/>
                  </a:lnTo>
                  <a:lnTo>
                    <a:pt x="28430" y="2714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1" name="SMARTInkShape-515"/>
            <p:cNvSpPr/>
            <p:nvPr/>
          </p:nvSpPr>
          <p:spPr>
            <a:xfrm>
              <a:off x="5215393" y="1707519"/>
              <a:ext cx="213858" cy="117893"/>
            </a:xfrm>
            <a:custGeom>
              <a:avLst/>
              <a:gdLst/>
              <a:ahLst/>
              <a:cxnLst/>
              <a:rect l="0" t="0" r="0" b="0"/>
              <a:pathLst>
                <a:path w="213858" h="117893">
                  <a:moveTo>
                    <a:pt x="142420" y="14125"/>
                  </a:moveTo>
                  <a:lnTo>
                    <a:pt x="138627" y="10332"/>
                  </a:lnTo>
                  <a:lnTo>
                    <a:pt x="134649" y="8470"/>
                  </a:lnTo>
                  <a:lnTo>
                    <a:pt x="123287" y="6383"/>
                  </a:lnTo>
                  <a:lnTo>
                    <a:pt x="113827" y="1365"/>
                  </a:lnTo>
                  <a:lnTo>
                    <a:pt x="111452" y="856"/>
                  </a:lnTo>
                  <a:lnTo>
                    <a:pt x="83439" y="9870"/>
                  </a:lnTo>
                  <a:lnTo>
                    <a:pt x="62036" y="19781"/>
                  </a:lnTo>
                  <a:lnTo>
                    <a:pt x="28153" y="50035"/>
                  </a:lnTo>
                  <a:lnTo>
                    <a:pt x="12868" y="68931"/>
                  </a:lnTo>
                  <a:lnTo>
                    <a:pt x="2999" y="87951"/>
                  </a:lnTo>
                  <a:lnTo>
                    <a:pt x="0" y="107965"/>
                  </a:lnTo>
                  <a:lnTo>
                    <a:pt x="641" y="110022"/>
                  </a:lnTo>
                  <a:lnTo>
                    <a:pt x="1864" y="111394"/>
                  </a:lnTo>
                  <a:lnTo>
                    <a:pt x="9528" y="117388"/>
                  </a:lnTo>
                  <a:lnTo>
                    <a:pt x="11756" y="117892"/>
                  </a:lnTo>
                  <a:lnTo>
                    <a:pt x="14035" y="117434"/>
                  </a:lnTo>
                  <a:lnTo>
                    <a:pt x="49742" y="97633"/>
                  </a:lnTo>
                  <a:lnTo>
                    <a:pt x="82899" y="66383"/>
                  </a:lnTo>
                  <a:lnTo>
                    <a:pt x="107672" y="31775"/>
                  </a:lnTo>
                  <a:lnTo>
                    <a:pt x="128005" y="0"/>
                  </a:lnTo>
                  <a:lnTo>
                    <a:pt x="128094" y="3678"/>
                  </a:lnTo>
                  <a:lnTo>
                    <a:pt x="130232" y="7630"/>
                  </a:lnTo>
                  <a:lnTo>
                    <a:pt x="138072" y="20426"/>
                  </a:lnTo>
                  <a:lnTo>
                    <a:pt x="148662" y="52315"/>
                  </a:lnTo>
                  <a:lnTo>
                    <a:pt x="173108" y="80385"/>
                  </a:lnTo>
                  <a:lnTo>
                    <a:pt x="196510" y="96651"/>
                  </a:lnTo>
                  <a:lnTo>
                    <a:pt x="204131" y="98902"/>
                  </a:lnTo>
                  <a:lnTo>
                    <a:pt x="213857" y="998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2" name="SMARTInkShape-516"/>
            <p:cNvSpPr/>
            <p:nvPr/>
          </p:nvSpPr>
          <p:spPr>
            <a:xfrm>
              <a:off x="5422105" y="1778794"/>
              <a:ext cx="1" cy="7145"/>
            </a:xfrm>
            <a:custGeom>
              <a:avLst/>
              <a:gdLst/>
              <a:ahLst/>
              <a:cxnLst/>
              <a:rect l="0" t="0" r="0" b="0"/>
              <a:pathLst>
                <a:path w="1" h="7145">
                  <a:moveTo>
                    <a:pt x="0" y="7144"/>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24" name="SMARTInkShape-Group82"/>
          <p:cNvGrpSpPr/>
          <p:nvPr/>
        </p:nvGrpSpPr>
        <p:grpSpPr>
          <a:xfrm>
            <a:off x="5715000" y="1300163"/>
            <a:ext cx="1621632" cy="449622"/>
            <a:chOff x="5715000" y="1300163"/>
            <a:chExt cx="1621632" cy="449622"/>
          </a:xfrm>
        </p:grpSpPr>
        <p:sp>
          <p:nvSpPr>
            <p:cNvPr id="314" name="SMARTInkShape-517"/>
            <p:cNvSpPr/>
            <p:nvPr/>
          </p:nvSpPr>
          <p:spPr>
            <a:xfrm>
              <a:off x="7215482" y="1428848"/>
              <a:ext cx="121150" cy="121347"/>
            </a:xfrm>
            <a:custGeom>
              <a:avLst/>
              <a:gdLst/>
              <a:ahLst/>
              <a:cxnLst/>
              <a:rect l="0" t="0" r="0" b="0"/>
              <a:pathLst>
                <a:path w="121150" h="121347">
                  <a:moveTo>
                    <a:pt x="6849" y="121346"/>
                  </a:moveTo>
                  <a:lnTo>
                    <a:pt x="6849" y="87065"/>
                  </a:lnTo>
                  <a:lnTo>
                    <a:pt x="6056" y="80710"/>
                  </a:lnTo>
                  <a:lnTo>
                    <a:pt x="698" y="62892"/>
                  </a:lnTo>
                  <a:lnTo>
                    <a:pt x="0" y="51198"/>
                  </a:lnTo>
                  <a:lnTo>
                    <a:pt x="1953" y="44396"/>
                  </a:lnTo>
                  <a:lnTo>
                    <a:pt x="4673" y="38727"/>
                  </a:lnTo>
                  <a:lnTo>
                    <a:pt x="6998" y="31073"/>
                  </a:lnTo>
                  <a:lnTo>
                    <a:pt x="23617" y="11817"/>
                  </a:lnTo>
                  <a:lnTo>
                    <a:pt x="28325" y="9166"/>
                  </a:lnTo>
                  <a:lnTo>
                    <a:pt x="62070" y="398"/>
                  </a:lnTo>
                  <a:lnTo>
                    <a:pt x="76936" y="0"/>
                  </a:lnTo>
                  <a:lnTo>
                    <a:pt x="111363" y="7645"/>
                  </a:lnTo>
                  <a:lnTo>
                    <a:pt x="121149" y="141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5" name="SMARTInkShape-518"/>
            <p:cNvSpPr/>
            <p:nvPr/>
          </p:nvSpPr>
          <p:spPr>
            <a:xfrm>
              <a:off x="6886575" y="1464469"/>
              <a:ext cx="311701" cy="128160"/>
            </a:xfrm>
            <a:custGeom>
              <a:avLst/>
              <a:gdLst/>
              <a:ahLst/>
              <a:cxnLst/>
              <a:rect l="0" t="0" r="0" b="0"/>
              <a:pathLst>
                <a:path w="311701" h="128160">
                  <a:moveTo>
                    <a:pt x="0" y="85725"/>
                  </a:moveTo>
                  <a:lnTo>
                    <a:pt x="0" y="81932"/>
                  </a:lnTo>
                  <a:lnTo>
                    <a:pt x="794" y="80815"/>
                  </a:lnTo>
                  <a:lnTo>
                    <a:pt x="2117" y="80070"/>
                  </a:lnTo>
                  <a:lnTo>
                    <a:pt x="3793" y="79574"/>
                  </a:lnTo>
                  <a:lnTo>
                    <a:pt x="33792" y="61814"/>
                  </a:lnTo>
                  <a:lnTo>
                    <a:pt x="67097" y="55647"/>
                  </a:lnTo>
                  <a:lnTo>
                    <a:pt x="99155" y="47328"/>
                  </a:lnTo>
                  <a:lnTo>
                    <a:pt x="133328" y="38041"/>
                  </a:lnTo>
                  <a:lnTo>
                    <a:pt x="167341" y="29978"/>
                  </a:lnTo>
                  <a:lnTo>
                    <a:pt x="175709" y="27082"/>
                  </a:lnTo>
                  <a:lnTo>
                    <a:pt x="192628" y="16273"/>
                  </a:lnTo>
                  <a:lnTo>
                    <a:pt x="198563" y="14679"/>
                  </a:lnTo>
                  <a:lnTo>
                    <a:pt x="198257" y="15342"/>
                  </a:lnTo>
                  <a:lnTo>
                    <a:pt x="194827" y="20068"/>
                  </a:lnTo>
                  <a:lnTo>
                    <a:pt x="181541" y="52692"/>
                  </a:lnTo>
                  <a:lnTo>
                    <a:pt x="178674" y="65971"/>
                  </a:lnTo>
                  <a:lnTo>
                    <a:pt x="173943" y="76080"/>
                  </a:lnTo>
                  <a:lnTo>
                    <a:pt x="172558" y="84348"/>
                  </a:lnTo>
                  <a:lnTo>
                    <a:pt x="175571" y="97929"/>
                  </a:lnTo>
                  <a:lnTo>
                    <a:pt x="181490" y="108214"/>
                  </a:lnTo>
                  <a:lnTo>
                    <a:pt x="196305" y="118801"/>
                  </a:lnTo>
                  <a:lnTo>
                    <a:pt x="210653" y="125335"/>
                  </a:lnTo>
                  <a:lnTo>
                    <a:pt x="243346" y="128159"/>
                  </a:lnTo>
                  <a:lnTo>
                    <a:pt x="273012" y="120760"/>
                  </a:lnTo>
                  <a:lnTo>
                    <a:pt x="284851" y="115584"/>
                  </a:lnTo>
                  <a:lnTo>
                    <a:pt x="308419" y="90976"/>
                  </a:lnTo>
                  <a:lnTo>
                    <a:pt x="311700" y="84619"/>
                  </a:lnTo>
                  <a:lnTo>
                    <a:pt x="311041" y="77031"/>
                  </a:lnTo>
                  <a:lnTo>
                    <a:pt x="304151" y="59225"/>
                  </a:lnTo>
                  <a:lnTo>
                    <a:pt x="280512" y="30929"/>
                  </a:lnTo>
                  <a:lnTo>
                    <a:pt x="262767" y="20453"/>
                  </a:lnTo>
                  <a:lnTo>
                    <a:pt x="230528" y="9802"/>
                  </a:lnTo>
                  <a:lnTo>
                    <a:pt x="20002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6" name="SMARTInkShape-519"/>
            <p:cNvSpPr/>
            <p:nvPr/>
          </p:nvSpPr>
          <p:spPr>
            <a:xfrm>
              <a:off x="6943733" y="1393031"/>
              <a:ext cx="35712" cy="235745"/>
            </a:xfrm>
            <a:custGeom>
              <a:avLst/>
              <a:gdLst/>
              <a:ahLst/>
              <a:cxnLst/>
              <a:rect l="0" t="0" r="0" b="0"/>
              <a:pathLst>
                <a:path w="35712" h="235745">
                  <a:moveTo>
                    <a:pt x="7136" y="0"/>
                  </a:moveTo>
                  <a:lnTo>
                    <a:pt x="7136" y="31434"/>
                  </a:lnTo>
                  <a:lnTo>
                    <a:pt x="985" y="65538"/>
                  </a:lnTo>
                  <a:lnTo>
                    <a:pt x="188" y="93908"/>
                  </a:lnTo>
                  <a:lnTo>
                    <a:pt x="31" y="127147"/>
                  </a:lnTo>
                  <a:lnTo>
                    <a:pt x="0" y="156878"/>
                  </a:lnTo>
                  <a:lnTo>
                    <a:pt x="3786" y="174717"/>
                  </a:lnTo>
                  <a:lnTo>
                    <a:pt x="19124" y="208669"/>
                  </a:lnTo>
                  <a:lnTo>
                    <a:pt x="33599" y="228409"/>
                  </a:lnTo>
                  <a:lnTo>
                    <a:pt x="35711" y="2357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7" name="SMARTInkShape-520"/>
            <p:cNvSpPr/>
            <p:nvPr/>
          </p:nvSpPr>
          <p:spPr>
            <a:xfrm>
              <a:off x="6815138" y="1486893"/>
              <a:ext cx="78582" cy="133683"/>
            </a:xfrm>
            <a:custGeom>
              <a:avLst/>
              <a:gdLst/>
              <a:ahLst/>
              <a:cxnLst/>
              <a:rect l="0" t="0" r="0" b="0"/>
              <a:pathLst>
                <a:path w="78582" h="133683">
                  <a:moveTo>
                    <a:pt x="78581" y="6151"/>
                  </a:moveTo>
                  <a:lnTo>
                    <a:pt x="74788" y="6151"/>
                  </a:lnTo>
                  <a:lnTo>
                    <a:pt x="51845" y="0"/>
                  </a:lnTo>
                  <a:lnTo>
                    <a:pt x="44738" y="1565"/>
                  </a:lnTo>
                  <a:lnTo>
                    <a:pt x="26293" y="12044"/>
                  </a:lnTo>
                  <a:lnTo>
                    <a:pt x="18197" y="23066"/>
                  </a:lnTo>
                  <a:lnTo>
                    <a:pt x="16025" y="29015"/>
                  </a:lnTo>
                  <a:lnTo>
                    <a:pt x="17176" y="36421"/>
                  </a:lnTo>
                  <a:lnTo>
                    <a:pt x="24383" y="54111"/>
                  </a:lnTo>
                  <a:lnTo>
                    <a:pt x="49586" y="86235"/>
                  </a:lnTo>
                  <a:lnTo>
                    <a:pt x="62140" y="105668"/>
                  </a:lnTo>
                  <a:lnTo>
                    <a:pt x="62858" y="108214"/>
                  </a:lnTo>
                  <a:lnTo>
                    <a:pt x="61538" y="115277"/>
                  </a:lnTo>
                  <a:lnTo>
                    <a:pt x="60076" y="119383"/>
                  </a:lnTo>
                  <a:lnTo>
                    <a:pt x="58306" y="122120"/>
                  </a:lnTo>
                  <a:lnTo>
                    <a:pt x="54224" y="125162"/>
                  </a:lnTo>
                  <a:lnTo>
                    <a:pt x="27926" y="133154"/>
                  </a:lnTo>
                  <a:lnTo>
                    <a:pt x="23380" y="133682"/>
                  </a:lnTo>
                  <a:lnTo>
                    <a:pt x="16212" y="132152"/>
                  </a:lnTo>
                  <a:lnTo>
                    <a:pt x="7714" y="128945"/>
                  </a:lnTo>
                  <a:lnTo>
                    <a:pt x="0" y="12759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8" name="SMARTInkShape-521"/>
            <p:cNvSpPr/>
            <p:nvPr/>
          </p:nvSpPr>
          <p:spPr>
            <a:xfrm>
              <a:off x="6536531" y="1451298"/>
              <a:ext cx="241664" cy="120328"/>
            </a:xfrm>
            <a:custGeom>
              <a:avLst/>
              <a:gdLst/>
              <a:ahLst/>
              <a:cxnLst/>
              <a:rect l="0" t="0" r="0" b="0"/>
              <a:pathLst>
                <a:path w="241664" h="120328">
                  <a:moveTo>
                    <a:pt x="0" y="56033"/>
                  </a:moveTo>
                  <a:lnTo>
                    <a:pt x="3793" y="56033"/>
                  </a:lnTo>
                  <a:lnTo>
                    <a:pt x="7771" y="58150"/>
                  </a:lnTo>
                  <a:lnTo>
                    <a:pt x="9943" y="59826"/>
                  </a:lnTo>
                  <a:lnTo>
                    <a:pt x="24378" y="62184"/>
                  </a:lnTo>
                  <a:lnTo>
                    <a:pt x="57538" y="63046"/>
                  </a:lnTo>
                  <a:lnTo>
                    <a:pt x="89594" y="63151"/>
                  </a:lnTo>
                  <a:lnTo>
                    <a:pt x="120797" y="58262"/>
                  </a:lnTo>
                  <a:lnTo>
                    <a:pt x="152008" y="54357"/>
                  </a:lnTo>
                  <a:lnTo>
                    <a:pt x="187293" y="43906"/>
                  </a:lnTo>
                  <a:lnTo>
                    <a:pt x="210387" y="34558"/>
                  </a:lnTo>
                  <a:lnTo>
                    <a:pt x="229817" y="22690"/>
                  </a:lnTo>
                  <a:lnTo>
                    <a:pt x="241663" y="7438"/>
                  </a:lnTo>
                  <a:lnTo>
                    <a:pt x="241278" y="6174"/>
                  </a:lnTo>
                  <a:lnTo>
                    <a:pt x="238732" y="2653"/>
                  </a:lnTo>
                  <a:lnTo>
                    <a:pt x="232839" y="559"/>
                  </a:lnTo>
                  <a:lnTo>
                    <a:pt x="229044" y="0"/>
                  </a:lnTo>
                  <a:lnTo>
                    <a:pt x="222712" y="1496"/>
                  </a:lnTo>
                  <a:lnTo>
                    <a:pt x="190271" y="18829"/>
                  </a:lnTo>
                  <a:lnTo>
                    <a:pt x="176938" y="30810"/>
                  </a:lnTo>
                  <a:lnTo>
                    <a:pt x="157345" y="59696"/>
                  </a:lnTo>
                  <a:lnTo>
                    <a:pt x="152189" y="76433"/>
                  </a:lnTo>
                  <a:lnTo>
                    <a:pt x="151778" y="85737"/>
                  </a:lnTo>
                  <a:lnTo>
                    <a:pt x="160090" y="104591"/>
                  </a:lnTo>
                  <a:lnTo>
                    <a:pt x="166665" y="111481"/>
                  </a:lnTo>
                  <a:lnTo>
                    <a:pt x="178594" y="1203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9" name="SMARTInkShape-522"/>
            <p:cNvSpPr/>
            <p:nvPr/>
          </p:nvSpPr>
          <p:spPr>
            <a:xfrm>
              <a:off x="6579397" y="1300163"/>
              <a:ext cx="14285" cy="250032"/>
            </a:xfrm>
            <a:custGeom>
              <a:avLst/>
              <a:gdLst/>
              <a:ahLst/>
              <a:cxnLst/>
              <a:rect l="0" t="0" r="0" b="0"/>
              <a:pathLst>
                <a:path w="14285" h="250032">
                  <a:moveTo>
                    <a:pt x="14284" y="0"/>
                  </a:moveTo>
                  <a:lnTo>
                    <a:pt x="14284" y="32111"/>
                  </a:lnTo>
                  <a:lnTo>
                    <a:pt x="14284" y="64759"/>
                  </a:lnTo>
                  <a:lnTo>
                    <a:pt x="12167" y="100073"/>
                  </a:lnTo>
                  <a:lnTo>
                    <a:pt x="4341" y="132391"/>
                  </a:lnTo>
                  <a:lnTo>
                    <a:pt x="855" y="163646"/>
                  </a:lnTo>
                  <a:lnTo>
                    <a:pt x="110" y="196145"/>
                  </a:lnTo>
                  <a:lnTo>
                    <a:pt x="11" y="226913"/>
                  </a:lnTo>
                  <a:lnTo>
                    <a:pt x="0" y="243524"/>
                  </a:lnTo>
                  <a:lnTo>
                    <a:pt x="793" y="245693"/>
                  </a:lnTo>
                  <a:lnTo>
                    <a:pt x="2114" y="247139"/>
                  </a:lnTo>
                  <a:lnTo>
                    <a:pt x="7141" y="250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0" name="SMARTInkShape-523"/>
            <p:cNvSpPr/>
            <p:nvPr/>
          </p:nvSpPr>
          <p:spPr>
            <a:xfrm>
              <a:off x="6375958" y="1493044"/>
              <a:ext cx="146066" cy="128588"/>
            </a:xfrm>
            <a:custGeom>
              <a:avLst/>
              <a:gdLst/>
              <a:ahLst/>
              <a:cxnLst/>
              <a:rect l="0" t="0" r="0" b="0"/>
              <a:pathLst>
                <a:path w="146066" h="128588">
                  <a:moveTo>
                    <a:pt x="17697" y="128587"/>
                  </a:moveTo>
                  <a:lnTo>
                    <a:pt x="17697" y="124795"/>
                  </a:lnTo>
                  <a:lnTo>
                    <a:pt x="15581" y="120816"/>
                  </a:lnTo>
                  <a:lnTo>
                    <a:pt x="7755" y="108002"/>
                  </a:lnTo>
                  <a:lnTo>
                    <a:pt x="0" y="74677"/>
                  </a:lnTo>
                  <a:lnTo>
                    <a:pt x="43" y="64675"/>
                  </a:lnTo>
                  <a:lnTo>
                    <a:pt x="3501" y="54144"/>
                  </a:lnTo>
                  <a:lnTo>
                    <a:pt x="10330" y="41526"/>
                  </a:lnTo>
                  <a:lnTo>
                    <a:pt x="15167" y="37209"/>
                  </a:lnTo>
                  <a:lnTo>
                    <a:pt x="48913" y="24423"/>
                  </a:lnTo>
                  <a:lnTo>
                    <a:pt x="82340" y="21825"/>
                  </a:lnTo>
                  <a:lnTo>
                    <a:pt x="99734" y="25340"/>
                  </a:lnTo>
                  <a:lnTo>
                    <a:pt x="103345" y="27212"/>
                  </a:lnTo>
                  <a:lnTo>
                    <a:pt x="105752" y="29254"/>
                  </a:lnTo>
                  <a:lnTo>
                    <a:pt x="107357" y="31409"/>
                  </a:lnTo>
                  <a:lnTo>
                    <a:pt x="111257" y="33803"/>
                  </a:lnTo>
                  <a:lnTo>
                    <a:pt x="113408" y="34442"/>
                  </a:lnTo>
                  <a:lnTo>
                    <a:pt x="114049" y="36455"/>
                  </a:lnTo>
                  <a:lnTo>
                    <a:pt x="111182" y="51700"/>
                  </a:lnTo>
                  <a:lnTo>
                    <a:pt x="108724" y="56844"/>
                  </a:lnTo>
                  <a:lnTo>
                    <a:pt x="106957" y="59327"/>
                  </a:lnTo>
                  <a:lnTo>
                    <a:pt x="85757" y="76188"/>
                  </a:lnTo>
                  <a:lnTo>
                    <a:pt x="82314" y="82546"/>
                  </a:lnTo>
                  <a:lnTo>
                    <a:pt x="78695" y="84312"/>
                  </a:lnTo>
                  <a:lnTo>
                    <a:pt x="78207" y="85577"/>
                  </a:lnTo>
                  <a:lnTo>
                    <a:pt x="78675" y="87214"/>
                  </a:lnTo>
                  <a:lnTo>
                    <a:pt x="79781" y="89099"/>
                  </a:lnTo>
                  <a:lnTo>
                    <a:pt x="81311" y="89561"/>
                  </a:lnTo>
                  <a:lnTo>
                    <a:pt x="83126" y="89076"/>
                  </a:lnTo>
                  <a:lnTo>
                    <a:pt x="87258" y="87214"/>
                  </a:lnTo>
                  <a:lnTo>
                    <a:pt x="111224" y="78041"/>
                  </a:lnTo>
                  <a:lnTo>
                    <a:pt x="125954" y="68949"/>
                  </a:lnTo>
                  <a:lnTo>
                    <a:pt x="137792" y="58088"/>
                  </a:lnTo>
                  <a:lnTo>
                    <a:pt x="142511" y="49365"/>
                  </a:lnTo>
                  <a:lnTo>
                    <a:pt x="145789" y="31018"/>
                  </a:lnTo>
                  <a:lnTo>
                    <a:pt x="146065" y="22782"/>
                  </a:lnTo>
                  <a:lnTo>
                    <a:pt x="144071" y="15946"/>
                  </a:lnTo>
                  <a:lnTo>
                    <a:pt x="141333" y="10262"/>
                  </a:lnTo>
                  <a:lnTo>
                    <a:pt x="13914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1" name="SMARTInkShape-524"/>
            <p:cNvSpPr/>
            <p:nvPr/>
          </p:nvSpPr>
          <p:spPr>
            <a:xfrm>
              <a:off x="6244627" y="1558768"/>
              <a:ext cx="130803" cy="191017"/>
            </a:xfrm>
            <a:custGeom>
              <a:avLst/>
              <a:gdLst/>
              <a:ahLst/>
              <a:cxnLst/>
              <a:rect l="0" t="0" r="0" b="0"/>
              <a:pathLst>
                <a:path w="130803" h="191017">
                  <a:moveTo>
                    <a:pt x="20443" y="105726"/>
                  </a:moveTo>
                  <a:lnTo>
                    <a:pt x="20443" y="109518"/>
                  </a:lnTo>
                  <a:lnTo>
                    <a:pt x="13739" y="139569"/>
                  </a:lnTo>
                  <a:lnTo>
                    <a:pt x="13315" y="173385"/>
                  </a:lnTo>
                  <a:lnTo>
                    <a:pt x="13300" y="186504"/>
                  </a:lnTo>
                  <a:lnTo>
                    <a:pt x="12506" y="188153"/>
                  </a:lnTo>
                  <a:lnTo>
                    <a:pt x="11183" y="189252"/>
                  </a:lnTo>
                  <a:lnTo>
                    <a:pt x="7146" y="191016"/>
                  </a:lnTo>
                  <a:lnTo>
                    <a:pt x="6816" y="190367"/>
                  </a:lnTo>
                  <a:lnTo>
                    <a:pt x="6172" y="159332"/>
                  </a:lnTo>
                  <a:lnTo>
                    <a:pt x="4041" y="131484"/>
                  </a:lnTo>
                  <a:lnTo>
                    <a:pt x="4" y="99437"/>
                  </a:lnTo>
                  <a:lnTo>
                    <a:pt x="0" y="70970"/>
                  </a:lnTo>
                  <a:lnTo>
                    <a:pt x="8980" y="40461"/>
                  </a:lnTo>
                  <a:lnTo>
                    <a:pt x="15612" y="30946"/>
                  </a:lnTo>
                  <a:lnTo>
                    <a:pt x="37415" y="15739"/>
                  </a:lnTo>
                  <a:lnTo>
                    <a:pt x="64755" y="3398"/>
                  </a:lnTo>
                  <a:lnTo>
                    <a:pt x="81373" y="0"/>
                  </a:lnTo>
                  <a:lnTo>
                    <a:pt x="91443" y="1322"/>
                  </a:lnTo>
                  <a:lnTo>
                    <a:pt x="103921" y="6529"/>
                  </a:lnTo>
                  <a:lnTo>
                    <a:pt x="119040" y="19192"/>
                  </a:lnTo>
                  <a:lnTo>
                    <a:pt x="123795" y="25727"/>
                  </a:lnTo>
                  <a:lnTo>
                    <a:pt x="130639" y="40182"/>
                  </a:lnTo>
                  <a:lnTo>
                    <a:pt x="130802" y="49078"/>
                  </a:lnTo>
                  <a:lnTo>
                    <a:pt x="128227" y="57530"/>
                  </a:lnTo>
                  <a:lnTo>
                    <a:pt x="120109" y="69424"/>
                  </a:lnTo>
                  <a:lnTo>
                    <a:pt x="117844" y="72000"/>
                  </a:lnTo>
                  <a:lnTo>
                    <a:pt x="103275" y="79417"/>
                  </a:lnTo>
                  <a:lnTo>
                    <a:pt x="70448" y="8429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2" name="SMARTInkShape-525"/>
            <p:cNvSpPr/>
            <p:nvPr/>
          </p:nvSpPr>
          <p:spPr>
            <a:xfrm>
              <a:off x="5715000" y="1372153"/>
              <a:ext cx="446006" cy="320917"/>
            </a:xfrm>
            <a:custGeom>
              <a:avLst/>
              <a:gdLst/>
              <a:ahLst/>
              <a:cxnLst/>
              <a:rect l="0" t="0" r="0" b="0"/>
              <a:pathLst>
                <a:path w="446006" h="320917">
                  <a:moveTo>
                    <a:pt x="0" y="185185"/>
                  </a:moveTo>
                  <a:lnTo>
                    <a:pt x="17888" y="184391"/>
                  </a:lnTo>
                  <a:lnTo>
                    <a:pt x="51848" y="177909"/>
                  </a:lnTo>
                  <a:lnTo>
                    <a:pt x="86559" y="170401"/>
                  </a:lnTo>
                  <a:lnTo>
                    <a:pt x="114547" y="161490"/>
                  </a:lnTo>
                  <a:lnTo>
                    <a:pt x="142948" y="148795"/>
                  </a:lnTo>
                  <a:lnTo>
                    <a:pt x="177197" y="130283"/>
                  </a:lnTo>
                  <a:lnTo>
                    <a:pt x="206099" y="105636"/>
                  </a:lnTo>
                  <a:lnTo>
                    <a:pt x="225802" y="77837"/>
                  </a:lnTo>
                  <a:lnTo>
                    <a:pt x="239344" y="43078"/>
                  </a:lnTo>
                  <a:lnTo>
                    <a:pt x="242680" y="8892"/>
                  </a:lnTo>
                  <a:lnTo>
                    <a:pt x="242749" y="5744"/>
                  </a:lnTo>
                  <a:lnTo>
                    <a:pt x="242002" y="3645"/>
                  </a:lnTo>
                  <a:lnTo>
                    <a:pt x="240709" y="2245"/>
                  </a:lnTo>
                  <a:lnTo>
                    <a:pt x="236724" y="0"/>
                  </a:lnTo>
                  <a:lnTo>
                    <a:pt x="236398" y="609"/>
                  </a:lnTo>
                  <a:lnTo>
                    <a:pt x="235761" y="31568"/>
                  </a:lnTo>
                  <a:lnTo>
                    <a:pt x="235747" y="59414"/>
                  </a:lnTo>
                  <a:lnTo>
                    <a:pt x="231952" y="91461"/>
                  </a:lnTo>
                  <a:lnTo>
                    <a:pt x="229262" y="126425"/>
                  </a:lnTo>
                  <a:lnTo>
                    <a:pt x="228796" y="154457"/>
                  </a:lnTo>
                  <a:lnTo>
                    <a:pt x="228658" y="182871"/>
                  </a:lnTo>
                  <a:lnTo>
                    <a:pt x="228617" y="210605"/>
                  </a:lnTo>
                  <a:lnTo>
                    <a:pt x="228603" y="241711"/>
                  </a:lnTo>
                  <a:lnTo>
                    <a:pt x="227807" y="271474"/>
                  </a:lnTo>
                  <a:lnTo>
                    <a:pt x="221543" y="291874"/>
                  </a:lnTo>
                  <a:lnTo>
                    <a:pt x="225275" y="292203"/>
                  </a:lnTo>
                  <a:lnTo>
                    <a:pt x="226383" y="290661"/>
                  </a:lnTo>
                  <a:lnTo>
                    <a:pt x="228736" y="281701"/>
                  </a:lnTo>
                  <a:lnTo>
                    <a:pt x="234903" y="272872"/>
                  </a:lnTo>
                  <a:lnTo>
                    <a:pt x="250806" y="258186"/>
                  </a:lnTo>
                  <a:lnTo>
                    <a:pt x="273152" y="245715"/>
                  </a:lnTo>
                  <a:lnTo>
                    <a:pt x="285143" y="243002"/>
                  </a:lnTo>
                  <a:lnTo>
                    <a:pt x="287727" y="242780"/>
                  </a:lnTo>
                  <a:lnTo>
                    <a:pt x="292714" y="244649"/>
                  </a:lnTo>
                  <a:lnTo>
                    <a:pt x="302383" y="252317"/>
                  </a:lnTo>
                  <a:lnTo>
                    <a:pt x="321467" y="285401"/>
                  </a:lnTo>
                  <a:lnTo>
                    <a:pt x="334169" y="308242"/>
                  </a:lnTo>
                  <a:lnTo>
                    <a:pt x="345429" y="316808"/>
                  </a:lnTo>
                  <a:lnTo>
                    <a:pt x="351432" y="319090"/>
                  </a:lnTo>
                  <a:lnTo>
                    <a:pt x="376568" y="320755"/>
                  </a:lnTo>
                  <a:lnTo>
                    <a:pt x="395353" y="315181"/>
                  </a:lnTo>
                  <a:lnTo>
                    <a:pt x="409594" y="307928"/>
                  </a:lnTo>
                  <a:lnTo>
                    <a:pt x="423074" y="296077"/>
                  </a:lnTo>
                  <a:lnTo>
                    <a:pt x="445170" y="265114"/>
                  </a:lnTo>
                  <a:lnTo>
                    <a:pt x="446005" y="261490"/>
                  </a:lnTo>
                  <a:lnTo>
                    <a:pt x="445767" y="258279"/>
                  </a:lnTo>
                  <a:lnTo>
                    <a:pt x="443476" y="247424"/>
                  </a:lnTo>
                  <a:lnTo>
                    <a:pt x="441701" y="245728"/>
                  </a:lnTo>
                  <a:lnTo>
                    <a:pt x="430661" y="242781"/>
                  </a:lnTo>
                  <a:lnTo>
                    <a:pt x="421643" y="246259"/>
                  </a:lnTo>
                  <a:lnTo>
                    <a:pt x="412710" y="252317"/>
                  </a:lnTo>
                  <a:lnTo>
                    <a:pt x="397735" y="272338"/>
                  </a:lnTo>
                  <a:lnTo>
                    <a:pt x="395052" y="279746"/>
                  </a:lnTo>
                  <a:lnTo>
                    <a:pt x="393330" y="293645"/>
                  </a:lnTo>
                  <a:lnTo>
                    <a:pt x="395212" y="299006"/>
                  </a:lnTo>
                  <a:lnTo>
                    <a:pt x="402886" y="308915"/>
                  </a:lnTo>
                  <a:lnTo>
                    <a:pt x="409513" y="311613"/>
                  </a:lnTo>
                  <a:lnTo>
                    <a:pt x="416955" y="313606"/>
                  </a:lnTo>
                  <a:lnTo>
                    <a:pt x="428201" y="319237"/>
                  </a:lnTo>
                  <a:lnTo>
                    <a:pt x="435770" y="3209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3" name="SMARTInkShape-526"/>
            <p:cNvSpPr/>
            <p:nvPr/>
          </p:nvSpPr>
          <p:spPr>
            <a:xfrm>
              <a:off x="5768296" y="1400175"/>
              <a:ext cx="53860" cy="307182"/>
            </a:xfrm>
            <a:custGeom>
              <a:avLst/>
              <a:gdLst/>
              <a:ahLst/>
              <a:cxnLst/>
              <a:rect l="0" t="0" r="0" b="0"/>
              <a:pathLst>
                <a:path w="53860" h="307182">
                  <a:moveTo>
                    <a:pt x="53859" y="0"/>
                  </a:moveTo>
                  <a:lnTo>
                    <a:pt x="53859" y="3792"/>
                  </a:lnTo>
                  <a:lnTo>
                    <a:pt x="51743" y="7771"/>
                  </a:lnTo>
                  <a:lnTo>
                    <a:pt x="48157" y="13772"/>
                  </a:lnTo>
                  <a:lnTo>
                    <a:pt x="37067" y="43735"/>
                  </a:lnTo>
                  <a:lnTo>
                    <a:pt x="27642" y="78107"/>
                  </a:lnTo>
                  <a:lnTo>
                    <a:pt x="21310" y="110808"/>
                  </a:lnTo>
                  <a:lnTo>
                    <a:pt x="18286" y="145633"/>
                  </a:lnTo>
                  <a:lnTo>
                    <a:pt x="12715" y="180293"/>
                  </a:lnTo>
                  <a:lnTo>
                    <a:pt x="6833" y="211024"/>
                  </a:lnTo>
                  <a:lnTo>
                    <a:pt x="3943" y="239444"/>
                  </a:lnTo>
                  <a:lnTo>
                    <a:pt x="0" y="262505"/>
                  </a:lnTo>
                  <a:lnTo>
                    <a:pt x="4205" y="294113"/>
                  </a:lnTo>
                  <a:lnTo>
                    <a:pt x="10999" y="3071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60" name="SMARTInkShape-Group83"/>
          <p:cNvGrpSpPr/>
          <p:nvPr/>
        </p:nvGrpSpPr>
        <p:grpSpPr>
          <a:xfrm>
            <a:off x="5122156" y="1414463"/>
            <a:ext cx="3592977" cy="1450156"/>
            <a:chOff x="5122156" y="1414463"/>
            <a:chExt cx="3592977" cy="1450156"/>
          </a:xfrm>
        </p:grpSpPr>
        <p:sp>
          <p:nvSpPr>
            <p:cNvPr id="325" name="SMARTInkShape-527"/>
            <p:cNvSpPr/>
            <p:nvPr/>
          </p:nvSpPr>
          <p:spPr>
            <a:xfrm>
              <a:off x="8193881" y="1414463"/>
              <a:ext cx="107158" cy="464344"/>
            </a:xfrm>
            <a:custGeom>
              <a:avLst/>
              <a:gdLst/>
              <a:ahLst/>
              <a:cxnLst/>
              <a:rect l="0" t="0" r="0" b="0"/>
              <a:pathLst>
                <a:path w="107158" h="464344">
                  <a:moveTo>
                    <a:pt x="107157" y="0"/>
                  </a:moveTo>
                  <a:lnTo>
                    <a:pt x="76093" y="0"/>
                  </a:lnTo>
                  <a:lnTo>
                    <a:pt x="45722" y="3792"/>
                  </a:lnTo>
                  <a:lnTo>
                    <a:pt x="26071" y="13735"/>
                  </a:lnTo>
                  <a:lnTo>
                    <a:pt x="17408" y="24360"/>
                  </a:lnTo>
                  <a:lnTo>
                    <a:pt x="5379" y="54377"/>
                  </a:lnTo>
                  <a:lnTo>
                    <a:pt x="5387" y="81552"/>
                  </a:lnTo>
                  <a:lnTo>
                    <a:pt x="6363" y="104507"/>
                  </a:lnTo>
                  <a:lnTo>
                    <a:pt x="7590" y="130585"/>
                  </a:lnTo>
                  <a:lnTo>
                    <a:pt x="10783" y="158050"/>
                  </a:lnTo>
                  <a:lnTo>
                    <a:pt x="14847" y="188248"/>
                  </a:lnTo>
                  <a:lnTo>
                    <a:pt x="17712" y="221778"/>
                  </a:lnTo>
                  <a:lnTo>
                    <a:pt x="17364" y="240721"/>
                  </a:lnTo>
                  <a:lnTo>
                    <a:pt x="16338" y="260493"/>
                  </a:lnTo>
                  <a:lnTo>
                    <a:pt x="15654" y="280818"/>
                  </a:lnTo>
                  <a:lnTo>
                    <a:pt x="15199" y="301512"/>
                  </a:lnTo>
                  <a:lnTo>
                    <a:pt x="14895" y="322451"/>
                  </a:lnTo>
                  <a:lnTo>
                    <a:pt x="13105" y="342761"/>
                  </a:lnTo>
                  <a:lnTo>
                    <a:pt x="10324" y="362651"/>
                  </a:lnTo>
                  <a:lnTo>
                    <a:pt x="6883" y="382261"/>
                  </a:lnTo>
                  <a:lnTo>
                    <a:pt x="3059" y="416750"/>
                  </a:lnTo>
                  <a:lnTo>
                    <a:pt x="0" y="4643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6" name="SMARTInkShape-528"/>
            <p:cNvSpPr/>
            <p:nvPr/>
          </p:nvSpPr>
          <p:spPr>
            <a:xfrm>
              <a:off x="8451056" y="1593056"/>
              <a:ext cx="264077" cy="89566"/>
            </a:xfrm>
            <a:custGeom>
              <a:avLst/>
              <a:gdLst/>
              <a:ahLst/>
              <a:cxnLst/>
              <a:rect l="0" t="0" r="0" b="0"/>
              <a:pathLst>
                <a:path w="264077" h="89566">
                  <a:moveTo>
                    <a:pt x="0" y="28575"/>
                  </a:moveTo>
                  <a:lnTo>
                    <a:pt x="0" y="52424"/>
                  </a:lnTo>
                  <a:lnTo>
                    <a:pt x="3793" y="63335"/>
                  </a:lnTo>
                  <a:lnTo>
                    <a:pt x="9943" y="72829"/>
                  </a:lnTo>
                  <a:lnTo>
                    <a:pt x="20585" y="80669"/>
                  </a:lnTo>
                  <a:lnTo>
                    <a:pt x="33792" y="84227"/>
                  </a:lnTo>
                  <a:lnTo>
                    <a:pt x="54065" y="84636"/>
                  </a:lnTo>
                  <a:lnTo>
                    <a:pt x="84881" y="77896"/>
                  </a:lnTo>
                  <a:lnTo>
                    <a:pt x="111140" y="71235"/>
                  </a:lnTo>
                  <a:lnTo>
                    <a:pt x="141939" y="64234"/>
                  </a:lnTo>
                  <a:lnTo>
                    <a:pt x="176997" y="58550"/>
                  </a:lnTo>
                  <a:lnTo>
                    <a:pt x="206060" y="63130"/>
                  </a:lnTo>
                  <a:lnTo>
                    <a:pt x="237819" y="76307"/>
                  </a:lnTo>
                  <a:lnTo>
                    <a:pt x="254998" y="83630"/>
                  </a:lnTo>
                  <a:lnTo>
                    <a:pt x="258105" y="84328"/>
                  </a:lnTo>
                  <a:lnTo>
                    <a:pt x="260177" y="85588"/>
                  </a:lnTo>
                  <a:lnTo>
                    <a:pt x="261557" y="87221"/>
                  </a:lnTo>
                  <a:lnTo>
                    <a:pt x="262478" y="89104"/>
                  </a:lnTo>
                  <a:lnTo>
                    <a:pt x="263092" y="89565"/>
                  </a:lnTo>
                  <a:lnTo>
                    <a:pt x="263500" y="89079"/>
                  </a:lnTo>
                  <a:lnTo>
                    <a:pt x="264076" y="78252"/>
                  </a:lnTo>
                  <a:lnTo>
                    <a:pt x="263493" y="42819"/>
                  </a:lnTo>
                  <a:lnTo>
                    <a:pt x="257834" y="7287"/>
                  </a:lnTo>
                  <a:lnTo>
                    <a:pt x="25717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7" name="SMARTInkShape-529"/>
            <p:cNvSpPr/>
            <p:nvPr/>
          </p:nvSpPr>
          <p:spPr>
            <a:xfrm>
              <a:off x="8286750" y="1650206"/>
              <a:ext cx="106997" cy="114301"/>
            </a:xfrm>
            <a:custGeom>
              <a:avLst/>
              <a:gdLst/>
              <a:ahLst/>
              <a:cxnLst/>
              <a:rect l="0" t="0" r="0" b="0"/>
              <a:pathLst>
                <a:path w="106997" h="114301">
                  <a:moveTo>
                    <a:pt x="35719" y="0"/>
                  </a:moveTo>
                  <a:lnTo>
                    <a:pt x="34925" y="18354"/>
                  </a:lnTo>
                  <a:lnTo>
                    <a:pt x="30064" y="38169"/>
                  </a:lnTo>
                  <a:lnTo>
                    <a:pt x="28706" y="71026"/>
                  </a:lnTo>
                  <a:lnTo>
                    <a:pt x="29427" y="80780"/>
                  </a:lnTo>
                  <a:lnTo>
                    <a:pt x="32393" y="90406"/>
                  </a:lnTo>
                  <a:lnTo>
                    <a:pt x="34296" y="93608"/>
                  </a:lnTo>
                  <a:lnTo>
                    <a:pt x="38526" y="97166"/>
                  </a:lnTo>
                  <a:lnTo>
                    <a:pt x="49162" y="99169"/>
                  </a:lnTo>
                  <a:lnTo>
                    <a:pt x="62368" y="95971"/>
                  </a:lnTo>
                  <a:lnTo>
                    <a:pt x="97913" y="80633"/>
                  </a:lnTo>
                  <a:lnTo>
                    <a:pt x="106996" y="78617"/>
                  </a:lnTo>
                  <a:lnTo>
                    <a:pt x="76087" y="93056"/>
                  </a:lnTo>
                  <a:lnTo>
                    <a:pt x="56411" y="97952"/>
                  </a:lnTo>
                  <a:lnTo>
                    <a:pt x="22922" y="104651"/>
                  </a:lnTo>
                  <a:lnTo>
                    <a:pt x="5586" y="106827"/>
                  </a:lnTo>
                  <a:lnTo>
                    <a:pt x="3724" y="107730"/>
                  </a:lnTo>
                  <a:lnTo>
                    <a:pt x="2483" y="109127"/>
                  </a:lnTo>
                  <a:lnTo>
                    <a:pt x="0" y="1143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8" name="SMARTInkShape-530"/>
            <p:cNvSpPr/>
            <p:nvPr/>
          </p:nvSpPr>
          <p:spPr>
            <a:xfrm>
              <a:off x="8052953" y="1722724"/>
              <a:ext cx="105211" cy="156083"/>
            </a:xfrm>
            <a:custGeom>
              <a:avLst/>
              <a:gdLst/>
              <a:ahLst/>
              <a:cxnLst/>
              <a:rect l="0" t="0" r="0" b="0"/>
              <a:pathLst>
                <a:path w="105211" h="156083">
                  <a:moveTo>
                    <a:pt x="105210" y="13207"/>
                  </a:moveTo>
                  <a:lnTo>
                    <a:pt x="105210" y="9415"/>
                  </a:lnTo>
                  <a:lnTo>
                    <a:pt x="104416" y="8298"/>
                  </a:lnTo>
                  <a:lnTo>
                    <a:pt x="103093" y="7553"/>
                  </a:lnTo>
                  <a:lnTo>
                    <a:pt x="101417" y="7056"/>
                  </a:lnTo>
                  <a:lnTo>
                    <a:pt x="100300" y="5932"/>
                  </a:lnTo>
                  <a:lnTo>
                    <a:pt x="99059" y="2565"/>
                  </a:lnTo>
                  <a:lnTo>
                    <a:pt x="97934" y="1350"/>
                  </a:lnTo>
                  <a:lnTo>
                    <a:pt x="94568" y="0"/>
                  </a:lnTo>
                  <a:lnTo>
                    <a:pt x="92558" y="434"/>
                  </a:lnTo>
                  <a:lnTo>
                    <a:pt x="61049" y="17669"/>
                  </a:lnTo>
                  <a:lnTo>
                    <a:pt x="27251" y="44604"/>
                  </a:lnTo>
                  <a:lnTo>
                    <a:pt x="4623" y="74080"/>
                  </a:lnTo>
                  <a:lnTo>
                    <a:pt x="0" y="92892"/>
                  </a:lnTo>
                  <a:lnTo>
                    <a:pt x="1035" y="104450"/>
                  </a:lnTo>
                  <a:lnTo>
                    <a:pt x="8167" y="124805"/>
                  </a:lnTo>
                  <a:lnTo>
                    <a:pt x="14719" y="132391"/>
                  </a:lnTo>
                  <a:lnTo>
                    <a:pt x="23716" y="138409"/>
                  </a:lnTo>
                  <a:lnTo>
                    <a:pt x="41376" y="145466"/>
                  </a:lnTo>
                  <a:lnTo>
                    <a:pt x="76635" y="1560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9" name="SMARTInkShape-531"/>
            <p:cNvSpPr/>
            <p:nvPr/>
          </p:nvSpPr>
          <p:spPr>
            <a:xfrm>
              <a:off x="7765256" y="1757690"/>
              <a:ext cx="221458" cy="171124"/>
            </a:xfrm>
            <a:custGeom>
              <a:avLst/>
              <a:gdLst/>
              <a:ahLst/>
              <a:cxnLst/>
              <a:rect l="0" t="0" r="0" b="0"/>
              <a:pathLst>
                <a:path w="221458" h="171124">
                  <a:moveTo>
                    <a:pt x="0" y="21104"/>
                  </a:moveTo>
                  <a:lnTo>
                    <a:pt x="3793" y="17311"/>
                  </a:lnTo>
                  <a:lnTo>
                    <a:pt x="5655" y="13333"/>
                  </a:lnTo>
                  <a:lnTo>
                    <a:pt x="6151" y="11161"/>
                  </a:lnTo>
                  <a:lnTo>
                    <a:pt x="8070" y="9713"/>
                  </a:lnTo>
                  <a:lnTo>
                    <a:pt x="38168" y="1332"/>
                  </a:lnTo>
                  <a:lnTo>
                    <a:pt x="68570" y="0"/>
                  </a:lnTo>
                  <a:lnTo>
                    <a:pt x="95811" y="3562"/>
                  </a:lnTo>
                  <a:lnTo>
                    <a:pt x="123991" y="5852"/>
                  </a:lnTo>
                  <a:lnTo>
                    <a:pt x="148658" y="14115"/>
                  </a:lnTo>
                  <a:lnTo>
                    <a:pt x="171047" y="26618"/>
                  </a:lnTo>
                  <a:lnTo>
                    <a:pt x="181325" y="37842"/>
                  </a:lnTo>
                  <a:lnTo>
                    <a:pt x="197063" y="71433"/>
                  </a:lnTo>
                  <a:lnTo>
                    <a:pt x="209474" y="106871"/>
                  </a:lnTo>
                  <a:lnTo>
                    <a:pt x="213888" y="139752"/>
                  </a:lnTo>
                  <a:lnTo>
                    <a:pt x="221457" y="1711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0" name="SMARTInkShape-532"/>
            <p:cNvSpPr/>
            <p:nvPr/>
          </p:nvSpPr>
          <p:spPr>
            <a:xfrm>
              <a:off x="7722409" y="1657350"/>
              <a:ext cx="150005" cy="288589"/>
            </a:xfrm>
            <a:custGeom>
              <a:avLst/>
              <a:gdLst/>
              <a:ahLst/>
              <a:cxnLst/>
              <a:rect l="0" t="0" r="0" b="0"/>
              <a:pathLst>
                <a:path w="150005" h="288589">
                  <a:moveTo>
                    <a:pt x="21416" y="0"/>
                  </a:moveTo>
                  <a:lnTo>
                    <a:pt x="21416" y="3792"/>
                  </a:lnTo>
                  <a:lnTo>
                    <a:pt x="19299" y="7771"/>
                  </a:lnTo>
                  <a:lnTo>
                    <a:pt x="4623" y="33792"/>
                  </a:lnTo>
                  <a:lnTo>
                    <a:pt x="901" y="63884"/>
                  </a:lnTo>
                  <a:lnTo>
                    <a:pt x="165" y="98285"/>
                  </a:lnTo>
                  <a:lnTo>
                    <a:pt x="38" y="125165"/>
                  </a:lnTo>
                  <a:lnTo>
                    <a:pt x="0" y="156148"/>
                  </a:lnTo>
                  <a:lnTo>
                    <a:pt x="2106" y="185437"/>
                  </a:lnTo>
                  <a:lnTo>
                    <a:pt x="9929" y="219986"/>
                  </a:lnTo>
                  <a:lnTo>
                    <a:pt x="21471" y="254865"/>
                  </a:lnTo>
                  <a:lnTo>
                    <a:pt x="26996" y="264880"/>
                  </a:lnTo>
                  <a:lnTo>
                    <a:pt x="39033" y="274980"/>
                  </a:lnTo>
                  <a:lnTo>
                    <a:pt x="62021" y="287967"/>
                  </a:lnTo>
                  <a:lnTo>
                    <a:pt x="73594" y="288588"/>
                  </a:lnTo>
                  <a:lnTo>
                    <a:pt x="107427" y="280420"/>
                  </a:lnTo>
                  <a:lnTo>
                    <a:pt x="142737" y="267444"/>
                  </a:lnTo>
                  <a:lnTo>
                    <a:pt x="150004" y="2643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1" name="SMARTInkShape-533"/>
            <p:cNvSpPr/>
            <p:nvPr/>
          </p:nvSpPr>
          <p:spPr>
            <a:xfrm>
              <a:off x="7701539" y="1864519"/>
              <a:ext cx="106581" cy="171451"/>
            </a:xfrm>
            <a:custGeom>
              <a:avLst/>
              <a:gdLst/>
              <a:ahLst/>
              <a:cxnLst/>
              <a:rect l="0" t="0" r="0" b="0"/>
              <a:pathLst>
                <a:path w="106581" h="171451">
                  <a:moveTo>
                    <a:pt x="106580" y="0"/>
                  </a:moveTo>
                  <a:lnTo>
                    <a:pt x="96637" y="0"/>
                  </a:lnTo>
                  <a:lnTo>
                    <a:pt x="92106" y="2116"/>
                  </a:lnTo>
                  <a:lnTo>
                    <a:pt x="85859" y="5703"/>
                  </a:lnTo>
                  <a:lnTo>
                    <a:pt x="55726" y="20585"/>
                  </a:lnTo>
                  <a:lnTo>
                    <a:pt x="22860" y="43064"/>
                  </a:lnTo>
                  <a:lnTo>
                    <a:pt x="3803" y="60998"/>
                  </a:lnTo>
                  <a:lnTo>
                    <a:pt x="1370" y="66268"/>
                  </a:lnTo>
                  <a:lnTo>
                    <a:pt x="0" y="73698"/>
                  </a:lnTo>
                  <a:lnTo>
                    <a:pt x="1395" y="76120"/>
                  </a:lnTo>
                  <a:lnTo>
                    <a:pt x="10944" y="83320"/>
                  </a:lnTo>
                  <a:lnTo>
                    <a:pt x="42403" y="102128"/>
                  </a:lnTo>
                  <a:lnTo>
                    <a:pt x="75630" y="127323"/>
                  </a:lnTo>
                  <a:lnTo>
                    <a:pt x="80919" y="134111"/>
                  </a:lnTo>
                  <a:lnTo>
                    <a:pt x="83268" y="140567"/>
                  </a:lnTo>
                  <a:lnTo>
                    <a:pt x="84900" y="158456"/>
                  </a:lnTo>
                  <a:lnTo>
                    <a:pt x="82922" y="163823"/>
                  </a:lnTo>
                  <a:lnTo>
                    <a:pt x="78005" y="1714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2" name="SMARTInkShape-534"/>
            <p:cNvSpPr/>
            <p:nvPr/>
          </p:nvSpPr>
          <p:spPr>
            <a:xfrm>
              <a:off x="7658100" y="1971675"/>
              <a:ext cx="7145" cy="78582"/>
            </a:xfrm>
            <a:custGeom>
              <a:avLst/>
              <a:gdLst/>
              <a:ahLst/>
              <a:cxnLst/>
              <a:rect l="0" t="0" r="0" b="0"/>
              <a:pathLst>
                <a:path w="7145" h="78582">
                  <a:moveTo>
                    <a:pt x="7144" y="0"/>
                  </a:moveTo>
                  <a:lnTo>
                    <a:pt x="7144" y="33854"/>
                  </a:lnTo>
                  <a:lnTo>
                    <a:pt x="6350" y="65911"/>
                  </a:lnTo>
                  <a:lnTo>
                    <a:pt x="0" y="785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3" name="SMARTInkShape-535"/>
            <p:cNvSpPr/>
            <p:nvPr/>
          </p:nvSpPr>
          <p:spPr>
            <a:xfrm>
              <a:off x="7415337" y="1935956"/>
              <a:ext cx="171327" cy="238623"/>
            </a:xfrm>
            <a:custGeom>
              <a:avLst/>
              <a:gdLst/>
              <a:ahLst/>
              <a:cxnLst/>
              <a:rect l="0" t="0" r="0" b="0"/>
              <a:pathLst>
                <a:path w="171327" h="238623">
                  <a:moveTo>
                    <a:pt x="64169" y="121444"/>
                  </a:moveTo>
                  <a:lnTo>
                    <a:pt x="64169" y="131387"/>
                  </a:lnTo>
                  <a:lnTo>
                    <a:pt x="62052" y="135917"/>
                  </a:lnTo>
                  <a:lnTo>
                    <a:pt x="60376" y="138237"/>
                  </a:lnTo>
                  <a:lnTo>
                    <a:pt x="53527" y="168505"/>
                  </a:lnTo>
                  <a:lnTo>
                    <a:pt x="50201" y="203745"/>
                  </a:lnTo>
                  <a:lnTo>
                    <a:pt x="49887" y="238622"/>
                  </a:lnTo>
                  <a:lnTo>
                    <a:pt x="49883" y="236280"/>
                  </a:lnTo>
                  <a:lnTo>
                    <a:pt x="33089" y="202173"/>
                  </a:lnTo>
                  <a:lnTo>
                    <a:pt x="21290" y="170792"/>
                  </a:lnTo>
                  <a:lnTo>
                    <a:pt x="9398" y="135645"/>
                  </a:lnTo>
                  <a:lnTo>
                    <a:pt x="1992" y="107139"/>
                  </a:lnTo>
                  <a:lnTo>
                    <a:pt x="154" y="72229"/>
                  </a:lnTo>
                  <a:lnTo>
                    <a:pt x="0" y="60941"/>
                  </a:lnTo>
                  <a:lnTo>
                    <a:pt x="4164" y="50633"/>
                  </a:lnTo>
                  <a:lnTo>
                    <a:pt x="23565" y="27288"/>
                  </a:lnTo>
                  <a:lnTo>
                    <a:pt x="43407" y="14347"/>
                  </a:lnTo>
                  <a:lnTo>
                    <a:pt x="72239" y="3657"/>
                  </a:lnTo>
                  <a:lnTo>
                    <a:pt x="107685" y="723"/>
                  </a:lnTo>
                  <a:lnTo>
                    <a:pt x="141468" y="143"/>
                  </a:lnTo>
                  <a:lnTo>
                    <a:pt x="17132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4" name="SMARTInkShape-536"/>
            <p:cNvSpPr/>
            <p:nvPr/>
          </p:nvSpPr>
          <p:spPr>
            <a:xfrm>
              <a:off x="7270576" y="2014538"/>
              <a:ext cx="123206" cy="166704"/>
            </a:xfrm>
            <a:custGeom>
              <a:avLst/>
              <a:gdLst/>
              <a:ahLst/>
              <a:cxnLst/>
              <a:rect l="0" t="0" r="0" b="0"/>
              <a:pathLst>
                <a:path w="123206" h="166704">
                  <a:moveTo>
                    <a:pt x="123205" y="0"/>
                  </a:moveTo>
                  <a:lnTo>
                    <a:pt x="109432" y="793"/>
                  </a:lnTo>
                  <a:lnTo>
                    <a:pt x="93460" y="6496"/>
                  </a:lnTo>
                  <a:lnTo>
                    <a:pt x="64803" y="26735"/>
                  </a:lnTo>
                  <a:lnTo>
                    <a:pt x="33117" y="51054"/>
                  </a:lnTo>
                  <a:lnTo>
                    <a:pt x="15991" y="72541"/>
                  </a:lnTo>
                  <a:lnTo>
                    <a:pt x="2691" y="105728"/>
                  </a:lnTo>
                  <a:lnTo>
                    <a:pt x="0" y="113347"/>
                  </a:lnTo>
                  <a:lnTo>
                    <a:pt x="1243" y="130281"/>
                  </a:lnTo>
                  <a:lnTo>
                    <a:pt x="7088" y="146008"/>
                  </a:lnTo>
                  <a:lnTo>
                    <a:pt x="14976" y="155644"/>
                  </a:lnTo>
                  <a:lnTo>
                    <a:pt x="32135" y="165532"/>
                  </a:lnTo>
                  <a:lnTo>
                    <a:pt x="47540" y="166703"/>
                  </a:lnTo>
                  <a:lnTo>
                    <a:pt x="73199" y="1643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5" name="SMARTInkShape-537"/>
            <p:cNvSpPr/>
            <p:nvPr/>
          </p:nvSpPr>
          <p:spPr>
            <a:xfrm>
              <a:off x="6565426" y="2107493"/>
              <a:ext cx="13969" cy="7058"/>
            </a:xfrm>
            <a:custGeom>
              <a:avLst/>
              <a:gdLst/>
              <a:ahLst/>
              <a:cxnLst/>
              <a:rect l="0" t="0" r="0" b="0"/>
              <a:pathLst>
                <a:path w="13969" h="7058">
                  <a:moveTo>
                    <a:pt x="13968" y="7057"/>
                  </a:moveTo>
                  <a:lnTo>
                    <a:pt x="10175" y="7057"/>
                  </a:lnTo>
                  <a:lnTo>
                    <a:pt x="9058" y="6263"/>
                  </a:lnTo>
                  <a:lnTo>
                    <a:pt x="8313" y="4940"/>
                  </a:lnTo>
                  <a:lnTo>
                    <a:pt x="7817" y="3265"/>
                  </a:lnTo>
                  <a:lnTo>
                    <a:pt x="6692" y="2147"/>
                  </a:lnTo>
                  <a:lnTo>
                    <a:pt x="0" y="0"/>
                  </a:lnTo>
                  <a:lnTo>
                    <a:pt x="6824" y="70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6" name="SMARTInkShape-538"/>
            <p:cNvSpPr/>
            <p:nvPr/>
          </p:nvSpPr>
          <p:spPr>
            <a:xfrm>
              <a:off x="6701263" y="2123789"/>
              <a:ext cx="478207" cy="303224"/>
            </a:xfrm>
            <a:custGeom>
              <a:avLst/>
              <a:gdLst/>
              <a:ahLst/>
              <a:cxnLst/>
              <a:rect l="0" t="0" r="0" b="0"/>
              <a:pathLst>
                <a:path w="478207" h="303224">
                  <a:moveTo>
                    <a:pt x="63868" y="176499"/>
                  </a:moveTo>
                  <a:lnTo>
                    <a:pt x="56284" y="176499"/>
                  </a:lnTo>
                  <a:lnTo>
                    <a:pt x="50443" y="178615"/>
                  </a:lnTo>
                  <a:lnTo>
                    <a:pt x="40226" y="186441"/>
                  </a:lnTo>
                  <a:lnTo>
                    <a:pt x="19632" y="216442"/>
                  </a:lnTo>
                  <a:lnTo>
                    <a:pt x="6851" y="248492"/>
                  </a:lnTo>
                  <a:lnTo>
                    <a:pt x="1012" y="272828"/>
                  </a:lnTo>
                  <a:lnTo>
                    <a:pt x="0" y="288032"/>
                  </a:lnTo>
                  <a:lnTo>
                    <a:pt x="1446" y="292129"/>
                  </a:lnTo>
                  <a:lnTo>
                    <a:pt x="7285" y="298798"/>
                  </a:lnTo>
                  <a:lnTo>
                    <a:pt x="13056" y="302291"/>
                  </a:lnTo>
                  <a:lnTo>
                    <a:pt x="15706" y="303223"/>
                  </a:lnTo>
                  <a:lnTo>
                    <a:pt x="18266" y="303050"/>
                  </a:lnTo>
                  <a:lnTo>
                    <a:pt x="23227" y="300741"/>
                  </a:lnTo>
                  <a:lnTo>
                    <a:pt x="38068" y="287395"/>
                  </a:lnTo>
                  <a:lnTo>
                    <a:pt x="60069" y="252515"/>
                  </a:lnTo>
                  <a:lnTo>
                    <a:pt x="77030" y="223628"/>
                  </a:lnTo>
                  <a:lnTo>
                    <a:pt x="92110" y="189934"/>
                  </a:lnTo>
                  <a:lnTo>
                    <a:pt x="106632" y="154815"/>
                  </a:lnTo>
                  <a:lnTo>
                    <a:pt x="114625" y="130349"/>
                  </a:lnTo>
                  <a:lnTo>
                    <a:pt x="118177" y="103600"/>
                  </a:lnTo>
                  <a:lnTo>
                    <a:pt x="123968" y="69350"/>
                  </a:lnTo>
                  <a:lnTo>
                    <a:pt x="126919" y="39094"/>
                  </a:lnTo>
                  <a:lnTo>
                    <a:pt x="128053" y="4977"/>
                  </a:lnTo>
                  <a:lnTo>
                    <a:pt x="127295" y="2619"/>
                  </a:lnTo>
                  <a:lnTo>
                    <a:pt x="125997" y="1048"/>
                  </a:lnTo>
                  <a:lnTo>
                    <a:pt x="124337" y="0"/>
                  </a:lnTo>
                  <a:lnTo>
                    <a:pt x="123231" y="96"/>
                  </a:lnTo>
                  <a:lnTo>
                    <a:pt x="122493" y="953"/>
                  </a:lnTo>
                  <a:lnTo>
                    <a:pt x="122002" y="2318"/>
                  </a:lnTo>
                  <a:lnTo>
                    <a:pt x="117518" y="8032"/>
                  </a:lnTo>
                  <a:lnTo>
                    <a:pt x="114954" y="22337"/>
                  </a:lnTo>
                  <a:lnTo>
                    <a:pt x="113294" y="54207"/>
                  </a:lnTo>
                  <a:lnTo>
                    <a:pt x="109028" y="82496"/>
                  </a:lnTo>
                  <a:lnTo>
                    <a:pt x="108205" y="115661"/>
                  </a:lnTo>
                  <a:lnTo>
                    <a:pt x="111842" y="149830"/>
                  </a:lnTo>
                  <a:lnTo>
                    <a:pt x="114066" y="179621"/>
                  </a:lnTo>
                  <a:lnTo>
                    <a:pt x="120193" y="203882"/>
                  </a:lnTo>
                  <a:lnTo>
                    <a:pt x="136795" y="233050"/>
                  </a:lnTo>
                  <a:lnTo>
                    <a:pt x="148358" y="242291"/>
                  </a:lnTo>
                  <a:lnTo>
                    <a:pt x="165632" y="246263"/>
                  </a:lnTo>
                  <a:lnTo>
                    <a:pt x="176830" y="245076"/>
                  </a:lnTo>
                  <a:lnTo>
                    <a:pt x="182039" y="243648"/>
                  </a:lnTo>
                  <a:lnTo>
                    <a:pt x="207508" y="224247"/>
                  </a:lnTo>
                  <a:lnTo>
                    <a:pt x="235469" y="195367"/>
                  </a:lnTo>
                  <a:lnTo>
                    <a:pt x="254678" y="168595"/>
                  </a:lnTo>
                  <a:lnTo>
                    <a:pt x="272540" y="138438"/>
                  </a:lnTo>
                  <a:lnTo>
                    <a:pt x="288680" y="108601"/>
                  </a:lnTo>
                  <a:lnTo>
                    <a:pt x="301245" y="77185"/>
                  </a:lnTo>
                  <a:lnTo>
                    <a:pt x="302190" y="66743"/>
                  </a:lnTo>
                  <a:lnTo>
                    <a:pt x="300121" y="57364"/>
                  </a:lnTo>
                  <a:lnTo>
                    <a:pt x="293488" y="58198"/>
                  </a:lnTo>
                  <a:lnTo>
                    <a:pt x="273620" y="65200"/>
                  </a:lnTo>
                  <a:lnTo>
                    <a:pt x="259190" y="75700"/>
                  </a:lnTo>
                  <a:lnTo>
                    <a:pt x="240886" y="99173"/>
                  </a:lnTo>
                  <a:lnTo>
                    <a:pt x="232294" y="119721"/>
                  </a:lnTo>
                  <a:lnTo>
                    <a:pt x="228717" y="155116"/>
                  </a:lnTo>
                  <a:lnTo>
                    <a:pt x="232649" y="167260"/>
                  </a:lnTo>
                  <a:lnTo>
                    <a:pt x="239688" y="177155"/>
                  </a:lnTo>
                  <a:lnTo>
                    <a:pt x="248108" y="184199"/>
                  </a:lnTo>
                  <a:lnTo>
                    <a:pt x="257142" y="187858"/>
                  </a:lnTo>
                  <a:lnTo>
                    <a:pt x="261774" y="188834"/>
                  </a:lnTo>
                  <a:lnTo>
                    <a:pt x="279670" y="186415"/>
                  </a:lnTo>
                  <a:lnTo>
                    <a:pt x="306257" y="177693"/>
                  </a:lnTo>
                  <a:lnTo>
                    <a:pt x="336362" y="156979"/>
                  </a:lnTo>
                  <a:lnTo>
                    <a:pt x="365531" y="125803"/>
                  </a:lnTo>
                  <a:lnTo>
                    <a:pt x="400272" y="90181"/>
                  </a:lnTo>
                  <a:lnTo>
                    <a:pt x="411188" y="80014"/>
                  </a:lnTo>
                  <a:lnTo>
                    <a:pt x="416141" y="78054"/>
                  </a:lnTo>
                  <a:lnTo>
                    <a:pt x="423104" y="79300"/>
                  </a:lnTo>
                  <a:lnTo>
                    <a:pt x="433833" y="84463"/>
                  </a:lnTo>
                  <a:lnTo>
                    <a:pt x="446273" y="91021"/>
                  </a:lnTo>
                  <a:lnTo>
                    <a:pt x="460807" y="97991"/>
                  </a:lnTo>
                  <a:lnTo>
                    <a:pt x="467298" y="101919"/>
                  </a:lnTo>
                  <a:lnTo>
                    <a:pt x="478206" y="1050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7" name="SMARTInkShape-539"/>
            <p:cNvSpPr/>
            <p:nvPr/>
          </p:nvSpPr>
          <p:spPr>
            <a:xfrm>
              <a:off x="6579394" y="2307431"/>
              <a:ext cx="14288" cy="114301"/>
            </a:xfrm>
            <a:custGeom>
              <a:avLst/>
              <a:gdLst/>
              <a:ahLst/>
              <a:cxnLst/>
              <a:rect l="0" t="0" r="0" b="0"/>
              <a:pathLst>
                <a:path w="14288" h="114301">
                  <a:moveTo>
                    <a:pt x="14287" y="0"/>
                  </a:moveTo>
                  <a:lnTo>
                    <a:pt x="10494" y="3793"/>
                  </a:lnTo>
                  <a:lnTo>
                    <a:pt x="8633" y="9888"/>
                  </a:lnTo>
                  <a:lnTo>
                    <a:pt x="7230" y="44434"/>
                  </a:lnTo>
                  <a:lnTo>
                    <a:pt x="2252" y="75864"/>
                  </a:lnTo>
                  <a:lnTo>
                    <a:pt x="0" y="1143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 name="SMARTInkShape-540"/>
            <p:cNvSpPr/>
            <p:nvPr/>
          </p:nvSpPr>
          <p:spPr>
            <a:xfrm>
              <a:off x="6258219" y="2273240"/>
              <a:ext cx="313196" cy="198499"/>
            </a:xfrm>
            <a:custGeom>
              <a:avLst/>
              <a:gdLst/>
              <a:ahLst/>
              <a:cxnLst/>
              <a:rect l="0" t="0" r="0" b="0"/>
              <a:pathLst>
                <a:path w="313196" h="198499">
                  <a:moveTo>
                    <a:pt x="6851" y="98485"/>
                  </a:moveTo>
                  <a:lnTo>
                    <a:pt x="0" y="98485"/>
                  </a:lnTo>
                  <a:lnTo>
                    <a:pt x="32898" y="84012"/>
                  </a:lnTo>
                  <a:lnTo>
                    <a:pt x="67293" y="70843"/>
                  </a:lnTo>
                  <a:lnTo>
                    <a:pt x="95227" y="57575"/>
                  </a:lnTo>
                  <a:lnTo>
                    <a:pt x="127404" y="47382"/>
                  </a:lnTo>
                  <a:lnTo>
                    <a:pt x="152504" y="39789"/>
                  </a:lnTo>
                  <a:lnTo>
                    <a:pt x="178741" y="31123"/>
                  </a:lnTo>
                  <a:lnTo>
                    <a:pt x="203632" y="21980"/>
                  </a:lnTo>
                  <a:lnTo>
                    <a:pt x="236164" y="11699"/>
                  </a:lnTo>
                  <a:lnTo>
                    <a:pt x="271156" y="0"/>
                  </a:lnTo>
                  <a:lnTo>
                    <a:pt x="274335" y="284"/>
                  </a:lnTo>
                  <a:lnTo>
                    <a:pt x="279984" y="2717"/>
                  </a:lnTo>
                  <a:lnTo>
                    <a:pt x="281014" y="4477"/>
                  </a:lnTo>
                  <a:lnTo>
                    <a:pt x="280907" y="6444"/>
                  </a:lnTo>
                  <a:lnTo>
                    <a:pt x="280042" y="8550"/>
                  </a:lnTo>
                  <a:lnTo>
                    <a:pt x="274848" y="13005"/>
                  </a:lnTo>
                  <a:lnTo>
                    <a:pt x="240980" y="33235"/>
                  </a:lnTo>
                  <a:lnTo>
                    <a:pt x="207174" y="50567"/>
                  </a:lnTo>
                  <a:lnTo>
                    <a:pt x="203039" y="55492"/>
                  </a:lnTo>
                  <a:lnTo>
                    <a:pt x="201201" y="60327"/>
                  </a:lnTo>
                  <a:lnTo>
                    <a:pt x="200384" y="65122"/>
                  </a:lnTo>
                  <a:lnTo>
                    <a:pt x="200960" y="66718"/>
                  </a:lnTo>
                  <a:lnTo>
                    <a:pt x="202139" y="67782"/>
                  </a:lnTo>
                  <a:lnTo>
                    <a:pt x="205562" y="69758"/>
                  </a:lnTo>
                  <a:lnTo>
                    <a:pt x="220333" y="79729"/>
                  </a:lnTo>
                  <a:lnTo>
                    <a:pt x="250569" y="85726"/>
                  </a:lnTo>
                  <a:lnTo>
                    <a:pt x="286061" y="97817"/>
                  </a:lnTo>
                  <a:lnTo>
                    <a:pt x="299748" y="106390"/>
                  </a:lnTo>
                  <a:lnTo>
                    <a:pt x="307683" y="114698"/>
                  </a:lnTo>
                  <a:lnTo>
                    <a:pt x="311209" y="121037"/>
                  </a:lnTo>
                  <a:lnTo>
                    <a:pt x="313195" y="132860"/>
                  </a:lnTo>
                  <a:lnTo>
                    <a:pt x="309426" y="143925"/>
                  </a:lnTo>
                  <a:lnTo>
                    <a:pt x="301666" y="155987"/>
                  </a:lnTo>
                  <a:lnTo>
                    <a:pt x="283909" y="170909"/>
                  </a:lnTo>
                  <a:lnTo>
                    <a:pt x="253325" y="186094"/>
                  </a:lnTo>
                  <a:lnTo>
                    <a:pt x="218867" y="197528"/>
                  </a:lnTo>
                  <a:lnTo>
                    <a:pt x="214019" y="19849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9" name="SMARTInkShape-541"/>
            <p:cNvSpPr/>
            <p:nvPr/>
          </p:nvSpPr>
          <p:spPr>
            <a:xfrm>
              <a:off x="6322220" y="2200275"/>
              <a:ext cx="50006" cy="300039"/>
            </a:xfrm>
            <a:custGeom>
              <a:avLst/>
              <a:gdLst/>
              <a:ahLst/>
              <a:cxnLst/>
              <a:rect l="0" t="0" r="0" b="0"/>
              <a:pathLst>
                <a:path w="50006" h="300039">
                  <a:moveTo>
                    <a:pt x="0" y="0"/>
                  </a:moveTo>
                  <a:lnTo>
                    <a:pt x="0" y="31374"/>
                  </a:lnTo>
                  <a:lnTo>
                    <a:pt x="3791" y="61495"/>
                  </a:lnTo>
                  <a:lnTo>
                    <a:pt x="6150" y="88688"/>
                  </a:lnTo>
                  <a:lnTo>
                    <a:pt x="8818" y="111648"/>
                  </a:lnTo>
                  <a:lnTo>
                    <a:pt x="14783" y="147116"/>
                  </a:lnTo>
                  <a:lnTo>
                    <a:pt x="19460" y="179850"/>
                  </a:lnTo>
                  <a:lnTo>
                    <a:pt x="22963" y="212568"/>
                  </a:lnTo>
                  <a:lnTo>
                    <a:pt x="27466" y="248276"/>
                  </a:lnTo>
                  <a:lnTo>
                    <a:pt x="34058" y="272556"/>
                  </a:lnTo>
                  <a:lnTo>
                    <a:pt x="42778" y="295809"/>
                  </a:lnTo>
                  <a:lnTo>
                    <a:pt x="44393" y="297218"/>
                  </a:lnTo>
                  <a:lnTo>
                    <a:pt x="50005" y="3000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0" name="SMARTInkShape-542"/>
            <p:cNvSpPr/>
            <p:nvPr/>
          </p:nvSpPr>
          <p:spPr>
            <a:xfrm>
              <a:off x="6150770" y="2371725"/>
              <a:ext cx="157161" cy="163755"/>
            </a:xfrm>
            <a:custGeom>
              <a:avLst/>
              <a:gdLst/>
              <a:ahLst/>
              <a:cxnLst/>
              <a:rect l="0" t="0" r="0" b="0"/>
              <a:pathLst>
                <a:path w="157161" h="163755">
                  <a:moveTo>
                    <a:pt x="0" y="35719"/>
                  </a:moveTo>
                  <a:lnTo>
                    <a:pt x="793" y="61486"/>
                  </a:lnTo>
                  <a:lnTo>
                    <a:pt x="6150" y="93440"/>
                  </a:lnTo>
                  <a:lnTo>
                    <a:pt x="20437" y="126546"/>
                  </a:lnTo>
                  <a:lnTo>
                    <a:pt x="38041" y="158013"/>
                  </a:lnTo>
                  <a:lnTo>
                    <a:pt x="44953" y="161509"/>
                  </a:lnTo>
                  <a:lnTo>
                    <a:pt x="58532" y="163754"/>
                  </a:lnTo>
                  <a:lnTo>
                    <a:pt x="73963" y="160350"/>
                  </a:lnTo>
                  <a:lnTo>
                    <a:pt x="82613" y="154346"/>
                  </a:lnTo>
                  <a:lnTo>
                    <a:pt x="112154" y="119868"/>
                  </a:lnTo>
                  <a:lnTo>
                    <a:pt x="125311" y="87648"/>
                  </a:lnTo>
                  <a:lnTo>
                    <a:pt x="135552" y="57530"/>
                  </a:lnTo>
                  <a:lnTo>
                    <a:pt x="147613" y="22275"/>
                  </a:lnTo>
                  <a:lnTo>
                    <a:pt x="15716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1" name="SMARTInkShape-543"/>
            <p:cNvSpPr/>
            <p:nvPr/>
          </p:nvSpPr>
          <p:spPr>
            <a:xfrm>
              <a:off x="5893779" y="2323360"/>
              <a:ext cx="312039" cy="337118"/>
            </a:xfrm>
            <a:custGeom>
              <a:avLst/>
              <a:gdLst/>
              <a:ahLst/>
              <a:cxnLst/>
              <a:rect l="0" t="0" r="0" b="0"/>
              <a:pathLst>
                <a:path w="312039" h="337118">
                  <a:moveTo>
                    <a:pt x="71251" y="69796"/>
                  </a:moveTo>
                  <a:lnTo>
                    <a:pt x="71251" y="83764"/>
                  </a:lnTo>
                  <a:lnTo>
                    <a:pt x="78309" y="84081"/>
                  </a:lnTo>
                  <a:lnTo>
                    <a:pt x="71544" y="84084"/>
                  </a:lnTo>
                  <a:lnTo>
                    <a:pt x="65607" y="79174"/>
                  </a:lnTo>
                  <a:lnTo>
                    <a:pt x="59084" y="77602"/>
                  </a:lnTo>
                  <a:lnTo>
                    <a:pt x="46436" y="76966"/>
                  </a:lnTo>
                  <a:lnTo>
                    <a:pt x="42232" y="79068"/>
                  </a:lnTo>
                  <a:lnTo>
                    <a:pt x="33064" y="86885"/>
                  </a:lnTo>
                  <a:lnTo>
                    <a:pt x="23610" y="102570"/>
                  </a:lnTo>
                  <a:lnTo>
                    <a:pt x="14099" y="129892"/>
                  </a:lnTo>
                  <a:lnTo>
                    <a:pt x="6957" y="156394"/>
                  </a:lnTo>
                  <a:lnTo>
                    <a:pt x="1931" y="186471"/>
                  </a:lnTo>
                  <a:lnTo>
                    <a:pt x="442" y="218402"/>
                  </a:lnTo>
                  <a:lnTo>
                    <a:pt x="0" y="247971"/>
                  </a:lnTo>
                  <a:lnTo>
                    <a:pt x="3644" y="282615"/>
                  </a:lnTo>
                  <a:lnTo>
                    <a:pt x="13561" y="305097"/>
                  </a:lnTo>
                  <a:lnTo>
                    <a:pt x="22064" y="315398"/>
                  </a:lnTo>
                  <a:lnTo>
                    <a:pt x="32722" y="322621"/>
                  </a:lnTo>
                  <a:lnTo>
                    <a:pt x="63318" y="333726"/>
                  </a:lnTo>
                  <a:lnTo>
                    <a:pt x="78045" y="337117"/>
                  </a:lnTo>
                  <a:lnTo>
                    <a:pt x="101311" y="333770"/>
                  </a:lnTo>
                  <a:lnTo>
                    <a:pt x="131840" y="323077"/>
                  </a:lnTo>
                  <a:lnTo>
                    <a:pt x="161348" y="309060"/>
                  </a:lnTo>
                  <a:lnTo>
                    <a:pt x="189405" y="290179"/>
                  </a:lnTo>
                  <a:lnTo>
                    <a:pt x="222738" y="260349"/>
                  </a:lnTo>
                  <a:lnTo>
                    <a:pt x="248164" y="233412"/>
                  </a:lnTo>
                  <a:lnTo>
                    <a:pt x="278088" y="199659"/>
                  </a:lnTo>
                  <a:lnTo>
                    <a:pt x="295963" y="169746"/>
                  </a:lnTo>
                  <a:lnTo>
                    <a:pt x="309726" y="134695"/>
                  </a:lnTo>
                  <a:lnTo>
                    <a:pt x="312038" y="108164"/>
                  </a:lnTo>
                  <a:lnTo>
                    <a:pt x="306111" y="75346"/>
                  </a:lnTo>
                  <a:lnTo>
                    <a:pt x="301046" y="58769"/>
                  </a:lnTo>
                  <a:lnTo>
                    <a:pt x="282743" y="33075"/>
                  </a:lnTo>
                  <a:lnTo>
                    <a:pt x="270023" y="20932"/>
                  </a:lnTo>
                  <a:lnTo>
                    <a:pt x="235393" y="3899"/>
                  </a:lnTo>
                  <a:lnTo>
                    <a:pt x="214078" y="0"/>
                  </a:lnTo>
                  <a:lnTo>
                    <a:pt x="180519" y="4229"/>
                  </a:lnTo>
                  <a:lnTo>
                    <a:pt x="170615" y="5730"/>
                  </a:lnTo>
                  <a:lnTo>
                    <a:pt x="156976" y="126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2" name="SMARTInkShape-544"/>
            <p:cNvSpPr/>
            <p:nvPr/>
          </p:nvSpPr>
          <p:spPr>
            <a:xfrm>
              <a:off x="5122156" y="2593181"/>
              <a:ext cx="714290" cy="271438"/>
            </a:xfrm>
            <a:custGeom>
              <a:avLst/>
              <a:gdLst/>
              <a:ahLst/>
              <a:cxnLst/>
              <a:rect l="0" t="0" r="0" b="0"/>
              <a:pathLst>
                <a:path w="714290" h="271438">
                  <a:moveTo>
                    <a:pt x="7057" y="264319"/>
                  </a:moveTo>
                  <a:lnTo>
                    <a:pt x="3264" y="264319"/>
                  </a:lnTo>
                  <a:lnTo>
                    <a:pt x="2147" y="265113"/>
                  </a:lnTo>
                  <a:lnTo>
                    <a:pt x="1402" y="266436"/>
                  </a:lnTo>
                  <a:lnTo>
                    <a:pt x="0" y="271169"/>
                  </a:lnTo>
                  <a:lnTo>
                    <a:pt x="9863" y="271437"/>
                  </a:lnTo>
                  <a:lnTo>
                    <a:pt x="20500" y="267663"/>
                  </a:lnTo>
                  <a:lnTo>
                    <a:pt x="52865" y="247101"/>
                  </a:lnTo>
                  <a:lnTo>
                    <a:pt x="81484" y="227732"/>
                  </a:lnTo>
                  <a:lnTo>
                    <a:pt x="115100" y="206912"/>
                  </a:lnTo>
                  <a:lnTo>
                    <a:pt x="139213" y="192767"/>
                  </a:lnTo>
                  <a:lnTo>
                    <a:pt x="165805" y="178543"/>
                  </a:lnTo>
                  <a:lnTo>
                    <a:pt x="193499" y="164284"/>
                  </a:lnTo>
                  <a:lnTo>
                    <a:pt x="223270" y="149215"/>
                  </a:lnTo>
                  <a:lnTo>
                    <a:pt x="257668" y="131935"/>
                  </a:lnTo>
                  <a:lnTo>
                    <a:pt x="275732" y="123675"/>
                  </a:lnTo>
                  <a:lnTo>
                    <a:pt x="294123" y="115788"/>
                  </a:lnTo>
                  <a:lnTo>
                    <a:pt x="312734" y="108148"/>
                  </a:lnTo>
                  <a:lnTo>
                    <a:pt x="332285" y="101468"/>
                  </a:lnTo>
                  <a:lnTo>
                    <a:pt x="352463" y="95426"/>
                  </a:lnTo>
                  <a:lnTo>
                    <a:pt x="373059" y="89811"/>
                  </a:lnTo>
                  <a:lnTo>
                    <a:pt x="393139" y="83687"/>
                  </a:lnTo>
                  <a:lnTo>
                    <a:pt x="412877" y="77223"/>
                  </a:lnTo>
                  <a:lnTo>
                    <a:pt x="432384" y="70532"/>
                  </a:lnTo>
                  <a:lnTo>
                    <a:pt x="452533" y="64484"/>
                  </a:lnTo>
                  <a:lnTo>
                    <a:pt x="473110" y="58864"/>
                  </a:lnTo>
                  <a:lnTo>
                    <a:pt x="493971" y="53530"/>
                  </a:lnTo>
                  <a:lnTo>
                    <a:pt x="514229" y="48387"/>
                  </a:lnTo>
                  <a:lnTo>
                    <a:pt x="534084" y="43370"/>
                  </a:lnTo>
                  <a:lnTo>
                    <a:pt x="553671" y="38439"/>
                  </a:lnTo>
                  <a:lnTo>
                    <a:pt x="573079" y="33564"/>
                  </a:lnTo>
                  <a:lnTo>
                    <a:pt x="592367" y="28726"/>
                  </a:lnTo>
                  <a:lnTo>
                    <a:pt x="611576" y="23913"/>
                  </a:lnTo>
                  <a:lnTo>
                    <a:pt x="643503" y="16449"/>
                  </a:lnTo>
                  <a:lnTo>
                    <a:pt x="670128" y="10486"/>
                  </a:lnTo>
                  <a:lnTo>
                    <a:pt x="71428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3" name="SMARTInkShape-545"/>
            <p:cNvSpPr/>
            <p:nvPr/>
          </p:nvSpPr>
          <p:spPr>
            <a:xfrm>
              <a:off x="7822406" y="1525165"/>
              <a:ext cx="185194" cy="203624"/>
            </a:xfrm>
            <a:custGeom>
              <a:avLst/>
              <a:gdLst/>
              <a:ahLst/>
              <a:cxnLst/>
              <a:rect l="0" t="0" r="0" b="0"/>
              <a:pathLst>
                <a:path w="185194" h="203624">
                  <a:moveTo>
                    <a:pt x="0" y="96466"/>
                  </a:moveTo>
                  <a:lnTo>
                    <a:pt x="3793" y="100259"/>
                  </a:lnTo>
                  <a:lnTo>
                    <a:pt x="9888" y="102121"/>
                  </a:lnTo>
                  <a:lnTo>
                    <a:pt x="22245" y="105285"/>
                  </a:lnTo>
                  <a:lnTo>
                    <a:pt x="50078" y="115928"/>
                  </a:lnTo>
                  <a:lnTo>
                    <a:pt x="69070" y="117508"/>
                  </a:lnTo>
                  <a:lnTo>
                    <a:pt x="93019" y="112117"/>
                  </a:lnTo>
                  <a:lnTo>
                    <a:pt x="128539" y="97964"/>
                  </a:lnTo>
                  <a:lnTo>
                    <a:pt x="144536" y="85180"/>
                  </a:lnTo>
                  <a:lnTo>
                    <a:pt x="172974" y="51006"/>
                  </a:lnTo>
                  <a:lnTo>
                    <a:pt x="182981" y="28749"/>
                  </a:lnTo>
                  <a:lnTo>
                    <a:pt x="185193" y="12446"/>
                  </a:lnTo>
                  <a:lnTo>
                    <a:pt x="184581" y="9497"/>
                  </a:lnTo>
                  <a:lnTo>
                    <a:pt x="183379" y="7530"/>
                  </a:lnTo>
                  <a:lnTo>
                    <a:pt x="175746" y="582"/>
                  </a:lnTo>
                  <a:lnTo>
                    <a:pt x="172727" y="0"/>
                  </a:lnTo>
                  <a:lnTo>
                    <a:pt x="151941" y="2967"/>
                  </a:lnTo>
                  <a:lnTo>
                    <a:pt x="142671" y="7551"/>
                  </a:lnTo>
                  <a:lnTo>
                    <a:pt x="123785" y="23428"/>
                  </a:lnTo>
                  <a:lnTo>
                    <a:pt x="113318" y="40959"/>
                  </a:lnTo>
                  <a:lnTo>
                    <a:pt x="108373" y="68216"/>
                  </a:lnTo>
                  <a:lnTo>
                    <a:pt x="107317" y="103653"/>
                  </a:lnTo>
                  <a:lnTo>
                    <a:pt x="110997" y="121262"/>
                  </a:lnTo>
                  <a:lnTo>
                    <a:pt x="129407" y="154059"/>
                  </a:lnTo>
                  <a:lnTo>
                    <a:pt x="164307" y="2036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4" name="SMARTInkShape-546"/>
            <p:cNvSpPr/>
            <p:nvPr/>
          </p:nvSpPr>
          <p:spPr>
            <a:xfrm>
              <a:off x="7743825" y="1566155"/>
              <a:ext cx="96090" cy="283536"/>
            </a:xfrm>
            <a:custGeom>
              <a:avLst/>
              <a:gdLst/>
              <a:ahLst/>
              <a:cxnLst/>
              <a:rect l="0" t="0" r="0" b="0"/>
              <a:pathLst>
                <a:path w="96090" h="283536">
                  <a:moveTo>
                    <a:pt x="0" y="205495"/>
                  </a:moveTo>
                  <a:lnTo>
                    <a:pt x="0" y="239287"/>
                  </a:lnTo>
                  <a:lnTo>
                    <a:pt x="0" y="274834"/>
                  </a:lnTo>
                  <a:lnTo>
                    <a:pt x="0" y="283535"/>
                  </a:lnTo>
                  <a:lnTo>
                    <a:pt x="0" y="251923"/>
                  </a:lnTo>
                  <a:lnTo>
                    <a:pt x="0" y="216695"/>
                  </a:lnTo>
                  <a:lnTo>
                    <a:pt x="0" y="184825"/>
                  </a:lnTo>
                  <a:lnTo>
                    <a:pt x="2117" y="159796"/>
                  </a:lnTo>
                  <a:lnTo>
                    <a:pt x="4910" y="133590"/>
                  </a:lnTo>
                  <a:lnTo>
                    <a:pt x="6151" y="108714"/>
                  </a:lnTo>
                  <a:lnTo>
                    <a:pt x="14434" y="76190"/>
                  </a:lnTo>
                  <a:lnTo>
                    <a:pt x="26546" y="42458"/>
                  </a:lnTo>
                  <a:lnTo>
                    <a:pt x="46924" y="9844"/>
                  </a:lnTo>
                  <a:lnTo>
                    <a:pt x="54561" y="2092"/>
                  </a:lnTo>
                  <a:lnTo>
                    <a:pt x="59439" y="0"/>
                  </a:lnTo>
                  <a:lnTo>
                    <a:pt x="61850" y="236"/>
                  </a:lnTo>
                  <a:lnTo>
                    <a:pt x="66648" y="2615"/>
                  </a:lnTo>
                  <a:lnTo>
                    <a:pt x="87458" y="29673"/>
                  </a:lnTo>
                  <a:lnTo>
                    <a:pt x="95949" y="53146"/>
                  </a:lnTo>
                  <a:lnTo>
                    <a:pt x="96089" y="62643"/>
                  </a:lnTo>
                  <a:lnTo>
                    <a:pt x="83114" y="95959"/>
                  </a:lnTo>
                  <a:lnTo>
                    <a:pt x="74246" y="103366"/>
                  </a:lnTo>
                  <a:lnTo>
                    <a:pt x="40992" y="119584"/>
                  </a:lnTo>
                  <a:lnTo>
                    <a:pt x="17711" y="125466"/>
                  </a:lnTo>
                  <a:lnTo>
                    <a:pt x="0" y="12691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5" name="SMARTInkShape-547"/>
            <p:cNvSpPr/>
            <p:nvPr/>
          </p:nvSpPr>
          <p:spPr>
            <a:xfrm>
              <a:off x="7403953" y="1643208"/>
              <a:ext cx="268112" cy="299893"/>
            </a:xfrm>
            <a:custGeom>
              <a:avLst/>
              <a:gdLst/>
              <a:ahLst/>
              <a:cxnLst/>
              <a:rect l="0" t="0" r="0" b="0"/>
              <a:pathLst>
                <a:path w="268112" h="299893">
                  <a:moveTo>
                    <a:pt x="4116" y="28430"/>
                  </a:moveTo>
                  <a:lnTo>
                    <a:pt x="323" y="24637"/>
                  </a:lnTo>
                  <a:lnTo>
                    <a:pt x="0" y="23520"/>
                  </a:lnTo>
                  <a:lnTo>
                    <a:pt x="578" y="22775"/>
                  </a:lnTo>
                  <a:lnTo>
                    <a:pt x="1757" y="22279"/>
                  </a:lnTo>
                  <a:lnTo>
                    <a:pt x="2543" y="21154"/>
                  </a:lnTo>
                  <a:lnTo>
                    <a:pt x="3417" y="17788"/>
                  </a:lnTo>
                  <a:lnTo>
                    <a:pt x="8039" y="13646"/>
                  </a:lnTo>
                  <a:lnTo>
                    <a:pt x="15384" y="9953"/>
                  </a:lnTo>
                  <a:lnTo>
                    <a:pt x="45268" y="3595"/>
                  </a:lnTo>
                  <a:lnTo>
                    <a:pt x="75215" y="593"/>
                  </a:lnTo>
                  <a:lnTo>
                    <a:pt x="104062" y="0"/>
                  </a:lnTo>
                  <a:lnTo>
                    <a:pt x="117593" y="713"/>
                  </a:lnTo>
                  <a:lnTo>
                    <a:pt x="144188" y="9806"/>
                  </a:lnTo>
                  <a:lnTo>
                    <a:pt x="149714" y="14332"/>
                  </a:lnTo>
                  <a:lnTo>
                    <a:pt x="157054" y="27497"/>
                  </a:lnTo>
                  <a:lnTo>
                    <a:pt x="160026" y="44557"/>
                  </a:lnTo>
                  <a:lnTo>
                    <a:pt x="155017" y="79590"/>
                  </a:lnTo>
                  <a:lnTo>
                    <a:pt x="152134" y="106536"/>
                  </a:lnTo>
                  <a:lnTo>
                    <a:pt x="148007" y="122175"/>
                  </a:lnTo>
                  <a:lnTo>
                    <a:pt x="148462" y="125058"/>
                  </a:lnTo>
                  <a:lnTo>
                    <a:pt x="151084" y="130377"/>
                  </a:lnTo>
                  <a:lnTo>
                    <a:pt x="152894" y="131320"/>
                  </a:lnTo>
                  <a:lnTo>
                    <a:pt x="154896" y="131154"/>
                  </a:lnTo>
                  <a:lnTo>
                    <a:pt x="159235" y="128854"/>
                  </a:lnTo>
                  <a:lnTo>
                    <a:pt x="170847" y="118658"/>
                  </a:lnTo>
                  <a:lnTo>
                    <a:pt x="195037" y="84721"/>
                  </a:lnTo>
                  <a:lnTo>
                    <a:pt x="214543" y="62538"/>
                  </a:lnTo>
                  <a:lnTo>
                    <a:pt x="248675" y="33640"/>
                  </a:lnTo>
                  <a:lnTo>
                    <a:pt x="252526" y="29973"/>
                  </a:lnTo>
                  <a:lnTo>
                    <a:pt x="253860" y="30252"/>
                  </a:lnTo>
                  <a:lnTo>
                    <a:pt x="257459" y="32679"/>
                  </a:lnTo>
                  <a:lnTo>
                    <a:pt x="259588" y="38520"/>
                  </a:lnTo>
                  <a:lnTo>
                    <a:pt x="266796" y="72178"/>
                  </a:lnTo>
                  <a:lnTo>
                    <a:pt x="268111" y="100042"/>
                  </a:lnTo>
                  <a:lnTo>
                    <a:pt x="263461" y="134180"/>
                  </a:lnTo>
                  <a:lnTo>
                    <a:pt x="261140" y="162862"/>
                  </a:lnTo>
                  <a:lnTo>
                    <a:pt x="256572" y="194556"/>
                  </a:lnTo>
                  <a:lnTo>
                    <a:pt x="252509" y="229520"/>
                  </a:lnTo>
                  <a:lnTo>
                    <a:pt x="244299" y="262973"/>
                  </a:lnTo>
                  <a:lnTo>
                    <a:pt x="239860" y="29989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6" name="SMARTInkShape-548"/>
            <p:cNvSpPr/>
            <p:nvPr/>
          </p:nvSpPr>
          <p:spPr>
            <a:xfrm>
              <a:off x="7451226" y="1535906"/>
              <a:ext cx="28281" cy="242889"/>
            </a:xfrm>
            <a:custGeom>
              <a:avLst/>
              <a:gdLst/>
              <a:ahLst/>
              <a:cxnLst/>
              <a:rect l="0" t="0" r="0" b="0"/>
              <a:pathLst>
                <a:path w="28281" h="242889">
                  <a:moveTo>
                    <a:pt x="6849" y="0"/>
                  </a:moveTo>
                  <a:lnTo>
                    <a:pt x="3056" y="3793"/>
                  </a:lnTo>
                  <a:lnTo>
                    <a:pt x="1194" y="7771"/>
                  </a:lnTo>
                  <a:lnTo>
                    <a:pt x="0" y="20585"/>
                  </a:lnTo>
                  <a:lnTo>
                    <a:pt x="5398" y="50836"/>
                  </a:lnTo>
                  <a:lnTo>
                    <a:pt x="6562" y="78745"/>
                  </a:lnTo>
                  <a:lnTo>
                    <a:pt x="6792" y="112098"/>
                  </a:lnTo>
                  <a:lnTo>
                    <a:pt x="6837" y="144557"/>
                  </a:lnTo>
                  <a:lnTo>
                    <a:pt x="8962" y="167715"/>
                  </a:lnTo>
                  <a:lnTo>
                    <a:pt x="13330" y="199680"/>
                  </a:lnTo>
                  <a:lnTo>
                    <a:pt x="14590" y="215093"/>
                  </a:lnTo>
                  <a:lnTo>
                    <a:pt x="19637" y="225039"/>
                  </a:lnTo>
                  <a:lnTo>
                    <a:pt x="26985" y="234177"/>
                  </a:lnTo>
                  <a:lnTo>
                    <a:pt x="28280" y="2428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7" name="SMARTInkShape-549"/>
            <p:cNvSpPr/>
            <p:nvPr/>
          </p:nvSpPr>
          <p:spPr>
            <a:xfrm>
              <a:off x="7347144" y="1707356"/>
              <a:ext cx="82357" cy="85211"/>
            </a:xfrm>
            <a:custGeom>
              <a:avLst/>
              <a:gdLst/>
              <a:ahLst/>
              <a:cxnLst/>
              <a:rect l="0" t="0" r="0" b="0"/>
              <a:pathLst>
                <a:path w="82357" h="85211">
                  <a:moveTo>
                    <a:pt x="53781" y="14288"/>
                  </a:moveTo>
                  <a:lnTo>
                    <a:pt x="53781" y="10495"/>
                  </a:lnTo>
                  <a:lnTo>
                    <a:pt x="52987" y="9378"/>
                  </a:lnTo>
                  <a:lnTo>
                    <a:pt x="51664" y="8633"/>
                  </a:lnTo>
                  <a:lnTo>
                    <a:pt x="49988" y="8137"/>
                  </a:lnTo>
                  <a:lnTo>
                    <a:pt x="48871" y="8600"/>
                  </a:lnTo>
                  <a:lnTo>
                    <a:pt x="48126" y="9702"/>
                  </a:lnTo>
                  <a:lnTo>
                    <a:pt x="47630" y="11231"/>
                  </a:lnTo>
                  <a:lnTo>
                    <a:pt x="45712" y="12250"/>
                  </a:lnTo>
                  <a:lnTo>
                    <a:pt x="36221" y="14478"/>
                  </a:lnTo>
                  <a:lnTo>
                    <a:pt x="15665" y="27214"/>
                  </a:lnTo>
                  <a:lnTo>
                    <a:pt x="9588" y="34849"/>
                  </a:lnTo>
                  <a:lnTo>
                    <a:pt x="6358" y="43534"/>
                  </a:lnTo>
                  <a:lnTo>
                    <a:pt x="4130" y="51893"/>
                  </a:lnTo>
                  <a:lnTo>
                    <a:pt x="493" y="58253"/>
                  </a:lnTo>
                  <a:lnTo>
                    <a:pt x="0" y="61854"/>
                  </a:lnTo>
                  <a:lnTo>
                    <a:pt x="1568" y="70089"/>
                  </a:lnTo>
                  <a:lnTo>
                    <a:pt x="6913" y="79858"/>
                  </a:lnTo>
                  <a:lnTo>
                    <a:pt x="11255" y="83117"/>
                  </a:lnTo>
                  <a:lnTo>
                    <a:pt x="16624" y="84566"/>
                  </a:lnTo>
                  <a:lnTo>
                    <a:pt x="24302" y="85210"/>
                  </a:lnTo>
                  <a:lnTo>
                    <a:pt x="30889" y="83380"/>
                  </a:lnTo>
                  <a:lnTo>
                    <a:pt x="63528" y="61674"/>
                  </a:lnTo>
                  <a:lnTo>
                    <a:pt x="72930" y="55721"/>
                  </a:lnTo>
                  <a:lnTo>
                    <a:pt x="76072" y="52229"/>
                  </a:lnTo>
                  <a:lnTo>
                    <a:pt x="79563" y="44115"/>
                  </a:lnTo>
                  <a:lnTo>
                    <a:pt x="82284" y="8503"/>
                  </a:lnTo>
                  <a:lnTo>
                    <a:pt x="8235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8" name="SMARTInkShape-550"/>
            <p:cNvSpPr/>
            <p:nvPr/>
          </p:nvSpPr>
          <p:spPr>
            <a:xfrm>
              <a:off x="6858000" y="1714624"/>
              <a:ext cx="420958" cy="149735"/>
            </a:xfrm>
            <a:custGeom>
              <a:avLst/>
              <a:gdLst/>
              <a:ahLst/>
              <a:cxnLst/>
              <a:rect l="0" t="0" r="0" b="0"/>
              <a:pathLst>
                <a:path w="420958" h="149735">
                  <a:moveTo>
                    <a:pt x="0" y="85601"/>
                  </a:moveTo>
                  <a:lnTo>
                    <a:pt x="0" y="89393"/>
                  </a:lnTo>
                  <a:lnTo>
                    <a:pt x="4233" y="93372"/>
                  </a:lnTo>
                  <a:lnTo>
                    <a:pt x="11406" y="96992"/>
                  </a:lnTo>
                  <a:lnTo>
                    <a:pt x="43968" y="99634"/>
                  </a:lnTo>
                  <a:lnTo>
                    <a:pt x="73772" y="99838"/>
                  </a:lnTo>
                  <a:lnTo>
                    <a:pt x="106206" y="96086"/>
                  </a:lnTo>
                  <a:lnTo>
                    <a:pt x="140633" y="85414"/>
                  </a:lnTo>
                  <a:lnTo>
                    <a:pt x="174791" y="71297"/>
                  </a:lnTo>
                  <a:lnTo>
                    <a:pt x="180872" y="66544"/>
                  </a:lnTo>
                  <a:lnTo>
                    <a:pt x="190219" y="52263"/>
                  </a:lnTo>
                  <a:lnTo>
                    <a:pt x="191698" y="47501"/>
                  </a:lnTo>
                  <a:lnTo>
                    <a:pt x="191298" y="45120"/>
                  </a:lnTo>
                  <a:lnTo>
                    <a:pt x="188739" y="40357"/>
                  </a:lnTo>
                  <a:lnTo>
                    <a:pt x="186944" y="38770"/>
                  </a:lnTo>
                  <a:lnTo>
                    <a:pt x="182834" y="37006"/>
                  </a:lnTo>
                  <a:lnTo>
                    <a:pt x="172265" y="36013"/>
                  </a:lnTo>
                  <a:lnTo>
                    <a:pt x="165727" y="37897"/>
                  </a:lnTo>
                  <a:lnTo>
                    <a:pt x="147678" y="48598"/>
                  </a:lnTo>
                  <a:lnTo>
                    <a:pt x="133669" y="65598"/>
                  </a:lnTo>
                  <a:lnTo>
                    <a:pt x="130846" y="73007"/>
                  </a:lnTo>
                  <a:lnTo>
                    <a:pt x="129033" y="90698"/>
                  </a:lnTo>
                  <a:lnTo>
                    <a:pt x="132511" y="104750"/>
                  </a:lnTo>
                  <a:lnTo>
                    <a:pt x="151542" y="133235"/>
                  </a:lnTo>
                  <a:lnTo>
                    <a:pt x="161014" y="140638"/>
                  </a:lnTo>
                  <a:lnTo>
                    <a:pt x="178913" y="148066"/>
                  </a:lnTo>
                  <a:lnTo>
                    <a:pt x="207383" y="149734"/>
                  </a:lnTo>
                  <a:lnTo>
                    <a:pt x="219844" y="146055"/>
                  </a:lnTo>
                  <a:lnTo>
                    <a:pt x="229798" y="139938"/>
                  </a:lnTo>
                  <a:lnTo>
                    <a:pt x="233101" y="135415"/>
                  </a:lnTo>
                  <a:lnTo>
                    <a:pt x="241166" y="111415"/>
                  </a:lnTo>
                  <a:lnTo>
                    <a:pt x="246340" y="81263"/>
                  </a:lnTo>
                  <a:lnTo>
                    <a:pt x="249707" y="53369"/>
                  </a:lnTo>
                  <a:lnTo>
                    <a:pt x="252004" y="49315"/>
                  </a:lnTo>
                  <a:lnTo>
                    <a:pt x="256153" y="44038"/>
                  </a:lnTo>
                  <a:lnTo>
                    <a:pt x="258838" y="43316"/>
                  </a:lnTo>
                  <a:lnTo>
                    <a:pt x="260665" y="43124"/>
                  </a:lnTo>
                  <a:lnTo>
                    <a:pt x="264812" y="45026"/>
                  </a:lnTo>
                  <a:lnTo>
                    <a:pt x="269301" y="47724"/>
                  </a:lnTo>
                  <a:lnTo>
                    <a:pt x="277084" y="49243"/>
                  </a:lnTo>
                  <a:lnTo>
                    <a:pt x="308406" y="53942"/>
                  </a:lnTo>
                  <a:lnTo>
                    <a:pt x="343061" y="50574"/>
                  </a:lnTo>
                  <a:lnTo>
                    <a:pt x="372986" y="44319"/>
                  </a:lnTo>
                  <a:lnTo>
                    <a:pt x="379626" y="43792"/>
                  </a:lnTo>
                  <a:lnTo>
                    <a:pt x="384846" y="41853"/>
                  </a:lnTo>
                  <a:lnTo>
                    <a:pt x="415504" y="19124"/>
                  </a:lnTo>
                  <a:lnTo>
                    <a:pt x="418825" y="14251"/>
                  </a:lnTo>
                  <a:lnTo>
                    <a:pt x="420694" y="7046"/>
                  </a:lnTo>
                  <a:lnTo>
                    <a:pt x="420957" y="4656"/>
                  </a:lnTo>
                  <a:lnTo>
                    <a:pt x="420338" y="3063"/>
                  </a:lnTo>
                  <a:lnTo>
                    <a:pt x="419132" y="2000"/>
                  </a:lnTo>
                  <a:lnTo>
                    <a:pt x="415285" y="296"/>
                  </a:lnTo>
                  <a:lnTo>
                    <a:pt x="410825" y="0"/>
                  </a:lnTo>
                  <a:lnTo>
                    <a:pt x="400685" y="3705"/>
                  </a:lnTo>
                  <a:lnTo>
                    <a:pt x="394246" y="9780"/>
                  </a:lnTo>
                  <a:lnTo>
                    <a:pt x="369117" y="44051"/>
                  </a:lnTo>
                  <a:lnTo>
                    <a:pt x="366458" y="51524"/>
                  </a:lnTo>
                  <a:lnTo>
                    <a:pt x="365749" y="55739"/>
                  </a:lnTo>
                  <a:lnTo>
                    <a:pt x="367078" y="64656"/>
                  </a:lnTo>
                  <a:lnTo>
                    <a:pt x="372289" y="76485"/>
                  </a:lnTo>
                  <a:lnTo>
                    <a:pt x="384282" y="95013"/>
                  </a:lnTo>
                  <a:lnTo>
                    <a:pt x="404160" y="110782"/>
                  </a:lnTo>
                  <a:lnTo>
                    <a:pt x="414338" y="11417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9" name="SMARTInkShape-551"/>
            <p:cNvSpPr/>
            <p:nvPr/>
          </p:nvSpPr>
          <p:spPr>
            <a:xfrm>
              <a:off x="6908006" y="1721644"/>
              <a:ext cx="14289" cy="221457"/>
            </a:xfrm>
            <a:custGeom>
              <a:avLst/>
              <a:gdLst/>
              <a:ahLst/>
              <a:cxnLst/>
              <a:rect l="0" t="0" r="0" b="0"/>
              <a:pathLst>
                <a:path w="14289" h="221457">
                  <a:moveTo>
                    <a:pt x="0" y="0"/>
                  </a:moveTo>
                  <a:lnTo>
                    <a:pt x="0" y="34320"/>
                  </a:lnTo>
                  <a:lnTo>
                    <a:pt x="0" y="64811"/>
                  </a:lnTo>
                  <a:lnTo>
                    <a:pt x="0" y="91346"/>
                  </a:lnTo>
                  <a:lnTo>
                    <a:pt x="2117" y="126640"/>
                  </a:lnTo>
                  <a:lnTo>
                    <a:pt x="6151" y="156778"/>
                  </a:lnTo>
                  <a:lnTo>
                    <a:pt x="7057" y="192406"/>
                  </a:lnTo>
                  <a:lnTo>
                    <a:pt x="9222" y="198755"/>
                  </a:lnTo>
                  <a:lnTo>
                    <a:pt x="12036" y="204223"/>
                  </a:lnTo>
                  <a:lnTo>
                    <a:pt x="14288" y="2214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0" name="SMARTInkShape-552"/>
            <p:cNvSpPr/>
            <p:nvPr/>
          </p:nvSpPr>
          <p:spPr>
            <a:xfrm>
              <a:off x="6737122" y="1807369"/>
              <a:ext cx="126365" cy="142876"/>
            </a:xfrm>
            <a:custGeom>
              <a:avLst/>
              <a:gdLst/>
              <a:ahLst/>
              <a:cxnLst/>
              <a:rect l="0" t="0" r="0" b="0"/>
              <a:pathLst>
                <a:path w="126365" h="142876">
                  <a:moveTo>
                    <a:pt x="78016" y="0"/>
                  </a:moveTo>
                  <a:lnTo>
                    <a:pt x="59662" y="794"/>
                  </a:lnTo>
                  <a:lnTo>
                    <a:pt x="27715" y="11391"/>
                  </a:lnTo>
                  <a:lnTo>
                    <a:pt x="12752" y="14223"/>
                  </a:lnTo>
                  <a:lnTo>
                    <a:pt x="1344" y="20325"/>
                  </a:lnTo>
                  <a:lnTo>
                    <a:pt x="708" y="21487"/>
                  </a:lnTo>
                  <a:lnTo>
                    <a:pt x="0" y="24896"/>
                  </a:lnTo>
                  <a:lnTo>
                    <a:pt x="10269" y="29056"/>
                  </a:lnTo>
                  <a:lnTo>
                    <a:pt x="44076" y="40544"/>
                  </a:lnTo>
                  <a:lnTo>
                    <a:pt x="78250" y="52396"/>
                  </a:lnTo>
                  <a:lnTo>
                    <a:pt x="99517" y="63326"/>
                  </a:lnTo>
                  <a:lnTo>
                    <a:pt x="122429" y="86819"/>
                  </a:lnTo>
                  <a:lnTo>
                    <a:pt x="125536" y="94413"/>
                  </a:lnTo>
                  <a:lnTo>
                    <a:pt x="126364" y="98661"/>
                  </a:lnTo>
                  <a:lnTo>
                    <a:pt x="125168" y="105497"/>
                  </a:lnTo>
                  <a:lnTo>
                    <a:pt x="121197" y="111975"/>
                  </a:lnTo>
                  <a:lnTo>
                    <a:pt x="110037" y="123753"/>
                  </a:lnTo>
                  <a:lnTo>
                    <a:pt x="87367" y="137789"/>
                  </a:lnTo>
                  <a:lnTo>
                    <a:pt x="60168" y="142205"/>
                  </a:lnTo>
                  <a:lnTo>
                    <a:pt x="42297"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1" name="SMARTInkShape-553"/>
            <p:cNvSpPr/>
            <p:nvPr/>
          </p:nvSpPr>
          <p:spPr>
            <a:xfrm>
              <a:off x="6461174" y="1878806"/>
              <a:ext cx="139652" cy="14289"/>
            </a:xfrm>
            <a:custGeom>
              <a:avLst/>
              <a:gdLst/>
              <a:ahLst/>
              <a:cxnLst/>
              <a:rect l="0" t="0" r="0" b="0"/>
              <a:pathLst>
                <a:path w="139652" h="14289">
                  <a:moveTo>
                    <a:pt x="11064" y="14288"/>
                  </a:moveTo>
                  <a:lnTo>
                    <a:pt x="4913" y="8137"/>
                  </a:lnTo>
                  <a:lnTo>
                    <a:pt x="0" y="7340"/>
                  </a:lnTo>
                  <a:lnTo>
                    <a:pt x="11305" y="7152"/>
                  </a:lnTo>
                  <a:lnTo>
                    <a:pt x="17256" y="9264"/>
                  </a:lnTo>
                  <a:lnTo>
                    <a:pt x="19954" y="10939"/>
                  </a:lnTo>
                  <a:lnTo>
                    <a:pt x="31337" y="13295"/>
                  </a:lnTo>
                  <a:lnTo>
                    <a:pt x="61858" y="8503"/>
                  </a:lnTo>
                  <a:lnTo>
                    <a:pt x="96892" y="6529"/>
                  </a:lnTo>
                  <a:lnTo>
                    <a:pt x="132369" y="678"/>
                  </a:lnTo>
                  <a:lnTo>
                    <a:pt x="13965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2" name="SMARTInkShape-554"/>
            <p:cNvSpPr/>
            <p:nvPr/>
          </p:nvSpPr>
          <p:spPr>
            <a:xfrm>
              <a:off x="6515100" y="1793081"/>
              <a:ext cx="35720" cy="235745"/>
            </a:xfrm>
            <a:custGeom>
              <a:avLst/>
              <a:gdLst/>
              <a:ahLst/>
              <a:cxnLst/>
              <a:rect l="0" t="0" r="0" b="0"/>
              <a:pathLst>
                <a:path w="35720" h="235745">
                  <a:moveTo>
                    <a:pt x="7144" y="0"/>
                  </a:moveTo>
                  <a:lnTo>
                    <a:pt x="295" y="0"/>
                  </a:lnTo>
                  <a:lnTo>
                    <a:pt x="5" y="31333"/>
                  </a:lnTo>
                  <a:lnTo>
                    <a:pt x="1" y="63193"/>
                  </a:lnTo>
                  <a:lnTo>
                    <a:pt x="0" y="96444"/>
                  </a:lnTo>
                  <a:lnTo>
                    <a:pt x="3793" y="124179"/>
                  </a:lnTo>
                  <a:lnTo>
                    <a:pt x="6151" y="152505"/>
                  </a:lnTo>
                  <a:lnTo>
                    <a:pt x="12651" y="184024"/>
                  </a:lnTo>
                  <a:lnTo>
                    <a:pt x="26502" y="219100"/>
                  </a:lnTo>
                  <a:lnTo>
                    <a:pt x="28448" y="225172"/>
                  </a:lnTo>
                  <a:lnTo>
                    <a:pt x="35719" y="2357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3" name="SMARTInkShape-555"/>
            <p:cNvSpPr/>
            <p:nvPr/>
          </p:nvSpPr>
          <p:spPr>
            <a:xfrm>
              <a:off x="6372356" y="1928813"/>
              <a:ext cx="71308" cy="135732"/>
            </a:xfrm>
            <a:custGeom>
              <a:avLst/>
              <a:gdLst/>
              <a:ahLst/>
              <a:cxnLst/>
              <a:rect l="0" t="0" r="0" b="0"/>
              <a:pathLst>
                <a:path w="71308" h="135732">
                  <a:moveTo>
                    <a:pt x="42732" y="0"/>
                  </a:moveTo>
                  <a:lnTo>
                    <a:pt x="42732" y="3792"/>
                  </a:lnTo>
                  <a:lnTo>
                    <a:pt x="40615" y="7770"/>
                  </a:lnTo>
                  <a:lnTo>
                    <a:pt x="37028" y="13772"/>
                  </a:lnTo>
                  <a:lnTo>
                    <a:pt x="26141" y="34911"/>
                  </a:lnTo>
                  <a:lnTo>
                    <a:pt x="4914" y="69008"/>
                  </a:lnTo>
                  <a:lnTo>
                    <a:pt x="1363" y="79537"/>
                  </a:lnTo>
                  <a:lnTo>
                    <a:pt x="0" y="91332"/>
                  </a:lnTo>
                  <a:lnTo>
                    <a:pt x="750" y="91050"/>
                  </a:lnTo>
                  <a:lnTo>
                    <a:pt x="9823" y="82790"/>
                  </a:lnTo>
                  <a:lnTo>
                    <a:pt x="16665" y="72243"/>
                  </a:lnTo>
                  <a:lnTo>
                    <a:pt x="24923" y="49798"/>
                  </a:lnTo>
                  <a:lnTo>
                    <a:pt x="32428" y="37774"/>
                  </a:lnTo>
                  <a:lnTo>
                    <a:pt x="34977" y="31869"/>
                  </a:lnTo>
                  <a:lnTo>
                    <a:pt x="42383" y="21885"/>
                  </a:lnTo>
                  <a:lnTo>
                    <a:pt x="42728" y="52810"/>
                  </a:lnTo>
                  <a:lnTo>
                    <a:pt x="43524" y="80391"/>
                  </a:lnTo>
                  <a:lnTo>
                    <a:pt x="54916" y="113603"/>
                  </a:lnTo>
                  <a:lnTo>
                    <a:pt x="62101" y="127509"/>
                  </a:lnTo>
                  <a:lnTo>
                    <a:pt x="62788" y="130249"/>
                  </a:lnTo>
                  <a:lnTo>
                    <a:pt x="64040" y="132077"/>
                  </a:lnTo>
                  <a:lnTo>
                    <a:pt x="65668" y="133294"/>
                  </a:lnTo>
                  <a:lnTo>
                    <a:pt x="71307" y="1357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4" name="SMARTInkShape-556"/>
            <p:cNvSpPr/>
            <p:nvPr/>
          </p:nvSpPr>
          <p:spPr>
            <a:xfrm>
              <a:off x="6222205" y="1850231"/>
              <a:ext cx="155336" cy="212670"/>
            </a:xfrm>
            <a:custGeom>
              <a:avLst/>
              <a:gdLst/>
              <a:ahLst/>
              <a:cxnLst/>
              <a:rect l="0" t="0" r="0" b="0"/>
              <a:pathLst>
                <a:path w="155336" h="212670">
                  <a:moveTo>
                    <a:pt x="0" y="0"/>
                  </a:moveTo>
                  <a:lnTo>
                    <a:pt x="0" y="31064"/>
                  </a:lnTo>
                  <a:lnTo>
                    <a:pt x="3793" y="61434"/>
                  </a:lnTo>
                  <a:lnTo>
                    <a:pt x="6152" y="88670"/>
                  </a:lnTo>
                  <a:lnTo>
                    <a:pt x="10643" y="116849"/>
                  </a:lnTo>
                  <a:lnTo>
                    <a:pt x="17001" y="145306"/>
                  </a:lnTo>
                  <a:lnTo>
                    <a:pt x="28620" y="179463"/>
                  </a:lnTo>
                  <a:lnTo>
                    <a:pt x="34152" y="191680"/>
                  </a:lnTo>
                  <a:lnTo>
                    <a:pt x="46191" y="203021"/>
                  </a:lnTo>
                  <a:lnTo>
                    <a:pt x="59813" y="210614"/>
                  </a:lnTo>
                  <a:lnTo>
                    <a:pt x="69182" y="212669"/>
                  </a:lnTo>
                  <a:lnTo>
                    <a:pt x="78638" y="211465"/>
                  </a:lnTo>
                  <a:lnTo>
                    <a:pt x="111923" y="197477"/>
                  </a:lnTo>
                  <a:lnTo>
                    <a:pt x="140495" y="173399"/>
                  </a:lnTo>
                  <a:lnTo>
                    <a:pt x="150990" y="159416"/>
                  </a:lnTo>
                  <a:lnTo>
                    <a:pt x="155335" y="145219"/>
                  </a:lnTo>
                  <a:lnTo>
                    <a:pt x="154234" y="135715"/>
                  </a:lnTo>
                  <a:lnTo>
                    <a:pt x="152829" y="130958"/>
                  </a:lnTo>
                  <a:lnTo>
                    <a:pt x="147035" y="123556"/>
                  </a:lnTo>
                  <a:lnTo>
                    <a:pt x="134173" y="112336"/>
                  </a:lnTo>
                  <a:lnTo>
                    <a:pt x="124721" y="109458"/>
                  </a:lnTo>
                  <a:lnTo>
                    <a:pt x="91041" y="107359"/>
                  </a:lnTo>
                  <a:lnTo>
                    <a:pt x="79357" y="108040"/>
                  </a:lnTo>
                  <a:lnTo>
                    <a:pt x="71519" y="110989"/>
                  </a:lnTo>
                  <a:lnTo>
                    <a:pt x="57150" y="1214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5" name="SMARTInkShape-557"/>
            <p:cNvSpPr/>
            <p:nvPr/>
          </p:nvSpPr>
          <p:spPr>
            <a:xfrm>
              <a:off x="5957888" y="2025952"/>
              <a:ext cx="200026" cy="124271"/>
            </a:xfrm>
            <a:custGeom>
              <a:avLst/>
              <a:gdLst/>
              <a:ahLst/>
              <a:cxnLst/>
              <a:rect l="0" t="0" r="0" b="0"/>
              <a:pathLst>
                <a:path w="200026" h="124271">
                  <a:moveTo>
                    <a:pt x="0" y="67167"/>
                  </a:moveTo>
                  <a:lnTo>
                    <a:pt x="0" y="70959"/>
                  </a:lnTo>
                  <a:lnTo>
                    <a:pt x="2116" y="74938"/>
                  </a:lnTo>
                  <a:lnTo>
                    <a:pt x="4909" y="79352"/>
                  </a:lnTo>
                  <a:lnTo>
                    <a:pt x="6481" y="87093"/>
                  </a:lnTo>
                  <a:lnTo>
                    <a:pt x="7741" y="99088"/>
                  </a:lnTo>
                  <a:lnTo>
                    <a:pt x="12788" y="111903"/>
                  </a:lnTo>
                  <a:lnTo>
                    <a:pt x="20135" y="122525"/>
                  </a:lnTo>
                  <a:lnTo>
                    <a:pt x="22972" y="123520"/>
                  </a:lnTo>
                  <a:lnTo>
                    <a:pt x="28247" y="124270"/>
                  </a:lnTo>
                  <a:lnTo>
                    <a:pt x="24685" y="120511"/>
                  </a:lnTo>
                  <a:lnTo>
                    <a:pt x="22877" y="114423"/>
                  </a:lnTo>
                  <a:lnTo>
                    <a:pt x="21718" y="93788"/>
                  </a:lnTo>
                  <a:lnTo>
                    <a:pt x="27123" y="59766"/>
                  </a:lnTo>
                  <a:lnTo>
                    <a:pt x="30261" y="40632"/>
                  </a:lnTo>
                  <a:lnTo>
                    <a:pt x="40703" y="15842"/>
                  </a:lnTo>
                  <a:lnTo>
                    <a:pt x="52416" y="945"/>
                  </a:lnTo>
                  <a:lnTo>
                    <a:pt x="54788" y="0"/>
                  </a:lnTo>
                  <a:lnTo>
                    <a:pt x="57162" y="164"/>
                  </a:lnTo>
                  <a:lnTo>
                    <a:pt x="61918" y="2463"/>
                  </a:lnTo>
                  <a:lnTo>
                    <a:pt x="66677" y="6130"/>
                  </a:lnTo>
                  <a:lnTo>
                    <a:pt x="91379" y="38812"/>
                  </a:lnTo>
                  <a:lnTo>
                    <a:pt x="107025" y="72840"/>
                  </a:lnTo>
                  <a:lnTo>
                    <a:pt x="120324" y="101325"/>
                  </a:lnTo>
                  <a:lnTo>
                    <a:pt x="124904" y="106216"/>
                  </a:lnTo>
                  <a:lnTo>
                    <a:pt x="126132" y="106693"/>
                  </a:lnTo>
                  <a:lnTo>
                    <a:pt x="126951" y="106218"/>
                  </a:lnTo>
                  <a:lnTo>
                    <a:pt x="127860" y="103573"/>
                  </a:lnTo>
                  <a:lnTo>
                    <a:pt x="128574" y="68000"/>
                  </a:lnTo>
                  <a:lnTo>
                    <a:pt x="130700" y="51009"/>
                  </a:lnTo>
                  <a:lnTo>
                    <a:pt x="140772" y="19296"/>
                  </a:lnTo>
                  <a:lnTo>
                    <a:pt x="148644" y="11239"/>
                  </a:lnTo>
                  <a:lnTo>
                    <a:pt x="149896" y="11625"/>
                  </a:lnTo>
                  <a:lnTo>
                    <a:pt x="153403" y="14171"/>
                  </a:lnTo>
                  <a:lnTo>
                    <a:pt x="155492" y="17949"/>
                  </a:lnTo>
                  <a:lnTo>
                    <a:pt x="156048" y="20067"/>
                  </a:lnTo>
                  <a:lnTo>
                    <a:pt x="173925" y="47137"/>
                  </a:lnTo>
                  <a:lnTo>
                    <a:pt x="196851" y="71912"/>
                  </a:lnTo>
                  <a:lnTo>
                    <a:pt x="200025" y="8145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6" name="SMARTInkShape-558"/>
            <p:cNvSpPr/>
            <p:nvPr/>
          </p:nvSpPr>
          <p:spPr>
            <a:xfrm>
              <a:off x="5894143" y="2050256"/>
              <a:ext cx="92321" cy="140924"/>
            </a:xfrm>
            <a:custGeom>
              <a:avLst/>
              <a:gdLst/>
              <a:ahLst/>
              <a:cxnLst/>
              <a:rect l="0" t="0" r="0" b="0"/>
              <a:pathLst>
                <a:path w="92321" h="140924">
                  <a:moveTo>
                    <a:pt x="92320" y="0"/>
                  </a:moveTo>
                  <a:lnTo>
                    <a:pt x="88527" y="3793"/>
                  </a:lnTo>
                  <a:lnTo>
                    <a:pt x="82433" y="5655"/>
                  </a:lnTo>
                  <a:lnTo>
                    <a:pt x="78584" y="6151"/>
                  </a:lnTo>
                  <a:lnTo>
                    <a:pt x="70076" y="10936"/>
                  </a:lnTo>
                  <a:lnTo>
                    <a:pt x="36587" y="38169"/>
                  </a:lnTo>
                  <a:lnTo>
                    <a:pt x="12338" y="71760"/>
                  </a:lnTo>
                  <a:lnTo>
                    <a:pt x="3622" y="92965"/>
                  </a:lnTo>
                  <a:lnTo>
                    <a:pt x="0" y="124808"/>
                  </a:lnTo>
                  <a:lnTo>
                    <a:pt x="1812" y="132993"/>
                  </a:lnTo>
                  <a:lnTo>
                    <a:pt x="3406" y="136287"/>
                  </a:lnTo>
                  <a:lnTo>
                    <a:pt x="6056" y="138483"/>
                  </a:lnTo>
                  <a:lnTo>
                    <a:pt x="13234" y="140923"/>
                  </a:lnTo>
                  <a:lnTo>
                    <a:pt x="16578" y="140780"/>
                  </a:lnTo>
                  <a:lnTo>
                    <a:pt x="22409" y="138505"/>
                  </a:lnTo>
                  <a:lnTo>
                    <a:pt x="54616" y="109068"/>
                  </a:lnTo>
                  <a:lnTo>
                    <a:pt x="64832" y="91319"/>
                  </a:lnTo>
                  <a:lnTo>
                    <a:pt x="69094" y="74771"/>
                  </a:lnTo>
                  <a:lnTo>
                    <a:pt x="70731" y="39177"/>
                  </a:lnTo>
                  <a:lnTo>
                    <a:pt x="67049" y="24132"/>
                  </a:lnTo>
                  <a:lnTo>
                    <a:pt x="60931" y="13412"/>
                  </a:lnTo>
                  <a:lnTo>
                    <a:pt x="56409" y="9930"/>
                  </a:lnTo>
                  <a:lnTo>
                    <a:pt x="49457" y="71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7" name="SMARTInkShape-559"/>
            <p:cNvSpPr/>
            <p:nvPr/>
          </p:nvSpPr>
          <p:spPr>
            <a:xfrm>
              <a:off x="5773909" y="2007394"/>
              <a:ext cx="91112" cy="200026"/>
            </a:xfrm>
            <a:custGeom>
              <a:avLst/>
              <a:gdLst/>
              <a:ahLst/>
              <a:cxnLst/>
              <a:rect l="0" t="0" r="0" b="0"/>
              <a:pathLst>
                <a:path w="91112" h="200026">
                  <a:moveTo>
                    <a:pt x="91111" y="0"/>
                  </a:moveTo>
                  <a:lnTo>
                    <a:pt x="84959" y="0"/>
                  </a:lnTo>
                  <a:lnTo>
                    <a:pt x="77665" y="10612"/>
                  </a:lnTo>
                  <a:lnTo>
                    <a:pt x="48018" y="38387"/>
                  </a:lnTo>
                  <a:lnTo>
                    <a:pt x="25198" y="71789"/>
                  </a:lnTo>
                  <a:lnTo>
                    <a:pt x="10561" y="107202"/>
                  </a:lnTo>
                  <a:lnTo>
                    <a:pt x="412" y="140764"/>
                  </a:lnTo>
                  <a:lnTo>
                    <a:pt x="0" y="151462"/>
                  </a:lnTo>
                  <a:lnTo>
                    <a:pt x="8311" y="176089"/>
                  </a:lnTo>
                  <a:lnTo>
                    <a:pt x="14888" y="183566"/>
                  </a:lnTo>
                  <a:lnTo>
                    <a:pt x="32045" y="194833"/>
                  </a:lnTo>
                  <a:lnTo>
                    <a:pt x="46004" y="198487"/>
                  </a:lnTo>
                  <a:lnTo>
                    <a:pt x="69679" y="2000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8" name="SMARTInkShape-560"/>
            <p:cNvSpPr/>
            <p:nvPr/>
          </p:nvSpPr>
          <p:spPr>
            <a:xfrm>
              <a:off x="5308798" y="2093217"/>
              <a:ext cx="362505" cy="170186"/>
            </a:xfrm>
            <a:custGeom>
              <a:avLst/>
              <a:gdLst/>
              <a:ahLst/>
              <a:cxnLst/>
              <a:rect l="0" t="0" r="0" b="0"/>
              <a:pathLst>
                <a:path w="362505" h="170186">
                  <a:moveTo>
                    <a:pt x="6152" y="57052"/>
                  </a:moveTo>
                  <a:lnTo>
                    <a:pt x="6152" y="53259"/>
                  </a:lnTo>
                  <a:lnTo>
                    <a:pt x="4035" y="49281"/>
                  </a:lnTo>
                  <a:lnTo>
                    <a:pt x="1242" y="44867"/>
                  </a:lnTo>
                  <a:lnTo>
                    <a:pt x="0" y="40259"/>
                  </a:lnTo>
                  <a:lnTo>
                    <a:pt x="464" y="37919"/>
                  </a:lnTo>
                  <a:lnTo>
                    <a:pt x="4908" y="30834"/>
                  </a:lnTo>
                  <a:lnTo>
                    <a:pt x="9039" y="26085"/>
                  </a:lnTo>
                  <a:lnTo>
                    <a:pt x="42751" y="11807"/>
                  </a:lnTo>
                  <a:lnTo>
                    <a:pt x="75529" y="7192"/>
                  </a:lnTo>
                  <a:lnTo>
                    <a:pt x="109991" y="1577"/>
                  </a:lnTo>
                  <a:lnTo>
                    <a:pt x="140900" y="398"/>
                  </a:lnTo>
                  <a:lnTo>
                    <a:pt x="175997" y="0"/>
                  </a:lnTo>
                  <a:lnTo>
                    <a:pt x="210992" y="2031"/>
                  </a:lnTo>
                  <a:lnTo>
                    <a:pt x="216531" y="3703"/>
                  </a:lnTo>
                  <a:lnTo>
                    <a:pt x="224802" y="9793"/>
                  </a:lnTo>
                  <a:lnTo>
                    <a:pt x="243262" y="31220"/>
                  </a:lnTo>
                  <a:lnTo>
                    <a:pt x="246471" y="40544"/>
                  </a:lnTo>
                  <a:lnTo>
                    <a:pt x="248701" y="71988"/>
                  </a:lnTo>
                  <a:lnTo>
                    <a:pt x="248201" y="107143"/>
                  </a:lnTo>
                  <a:lnTo>
                    <a:pt x="244911" y="127721"/>
                  </a:lnTo>
                  <a:lnTo>
                    <a:pt x="252131" y="158061"/>
                  </a:lnTo>
                  <a:lnTo>
                    <a:pt x="256499" y="165445"/>
                  </a:lnTo>
                  <a:lnTo>
                    <a:pt x="258775" y="167414"/>
                  </a:lnTo>
                  <a:lnTo>
                    <a:pt x="265537" y="169601"/>
                  </a:lnTo>
                  <a:lnTo>
                    <a:pt x="269563" y="170185"/>
                  </a:lnTo>
                  <a:lnTo>
                    <a:pt x="278269" y="168716"/>
                  </a:lnTo>
                  <a:lnTo>
                    <a:pt x="296794" y="161306"/>
                  </a:lnTo>
                  <a:lnTo>
                    <a:pt x="325251" y="137551"/>
                  </a:lnTo>
                  <a:lnTo>
                    <a:pt x="353816" y="103248"/>
                  </a:lnTo>
                  <a:lnTo>
                    <a:pt x="359106" y="93194"/>
                  </a:lnTo>
                  <a:lnTo>
                    <a:pt x="362504" y="70012"/>
                  </a:lnTo>
                  <a:lnTo>
                    <a:pt x="360851" y="60695"/>
                  </a:lnTo>
                  <a:lnTo>
                    <a:pt x="353323" y="44454"/>
                  </a:lnTo>
                  <a:lnTo>
                    <a:pt x="346716" y="37430"/>
                  </a:lnTo>
                  <a:lnTo>
                    <a:pt x="324138" y="19837"/>
                  </a:lnTo>
                  <a:lnTo>
                    <a:pt x="289362" y="9776"/>
                  </a:lnTo>
                  <a:lnTo>
                    <a:pt x="254539" y="7152"/>
                  </a:lnTo>
                  <a:lnTo>
                    <a:pt x="249040" y="70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9" name="SMARTInkShape-561"/>
            <p:cNvSpPr/>
            <p:nvPr/>
          </p:nvSpPr>
          <p:spPr>
            <a:xfrm>
              <a:off x="5436395" y="2007394"/>
              <a:ext cx="21431" cy="278607"/>
            </a:xfrm>
            <a:custGeom>
              <a:avLst/>
              <a:gdLst/>
              <a:ahLst/>
              <a:cxnLst/>
              <a:rect l="0" t="0" r="0" b="0"/>
              <a:pathLst>
                <a:path w="21431" h="278607">
                  <a:moveTo>
                    <a:pt x="0" y="0"/>
                  </a:moveTo>
                  <a:lnTo>
                    <a:pt x="0" y="31227"/>
                  </a:lnTo>
                  <a:lnTo>
                    <a:pt x="0" y="62583"/>
                  </a:lnTo>
                  <a:lnTo>
                    <a:pt x="0" y="94647"/>
                  </a:lnTo>
                  <a:lnTo>
                    <a:pt x="0" y="121971"/>
                  </a:lnTo>
                  <a:lnTo>
                    <a:pt x="2116" y="150175"/>
                  </a:lnTo>
                  <a:lnTo>
                    <a:pt x="6150" y="184357"/>
                  </a:lnTo>
                  <a:lnTo>
                    <a:pt x="7740" y="214040"/>
                  </a:lnTo>
                  <a:lnTo>
                    <a:pt x="13268" y="246203"/>
                  </a:lnTo>
                  <a:lnTo>
                    <a:pt x="21430" y="2786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61" name="SMARTInkShape-562"/>
          <p:cNvSpPr/>
          <p:nvPr/>
        </p:nvSpPr>
        <p:spPr>
          <a:xfrm>
            <a:off x="6329363" y="1860403"/>
            <a:ext cx="114301" cy="125561"/>
          </a:xfrm>
          <a:custGeom>
            <a:avLst/>
            <a:gdLst/>
            <a:ahLst/>
            <a:cxnLst/>
            <a:rect l="0" t="0" r="0" b="0"/>
            <a:pathLst>
              <a:path w="114301" h="125561">
                <a:moveTo>
                  <a:pt x="21432" y="25547"/>
                </a:moveTo>
                <a:lnTo>
                  <a:pt x="15280" y="25547"/>
                </a:lnTo>
                <a:lnTo>
                  <a:pt x="14949" y="24753"/>
                </a:lnTo>
                <a:lnTo>
                  <a:pt x="14313" y="18697"/>
                </a:lnTo>
                <a:lnTo>
                  <a:pt x="21344" y="11349"/>
                </a:lnTo>
                <a:lnTo>
                  <a:pt x="21432" y="4124"/>
                </a:lnTo>
                <a:lnTo>
                  <a:pt x="17639" y="4118"/>
                </a:lnTo>
                <a:lnTo>
                  <a:pt x="16521" y="3324"/>
                </a:lnTo>
                <a:lnTo>
                  <a:pt x="15776" y="2000"/>
                </a:lnTo>
                <a:lnTo>
                  <a:pt x="15280" y="324"/>
                </a:lnTo>
                <a:lnTo>
                  <a:pt x="14949" y="0"/>
                </a:lnTo>
                <a:lnTo>
                  <a:pt x="14728" y="579"/>
                </a:lnTo>
                <a:lnTo>
                  <a:pt x="14581" y="1758"/>
                </a:lnTo>
                <a:lnTo>
                  <a:pt x="13689" y="2544"/>
                </a:lnTo>
                <a:lnTo>
                  <a:pt x="7170" y="4110"/>
                </a:lnTo>
                <a:lnTo>
                  <a:pt x="7146" y="10266"/>
                </a:lnTo>
                <a:lnTo>
                  <a:pt x="2233" y="16767"/>
                </a:lnTo>
                <a:lnTo>
                  <a:pt x="661" y="23386"/>
                </a:lnTo>
                <a:lnTo>
                  <a:pt x="0" y="59081"/>
                </a:lnTo>
                <a:lnTo>
                  <a:pt x="0" y="63734"/>
                </a:lnTo>
                <a:lnTo>
                  <a:pt x="794" y="65293"/>
                </a:lnTo>
                <a:lnTo>
                  <a:pt x="2116" y="66332"/>
                </a:lnTo>
                <a:lnTo>
                  <a:pt x="5703" y="68280"/>
                </a:lnTo>
                <a:lnTo>
                  <a:pt x="9942" y="71791"/>
                </a:lnTo>
                <a:lnTo>
                  <a:pt x="12356" y="75998"/>
                </a:lnTo>
                <a:lnTo>
                  <a:pt x="13906" y="81374"/>
                </a:lnTo>
                <a:lnTo>
                  <a:pt x="17967" y="86097"/>
                </a:lnTo>
                <a:lnTo>
                  <a:pt x="22008" y="88177"/>
                </a:lnTo>
                <a:lnTo>
                  <a:pt x="24197" y="88732"/>
                </a:lnTo>
                <a:lnTo>
                  <a:pt x="25656" y="89895"/>
                </a:lnTo>
                <a:lnTo>
                  <a:pt x="27278" y="93304"/>
                </a:lnTo>
                <a:lnTo>
                  <a:pt x="28504" y="94531"/>
                </a:lnTo>
                <a:lnTo>
                  <a:pt x="42775" y="103402"/>
                </a:lnTo>
                <a:lnTo>
                  <a:pt x="63204" y="104127"/>
                </a:lnTo>
                <a:lnTo>
                  <a:pt x="63567" y="103334"/>
                </a:lnTo>
                <a:lnTo>
                  <a:pt x="63971" y="100336"/>
                </a:lnTo>
                <a:lnTo>
                  <a:pt x="64872" y="99219"/>
                </a:lnTo>
                <a:lnTo>
                  <a:pt x="67990" y="97977"/>
                </a:lnTo>
                <a:lnTo>
                  <a:pt x="69139" y="96853"/>
                </a:lnTo>
                <a:lnTo>
                  <a:pt x="73100" y="89344"/>
                </a:lnTo>
                <a:lnTo>
                  <a:pt x="76145" y="84858"/>
                </a:lnTo>
                <a:lnTo>
                  <a:pt x="77859" y="77869"/>
                </a:lnTo>
                <a:lnTo>
                  <a:pt x="78553" y="58882"/>
                </a:lnTo>
                <a:lnTo>
                  <a:pt x="76451" y="54121"/>
                </a:lnTo>
                <a:lnTo>
                  <a:pt x="73666" y="49359"/>
                </a:lnTo>
                <a:lnTo>
                  <a:pt x="72428" y="44597"/>
                </a:lnTo>
                <a:lnTo>
                  <a:pt x="71303" y="43009"/>
                </a:lnTo>
                <a:lnTo>
                  <a:pt x="69760" y="41951"/>
                </a:lnTo>
                <a:lnTo>
                  <a:pt x="67938" y="41245"/>
                </a:lnTo>
                <a:lnTo>
                  <a:pt x="66723" y="39981"/>
                </a:lnTo>
                <a:lnTo>
                  <a:pt x="65373" y="36460"/>
                </a:lnTo>
                <a:lnTo>
                  <a:pt x="63713" y="27732"/>
                </a:lnTo>
                <a:lnTo>
                  <a:pt x="55487" y="16902"/>
                </a:lnTo>
                <a:lnTo>
                  <a:pt x="51088" y="12374"/>
                </a:lnTo>
                <a:lnTo>
                  <a:pt x="44517" y="10686"/>
                </a:lnTo>
                <a:lnTo>
                  <a:pt x="37034" y="5138"/>
                </a:lnTo>
                <a:lnTo>
                  <a:pt x="30275" y="4318"/>
                </a:lnTo>
                <a:lnTo>
                  <a:pt x="22752" y="4142"/>
                </a:lnTo>
                <a:lnTo>
                  <a:pt x="22311" y="4927"/>
                </a:lnTo>
                <a:lnTo>
                  <a:pt x="21822" y="7916"/>
                </a:lnTo>
                <a:lnTo>
                  <a:pt x="16598" y="17890"/>
                </a:lnTo>
                <a:lnTo>
                  <a:pt x="14377" y="52574"/>
                </a:lnTo>
                <a:lnTo>
                  <a:pt x="14289" y="83983"/>
                </a:lnTo>
                <a:lnTo>
                  <a:pt x="16405" y="89354"/>
                </a:lnTo>
                <a:lnTo>
                  <a:pt x="19197" y="94387"/>
                </a:lnTo>
                <a:lnTo>
                  <a:pt x="21563" y="101683"/>
                </a:lnTo>
                <a:lnTo>
                  <a:pt x="26144" y="108872"/>
                </a:lnTo>
                <a:lnTo>
                  <a:pt x="27494" y="113645"/>
                </a:lnTo>
                <a:lnTo>
                  <a:pt x="28648" y="115235"/>
                </a:lnTo>
                <a:lnTo>
                  <a:pt x="30211" y="116295"/>
                </a:lnTo>
                <a:lnTo>
                  <a:pt x="36203" y="117787"/>
                </a:lnTo>
                <a:lnTo>
                  <a:pt x="52416" y="118379"/>
                </a:lnTo>
                <a:lnTo>
                  <a:pt x="57162" y="116283"/>
                </a:lnTo>
                <a:lnTo>
                  <a:pt x="59539" y="114612"/>
                </a:lnTo>
                <a:lnTo>
                  <a:pt x="62180" y="110640"/>
                </a:lnTo>
                <a:lnTo>
                  <a:pt x="62885" y="108469"/>
                </a:lnTo>
                <a:lnTo>
                  <a:pt x="64941" y="107022"/>
                </a:lnTo>
                <a:lnTo>
                  <a:pt x="71459" y="105415"/>
                </a:lnTo>
                <a:lnTo>
                  <a:pt x="73834" y="103398"/>
                </a:lnTo>
                <a:lnTo>
                  <a:pt x="83073" y="84743"/>
                </a:lnTo>
                <a:lnTo>
                  <a:pt x="85704" y="49421"/>
                </a:lnTo>
                <a:lnTo>
                  <a:pt x="85714" y="44624"/>
                </a:lnTo>
                <a:lnTo>
                  <a:pt x="83604" y="39847"/>
                </a:lnTo>
                <a:lnTo>
                  <a:pt x="74333" y="27930"/>
                </a:lnTo>
                <a:lnTo>
                  <a:pt x="72724" y="23167"/>
                </a:lnTo>
                <a:lnTo>
                  <a:pt x="71501" y="21579"/>
                </a:lnTo>
                <a:lnTo>
                  <a:pt x="65399" y="18821"/>
                </a:lnTo>
                <a:lnTo>
                  <a:pt x="60828" y="18527"/>
                </a:lnTo>
                <a:lnTo>
                  <a:pt x="56668" y="20575"/>
                </a:lnTo>
                <a:lnTo>
                  <a:pt x="52173" y="23337"/>
                </a:lnTo>
                <a:lnTo>
                  <a:pt x="45180" y="25686"/>
                </a:lnTo>
                <a:lnTo>
                  <a:pt x="32342" y="36163"/>
                </a:lnTo>
                <a:lnTo>
                  <a:pt x="30249" y="40320"/>
                </a:lnTo>
                <a:lnTo>
                  <a:pt x="28795" y="52598"/>
                </a:lnTo>
                <a:lnTo>
                  <a:pt x="28578" y="84684"/>
                </a:lnTo>
                <a:lnTo>
                  <a:pt x="28575" y="106208"/>
                </a:lnTo>
                <a:lnTo>
                  <a:pt x="29369" y="107896"/>
                </a:lnTo>
                <a:lnTo>
                  <a:pt x="30691" y="109021"/>
                </a:lnTo>
                <a:lnTo>
                  <a:pt x="34278" y="111065"/>
                </a:lnTo>
                <a:lnTo>
                  <a:pt x="41575" y="117291"/>
                </a:lnTo>
                <a:lnTo>
                  <a:pt x="46273" y="118082"/>
                </a:lnTo>
                <a:lnTo>
                  <a:pt x="55829" y="118386"/>
                </a:lnTo>
                <a:lnTo>
                  <a:pt x="60550" y="114615"/>
                </a:lnTo>
                <a:lnTo>
                  <a:pt x="62630" y="110641"/>
                </a:lnTo>
                <a:lnTo>
                  <a:pt x="63184" y="108470"/>
                </a:lnTo>
                <a:lnTo>
                  <a:pt x="69801" y="96929"/>
                </a:lnTo>
                <a:lnTo>
                  <a:pt x="78437" y="61396"/>
                </a:lnTo>
                <a:lnTo>
                  <a:pt x="78572" y="44605"/>
                </a:lnTo>
                <a:lnTo>
                  <a:pt x="77782" y="43015"/>
                </a:lnTo>
                <a:lnTo>
                  <a:pt x="76461" y="41955"/>
                </a:lnTo>
                <a:lnTo>
                  <a:pt x="74786" y="41248"/>
                </a:lnTo>
                <a:lnTo>
                  <a:pt x="73669" y="39983"/>
                </a:lnTo>
                <a:lnTo>
                  <a:pt x="71731" y="33808"/>
                </a:lnTo>
                <a:lnTo>
                  <a:pt x="69451" y="33187"/>
                </a:lnTo>
                <a:lnTo>
                  <a:pt x="65313" y="32789"/>
                </a:lnTo>
                <a:lnTo>
                  <a:pt x="70534" y="38850"/>
                </a:lnTo>
                <a:lnTo>
                  <a:pt x="74962" y="43335"/>
                </a:lnTo>
                <a:lnTo>
                  <a:pt x="76972" y="47476"/>
                </a:lnTo>
                <a:lnTo>
                  <a:pt x="79163" y="58950"/>
                </a:lnTo>
                <a:lnTo>
                  <a:pt x="84193" y="68422"/>
                </a:lnTo>
                <a:lnTo>
                  <a:pt x="84704" y="70799"/>
                </a:lnTo>
                <a:lnTo>
                  <a:pt x="91786" y="85079"/>
                </a:lnTo>
                <a:lnTo>
                  <a:pt x="93448" y="94603"/>
                </a:lnTo>
                <a:lnTo>
                  <a:pt x="98480" y="104128"/>
                </a:lnTo>
                <a:lnTo>
                  <a:pt x="98991" y="106510"/>
                </a:lnTo>
                <a:lnTo>
                  <a:pt x="100125" y="108097"/>
                </a:lnTo>
                <a:lnTo>
                  <a:pt x="101675" y="109155"/>
                </a:lnTo>
                <a:lnTo>
                  <a:pt x="103502" y="109861"/>
                </a:lnTo>
                <a:lnTo>
                  <a:pt x="104720" y="111125"/>
                </a:lnTo>
                <a:lnTo>
                  <a:pt x="106073" y="114646"/>
                </a:lnTo>
                <a:lnTo>
                  <a:pt x="107228" y="115903"/>
                </a:lnTo>
                <a:lnTo>
                  <a:pt x="110628" y="117299"/>
                </a:lnTo>
                <a:lnTo>
                  <a:pt x="111852" y="118465"/>
                </a:lnTo>
                <a:lnTo>
                  <a:pt x="114300" y="1255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1439683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600199"/>
          </a:xfrm>
        </p:spPr>
        <p:txBody>
          <a:bodyPr anchor="t"/>
          <a:lstStyle/>
          <a:p>
            <a:r>
              <a:rPr lang="en-US" sz="2500" dirty="0" smtClean="0"/>
              <a:t>Paragraphs 6-8 </a:t>
            </a:r>
            <a:br>
              <a:rPr lang="en-US" sz="2500" dirty="0" smtClean="0"/>
            </a:br>
            <a:r>
              <a:rPr lang="en-US" sz="2500" dirty="0" smtClean="0"/>
              <a:t>Door partner read out loud.</a:t>
            </a:r>
            <a:br>
              <a:rPr lang="en-US" sz="2500" dirty="0" smtClean="0"/>
            </a:br>
            <a:r>
              <a:rPr lang="en-US" sz="2500" dirty="0"/>
              <a:t>Answer the questions in your notes</a:t>
            </a:r>
          </a:p>
        </p:txBody>
      </p:sp>
      <p:sp>
        <p:nvSpPr>
          <p:cNvPr id="3" name="Text Placeholder 2"/>
          <p:cNvSpPr>
            <a:spLocks noGrp="1"/>
          </p:cNvSpPr>
          <p:nvPr>
            <p:ph type="body" idx="1"/>
          </p:nvPr>
        </p:nvSpPr>
        <p:spPr>
          <a:xfrm>
            <a:off x="609600" y="1600200"/>
            <a:ext cx="7772400" cy="4419600"/>
          </a:xfrm>
        </p:spPr>
        <p:txBody>
          <a:bodyPr anchor="t"/>
          <a:lstStyle/>
          <a:p>
            <a:pPr marL="152400" indent="0">
              <a:buNone/>
            </a:pPr>
            <a:r>
              <a:rPr lang="en-US" sz="2000" dirty="0" smtClean="0"/>
              <a:t>Door partner: What is the purpose for these paragraphs?</a:t>
            </a:r>
          </a:p>
          <a:p>
            <a:pPr marL="152400" indent="0">
              <a:buNone/>
            </a:pPr>
            <a:endParaRPr lang="en-US" sz="2000" dirty="0"/>
          </a:p>
          <a:p>
            <a:pPr marL="152400" indent="0">
              <a:buNone/>
            </a:pPr>
            <a:r>
              <a:rPr lang="en-US" sz="2000" dirty="0"/>
              <a:t>Window </a:t>
            </a:r>
            <a:r>
              <a:rPr lang="en-US" sz="2000" dirty="0" smtClean="0"/>
              <a:t>partner: What does King outline here? </a:t>
            </a:r>
          </a:p>
          <a:p>
            <a:pPr marL="152400" indent="0">
              <a:buNone/>
            </a:pPr>
            <a:endParaRPr lang="en-US" sz="2000" dirty="0" smtClean="0"/>
          </a:p>
          <a:p>
            <a:pPr marL="152400" indent="0">
              <a:buNone/>
            </a:pPr>
            <a:r>
              <a:rPr lang="en-US" sz="2000" dirty="0" smtClean="0"/>
              <a:t>Together: Do these paragraphs rely on ethos, logos, and/or pathos? Why? </a:t>
            </a:r>
          </a:p>
          <a:p>
            <a:pPr marL="152400" indent="0">
              <a:buNone/>
            </a:pPr>
            <a:endParaRPr lang="en-US" sz="2000" dirty="0"/>
          </a:p>
          <a:p>
            <a:pPr marL="152400" indent="0">
              <a:buNone/>
            </a:pPr>
            <a:r>
              <a:rPr lang="en-US" sz="2000" dirty="0" smtClean="0"/>
              <a:t>(smudged line in para. 6)“Birmingham</a:t>
            </a:r>
            <a:r>
              <a:rPr lang="en-US" sz="2000" dirty="0"/>
              <a:t>. There can be no gainsaying of the fact that racial injustice engulfs this community</a:t>
            </a:r>
            <a:r>
              <a:rPr lang="en-US" sz="2000" dirty="0" smtClean="0"/>
              <a:t>.”</a:t>
            </a:r>
          </a:p>
          <a:p>
            <a:pPr marL="152400" indent="0">
              <a:buNone/>
            </a:pPr>
            <a:r>
              <a:rPr lang="en-US" sz="2000" dirty="0" smtClean="0"/>
              <a:t>(smudged line in para. 8) “</a:t>
            </a:r>
            <a:r>
              <a:rPr lang="en-US" sz="2000" dirty="0"/>
              <a:t>Christian Movement for Human Rights agreed to call a moratorium on any type of demonstrations. As the </a:t>
            </a:r>
            <a:r>
              <a:rPr lang="en-US" sz="2000" dirty="0" smtClean="0"/>
              <a:t>weeks”</a:t>
            </a:r>
            <a:endParaRPr lang="en-US" sz="2000" dirty="0"/>
          </a:p>
        </p:txBody>
      </p:sp>
      <p:grpSp>
        <p:nvGrpSpPr>
          <p:cNvPr id="14" name="SMARTInkShape-Group52"/>
          <p:cNvGrpSpPr/>
          <p:nvPr/>
        </p:nvGrpSpPr>
        <p:grpSpPr>
          <a:xfrm>
            <a:off x="4572000" y="2686145"/>
            <a:ext cx="721521" cy="213800"/>
            <a:chOff x="4572000" y="2686145"/>
            <a:chExt cx="721521" cy="213800"/>
          </a:xfrm>
        </p:grpSpPr>
        <p:sp>
          <p:nvSpPr>
            <p:cNvPr id="4" name="SMARTInkShape-81"/>
            <p:cNvSpPr/>
            <p:nvPr/>
          </p:nvSpPr>
          <p:spPr>
            <a:xfrm>
              <a:off x="5093495" y="2714625"/>
              <a:ext cx="1" cy="7145"/>
            </a:xfrm>
            <a:custGeom>
              <a:avLst/>
              <a:gdLst/>
              <a:ahLst/>
              <a:cxnLst/>
              <a:rect l="0" t="0" r="0" b="0"/>
              <a:pathLst>
                <a:path w="1" h="7145">
                  <a:moveTo>
                    <a:pt x="0" y="7144"/>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82"/>
            <p:cNvSpPr/>
            <p:nvPr/>
          </p:nvSpPr>
          <p:spPr>
            <a:xfrm>
              <a:off x="4622006" y="2686145"/>
              <a:ext cx="621508" cy="21337"/>
            </a:xfrm>
            <a:custGeom>
              <a:avLst/>
              <a:gdLst/>
              <a:ahLst/>
              <a:cxnLst/>
              <a:rect l="0" t="0" r="0" b="0"/>
              <a:pathLst>
                <a:path w="621508" h="21337">
                  <a:moveTo>
                    <a:pt x="0" y="14193"/>
                  </a:moveTo>
                  <a:lnTo>
                    <a:pt x="29761" y="14193"/>
                  </a:lnTo>
                  <a:lnTo>
                    <a:pt x="62882" y="14193"/>
                  </a:lnTo>
                  <a:lnTo>
                    <a:pt x="89540" y="12076"/>
                  </a:lnTo>
                  <a:lnTo>
                    <a:pt x="118341" y="8538"/>
                  </a:lnTo>
                  <a:lnTo>
                    <a:pt x="149406" y="3551"/>
                  </a:lnTo>
                  <a:lnTo>
                    <a:pt x="180003" y="385"/>
                  </a:lnTo>
                  <a:lnTo>
                    <a:pt x="211240" y="0"/>
                  </a:lnTo>
                  <a:lnTo>
                    <a:pt x="242281" y="717"/>
                  </a:lnTo>
                  <a:lnTo>
                    <a:pt x="273460" y="5563"/>
                  </a:lnTo>
                  <a:lnTo>
                    <a:pt x="306165" y="6755"/>
                  </a:lnTo>
                  <a:lnTo>
                    <a:pt x="335556" y="7784"/>
                  </a:lnTo>
                  <a:lnTo>
                    <a:pt x="366409" y="12692"/>
                  </a:lnTo>
                  <a:lnTo>
                    <a:pt x="401617" y="13995"/>
                  </a:lnTo>
                  <a:lnTo>
                    <a:pt x="435975" y="14167"/>
                  </a:lnTo>
                  <a:lnTo>
                    <a:pt x="468707" y="14190"/>
                  </a:lnTo>
                  <a:lnTo>
                    <a:pt x="503797" y="14193"/>
                  </a:lnTo>
                  <a:lnTo>
                    <a:pt x="537102" y="14193"/>
                  </a:lnTo>
                  <a:lnTo>
                    <a:pt x="571806" y="14193"/>
                  </a:lnTo>
                  <a:lnTo>
                    <a:pt x="594914" y="14193"/>
                  </a:lnTo>
                  <a:lnTo>
                    <a:pt x="599897" y="16309"/>
                  </a:lnTo>
                  <a:lnTo>
                    <a:pt x="604759" y="19102"/>
                  </a:lnTo>
                  <a:lnTo>
                    <a:pt x="614347" y="20895"/>
                  </a:lnTo>
                  <a:lnTo>
                    <a:pt x="621507" y="2133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83"/>
            <p:cNvSpPr/>
            <p:nvPr/>
          </p:nvSpPr>
          <p:spPr>
            <a:xfrm>
              <a:off x="4729163" y="2750344"/>
              <a:ext cx="107157" cy="64295"/>
            </a:xfrm>
            <a:custGeom>
              <a:avLst/>
              <a:gdLst/>
              <a:ahLst/>
              <a:cxnLst/>
              <a:rect l="0" t="0" r="0" b="0"/>
              <a:pathLst>
                <a:path w="107157" h="64295">
                  <a:moveTo>
                    <a:pt x="0" y="0"/>
                  </a:moveTo>
                  <a:lnTo>
                    <a:pt x="0" y="6151"/>
                  </a:lnTo>
                  <a:lnTo>
                    <a:pt x="16792" y="23910"/>
                  </a:lnTo>
                  <a:lnTo>
                    <a:pt x="40620" y="39693"/>
                  </a:lnTo>
                  <a:lnTo>
                    <a:pt x="55531" y="44353"/>
                  </a:lnTo>
                  <a:lnTo>
                    <a:pt x="73752" y="54171"/>
                  </a:lnTo>
                  <a:lnTo>
                    <a:pt x="82618" y="57061"/>
                  </a:lnTo>
                  <a:lnTo>
                    <a:pt x="90272" y="61798"/>
                  </a:lnTo>
                  <a:lnTo>
                    <a:pt x="97567" y="63554"/>
                  </a:lnTo>
                  <a:lnTo>
                    <a:pt x="107156" y="642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84"/>
            <p:cNvSpPr/>
            <p:nvPr/>
          </p:nvSpPr>
          <p:spPr>
            <a:xfrm>
              <a:off x="4572000" y="2721797"/>
              <a:ext cx="135732" cy="121417"/>
            </a:xfrm>
            <a:custGeom>
              <a:avLst/>
              <a:gdLst/>
              <a:ahLst/>
              <a:cxnLst/>
              <a:rect l="0" t="0" r="0" b="0"/>
              <a:pathLst>
                <a:path w="135732" h="121417">
                  <a:moveTo>
                    <a:pt x="0" y="49978"/>
                  </a:moveTo>
                  <a:lnTo>
                    <a:pt x="16793" y="49978"/>
                  </a:lnTo>
                  <a:lnTo>
                    <a:pt x="51103" y="43128"/>
                  </a:lnTo>
                  <a:lnTo>
                    <a:pt x="76505" y="32917"/>
                  </a:lnTo>
                  <a:lnTo>
                    <a:pt x="92282" y="23468"/>
                  </a:lnTo>
                  <a:lnTo>
                    <a:pt x="97370" y="21527"/>
                  </a:lnTo>
                  <a:lnTo>
                    <a:pt x="112878" y="8439"/>
                  </a:lnTo>
                  <a:lnTo>
                    <a:pt x="113668" y="5587"/>
                  </a:lnTo>
                  <a:lnTo>
                    <a:pt x="113879" y="3715"/>
                  </a:lnTo>
                  <a:lnTo>
                    <a:pt x="113225" y="2467"/>
                  </a:lnTo>
                  <a:lnTo>
                    <a:pt x="111996" y="1635"/>
                  </a:lnTo>
                  <a:lnTo>
                    <a:pt x="106474" y="465"/>
                  </a:lnTo>
                  <a:lnTo>
                    <a:pt x="90447" y="0"/>
                  </a:lnTo>
                  <a:lnTo>
                    <a:pt x="55149" y="7249"/>
                  </a:lnTo>
                  <a:lnTo>
                    <a:pt x="21453" y="21550"/>
                  </a:lnTo>
                  <a:lnTo>
                    <a:pt x="12710" y="27025"/>
                  </a:lnTo>
                  <a:lnTo>
                    <a:pt x="4119" y="38238"/>
                  </a:lnTo>
                  <a:lnTo>
                    <a:pt x="1220" y="46940"/>
                  </a:lnTo>
                  <a:lnTo>
                    <a:pt x="48" y="72772"/>
                  </a:lnTo>
                  <a:lnTo>
                    <a:pt x="2138" y="78100"/>
                  </a:lnTo>
                  <a:lnTo>
                    <a:pt x="16794" y="95195"/>
                  </a:lnTo>
                  <a:lnTo>
                    <a:pt x="27642" y="102358"/>
                  </a:lnTo>
                  <a:lnTo>
                    <a:pt x="62233" y="112596"/>
                  </a:lnTo>
                  <a:lnTo>
                    <a:pt x="96936" y="117966"/>
                  </a:lnTo>
                  <a:lnTo>
                    <a:pt x="115698" y="120961"/>
                  </a:lnTo>
                  <a:lnTo>
                    <a:pt x="135731" y="1214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85"/>
            <p:cNvSpPr/>
            <p:nvPr/>
          </p:nvSpPr>
          <p:spPr>
            <a:xfrm>
              <a:off x="5157788" y="2793206"/>
              <a:ext cx="7143" cy="64295"/>
            </a:xfrm>
            <a:custGeom>
              <a:avLst/>
              <a:gdLst/>
              <a:ahLst/>
              <a:cxnLst/>
              <a:rect l="0" t="0" r="0" b="0"/>
              <a:pathLst>
                <a:path w="7143" h="64295">
                  <a:moveTo>
                    <a:pt x="0" y="0"/>
                  </a:moveTo>
                  <a:lnTo>
                    <a:pt x="0" y="34778"/>
                  </a:lnTo>
                  <a:lnTo>
                    <a:pt x="2116" y="41386"/>
                  </a:lnTo>
                  <a:lnTo>
                    <a:pt x="4909" y="46969"/>
                  </a:lnTo>
                  <a:lnTo>
                    <a:pt x="7142" y="642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86"/>
            <p:cNvSpPr/>
            <p:nvPr/>
          </p:nvSpPr>
          <p:spPr>
            <a:xfrm>
              <a:off x="5193505" y="2786099"/>
              <a:ext cx="100016" cy="78546"/>
            </a:xfrm>
            <a:custGeom>
              <a:avLst/>
              <a:gdLst/>
              <a:ahLst/>
              <a:cxnLst/>
              <a:rect l="0" t="0" r="0" b="0"/>
              <a:pathLst>
                <a:path w="100016" h="78546">
                  <a:moveTo>
                    <a:pt x="0" y="28539"/>
                  </a:moveTo>
                  <a:lnTo>
                    <a:pt x="6152" y="34689"/>
                  </a:lnTo>
                  <a:lnTo>
                    <a:pt x="7743" y="41189"/>
                  </a:lnTo>
                  <a:lnTo>
                    <a:pt x="11997" y="47809"/>
                  </a:lnTo>
                  <a:lnTo>
                    <a:pt x="13987" y="55731"/>
                  </a:lnTo>
                  <a:lnTo>
                    <a:pt x="14281" y="63927"/>
                  </a:lnTo>
                  <a:lnTo>
                    <a:pt x="14290" y="47255"/>
                  </a:lnTo>
                  <a:lnTo>
                    <a:pt x="16406" y="42678"/>
                  </a:lnTo>
                  <a:lnTo>
                    <a:pt x="19199" y="37998"/>
                  </a:lnTo>
                  <a:lnTo>
                    <a:pt x="20991" y="28525"/>
                  </a:lnTo>
                  <a:lnTo>
                    <a:pt x="21138" y="26149"/>
                  </a:lnTo>
                  <a:lnTo>
                    <a:pt x="23418" y="21391"/>
                  </a:lnTo>
                  <a:lnTo>
                    <a:pt x="38218" y="4726"/>
                  </a:lnTo>
                  <a:lnTo>
                    <a:pt x="45032" y="2080"/>
                  </a:lnTo>
                  <a:lnTo>
                    <a:pt x="73734" y="0"/>
                  </a:lnTo>
                  <a:lnTo>
                    <a:pt x="78544" y="2097"/>
                  </a:lnTo>
                  <a:lnTo>
                    <a:pt x="91457" y="12965"/>
                  </a:lnTo>
                  <a:lnTo>
                    <a:pt x="92834" y="37860"/>
                  </a:lnTo>
                  <a:lnTo>
                    <a:pt x="93657" y="52458"/>
                  </a:lnTo>
                  <a:lnTo>
                    <a:pt x="99020" y="66339"/>
                  </a:lnTo>
                  <a:lnTo>
                    <a:pt x="100015" y="785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87"/>
            <p:cNvSpPr/>
            <p:nvPr/>
          </p:nvSpPr>
          <p:spPr>
            <a:xfrm>
              <a:off x="5000636" y="2786090"/>
              <a:ext cx="100003" cy="71411"/>
            </a:xfrm>
            <a:custGeom>
              <a:avLst/>
              <a:gdLst/>
              <a:ahLst/>
              <a:cxnLst/>
              <a:rect l="0" t="0" r="0" b="0"/>
              <a:pathLst>
                <a:path w="100003" h="71411">
                  <a:moveTo>
                    <a:pt x="42852" y="14260"/>
                  </a:moveTo>
                  <a:lnTo>
                    <a:pt x="42852" y="1053"/>
                  </a:lnTo>
                  <a:lnTo>
                    <a:pt x="42058" y="693"/>
                  </a:lnTo>
                  <a:lnTo>
                    <a:pt x="26059" y="0"/>
                  </a:lnTo>
                  <a:lnTo>
                    <a:pt x="21365" y="2102"/>
                  </a:lnTo>
                  <a:lnTo>
                    <a:pt x="4748" y="16766"/>
                  </a:lnTo>
                  <a:lnTo>
                    <a:pt x="2104" y="21459"/>
                  </a:lnTo>
                  <a:lnTo>
                    <a:pt x="267" y="28408"/>
                  </a:lnTo>
                  <a:lnTo>
                    <a:pt x="0" y="41511"/>
                  </a:lnTo>
                  <a:lnTo>
                    <a:pt x="7577" y="42443"/>
                  </a:lnTo>
                  <a:lnTo>
                    <a:pt x="37046" y="42825"/>
                  </a:lnTo>
                  <a:lnTo>
                    <a:pt x="48715" y="39039"/>
                  </a:lnTo>
                  <a:lnTo>
                    <a:pt x="61178" y="30649"/>
                  </a:lnTo>
                  <a:lnTo>
                    <a:pt x="69920" y="22778"/>
                  </a:lnTo>
                  <a:lnTo>
                    <a:pt x="70758" y="19898"/>
                  </a:lnTo>
                  <a:lnTo>
                    <a:pt x="71415" y="14358"/>
                  </a:lnTo>
                  <a:lnTo>
                    <a:pt x="71427" y="31261"/>
                  </a:lnTo>
                  <a:lnTo>
                    <a:pt x="73543" y="35839"/>
                  </a:lnTo>
                  <a:lnTo>
                    <a:pt x="76336" y="40519"/>
                  </a:lnTo>
                  <a:lnTo>
                    <a:pt x="78702" y="47617"/>
                  </a:lnTo>
                  <a:lnTo>
                    <a:pt x="90888" y="64267"/>
                  </a:lnTo>
                  <a:lnTo>
                    <a:pt x="91545" y="66648"/>
                  </a:lnTo>
                  <a:lnTo>
                    <a:pt x="92776" y="68235"/>
                  </a:lnTo>
                  <a:lnTo>
                    <a:pt x="100002" y="7141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88"/>
            <p:cNvSpPr/>
            <p:nvPr/>
          </p:nvSpPr>
          <p:spPr>
            <a:xfrm>
              <a:off x="4929188" y="2728913"/>
              <a:ext cx="28576" cy="100013"/>
            </a:xfrm>
            <a:custGeom>
              <a:avLst/>
              <a:gdLst/>
              <a:ahLst/>
              <a:cxnLst/>
              <a:rect l="0" t="0" r="0" b="0"/>
              <a:pathLst>
                <a:path w="28576" h="100013">
                  <a:moveTo>
                    <a:pt x="28575" y="0"/>
                  </a:moveTo>
                  <a:lnTo>
                    <a:pt x="24782" y="3792"/>
                  </a:lnTo>
                  <a:lnTo>
                    <a:pt x="22920" y="7770"/>
                  </a:lnTo>
                  <a:lnTo>
                    <a:pt x="17726" y="27641"/>
                  </a:lnTo>
                  <a:lnTo>
                    <a:pt x="6969" y="42426"/>
                  </a:lnTo>
                  <a:lnTo>
                    <a:pt x="4647" y="44952"/>
                  </a:lnTo>
                  <a:lnTo>
                    <a:pt x="2064" y="51993"/>
                  </a:lnTo>
                  <a:lnTo>
                    <a:pt x="24" y="84078"/>
                  </a:lnTo>
                  <a:lnTo>
                    <a:pt x="0" y="1000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89"/>
            <p:cNvSpPr/>
            <p:nvPr/>
          </p:nvSpPr>
          <p:spPr>
            <a:xfrm>
              <a:off x="4807744" y="2746509"/>
              <a:ext cx="105764" cy="153436"/>
            </a:xfrm>
            <a:custGeom>
              <a:avLst/>
              <a:gdLst/>
              <a:ahLst/>
              <a:cxnLst/>
              <a:rect l="0" t="0" r="0" b="0"/>
              <a:pathLst>
                <a:path w="105764" h="153436">
                  <a:moveTo>
                    <a:pt x="0" y="60985"/>
                  </a:moveTo>
                  <a:lnTo>
                    <a:pt x="0" y="64777"/>
                  </a:lnTo>
                  <a:lnTo>
                    <a:pt x="2116" y="68756"/>
                  </a:lnTo>
                  <a:lnTo>
                    <a:pt x="3792" y="70928"/>
                  </a:lnTo>
                  <a:lnTo>
                    <a:pt x="5654" y="77575"/>
                  </a:lnTo>
                  <a:lnTo>
                    <a:pt x="7275" y="85027"/>
                  </a:lnTo>
                  <a:lnTo>
                    <a:pt x="11857" y="94478"/>
                  </a:lnTo>
                  <a:lnTo>
                    <a:pt x="14268" y="129978"/>
                  </a:lnTo>
                  <a:lnTo>
                    <a:pt x="14287" y="153435"/>
                  </a:lnTo>
                  <a:lnTo>
                    <a:pt x="18079" y="118624"/>
                  </a:lnTo>
                  <a:lnTo>
                    <a:pt x="21137" y="85258"/>
                  </a:lnTo>
                  <a:lnTo>
                    <a:pt x="21414" y="51487"/>
                  </a:lnTo>
                  <a:lnTo>
                    <a:pt x="21430" y="23304"/>
                  </a:lnTo>
                  <a:lnTo>
                    <a:pt x="23547" y="18309"/>
                  </a:lnTo>
                  <a:lnTo>
                    <a:pt x="26340" y="13443"/>
                  </a:lnTo>
                  <a:lnTo>
                    <a:pt x="27581" y="8634"/>
                  </a:lnTo>
                  <a:lnTo>
                    <a:pt x="28707" y="7034"/>
                  </a:lnTo>
                  <a:lnTo>
                    <a:pt x="30250" y="5968"/>
                  </a:lnTo>
                  <a:lnTo>
                    <a:pt x="34082" y="3989"/>
                  </a:lnTo>
                  <a:lnTo>
                    <a:pt x="38431" y="464"/>
                  </a:lnTo>
                  <a:lnTo>
                    <a:pt x="41496" y="0"/>
                  </a:lnTo>
                  <a:lnTo>
                    <a:pt x="58567" y="3173"/>
                  </a:lnTo>
                  <a:lnTo>
                    <a:pt x="63865" y="5657"/>
                  </a:lnTo>
                  <a:lnTo>
                    <a:pt x="80259" y="15981"/>
                  </a:lnTo>
                  <a:lnTo>
                    <a:pt x="104021" y="44318"/>
                  </a:lnTo>
                  <a:lnTo>
                    <a:pt x="105763" y="49079"/>
                  </a:lnTo>
                  <a:lnTo>
                    <a:pt x="105434" y="51460"/>
                  </a:lnTo>
                  <a:lnTo>
                    <a:pt x="102951" y="56223"/>
                  </a:lnTo>
                  <a:lnTo>
                    <a:pt x="90328" y="70510"/>
                  </a:lnTo>
                  <a:lnTo>
                    <a:pt x="71112" y="79241"/>
                  </a:lnTo>
                  <a:lnTo>
                    <a:pt x="52777" y="82137"/>
                  </a:lnTo>
                  <a:lnTo>
                    <a:pt x="42862" y="824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90"/>
            <p:cNvSpPr/>
            <p:nvPr/>
          </p:nvSpPr>
          <p:spPr>
            <a:xfrm>
              <a:off x="4686300" y="2757488"/>
              <a:ext cx="142876" cy="100013"/>
            </a:xfrm>
            <a:custGeom>
              <a:avLst/>
              <a:gdLst/>
              <a:ahLst/>
              <a:cxnLst/>
              <a:rect l="0" t="0" r="0" b="0"/>
              <a:pathLst>
                <a:path w="142876" h="100013">
                  <a:moveTo>
                    <a:pt x="142875" y="0"/>
                  </a:moveTo>
                  <a:lnTo>
                    <a:pt x="126082" y="0"/>
                  </a:lnTo>
                  <a:lnTo>
                    <a:pt x="115234" y="3792"/>
                  </a:lnTo>
                  <a:lnTo>
                    <a:pt x="102255" y="12978"/>
                  </a:lnTo>
                  <a:lnTo>
                    <a:pt x="66756" y="40292"/>
                  </a:lnTo>
                  <a:lnTo>
                    <a:pt x="54881" y="48362"/>
                  </a:lnTo>
                  <a:lnTo>
                    <a:pt x="41238" y="62793"/>
                  </a:lnTo>
                  <a:lnTo>
                    <a:pt x="27284" y="73522"/>
                  </a:lnTo>
                  <a:lnTo>
                    <a:pt x="16884" y="87401"/>
                  </a:lnTo>
                  <a:lnTo>
                    <a:pt x="10382" y="92042"/>
                  </a:lnTo>
                  <a:lnTo>
                    <a:pt x="8583" y="95941"/>
                  </a:lnTo>
                  <a:lnTo>
                    <a:pt x="7310" y="97298"/>
                  </a:lnTo>
                  <a:lnTo>
                    <a:pt x="0" y="1000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15074691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NewsPrint">
  <a:themeElements>
    <a:clrScheme name="NewsPrint">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1731</TotalTime>
  <Words>1269</Words>
  <Application>Microsoft Office PowerPoint</Application>
  <PresentationFormat>On-screen Show (4:3)</PresentationFormat>
  <Paragraphs>156</Paragraphs>
  <Slides>22</Slides>
  <Notes>7</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1_NewsPrint</vt:lpstr>
      <vt:lpstr>Write this in your notebook. Currently, the RESPECT campaign is occurring. It used to be called “Spread the Word to End the Word.” It calls for tolerance and acceptance of those who are developmentally different.  What rhetorical device does this campaign seem to rely on the most? What’s your evidence? If you aren’t sure about the campaign, listen to the announcements or talk to your partner. </vt:lpstr>
      <vt:lpstr>Reading Goals</vt:lpstr>
      <vt:lpstr>Getting Started. Window partner: read paragraph 1 out loud.   Answer the questions in your notes. </vt:lpstr>
      <vt:lpstr>Going on… paragraph 2 Door partner: Read paragraph 2 out loud. Answer the questions in your notes</vt:lpstr>
      <vt:lpstr>Moving Forward: Window partner read paragraph 3 out loud: Answer the questions in your notes</vt:lpstr>
      <vt:lpstr>Next! Paragraph 4: Door partner read out loud. Answer the questions in your notes</vt:lpstr>
      <vt:lpstr>Oh snap! Paragraph 5 Window partner read out loud. Answer the questions in your notes</vt:lpstr>
      <vt:lpstr>PowerPoint Presentation</vt:lpstr>
      <vt:lpstr>Paragraphs 6-8  Door partner read out loud. Answer the questions in your notes</vt:lpstr>
      <vt:lpstr>Paragraphs 9-10   Window partner read out loud. Answer the questions in your notes</vt:lpstr>
      <vt:lpstr>Paragraph 11    Door partner read out loud. Answer the questions in your notes</vt:lpstr>
      <vt:lpstr>Paragraphs 12-13 Window partner read out loud. Answer the questions in your notes</vt:lpstr>
      <vt:lpstr>PowerPoint Presentation</vt:lpstr>
      <vt:lpstr>PowerPoint Presentation</vt:lpstr>
      <vt:lpstr>PowerPoint Presentation</vt:lpstr>
      <vt:lpstr>PowerPoint Presentation</vt:lpstr>
      <vt:lpstr>Section 2 – 5 of “Letter from Birmingham”   Continue reading, switching paragraphs. Complete the reading guide questions: IN YOUR NOTES – don’t write on my class copy of the questions.    When we are finished, we will be having a class discussion of King’s letter. You will be prepared by reading the speech and answering the study guide questions. </vt:lpstr>
      <vt:lpstr>PowerPoint Presentation</vt:lpstr>
      <vt:lpstr>PowerPoint Presentation</vt:lpstr>
      <vt:lpstr>PowerPoint Presentation</vt:lpstr>
      <vt:lpstr>Discussion: </vt:lpstr>
      <vt:lpstr>Answer the lesson question if you finish reading everything and completing the 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Write this in your notebook. Currently, the RESPECT campaign is occurring. It used to be called “Spread the Word to End the Word.” It calls for tolerance and acceptance of those who are developmentally different.  What rhetorical device does this campaign seem to rely on the most? What’s your evidence? If you aren’t sure about the campaign, listen to the announcements or talk to your partner.</dc:title>
  <dc:creator>Windows User</dc:creator>
  <cp:lastModifiedBy>Windows User</cp:lastModifiedBy>
  <cp:revision>51</cp:revision>
  <dcterms:created xsi:type="dcterms:W3CDTF">2015-02-23T18:38:39Z</dcterms:created>
  <dcterms:modified xsi:type="dcterms:W3CDTF">2015-03-09T18:14:11Z</dcterms:modified>
</cp:coreProperties>
</file>