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notesSlides/notesSlide3.xml" ContentType="application/vnd.openxmlformats-officedocument.presentationml.notesSlide+xml"/>
  <Override PartName="/ppt/ink/ink6.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0" r:id="rId2"/>
    <p:sldId id="257" r:id="rId3"/>
    <p:sldId id="261" r:id="rId4"/>
    <p:sldId id="263" r:id="rId5"/>
    <p:sldId id="264" r:id="rId6"/>
    <p:sldId id="262" r:id="rId7"/>
    <p:sldId id="265" r:id="rId8"/>
    <p:sldId id="272" r:id="rId9"/>
    <p:sldId id="266" r:id="rId10"/>
    <p:sldId id="267" r:id="rId11"/>
    <p:sldId id="268" r:id="rId12"/>
    <p:sldId id="269" r:id="rId13"/>
    <p:sldId id="270" r:id="rId14"/>
    <p:sldId id="273" r:id="rId15"/>
    <p:sldId id="274" r:id="rId16"/>
    <p:sldId id="276" r:id="rId17"/>
    <p:sldId id="258"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6:26:44.66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B44F9A7-26AF-41E8-A25E-BBA7CD2ADDBA}" emma:medium="tactile" emma:mode="ink">
          <msink:context xmlns:msink="http://schemas.microsoft.com/ink/2010/main" type="writingRegion" rotatedBoundingBox="692,6414 1821,6414 1821,8133 692,8133"/>
        </emma:interpretation>
      </emma:emma>
    </inkml:annotationXML>
    <inkml:traceGroup>
      <inkml:annotationXML>
        <emma:emma xmlns:emma="http://www.w3.org/2003/04/emma" version="1.0">
          <emma:interpretation id="{4777E214-D8A6-4E66-95B6-FB58FCB10E11}" emma:medium="tactile" emma:mode="ink">
            <msink:context xmlns:msink="http://schemas.microsoft.com/ink/2010/main" type="paragraph" rotatedBoundingBox="692,6414 1821,6414 1821,8133 692,8133" alignmentLevel="1"/>
          </emma:interpretation>
        </emma:emma>
      </inkml:annotationXML>
      <inkml:traceGroup>
        <inkml:annotationXML>
          <emma:emma xmlns:emma="http://www.w3.org/2003/04/emma" version="1.0">
            <emma:interpretation id="{CB39041A-3C6D-46F8-9BB8-987FEFC82875}" emma:medium="tactile" emma:mode="ink">
              <msink:context xmlns:msink="http://schemas.microsoft.com/ink/2010/main" type="line" rotatedBoundingBox="692,6414 1821,6414 1821,8133 692,8133"/>
            </emma:interpretation>
          </emma:emma>
        </inkml:annotationXML>
        <inkml:traceGroup>
          <inkml:annotationXML>
            <emma:emma xmlns:emma="http://www.w3.org/2003/04/emma" version="1.0">
              <emma:interpretation id="{098FC523-B59C-49B2-91B2-54B24FCBD4D2}" emma:medium="tactile" emma:mode="ink">
                <msink:context xmlns:msink="http://schemas.microsoft.com/ink/2010/main" type="inkWord" rotatedBoundingBox="692,6414 1821,6414 1821,8133 692,8133"/>
              </emma:interpretation>
              <emma:one-of disjunction-type="recognition" id="oneOf0">
                <emma:interpretation id="interp0" emma:lang="en-US" emma:confidence="0">
                  <emma:literal>Pl</emma:literal>
                </emma:interpretation>
                <emma:interpretation id="interp1" emma:lang="en-US" emma:confidence="0">
                  <emma:literal>PI</emma:literal>
                </emma:interpretation>
                <emma:interpretation id="interp2" emma:lang="en-US" emma:confidence="0">
                  <emma:literal>Ph</emma:literal>
                </emma:interpretation>
                <emma:interpretation id="interp3" emma:lang="en-US" emma:confidence="0">
                  <emma:literal>P/</emma:literal>
                </emma:interpretation>
                <emma:interpretation id="interp4" emma:lang="en-US" emma:confidence="0">
                  <emma:literal>Pi</emma:literal>
                </emma:interpretation>
              </emma:one-of>
            </emma:emma>
          </inkml:annotationXML>
          <inkml:trace contextRef="#ctx0" brushRef="#br0">0 172 512,'26'-25'0,"-26"-2"0,26 2 0,25-26 0,0 26 0,52-1 0,-26 52 0,25-1 0,1 26 0,-26 1 0,0 25 0,0 0 0,-52 0 0,1 25 0,-26-25 0,-26 0 0,-25 0 0,0 0 0,-26-25 0,0-27 0,1 1 0,-2 0 0,27-26 0,25 0 0</inkml:trace>
          <inkml:trace contextRef="#ctx0" brushRef="#br0" timeOffset="-331.0329">359 249 512,'0'26'0,"0"0"0,26 26 0,-26 50 0,25 0 0,-25 27 0,26-1 0,-26 27 0,27-2 0,-2-25 0,-25 0 0,0 1 0,26-52 0,-1 0 0,-25-53 0,26 3 0,-26-27 0,0 0 0</inkml:trace>
          <inkml:trace contextRef="#ctx0" brushRef="#br0" timeOffset="297.0297">1001 95 512,'0'25'0,"0"2"0,26 50 0,-26 25 0,25 27 0,-25-1 0,0 0 0,26 26 0,-26-26 0,26-25 0,-26 25 0,25-25 0,-25-52 0,0 1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8:49:52.87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0D47FC2-18BD-4629-8163-8D5A24FF9671}" emma:medium="tactile" emma:mode="ink">
          <msink:context xmlns:msink="http://schemas.microsoft.com/ink/2010/main" type="writingRegion" rotatedBoundingBox="3030,11711 14226,11762 14208,15573 3012,15522"/>
        </emma:interpretation>
      </emma:emma>
    </inkml:annotationXML>
    <inkml:traceGroup>
      <inkml:annotationXML>
        <emma:emma xmlns:emma="http://www.w3.org/2003/04/emma" version="1.0">
          <emma:interpretation id="{02B8587C-141B-4273-8FCE-E9C92DF89F6C}" emma:medium="tactile" emma:mode="ink">
            <msink:context xmlns:msink="http://schemas.microsoft.com/ink/2010/main" type="paragraph" rotatedBoundingBox="3030,11711 12240,11753 12232,13615 3021,13573" alignmentLevel="1"/>
          </emma:interpretation>
        </emma:emma>
      </inkml:annotationXML>
      <inkml:traceGroup>
        <inkml:annotationXML>
          <emma:emma xmlns:emma="http://www.w3.org/2003/04/emma" version="1.0">
            <emma:interpretation id="{A3C5A592-882A-4F43-9E99-3E662E72A69F}" emma:medium="tactile" emma:mode="ink">
              <msink:context xmlns:msink="http://schemas.microsoft.com/ink/2010/main" type="line" rotatedBoundingBox="3030,11711 12240,11753 12232,13615 3021,13573"/>
            </emma:interpretation>
          </emma:emma>
        </inkml:annotationXML>
        <inkml:traceGroup>
          <inkml:annotationXML>
            <emma:emma xmlns:emma="http://www.w3.org/2003/04/emma" version="1.0">
              <emma:interpretation id="{2D394616-5148-4128-9446-D2647A88B66C}" emma:medium="tactile" emma:mode="ink">
                <msink:context xmlns:msink="http://schemas.microsoft.com/ink/2010/main" type="inkWord" rotatedBoundingBox="3030,11711 12240,11753 12232,13615 3021,13573"/>
              </emma:interpretation>
              <emma:one-of disjunction-type="recognition" id="oneOf0">
                <emma:interpretation id="interp0" emma:lang="en-US" emma:confidence="0">
                  <emma:literal>counterargument</emma:literal>
                </emma:interpretation>
                <emma:interpretation id="interp1" emma:lang="en-US" emma:confidence="0">
                  <emma:literal>Counterargument</emma:literal>
                </emma:interpretation>
                <emma:interpretation id="interp2" emma:lang="en-US" emma:confidence="0">
                  <emma:literal>counterarguments</emma:literal>
                </emma:interpretation>
                <emma:interpretation id="interp3" emma:lang="en-US" emma:confidence="0">
                  <emma:literal>Counterarguments</emma:literal>
                </emma:interpretation>
                <emma:interpretation id="interp4" emma:lang="en-US" emma:confidence="0">
                  <emma:literal>counteragent</emma:literal>
                </emma:interpretation>
              </emma:one-of>
            </emma:emma>
          </inkml:annotationXML>
          <inkml:trace contextRef="#ctx0" brushRef="#br0">722 51 512,'0'-26'0,"-25"26"0,-1 0 0,-51-25 0,26 50 0,-26-25 0,0 26 0,0 25 0,0 0 0,0 27 0,0-2 0,52 1 0,-27 26 0,52 0 0,0-26 0,26 25 0,25-24 0,0-2 0,26-24 0,-26-1 0,26-26 0,-50-25 0</inkml:trace>
          <inkml:trace contextRef="#ctx0" brushRef="#br0" timeOffset="643.0643">1235 333 512,'0'0'0,"0"0"0,-25 0 0,25 0 0,-26 26 0,-25 51 0,25-26 0,-25 25 0,0 2 0,25-1 0,1 0 0,25 0 0,0-26 0,25-25 0,26 0 0,1-26 0,-1-26 0,26 0 0,-25-25 0,-1-26 0,0 0 0,-25 0 0,-26-26 0,0 1 0,0 25 0,-26-1 0,1 2 0,-1 24 0,0 1 0,1 26 0,-2-1 0,54 26 0,-27 0 0,25 26 0,1 25 0,25 0 0,-25 26 0,51 0 0,-52 0 0,1 0 0,25 26 0,0-26 0,-25 0 0,-1 0 0,28-26 0,-28-26 0,26 1 0,1-52 0,-1 1 0,0 0 0,-25-53 0,25 1 0,-26 0 0,-25 0 0,0 0 0,0 0 0,0 26 0,0 25 0</inkml:trace>
          <inkml:trace contextRef="#ctx0" brushRef="#br0" timeOffset="1063.1063">2160 847 512,'0'25'0,"25"0"0,-25 1 0,0 26 0,26-52 0,-26 0 0,0-26 0,0 0 0,-26-25 0,26-26 0,0 0 0,0 0 0,0-1 0,26 28 0,0-27 0,-1 25 0,1 27 0,25-1 0,-25 0 0,-1 52 0,26 0 0,-25 25 0,25 0 0,-25 1 0,-1 25 0,-25 0 0,0 0 0,27-26 0,-27 26 0,0-26 0,0 1 0,0-27 0,0-25 0,0 26 0,0-26 0</inkml:trace>
          <inkml:trace contextRef="#ctx0" brushRef="#br0" timeOffset="2295.2295">2518 384 512,'0'0'0,"26"26"0,26-26 0,-1 0 0,52 0 0,25 0 0,-26 0 0,27 0 0,-27 0 0,1 0 0,-1-26 0,-51 1 0,2-27 0,-53 26 0,25 1 0,-50 0 0,-1-1 0,-1 26 0,-24 0 0,0 51 0,0-26 0,25 53 0,26-27 0,-25 26 0,50-1 0,1 2 0,-1-1 0,52 0 0,-26-25 0,2-27 0,-2 0 0,0-25 0,-25 0 0,-1-25 0,1-26 0,-1-1 0,-25 1 0,26-26 0,-26 26 0,26-1 0,-1 1 0,26 25 0,1 1 0,25-1 0,0 0 0,25 52 0,26-26 0,-51 26 0,27-1 0,-28-25 0,-50 0 0,25 26 0,-51-26 0,0 0 0,-25 26 0,-27-1 0,1 27 0,-26-27 0,25 1 0,1 25 0,25 1 0,26-27 0,0 27 0,26-26 0,0-26 0,51 0 0,0 0 0,0-26 0,0-26 0,-26 1 0,0 25 0,-25-25 0,-1 0 0,-25 24 0,0 2 0,0 25 0,0 0 0,0 25 0,-25 2 0,25 24 0,0 0 0,0-25 0,25 25 0,1 1 0,1-26 0,-2-1 0,1 0 0</inkml:trace>
          <inkml:trace contextRef="#ctx0" brushRef="#br0" timeOffset="1381.138">2980-180 512,'0'0'0,"0"26"0,0-26 0,0 52 0,0-3 0,0 4 0,-26 24 0,26 25 0,-25-25 0,-1 26 0,26-26 0,0 25 0,-25-25 0,-1 0 0,26 0 0,26-25 0,-26-1 0,25-26 0,-25 1 0,26 0 0,-26-26 0</inkml:trace>
          <inkml:trace contextRef="#ctx0" brushRef="#br0" timeOffset="2836.2835">5495 487 512,'0'-26'0,"0"26"0,-26-25 0,0 25 0,1 25 0,-26 1 0,25 25 0,-25 1 0,24-1 0,2 0 0,25 1 0,0-1 0,25-25 0,2-26 0,24 0 0,0-26 0,0 0 0,1 1 0,-1-27 0,0 1 0,-25 25 0,-26 1 0,25 25 0,-25 0 0,0 25 0,0 1 0,0 51 0,-25 0 0,25 0 0,0 51 0,25-25 0,-25 24 0,0-23 0,0-2 0,-25-25 0,-1 0 0,0-25 0,1-27 0,-26 1 0,25-26 0,-25 0 0,25 0 0,-25-51 0,25 25 0,1-51 0,-2 26 0,2-1 0,25 27 0</inkml:trace>
          <inkml:trace contextRef="#ctx0" brushRef="#br0" timeOffset="3507.3507">5263 744 512,'0'0'0,"0"0"0,27 25 0,-27-25 0,0 0 0,25 0 0,-25 0 0,0-25 0,0-1 0,-25 0 0,25-25 0,-27 0 0,2-26 0,-1 25 0,0 1 0,26 0 0,-25-1 0,-1 26 0,26 1 0,0 25 0,26 0 0,25 0 0,-25 0 0,26 25 0,-1-25 0,51 26 0,-76 0 0,25-26 0</inkml:trace>
          <inkml:trace contextRef="#ctx0" brushRef="#br0" timeOffset="3962.3962">6059 563 512,'-26'27'0,"26"-2"0,0 27 0,-25-1 0,50 0 0,-25 1 0,26-26 0,25-26 0,-25 25 0,-1-50 0,27-1 0,-26 0 0,0-25 0,-1-1 0,1 1 0,-1-27 0,-25 2 0,0 50 0,-25-25 0</inkml:trace>
          <inkml:trace contextRef="#ctx0" brushRef="#br0" timeOffset="4942.4942">6495 667 512,'0'25'0,"0"-25"0,0 52 0,0-27 0,0-25 0,0 0 0,0 0 0,0 0 0,0-25 0,26-27 0,-26 1 0,25 0 0,1-1 0,-1 1 0,2 0 0,24-1 0,-25 27 0,25 25 0,-25 0 0,-1 25 0,1 1 0,-26 25 0,25 1 0,-25-2 0,-25 2 0,25 0 0,-26-1 0,26 0 0,-25-25 0,25-26 0,-26 0 0,52 0 0,-26-26 0,25-25 0,-25 0 0,51-1 0,-25 0 0,25 2 0,0 24 0,-25 0 0,0 1 0,-1 25 0,-25 0 0,27 25 0,-27 1 0,0 0 0,0 24 0,0 2 0,25 0 0,-25-27 0,26 1 0,25 0 0,0-26 0,-25-103 0,51 103 0,-26-51 0,0 24 0,0-23 0,-24-2 0,-1 1 0,-26 25 0,0 1 0,0-1 0,-26 26 0,26 0 0,-27 26 0,-24-1 0,26 27 0,25-27 0,-26 27 0,26-2 0,26-23 0,-1 24 0,1-51 0,26 26 0,-26-26 0,50-26 0,-24 0 0,24 1 0,-24-2 0,24 2 0,-24 25 0,0-25 0,-1 25 0,-25 0 0,-1 25 0,-25-25 0,0 52 0,0-27 0,0 27 0,0-27 0,26 27 0,-26-27 0,25 1 0,1 0 0,-26-26 0,26-26 0</inkml:trace>
          <inkml:trace contextRef="#ctx0" brushRef="#br0" timeOffset="5211.5211">8702 25 512,'0'0'0,"0"0"0,0 0 0,0 0 0,-26 26 0,26 0 0,-26 50 0,-25-24 0,26-1 0,-1 26 0,0 0 0,26 0 0,0-26 0,0 26 0,26-25 0,25-27 0,26 27 0,-26-52 0,-25 0 0,-1 0 0</inkml:trace>
          <inkml:trace contextRef="#ctx0" brushRef="#br0" timeOffset="5408.5408">8368 231 512,'0'0'0,"0"-26"0,-26 26 0,52 0 0,-1 0 0,28 0 0,49 26 0,0-1 0,26 0 0,-24 1 0,24 26 0,-26-27 0,-25 1 0,-51-26 0</inkml:trace>
        </inkml:traceGroup>
      </inkml:traceGroup>
    </inkml:traceGroup>
    <inkml:traceGroup>
      <inkml:annotationXML>
        <emma:emma xmlns:emma="http://www.w3.org/2003/04/emma" version="1.0">
          <emma:interpretation id="{9115E71C-83C6-48FB-A0F2-E35EB034865A}" emma:medium="tactile" emma:mode="ink">
            <msink:context xmlns:msink="http://schemas.microsoft.com/ink/2010/main" type="paragraph" rotatedBoundingBox="6367,13376 14160,13029 14261,15309 6469,15656" alignmentLevel="2"/>
          </emma:interpretation>
        </emma:emma>
      </inkml:annotationXML>
      <inkml:traceGroup>
        <inkml:annotationXML>
          <emma:emma xmlns:emma="http://www.w3.org/2003/04/emma" version="1.0">
            <emma:interpretation id="{BBCAE1FA-60A7-4CF1-9BEE-A4AC9E5BC765}" emma:medium="tactile" emma:mode="ink">
              <msink:context xmlns:msink="http://schemas.microsoft.com/ink/2010/main" type="line" rotatedBoundingBox="6367,13376 14160,13029 14261,15309 6469,15656"/>
            </emma:interpretation>
          </emma:emma>
        </inkml:annotationXML>
        <inkml:traceGroup>
          <inkml:annotationXML>
            <emma:emma xmlns:emma="http://www.w3.org/2003/04/emma" version="1.0">
              <emma:interpretation id="{540BE4F0-9F03-49ED-A6A3-2900B4A08EFD}" emma:medium="tactile" emma:mode="ink">
                <msink:context xmlns:msink="http://schemas.microsoft.com/ink/2010/main" type="inkWord" rotatedBoundingBox="8563,13677 14177,13427 14261,15309 8647,15559"/>
              </emma:interpretation>
              <emma:one-of disjunction-type="recognition" id="oneOf1">
                <emma:interpretation id="interp5" emma:lang="en-US" emma:confidence="0">
                  <emma:literal>blogosphere)</emma:literal>
                </emma:interpretation>
                <emma:interpretation id="interp6" emma:lang="en-US" emma:confidence="1">
                  <emma:literal>(logos (ethos)</emma:literal>
                </emma:interpretation>
                <emma:interpretation id="interp7" emma:lang="en-US" emma:confidence="1">
                  <emma:literal>(logos/ ethos)</emma:literal>
                </emma:interpretation>
                <emma:interpretation id="interp8" emma:lang="en-US" emma:confidence="0">
                  <emma:literal>Blogosphere)</emma:literal>
                </emma:interpretation>
                <emma:interpretation id="interp9" emma:lang="en-US" emma:confidence="0">
                  <emma:literal>(loosebox)</emma:literal>
                </emma:interpretation>
              </emma:one-of>
            </emma:emma>
          </inkml:annotationXML>
          <inkml:trace contextRef="#ctx0" brushRef="#br0" timeOffset="9944.9944">5752 2283 512,'0'0'0,"0"0"0,-26 0 0,26 0 0,0 26 0,-52-26 0,26 25 0,-25-25 0,51 52 0,-26-26 0,26-1 0,0 0 0,26 1 0,0 0 0,25-26 0,1 0 0,-26 0 0,50-26 0,-24 26 0,-1 0 0,-26-26 0,1 26 0,0 0 0,-26 0 0,0 26 0,0 0 0,0 0 0,-26 25 0,26 26 0,0 1 0,-26-2 0,26 26 0,-25 2 0,25-2 0,-26-25 0,26 25 0,0 0 0,-25-24 0,-1-1 0,26-26 0,0-24 0,0-27 0,-26 0 0,26-27 0,-25 2 0,25-52 0,0 25 0,0-50 0,0 25 0,25-52 0,1 27 0,0-1 0,25 0 0,0 27 0,26-1 0,-26 0 0,52 0 0,-51 25 0,50 1 0,-51 0 0,26 25 0,-26 26 0,-25-26 0,-1 26 0,-25 0 0,0 26 0,-25 0 0,25 0 0,-26 24 0,1-24 0,-1 26 0,26-1 0,0 0 0,0-25 0,26 25 0,25-24 0,1-27 0,-26 0 0,25-27 0,-26 2 0,1-1 0,-26-25 0,0-26 0,0 25 0,0 1 0,-26-26 0,26 26 0,-25 25 0,25 0 0,25-25 0,1 25 0,-26 26 0</inkml:trace>
          <inkml:trace contextRef="#ctx0" brushRef="#br0" timeOffset="10225.0224">7291 2103 512,'0'0'0,"0"0"0,0 0 0,-26 0 0,26 0 0,-26 77 0,-25-51 0,26-26 0,-1 51 0,0-25 0,52 25 0,-26 27 0,26-28 0,25 2 0,-26-26 0,1-78 0,-26 52 0,0 26 0,-51 51 0,25-77 0,-25-26 0,0 1 0,-1 25 0,26-26 0,0-26 0,26 52 0</inkml:trace>
          <inkml:trace contextRef="#ctx0" brushRef="#br0" timeOffset="10527.0525">8112 1796 512,'0'0'0,"0"0"0,-26 25 0,1 27 0,-27-1 0,0 26 0,1 25 0,0-25 0,0 26 0,-1 0 0,-24-27 0,24 27 0,1 0 0,0-25 0,51-2 0,-27-25 0,27-25 0,0-26 0</inkml:trace>
          <inkml:trace contextRef="#ctx0" brushRef="#br0" timeOffset="11222.1221">8035 2437 512,'0'0'0,"0"0"0,26-25 0,25-1 0,0 26 0,0 0 0,0-26 0,26 26 0,-26-26 0,27 26 0,-27-51 0,-25 25 0,0 1 0,-1-1 0,-25 0 0,0-26 0,-25 52 0,-1-25 0,0 25 0,-25 0 0,0 25 0,24 2 0,-24-2 0,0 27 0,25-27 0,1 27 0,25-1 0,25 1 0,1-2 0,0 2 0,50-26 0,-23-1 0,23-25 0,27 0 0,-26 0 0,25-51 0,-24-1 0,-1 2 0,-1-53 0,-24 26 0,-1-27 0,0 28 0,-25-27 0,-1 27 0,1-1 0,-26 0 0,0 25 0,0 27 0,0 25 0,0 0 0,-26 25 0,26 27 0,-25-1 0,-1 0 0,0 26 0,26 0 0,-25 27 0,-1-28 0,26 26 0,-25 1 0,25-1 0,0-24 0,0-27 0,25 0 0,-25-51 0</inkml:trace>
          <inkml:trace contextRef="#ctx0" brushRef="#br0" timeOffset="11942.1941">8804 2155 512,'0'0'0,"0"0"0,0 0 0,26 0 0,26 0 0,25 25 0,25-25 0,0 0 0,1 0 0,26-25 0,-27 25 0,1-27 0,-1-22 0,1-4 0,-51 2 0,24 0 0,-50-27 0,0 2 0,-26 25 0,0-1 0,-26 27 0,26-1 0,-26 26 0,1 0 0,-26 26 0,25 25 0,-51 0 0,51 26 0,-26 0 0,1 26 0,0-1 0,0 1 0,0-26 0,25 26 0,-25-27 0,25-24 0,1-1 0,-1 1 0,-1-52 0,27 25 0,0-50 0,0 25 0,27-52 0,-1 1 0,-1-1 0,26 2 0,1-2 0,-1 1 0,0 25 0,26 0 0,-26 1 0,-25-1 0,26 26 0,-27 0 0,-25 0 0,26 26 0,-26-1 0,-26 1 0,1 25 0,25-25 0,-26 26 0,0-2 0,26 2 0,-26-26 0,26 25 0,26 0 0,-26-25 0,0-26 0</inkml:trace>
          <inkml:trace contextRef="#ctx0" brushRef="#br0" timeOffset="12274.2273">10242 2334 512,'0'0'0,"-26"-25"0,26 25 0,0-26 0,-27 0 0,2 26 0,-26 26 0,25 0 0,0-1 0,26 1 0,-25 26 0,50-2 0,-25-24 0,26 26 0,25-27 0,0 1 0,2-26 0,-2 0 0,-26-26 0,1 1 0,-26-1 0,0 0 0,-26-25 0,1 0 0,-1 25 0,26 26 0,-25-26 0,25 26 0</inkml:trace>
          <inkml:trace contextRef="#ctx0" brushRef="#br0" timeOffset="12550.2549">10678 2412 512,'0'0'0,"0"-26"0,25 26 0,-25-26 0,-25 0 0,25 1 0,-26 25 0,-1 0 0,2 0 0,25 25 0,0 27 0,0-1 0,25 0 0,2 1 0,-27-27 0,26 1 0,-52-26 0,26 0 0,-27 0 0,2-26 0,-1 1 0,1-1 0,-1 0 0,1 26 0</inkml:trace>
          <inkml:trace contextRef="#ctx0" brushRef="#br0" timeOffset="12833.2832">10780 1539 512,'0'0'0,"26"0"0,-1 26 0,26-1 0,1 52 0,-1 0 0,0 25 0,0 27 0,1-1 0,-26 1 0,0-27 0,-26 1 0,0 0 0,-26-1 0,0-25 0,-26-1 0,1 2 0,-26-27 0,-25 1 0,102-52 0</inkml:trace>
          <inkml:trace contextRef="#ctx0" brushRef="#br0" timeOffset="7622.7622">4160 1436 512,'0'0'0,"-25"0"0,25 0 0,0 27 0,-26-27 0,1 25 0,-1 0 0,-51 27 0,25-1 0,-25 0 0,26 1 0,-51 25 0,51 0 0,-26-1 0,51 1 0,-25 0 0,-1 0 0,26 0 0,1 26 0,25-51 0,0 50 0,25-51 0,1 26 0,-1-25 0,28 0 0,-28-3 0,26-22 0,1-2 0,-27 1 0,1 0 0,-1-26 0,1 25 0,-26-25 0,0 0 0,0 0 0,0 0 0,0 0 0,0-25 0,0 25 0,0 0 0</inkml:trace>
          <inkml:trace contextRef="#ctx0" brushRef="#br0" timeOffset="8580.8577">4469 1744 512,'0'0'0,"-26"26"0,26 25 0,0 26 0,-26 0 0,1 0 0,-2-1 0,2 28 0,-1-27 0,0 26 0,26-1 0,-25 1 0,-1-26 0,1 0 0,-1-1 0,26-24 0,26-1 0,-26-25 0,0-1 0</inkml:trace>
          <inkml:trace contextRef="#ctx0" brushRef="#br0" timeOffset="9005.9005">4854 2386 512,'0'0'0,"0"-26"0,0 26 0,0 0 0,-27 26 0,27-26 0,0 51 0,-26-26 0,1 27 0,25 25 0,-26-26 0,26 1 0,-25 0 0,50-3 0,1 3 0,-1-26 0,1-26 0,1 26 0,49-52 0,-50 26 0,25-26 0,-25-26 0,-1 3 0,1-3 0,-26-25 0,0 25 0,0-25 0,-26 26 0,1-26 0,-1 26 0,1 25 0,-1-25 0,26 25 0,0 26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7.174"/>
    </inkml:context>
    <inkml:brush xml:id="br0">
      <inkml:brushProperty name="width" value="0.06667" units="cm"/>
      <inkml:brushProperty name="height" value="0.06667" units="cm"/>
      <inkml:brushProperty name="fitToCurve" value="1"/>
    </inkml:brush>
  </inkml:definitions>
  <inkml:trace contextRef="#ctx0" brushRef="#br0">0-1 512,'0'0'0,"0"0"0,0 0 0,27 0 0,-1 0 0,-26 0 0</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9.995"/>
    </inkml:context>
    <inkml:brush xml:id="br0">
      <inkml:brushProperty name="width" value="0.06667" units="cm"/>
      <inkml:brushProperty name="height" value="0.06667" units="cm"/>
      <inkml:brushProperty name="fitToCurve" value="1"/>
    </inkml:brush>
  </inkml:definitions>
  <inkml:trace contextRef="#ctx0" brushRef="#br0">0-1 512,'0'0'0,"0"0"0,26 0 0,-1 0 0,28 0 0,-28 0 0,26 0 0</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03:44.63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8C7452E-0499-4492-B2A7-D60DA7725322}" emma:medium="tactile" emma:mode="ink">
          <msink:context xmlns:msink="http://schemas.microsoft.com/ink/2010/main" type="writingRegion" rotatedBoundingBox="1814,7236 9410,7377 9382,8894 1786,8753"/>
        </emma:interpretation>
      </emma:emma>
    </inkml:annotationXML>
    <inkml:traceGroup>
      <inkml:annotationXML>
        <emma:emma xmlns:emma="http://www.w3.org/2003/04/emma" version="1.0">
          <emma:interpretation id="{AE6C6AC2-0BEC-484C-8589-8E6EF2E6AD6F}" emma:medium="tactile" emma:mode="ink">
            <msink:context xmlns:msink="http://schemas.microsoft.com/ink/2010/main" type="paragraph" rotatedBoundingBox="2265,7381 4827,7196 4849,7491 2287,7675" alignmentLevel="2"/>
          </emma:interpretation>
        </emma:emma>
      </inkml:annotationXML>
      <inkml:traceGroup>
        <inkml:annotationXML>
          <emma:emma xmlns:emma="http://www.w3.org/2003/04/emma" version="1.0">
            <emma:interpretation id="{31CFBABF-94CD-4C14-A6C7-C4CCC0825EF7}" emma:medium="tactile" emma:mode="ink">
              <msink:context xmlns:msink="http://schemas.microsoft.com/ink/2010/main" type="line" rotatedBoundingBox="2265,7381 4827,7196 4849,7491 2287,7675"/>
            </emma:interpretation>
          </emma:emma>
        </inkml:annotationXML>
        <inkml:traceGroup>
          <inkml:annotationXML>
            <emma:emma xmlns:emma="http://www.w3.org/2003/04/emma" version="1.0">
              <emma:interpretation id="{6DE1E882-0A0F-49ED-BE32-072B2075EFA0}" emma:medium="tactile" emma:mode="ink">
                <msink:context xmlns:msink="http://schemas.microsoft.com/ink/2010/main" type="inkWord" rotatedBoundingBox="2265,7381 4827,7196 4849,7491 2287,7675"/>
              </emma:interpretation>
              <emma:one-of disjunction-type="recognition" id="oneOf0">
                <emma:interpretation id="interp0" emma:lang="en-US" emma:confidence="0">
                  <emma:literal>1</emma:literal>
                </emma:interpretation>
                <emma:interpretation id="interp1" emma:lang="en-US" emma:confidence="0">
                  <emma:literal>B</emma:literal>
                </emma:interpretation>
                <emma:interpretation id="interp2" emma:lang="en-US" emma:confidence="0">
                  <emma:literal>Z</emma:literal>
                </emma:interpretation>
                <emma:interpretation id="interp3" emma:lang="en-US" emma:confidence="0">
                  <emma:literal>z</emma:literal>
                </emma:interpretation>
                <emma:interpretation id="interp4" emma:lang="en-US" emma:confidence="0">
                  <emma:literal>-</emma:literal>
                </emma:interpretation>
              </emma:one-of>
            </emma:emma>
          </inkml:annotationXML>
          <inkml:trace contextRef="#ctx0" brushRef="#br0">949 58 512,'0'0'0,"51"0"0,26-26 0,27 26 0,24-26 0,0 26 0,26 0 0,25 0 0,-51 0 0,27 0 0,-78 0 0,-26 0 0,-102 0 0,-52 0 0,-77 0 0,-50 26 0,-53 0 0,-25 26 0,1 24 0,24-25 0,78 0 0,51-25 0,77 0 0,77-52 0,26 0 0,76-25 0,78 0 0,25-1 0,103 28 0,-25-3 0,24 2 0,1 25 0,-52 25 0,-24-25 0,-104 0 0,-77 0 0,-51 0 0,-77-25 0,-102 25 0,-53 0 0,-24 0 0,-1 25 0,1 26 0,76-51 0,52 25 0,51 2 0,103-54 0,51 2 0,76 1 0,53 24 0,50 0 0,52 0 0,-25 49 0,-27-22 0,-76-2 0,-103-25 0,-103 0 0,-76-25 0,-104 25 0,-51 0 0,-76 0 0,25 25 0,51 1 0,52 0 0,103-26 0,76 0 0,52 0 0,76-26 0,52 0 0,52 26 0,24-25 0,-24 50 0,-27-25 0,-51 0 0,-76 0 0,-77 0 0,-79-25 0,-49 25 0,-79 25 0,2 1 0,-1 0 0,51-1 0,52 1 0,77-26 0,77 0 0,51-51 0,76 25 0,27 0 0,51 26 0,-52-25 0,-50 25 0</inkml:trace>
        </inkml:traceGroup>
      </inkml:traceGroup>
    </inkml:traceGroup>
    <inkml:traceGroup>
      <inkml:annotationXML>
        <emma:emma xmlns:emma="http://www.w3.org/2003/04/emma" version="1.0">
          <emma:interpretation id="{59C3233A-6881-4E46-AA2D-7198B3AE7960}" emma:medium="tactile" emma:mode="ink">
            <msink:context xmlns:msink="http://schemas.microsoft.com/ink/2010/main" type="paragraph" rotatedBoundingBox="1807,7654 9402,7795 9382,8894 1786,8753" alignmentLevel="1"/>
          </emma:interpretation>
        </emma:emma>
      </inkml:annotationXML>
      <inkml:traceGroup>
        <inkml:annotationXML>
          <emma:emma xmlns:emma="http://www.w3.org/2003/04/emma" version="1.0">
            <emma:interpretation id="{039E1F42-88C5-429D-BFF1-BA982B7F4669}" emma:medium="tactile" emma:mode="ink">
              <msink:context xmlns:msink="http://schemas.microsoft.com/ink/2010/main" type="line" rotatedBoundingBox="1807,7654 9402,7795 9382,8894 1786,8753"/>
            </emma:interpretation>
          </emma:emma>
        </inkml:annotationXML>
        <inkml:traceGroup>
          <inkml:annotationXML>
            <emma:emma xmlns:emma="http://www.w3.org/2003/04/emma" version="1.0">
              <emma:interpretation id="{BC1816FE-CBAC-4972-A299-0477FFECE077}" emma:medium="tactile" emma:mode="ink">
                <msink:context xmlns:msink="http://schemas.microsoft.com/ink/2010/main" type="inkWord" rotatedBoundingBox="1805,7774 5314,7839 5302,8476 1793,8411"/>
              </emma:interpretation>
              <emma:one-of disjunction-type="recognition" id="oneOf1">
                <emma:interpretation id="interp5" emma:lang="en-US" emma:confidence="0">
                  <emma:literal>counter</emma:literal>
                </emma:interpretation>
                <emma:interpretation id="interp6" emma:lang="en-US" emma:confidence="0">
                  <emma:literal>canto</emma:literal>
                </emma:interpretation>
                <emma:interpretation id="interp7" emma:lang="en-US" emma:confidence="0">
                  <emma:literal>ante</emma:literal>
                </emma:interpretation>
                <emma:interpretation id="interp8" emma:lang="en-US" emma:confidence="0">
                  <emma:literal>antes</emma:literal>
                </emma:interpretation>
                <emma:interpretation id="interp9" emma:lang="en-US" emma:confidence="0">
                  <emma:literal>aunt</emma:literal>
                </emma:interpretation>
              </emma:one-of>
            </emma:emma>
          </inkml:annotationXML>
          <inkml:trace contextRef="#ctx0" brushRef="#br0" timeOffset="1518.8481">411 725 512,'0'0'0,"-26"0"0,26 0 0,0 0 0,0 0 0,0 0 0,0 0 0,-26-26 0,26 0 0,-51 1 0,26-1 0,-27 0 0,-25 26 0,-26 0 0,26 26 0,-25 0 0,0 25 0,24 0 0,1 1 0,26 25 0,25-26 0,1 0 0,50 0 0,-25-24 0,51-2 0,1 0 0,24 1 0,28-26 0,-27-26 0,51 1 0,-52 0 0,28-27 0,-2 1 0,-25-1 0,0 1 0,-26 0 0,-51 26 0,26-2 0,-26 27 0,-26-25 0,0 50 0,1 2 0,-1-2 0,1 26 0,-1 0 0,26-25 0,0 25 0,26 0 0,-1-24 0,26-2 0,26-25 0,0 0 0,1 0 0,-1-25 0,-1-2 0,1-24 0,-51 0 0,-1 0 0,1 25 0,-26-25 0,-26-1 0,1 27 0,-1-1 0,-25 0 0,25 1 0,-25 25 0,26 0 0,-1 0 0,0 0 0,26 0 0,26 25 0,-26-25 0,51 26 0,0-26 0,1 26 0,-1-1 0,0-25 0,0 27 0,-24-2 0,-27-1 0,25 3 0,-50 24 0,25-25 0,0 25 0,-27 0 0,27-24 0,0 23 0,0-24 0,27 0 0,-2-26 0,1 0 0,25-26 0,0 26 0,1-51 0,-27 26 0,26-2 0,-25-24 0,0 26 0,-26-1 0,0 26 0,0 0 0,0 0 0,0 0 0,0 26 0,25-1 0,-25 26 0,0-24 0,26-2 0,-1 0 0,-25 1 0,26 0 0,-26-26 0,0 0 0,27 0 0,-27-26 0,0 26 0,0-26 0,25-24 0,-25 23 0,26-24 0,-1 0 0,1 25 0,25 1 0,-51-1 0,51-1 0,-25 27 0,0 0 0,-1 27 0,1-1 0,-1-1 0,-25 27 0,26-1 0,-26-26 0,0 27 0,26-27 0,-26 1 0,0 0 0,0-26 0</inkml:trace>
          <inkml:trace contextRef="#ctx0" brushRef="#br0" timeOffset="2358.7641">2027 853 512,'0'0'0,"0"0"0,0 0 0,0 0 0,26 0 0,25 0 0,26 0 0,-26 0 0,26-27 0,-26 27 0,0-24 0,2-1 0,-28-2 0,1 2 0,-1-1 0,-25 0 0,-25 1 0,25 25 0,-26 0 0,1 25 0,25 1 0,-26 0 0,-1 26 0,27-27 0,0 26 0,27 0 0,24-25 0,-25 25 0,25-25 0,0-1 0,0-25 0,-25 0 0,25-25 0,-51-1 0,26 1 0,-26-1 0,0-25 0,-26 25 0,1-25 0,25 26 0,-26-2 0,26 27 0,0-25 0,26 25 0,-26-26 0,51 26 0,0 26 0,0-26 0,27 25 0,-1-25 0,-77 0 0</inkml:trace>
          <inkml:trace contextRef="#ctx0" brushRef="#br0" timeOffset="1804.8195">2232 545 512,'0'0'0,"0"0"0,0 0 0,0 0 0,0 26 0,0-1 0,0 27 0,0 25 0,0-25 0,-25 24 0,25-25 0,0-25 0,-26 25 0,26 0 0,0-24 0,0-2 0,26 0 0,-26-25 0,0 0 0</inkml:trace>
        </inkml:traceGroup>
        <inkml:traceGroup>
          <inkml:annotationXML>
            <emma:emma xmlns:emma="http://www.w3.org/2003/04/emma" version="1.0">
              <emma:interpretation id="{BF74275C-B7F4-4792-A83C-B1FCBE9554D2}" emma:medium="tactile" emma:mode="ink">
                <msink:context xmlns:msink="http://schemas.microsoft.com/ink/2010/main" type="inkWord" rotatedBoundingBox="5960,7731 9402,7795 9382,8894 5940,8830"/>
              </emma:interpretation>
              <emma:one-of disjunction-type="recognition" id="oneOf2">
                <emma:interpretation id="interp10" emma:lang="en-US" emma:confidence="0">
                  <emma:literal>arguing</emma:literal>
                </emma:interpretation>
                <emma:interpretation id="interp11" emma:lang="en-US" emma:confidence="0">
                  <emma:literal>ageing</emma:literal>
                </emma:interpretation>
                <emma:interpretation id="interp12" emma:lang="en-US" emma:confidence="0">
                  <emma:literal>aging</emma:literal>
                </emma:interpretation>
                <emma:interpretation id="interp13" emma:lang="en-US" emma:confidence="0">
                  <emma:literal>crying</emma:literal>
                </emma:interpretation>
                <emma:interpretation id="interp14" emma:lang="en-US" emma:confidence="0">
                  <emma:literal>aping</emma:literal>
                </emma:interpretation>
              </emma:one-of>
            </emma:emma>
          </inkml:annotationXML>
          <inkml:trace contextRef="#ctx0" brushRef="#br0" timeOffset="3860.6139">3926 725 512,'0'0'0,"-26"0"0,26 0 0,-25 0 0,-27 0 0,0 25 0,27 2 0,-1-2 0,0 26 0,1 0 0,25 1 0,0-27 0,25 1 0,1-1 0,0-25 0,26 0 0,-27 0 0,52-25 0,-51-1 0,-1-25 0,1 0 0,0 25 0,-26-25 0,0 26 0,0-2 0,-26 27 0,26 0 0,0 0 0,0 27 0,0-2 0,26 26 0,-26-25 0,25 25 0,1 0 0,-1-25 0,27-1 0,-27-25 0,26 0 0,2 0 0,-28-25 0,-25-1 0,0 1 0,26-1 0,-26-25 0,0 25 0,0-1 0,0 3 0,25-1 0,1-2 0,0 27 0,25 0 0,26 0 0,-26 0 0,51 27 0,-50-27 0,-1 25 0,-25-25 0,-26 24 0,0 3 0,0-1 0,-26 25 0,-25-25 0,26 25 0,-2-26 0,2 27 0,25-52 0,0 25 0,25-25 0,2 0 0,-2-25 0,26 0 0,-25-2 0,25-24 0,-25 51 0,-1-25 0,-25 25 0,26 25 0,-26-25 0,0 51 0,0-24 0,0 23 0,0 27 0,0-25 0,0 25 0,0-26 0,0 25 0,-26-24 0,26-26 0,-25 0 0,-1-1 0,-25-25 0,25 0 0,1-25 0,-26-27 0,24 27 0,-24-27 0,51 1 0,0 0 0,26-1 0,-1 1 0,27-26 0,-1 26 0,26-26 0,26 26 0,-27 25 0,-24-25 0,0 25 0,-1 26 0,-51 0 0,26 0 0,-26 0 0,0 26 0,0-1 0,0 1 0,0 0 0,25-1 0,-25 1 0,51-1 0,-25-25 0,25 0 0,26-25 0,-51-1 0,25 1 0,0-27 0,-24 27 0,-27-28 0,25 29 0,-25-1 0,0 25 0</inkml:trace>
          <inkml:trace contextRef="#ctx0" brushRef="#br0" timeOffset="4045.5954">5747 699 512,'0'26'0,"0"-26"0,26 25 0,-26 27 0,25-28 0,-25 29 0,0-28 0,26 1 0,-26 0 0,0-26 0,0 0 0</inkml:trace>
          <inkml:trace contextRef="#ctx0" brushRef="#br0" timeOffset="4211.5786">5901 493 512,'0'0'0,"0"0"0</inkml:trace>
          <inkml:trace contextRef="#ctx0" brushRef="#br0" timeOffset="4533.5466">6209 1007 512,'-26'0'0,"26"0"0,0 25 0,0-25 0,0 0 0,0-25 0,0-1 0,0 1 0,0-1 0,26-25 0,-26-2 0,26 4 0,-1 22 0,26 2 0,-25 25 0,25 0 0,0 0 0,-24 25 0,-1 2 0,-1-2 0,-25 26 0,0-25 0,0 25 0,0-25 0,0-1 0,0 1 0,0-1 0,26 2 0,-26-27 0</inkml:trace>
          <inkml:trace contextRef="#ctx0" brushRef="#br0" timeOffset="4926.5072">6979 853 512,'0'-27'0,"0"3"0,0-1 0,-26-2 0,1 27 0,-53 0 0,27 0 0,0 0 0,25 27 0,-25-27 0,51 25 0,0-25 0,25 24 0,1-24 0,51 27 0,-26-27 0,27 0 0,-27 0 0,0 26 0,-25 25 0,-1-25 0,1 50 0,-26-24 0,0 25 0,0-26 0,-26 26 0,1-26 0,-1-25 0,-25 25 0,0-26 0,-1 2 0,-25-27 0,26 0 0,-26-27 0,0 2 0,0 25 0,26-24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5T19:13:54.68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EBC7940-9912-460B-9A30-D8DE7FF2B8CF}" emma:medium="tactile" emma:mode="ink">
          <msink:context xmlns:msink="http://schemas.microsoft.com/ink/2010/main" type="inkDrawing" rotatedBoundingBox="1445,13742 5062,12797 5404,14107 1787,15052" hotPoints="5579,13512 3755,14534 1681,14260 3506,13238" semanticType="enclosure" shapeName="Ellipse"/>
        </emma:interpretation>
      </emma:emma>
    </inkml:annotationXML>
    <inkml:trace contextRef="#ctx0" brushRef="#br0">3335 281 512,'-26'-26'0,"-50"1"0,-27-27 0,-51-25 0,-26 52 0,-25-27 0,0 52 0,-27 0 0,2 26 0,-26 25 0,26 1 0,-27 25 0,1 25 0,50 26 0,1-1 0,25 28 0,26-28 0,52 28 0,51-27 0,25-26 0,26-25 0,51 26 0,26-51 0,25-3 0,52-49 0,26 0 0,-1 0 0,27-49 0,50 22 0,1-24 0,26 0 0,-28-1 0,27 1 0,0 25 0,-25-25 0,-27 1 0,-24-2 0,-27-25 0,-75 0 0,-2-24 0,-76-29 0,-26 27 0,-26 1 0,-51-25 0,-26 24 0,-25 26 0,-26 0 0,-26 0 0,-25 52 0,52 25 0,49 0 0</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5E8A0-51D3-470A-A3DE-C748A5D9124C}" type="datetimeFigureOut">
              <a:rPr lang="en-US" smtClean="0"/>
              <a:t>3/3/2015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EB568-AA30-4DB8-B9E8-E7E541469A92}" type="slidenum">
              <a:rPr lang="en-US" smtClean="0"/>
              <a:t>‹#›</a:t>
            </a:fld>
            <a:endParaRPr lang="en-US"/>
          </a:p>
        </p:txBody>
      </p:sp>
    </p:spTree>
    <p:extLst>
      <p:ext uri="{BB962C8B-B14F-4D97-AF65-F5344CB8AC3E}">
        <p14:creationId xmlns:p14="http://schemas.microsoft.com/office/powerpoint/2010/main" val="409643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a:t>
            </a:r>
            <a:r>
              <a:rPr lang="en-US" dirty="0" err="1" smtClean="0"/>
              <a:t>saith</a:t>
            </a:r>
            <a:r>
              <a:rPr lang="en-US" dirty="0" smtClean="0"/>
              <a:t>” </a:t>
            </a:r>
            <a:r>
              <a:rPr lang="en-US" dirty="0" err="1" smtClean="0"/>
              <a:t>Graeco</a:t>
            </a:r>
            <a:r>
              <a:rPr lang="en-US" dirty="0" smtClean="0"/>
              <a:t>-Roman,</a:t>
            </a:r>
            <a:r>
              <a:rPr lang="en-US" baseline="0" dirty="0" smtClean="0"/>
              <a:t> and Macedonian</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5</a:t>
            </a:fld>
            <a:endParaRPr lang="en-US"/>
          </a:p>
        </p:txBody>
      </p:sp>
    </p:spTree>
    <p:extLst>
      <p:ext uri="{BB962C8B-B14F-4D97-AF65-F5344CB8AC3E}">
        <p14:creationId xmlns:p14="http://schemas.microsoft.com/office/powerpoint/2010/main" val="277511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“cognizant” “agitator”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6</a:t>
            </a:fld>
            <a:endParaRPr lang="en-US"/>
          </a:p>
        </p:txBody>
      </p:sp>
    </p:spTree>
    <p:extLst>
      <p:ext uri="{BB962C8B-B14F-4D97-AF65-F5344CB8AC3E}">
        <p14:creationId xmlns:p14="http://schemas.microsoft.com/office/powerpoint/2010/main" val="372615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5 stopped here</a:t>
            </a:r>
          </a:p>
          <a:p>
            <a:r>
              <a:rPr lang="en-US" dirty="0" smtClean="0"/>
              <a:t>Period</a:t>
            </a:r>
            <a:r>
              <a:rPr lang="en-US" baseline="0" dirty="0" smtClean="0"/>
              <a:t> </a:t>
            </a:r>
            <a:r>
              <a:rPr lang="en-US" baseline="0" smtClean="0"/>
              <a:t>1 stopped here</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7</a:t>
            </a:fld>
            <a:endParaRPr lang="en-US"/>
          </a:p>
        </p:txBody>
      </p:sp>
    </p:spTree>
    <p:extLst>
      <p:ext uri="{BB962C8B-B14F-4D97-AF65-F5344CB8AC3E}">
        <p14:creationId xmlns:p14="http://schemas.microsoft.com/office/powerpoint/2010/main" val="392775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a:t>
            </a:r>
            <a:r>
              <a:rPr lang="en-US" baseline="0" dirty="0" smtClean="0"/>
              <a:t> “gainsaying” </a:t>
            </a:r>
          </a:p>
          <a:p>
            <a:r>
              <a:rPr lang="en-US" baseline="0" dirty="0" err="1" smtClean="0"/>
              <a:t>Pd</a:t>
            </a:r>
            <a:r>
              <a:rPr lang="en-US" baseline="0" dirty="0" smtClean="0"/>
              <a:t> 3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9</a:t>
            </a:fld>
            <a:endParaRPr lang="en-US"/>
          </a:p>
        </p:txBody>
      </p:sp>
    </p:spTree>
    <p:extLst>
      <p:ext uri="{BB962C8B-B14F-4D97-AF65-F5344CB8AC3E}">
        <p14:creationId xmlns:p14="http://schemas.microsoft.com/office/powerpoint/2010/main" val="177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futility</a:t>
            </a:r>
            <a:r>
              <a:rPr lang="en-US" baseline="0" dirty="0" smtClean="0"/>
              <a:t> and Reinhold Niebuhr</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11</a:t>
            </a:fld>
            <a:endParaRPr lang="en-US"/>
          </a:p>
        </p:txBody>
      </p:sp>
    </p:spTree>
    <p:extLst>
      <p:ext uri="{BB962C8B-B14F-4D97-AF65-F5344CB8AC3E}">
        <p14:creationId xmlns:p14="http://schemas.microsoft.com/office/powerpoint/2010/main" val="404481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 [sic]</a:t>
            </a:r>
          </a:p>
          <a:p>
            <a:r>
              <a:rPr lang="en-US" dirty="0" smtClean="0"/>
              <a:t>Period 1 stopped here. </a:t>
            </a:r>
          </a:p>
          <a:p>
            <a:r>
              <a:rPr lang="en-US" dirty="0" smtClean="0"/>
              <a:t>Period</a:t>
            </a:r>
            <a:r>
              <a:rPr lang="en-US" baseline="0" dirty="0" smtClean="0"/>
              <a:t> 5 stopped here. </a:t>
            </a:r>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12</a:t>
            </a:fld>
            <a:endParaRPr lang="en-US"/>
          </a:p>
        </p:txBody>
      </p:sp>
    </p:spTree>
    <p:extLst>
      <p:ext uri="{BB962C8B-B14F-4D97-AF65-F5344CB8AC3E}">
        <p14:creationId xmlns:p14="http://schemas.microsoft.com/office/powerpoint/2010/main" val="97391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 3 stopped after starting</a:t>
            </a:r>
            <a:r>
              <a:rPr lang="en-US" baseline="0" dirty="0" smtClean="0"/>
              <a:t> this section.</a:t>
            </a:r>
          </a:p>
          <a:p>
            <a:endParaRPr lang="en-US" dirty="0"/>
          </a:p>
        </p:txBody>
      </p:sp>
      <p:sp>
        <p:nvSpPr>
          <p:cNvPr id="4" name="Slide Number Placeholder 3"/>
          <p:cNvSpPr>
            <a:spLocks noGrp="1"/>
          </p:cNvSpPr>
          <p:nvPr>
            <p:ph type="sldNum" sz="quarter" idx="10"/>
          </p:nvPr>
        </p:nvSpPr>
        <p:spPr/>
        <p:txBody>
          <a:bodyPr/>
          <a:lstStyle/>
          <a:p>
            <a:fld id="{DE0EB568-AA30-4DB8-B9E8-E7E541469A92}" type="slidenum">
              <a:rPr lang="en-US" smtClean="0"/>
              <a:t>13</a:t>
            </a:fld>
            <a:endParaRPr lang="en-US"/>
          </a:p>
        </p:txBody>
      </p:sp>
    </p:spTree>
    <p:extLst>
      <p:ext uri="{BB962C8B-B14F-4D97-AF65-F5344CB8AC3E}">
        <p14:creationId xmlns:p14="http://schemas.microsoft.com/office/powerpoint/2010/main" val="305691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42273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7291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4829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425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09279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9509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38861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192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34315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274614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14586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6887467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S83jYXYTwH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077200" cy="1600199"/>
          </a:xfrm>
        </p:spPr>
        <p:txBody>
          <a:bodyPr anchor="t"/>
          <a:lstStyle/>
          <a:p>
            <a:r>
              <a:rPr lang="en-US" sz="2500" dirty="0" smtClean="0"/>
              <a:t>Write this in your notebook.</a:t>
            </a:r>
            <a:br>
              <a:rPr lang="en-US" sz="2500" dirty="0" smtClean="0"/>
            </a:br>
            <a:r>
              <a:rPr lang="en-US" sz="2500" dirty="0" smtClean="0"/>
              <a:t>Currently, the RESPECT campaign is occurring. It used to be called “Spread the Word to End the Word.” It calls for tolerance and acceptance of those who are developmentally different. </a:t>
            </a:r>
            <a:br>
              <a:rPr lang="en-US" sz="2500" dirty="0" smtClean="0"/>
            </a:br>
            <a:r>
              <a:rPr lang="en-US" sz="2500" b="1" dirty="0" smtClean="0"/>
              <a:t>What rhetorical device does this campaign seem to rely on the most? What’s your evidence?</a:t>
            </a:r>
            <a:br>
              <a:rPr lang="en-US" sz="2500" b="1" dirty="0" smtClean="0"/>
            </a:br>
            <a:r>
              <a:rPr lang="en-US" sz="1800" dirty="0" smtClean="0"/>
              <a:t>If you aren’t sure about the campaign, listen to the announcements or talk to your partner.</a:t>
            </a:r>
            <a:r>
              <a:rPr lang="en-US" sz="3000" dirty="0" smtClean="0"/>
              <a:t/>
            </a:r>
            <a:br>
              <a:rPr lang="en-US" sz="3000" dirty="0" smtClean="0"/>
            </a:br>
            <a:endParaRPr lang="en-US" sz="3000" dirty="0"/>
          </a:p>
        </p:txBody>
      </p:sp>
      <p:sp>
        <p:nvSpPr>
          <p:cNvPr id="3" name="Subtitle 2"/>
          <p:cNvSpPr>
            <a:spLocks noGrp="1"/>
          </p:cNvSpPr>
          <p:nvPr>
            <p:ph type="body" idx="1"/>
          </p:nvPr>
        </p:nvSpPr>
        <p:spPr>
          <a:xfrm>
            <a:off x="762000" y="685800"/>
            <a:ext cx="7543800" cy="990600"/>
          </a:xfrm>
        </p:spPr>
        <p:txBody>
          <a:bodyPr anchor="t"/>
          <a:lstStyle/>
          <a:p>
            <a:r>
              <a:rPr lang="en-US" sz="4000" dirty="0" smtClean="0"/>
              <a:t>Bellringer: Feb. 25</a:t>
            </a:r>
            <a:endParaRPr lang="en-US" sz="4000" dirty="0"/>
          </a:p>
        </p:txBody>
      </p:sp>
      <p:sp>
        <p:nvSpPr>
          <p:cNvPr id="4" name="TextBox 3"/>
          <p:cNvSpPr txBox="1"/>
          <p:nvPr/>
        </p:nvSpPr>
        <p:spPr>
          <a:xfrm>
            <a:off x="6553200" y="4648200"/>
            <a:ext cx="1905000" cy="1477328"/>
          </a:xfrm>
          <a:prstGeom prst="rect">
            <a:avLst/>
          </a:prstGeom>
          <a:noFill/>
        </p:spPr>
        <p:txBody>
          <a:bodyPr wrap="square" rtlCol="0">
            <a:spAutoFit/>
          </a:bodyPr>
          <a:lstStyle/>
          <a:p>
            <a:r>
              <a:rPr lang="en-US" sz="1500" dirty="0" smtClean="0"/>
              <a:t>PD 7 7:36-8:45</a:t>
            </a:r>
          </a:p>
          <a:p>
            <a:r>
              <a:rPr lang="en-US" sz="1500" dirty="0" smtClean="0"/>
              <a:t>PD 9 8:50-9:40</a:t>
            </a:r>
          </a:p>
          <a:p>
            <a:r>
              <a:rPr lang="en-US" sz="1500" dirty="0" smtClean="0"/>
              <a:t>PD 5 9:45-10:55</a:t>
            </a:r>
          </a:p>
          <a:p>
            <a:r>
              <a:rPr lang="en-US" sz="1500" dirty="0" smtClean="0"/>
              <a:t>PD 3 11:00-12:55</a:t>
            </a:r>
          </a:p>
          <a:p>
            <a:r>
              <a:rPr lang="en-US" sz="1500" dirty="0" smtClean="0"/>
              <a:t>Lunch @ 11:30</a:t>
            </a:r>
          </a:p>
          <a:p>
            <a:r>
              <a:rPr lang="en-US" sz="1500" dirty="0" smtClean="0"/>
              <a:t>PD 1 1:00-2:15</a:t>
            </a:r>
            <a:endParaRPr lang="en-US" sz="1500" dirty="0"/>
          </a:p>
        </p:txBody>
      </p:sp>
    </p:spTree>
    <p:extLst>
      <p:ext uri="{BB962C8B-B14F-4D97-AF65-F5344CB8AC3E}">
        <p14:creationId xmlns:p14="http://schemas.microsoft.com/office/powerpoint/2010/main" val="96939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smtClean="0"/>
              <a:t>Paragraphs 9-10  </a:t>
            </a:r>
            <a:r>
              <a:rPr lang="en-US" sz="2500" dirty="0" smtClean="0"/>
              <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10 word summary of paragraph 9 </a:t>
            </a:r>
          </a:p>
          <a:p>
            <a:pPr marL="152400" indent="0">
              <a:buNone/>
            </a:pPr>
            <a:endParaRPr lang="en-US" sz="2000" dirty="0"/>
          </a:p>
          <a:p>
            <a:pPr marL="152400" indent="0">
              <a:buNone/>
            </a:pPr>
            <a:endParaRPr lang="en-US" sz="2000" dirty="0" smtClean="0"/>
          </a:p>
          <a:p>
            <a:pPr marL="152400" indent="0">
              <a:buNone/>
            </a:pPr>
            <a:r>
              <a:rPr lang="en-US" sz="2000" dirty="0"/>
              <a:t>Door partner: </a:t>
            </a:r>
            <a:r>
              <a:rPr lang="en-US" sz="2000" dirty="0" smtClean="0"/>
              <a:t>10 word summary of paragraph 10</a:t>
            </a:r>
            <a:endParaRPr lang="en-US" sz="2000" dirty="0"/>
          </a:p>
          <a:p>
            <a:pPr marL="152400" indent="0">
              <a:buNone/>
            </a:pPr>
            <a:endParaRPr lang="en-US" sz="2000" dirty="0"/>
          </a:p>
          <a:p>
            <a:pPr marL="152400" indent="0">
              <a:buNone/>
            </a:pPr>
            <a:endParaRPr lang="en-US" sz="2000" dirty="0" smtClean="0"/>
          </a:p>
          <a:p>
            <a:pPr marL="152400" indent="0">
              <a:buNone/>
            </a:pPr>
            <a:r>
              <a:rPr lang="en-US" sz="2000" dirty="0" smtClean="0"/>
              <a:t>Together: How does he defend his choice to protest?</a:t>
            </a:r>
          </a:p>
          <a:p>
            <a:pPr marL="152400" indent="0">
              <a:buNone/>
            </a:pPr>
            <a:endParaRPr lang="en-US" sz="2000" dirty="0" smtClean="0"/>
          </a:p>
          <a:p>
            <a:pPr marL="152400" indent="0">
              <a:buNone/>
            </a:pPr>
            <a:r>
              <a:rPr lang="en-US" sz="2000" dirty="0" smtClean="0"/>
              <a:t>Together: Do these paragraphs rely on ethos, logos, and/or pathos? Why? </a:t>
            </a:r>
            <a:endParaRPr lang="en-US" sz="2000" dirty="0"/>
          </a:p>
        </p:txBody>
      </p:sp>
    </p:spTree>
    <p:extLst>
      <p:ext uri="{BB962C8B-B14F-4D97-AF65-F5344CB8AC3E}">
        <p14:creationId xmlns:p14="http://schemas.microsoft.com/office/powerpoint/2010/main" val="2166508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 11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a:t>
            </a:r>
            <a:r>
              <a:rPr lang="en-US" sz="2000" dirty="0"/>
              <a:t>partner: </a:t>
            </a:r>
            <a:r>
              <a:rPr lang="en-US" sz="2000" dirty="0" smtClean="0"/>
              <a:t>10 word summary of paragraph 11</a:t>
            </a:r>
            <a:endParaRPr lang="en-US" sz="2000" dirty="0"/>
          </a:p>
          <a:p>
            <a:pPr marL="152400" indent="0">
              <a:buNone/>
            </a:pPr>
            <a:endParaRPr lang="en-US" sz="2000" dirty="0" smtClean="0"/>
          </a:p>
          <a:p>
            <a:pPr marL="152400" indent="0">
              <a:buNone/>
            </a:pPr>
            <a:endParaRPr lang="en-US" sz="2000" dirty="0"/>
          </a:p>
          <a:p>
            <a:pPr marL="152400" indent="0">
              <a:buNone/>
            </a:pPr>
            <a:r>
              <a:rPr lang="en-US" sz="2000" dirty="0"/>
              <a:t>Window partner: Which vocabulary term matches most closely with this type of paragraph? (look on the bulletin board to your right – any of those words are fair game). Why is it this term?</a:t>
            </a:r>
          </a:p>
          <a:p>
            <a:pPr marL="152400" indent="0">
              <a:buNone/>
            </a:pPr>
            <a:endParaRPr lang="en-US" sz="2000" dirty="0" smtClean="0"/>
          </a:p>
          <a:p>
            <a:pPr marL="152400" indent="0">
              <a:buNone/>
            </a:pPr>
            <a:r>
              <a:rPr lang="en-US" sz="2000" dirty="0" smtClean="0"/>
              <a:t>Smudged line in paragraph 11 “</a:t>
            </a:r>
            <a:r>
              <a:rPr lang="en-US" sz="2000" dirty="0"/>
              <a:t>feel that the election of Mr. </a:t>
            </a:r>
            <a:r>
              <a:rPr lang="en-US" sz="2000" dirty="0" err="1"/>
              <a:t>Boutwell</a:t>
            </a:r>
            <a:r>
              <a:rPr lang="en-US" sz="2000" dirty="0"/>
              <a:t> will bring the millennium to Birmingham. While Mr. </a:t>
            </a:r>
            <a:r>
              <a:rPr lang="en-US" sz="2000" dirty="0" err="1"/>
              <a:t>Boutwell</a:t>
            </a:r>
            <a:r>
              <a:rPr lang="en-US" sz="2000" dirty="0"/>
              <a:t> is </a:t>
            </a:r>
            <a:r>
              <a:rPr lang="en-US" sz="2000" dirty="0" smtClean="0"/>
              <a:t>much” </a:t>
            </a:r>
            <a:endParaRPr lang="en-US" sz="2000" dirty="0"/>
          </a:p>
        </p:txBody>
      </p:sp>
      <p:grpSp>
        <p:nvGrpSpPr>
          <p:cNvPr id="12" name="SMARTInkShape-Group94"/>
          <p:cNvGrpSpPr/>
          <p:nvPr/>
        </p:nvGrpSpPr>
        <p:grpSpPr>
          <a:xfrm>
            <a:off x="6250781" y="443993"/>
            <a:ext cx="1292883" cy="949039"/>
            <a:chOff x="6250781" y="443993"/>
            <a:chExt cx="1292883" cy="949039"/>
          </a:xfrm>
        </p:grpSpPr>
        <p:sp>
          <p:nvSpPr>
            <p:cNvPr id="4" name="SMARTInkShape-632"/>
            <p:cNvSpPr/>
            <p:nvPr/>
          </p:nvSpPr>
          <p:spPr>
            <a:xfrm>
              <a:off x="6400985" y="580713"/>
              <a:ext cx="271279" cy="612294"/>
            </a:xfrm>
            <a:custGeom>
              <a:avLst/>
              <a:gdLst/>
              <a:ahLst/>
              <a:cxnLst/>
              <a:rect l="0" t="0" r="0" b="0"/>
              <a:pathLst>
                <a:path w="271279" h="612294">
                  <a:moveTo>
                    <a:pt x="56965" y="612293"/>
                  </a:moveTo>
                  <a:lnTo>
                    <a:pt x="56965" y="604709"/>
                  </a:lnTo>
                  <a:lnTo>
                    <a:pt x="54848" y="598868"/>
                  </a:lnTo>
                  <a:lnTo>
                    <a:pt x="47022" y="581066"/>
                  </a:lnTo>
                  <a:lnTo>
                    <a:pt x="37832" y="548916"/>
                  </a:lnTo>
                  <a:lnTo>
                    <a:pt x="30747" y="520578"/>
                  </a:lnTo>
                  <a:lnTo>
                    <a:pt x="23621" y="485811"/>
                  </a:lnTo>
                  <a:lnTo>
                    <a:pt x="18862" y="456596"/>
                  </a:lnTo>
                  <a:lnTo>
                    <a:pt x="14101" y="427207"/>
                  </a:lnTo>
                  <a:lnTo>
                    <a:pt x="9339" y="398270"/>
                  </a:lnTo>
                  <a:lnTo>
                    <a:pt x="4578" y="369534"/>
                  </a:lnTo>
                  <a:lnTo>
                    <a:pt x="1932" y="343005"/>
                  </a:lnTo>
                  <a:lnTo>
                    <a:pt x="756" y="317984"/>
                  </a:lnTo>
                  <a:lnTo>
                    <a:pt x="233" y="293635"/>
                  </a:lnTo>
                  <a:lnTo>
                    <a:pt x="0" y="269584"/>
                  </a:lnTo>
                  <a:lnTo>
                    <a:pt x="691" y="245666"/>
                  </a:lnTo>
                  <a:lnTo>
                    <a:pt x="5543" y="210681"/>
                  </a:lnTo>
                  <a:lnTo>
                    <a:pt x="12801" y="179060"/>
                  </a:lnTo>
                  <a:lnTo>
                    <a:pt x="25447" y="144909"/>
                  </a:lnTo>
                  <a:lnTo>
                    <a:pt x="43922" y="109654"/>
                  </a:lnTo>
                  <a:lnTo>
                    <a:pt x="65271" y="74867"/>
                  </a:lnTo>
                  <a:lnTo>
                    <a:pt x="92147" y="45686"/>
                  </a:lnTo>
                  <a:lnTo>
                    <a:pt x="124098" y="26280"/>
                  </a:lnTo>
                  <a:lnTo>
                    <a:pt x="153233" y="11269"/>
                  </a:lnTo>
                  <a:lnTo>
                    <a:pt x="184813" y="801"/>
                  </a:lnTo>
                  <a:lnTo>
                    <a:pt x="198718" y="0"/>
                  </a:lnTo>
                  <a:lnTo>
                    <a:pt x="220579" y="5954"/>
                  </a:lnTo>
                  <a:lnTo>
                    <a:pt x="225572" y="8042"/>
                  </a:lnTo>
                  <a:lnTo>
                    <a:pt x="233237" y="16712"/>
                  </a:lnTo>
                  <a:lnTo>
                    <a:pt x="252069" y="47735"/>
                  </a:lnTo>
                  <a:lnTo>
                    <a:pt x="271278" y="765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633"/>
            <p:cNvSpPr/>
            <p:nvPr/>
          </p:nvSpPr>
          <p:spPr>
            <a:xfrm>
              <a:off x="6250781" y="875591"/>
              <a:ext cx="435770" cy="223007"/>
            </a:xfrm>
            <a:custGeom>
              <a:avLst/>
              <a:gdLst/>
              <a:ahLst/>
              <a:cxnLst/>
              <a:rect l="0" t="0" r="0" b="0"/>
              <a:pathLst>
                <a:path w="435770" h="223007">
                  <a:moveTo>
                    <a:pt x="0" y="95959"/>
                  </a:moveTo>
                  <a:lnTo>
                    <a:pt x="794" y="86302"/>
                  </a:lnTo>
                  <a:lnTo>
                    <a:pt x="3792" y="73940"/>
                  </a:lnTo>
                  <a:lnTo>
                    <a:pt x="12005" y="62096"/>
                  </a:lnTo>
                  <a:lnTo>
                    <a:pt x="44296" y="36672"/>
                  </a:lnTo>
                  <a:lnTo>
                    <a:pt x="79335" y="19543"/>
                  </a:lnTo>
                  <a:lnTo>
                    <a:pt x="107380" y="10875"/>
                  </a:lnTo>
                  <a:lnTo>
                    <a:pt x="135798" y="3280"/>
                  </a:lnTo>
                  <a:lnTo>
                    <a:pt x="154017" y="0"/>
                  </a:lnTo>
                  <a:lnTo>
                    <a:pt x="185116" y="4361"/>
                  </a:lnTo>
                  <a:lnTo>
                    <a:pt x="198956" y="9211"/>
                  </a:lnTo>
                  <a:lnTo>
                    <a:pt x="210398" y="16659"/>
                  </a:lnTo>
                  <a:lnTo>
                    <a:pt x="218658" y="27377"/>
                  </a:lnTo>
                  <a:lnTo>
                    <a:pt x="237904" y="60616"/>
                  </a:lnTo>
                  <a:lnTo>
                    <a:pt x="246085" y="82577"/>
                  </a:lnTo>
                  <a:lnTo>
                    <a:pt x="251369" y="115923"/>
                  </a:lnTo>
                  <a:lnTo>
                    <a:pt x="259820" y="149468"/>
                  </a:lnTo>
                  <a:lnTo>
                    <a:pt x="271498" y="180577"/>
                  </a:lnTo>
                  <a:lnTo>
                    <a:pt x="288134" y="211164"/>
                  </a:lnTo>
                  <a:lnTo>
                    <a:pt x="299068" y="219347"/>
                  </a:lnTo>
                  <a:lnTo>
                    <a:pt x="312362" y="223006"/>
                  </a:lnTo>
                  <a:lnTo>
                    <a:pt x="319538" y="221745"/>
                  </a:lnTo>
                  <a:lnTo>
                    <a:pt x="326167" y="217745"/>
                  </a:lnTo>
                  <a:lnTo>
                    <a:pt x="343358" y="200126"/>
                  </a:lnTo>
                  <a:lnTo>
                    <a:pt x="355206" y="180798"/>
                  </a:lnTo>
                  <a:lnTo>
                    <a:pt x="372949" y="145849"/>
                  </a:lnTo>
                  <a:lnTo>
                    <a:pt x="381665" y="114023"/>
                  </a:lnTo>
                  <a:lnTo>
                    <a:pt x="385657" y="96537"/>
                  </a:lnTo>
                  <a:lnTo>
                    <a:pt x="386550" y="113881"/>
                  </a:lnTo>
                  <a:lnTo>
                    <a:pt x="393038" y="146222"/>
                  </a:lnTo>
                  <a:lnTo>
                    <a:pt x="396405" y="156927"/>
                  </a:lnTo>
                  <a:lnTo>
                    <a:pt x="406555" y="171879"/>
                  </a:lnTo>
                  <a:lnTo>
                    <a:pt x="424622" y="188164"/>
                  </a:lnTo>
                  <a:lnTo>
                    <a:pt x="425956" y="190766"/>
                  </a:lnTo>
                  <a:lnTo>
                    <a:pt x="427640" y="192501"/>
                  </a:lnTo>
                  <a:lnTo>
                    <a:pt x="435769" y="1959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634"/>
            <p:cNvSpPr/>
            <p:nvPr/>
          </p:nvSpPr>
          <p:spPr>
            <a:xfrm>
              <a:off x="6786563" y="614363"/>
              <a:ext cx="7144" cy="442913"/>
            </a:xfrm>
            <a:custGeom>
              <a:avLst/>
              <a:gdLst/>
              <a:ahLst/>
              <a:cxnLst/>
              <a:rect l="0" t="0" r="0" b="0"/>
              <a:pathLst>
                <a:path w="7144" h="442913">
                  <a:moveTo>
                    <a:pt x="7143" y="0"/>
                  </a:moveTo>
                  <a:lnTo>
                    <a:pt x="7143" y="30735"/>
                  </a:lnTo>
                  <a:lnTo>
                    <a:pt x="2233" y="59164"/>
                  </a:lnTo>
                  <a:lnTo>
                    <a:pt x="661" y="90114"/>
                  </a:lnTo>
                  <a:lnTo>
                    <a:pt x="196" y="124419"/>
                  </a:lnTo>
                  <a:lnTo>
                    <a:pt x="86" y="147901"/>
                  </a:lnTo>
                  <a:lnTo>
                    <a:pt x="38" y="173684"/>
                  </a:lnTo>
                  <a:lnTo>
                    <a:pt x="17" y="200224"/>
                  </a:lnTo>
                  <a:lnTo>
                    <a:pt x="7" y="225248"/>
                  </a:lnTo>
                  <a:lnTo>
                    <a:pt x="3" y="249600"/>
                  </a:lnTo>
                  <a:lnTo>
                    <a:pt x="1" y="273652"/>
                  </a:lnTo>
                  <a:lnTo>
                    <a:pt x="0" y="297571"/>
                  </a:lnTo>
                  <a:lnTo>
                    <a:pt x="2116" y="321430"/>
                  </a:lnTo>
                  <a:lnTo>
                    <a:pt x="5654" y="355059"/>
                  </a:lnTo>
                  <a:lnTo>
                    <a:pt x="6702" y="383015"/>
                  </a:lnTo>
                  <a:lnTo>
                    <a:pt x="7085" y="416209"/>
                  </a:lnTo>
                  <a:lnTo>
                    <a:pt x="7143" y="4429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635"/>
            <p:cNvSpPr/>
            <p:nvPr/>
          </p:nvSpPr>
          <p:spPr>
            <a:xfrm>
              <a:off x="6672557" y="823284"/>
              <a:ext cx="299744" cy="212561"/>
            </a:xfrm>
            <a:custGeom>
              <a:avLst/>
              <a:gdLst/>
              <a:ahLst/>
              <a:cxnLst/>
              <a:rect l="0" t="0" r="0" b="0"/>
              <a:pathLst>
                <a:path w="299744" h="212561">
                  <a:moveTo>
                    <a:pt x="6849" y="91116"/>
                  </a:moveTo>
                  <a:lnTo>
                    <a:pt x="3056" y="87324"/>
                  </a:lnTo>
                  <a:lnTo>
                    <a:pt x="1195" y="83345"/>
                  </a:lnTo>
                  <a:lnTo>
                    <a:pt x="0" y="74323"/>
                  </a:lnTo>
                  <a:lnTo>
                    <a:pt x="1953" y="69630"/>
                  </a:lnTo>
                  <a:lnTo>
                    <a:pt x="9675" y="60149"/>
                  </a:lnTo>
                  <a:lnTo>
                    <a:pt x="30249" y="45723"/>
                  </a:lnTo>
                  <a:lnTo>
                    <a:pt x="64258" y="28086"/>
                  </a:lnTo>
                  <a:lnTo>
                    <a:pt x="99122" y="15636"/>
                  </a:lnTo>
                  <a:lnTo>
                    <a:pt x="131115" y="7986"/>
                  </a:lnTo>
                  <a:lnTo>
                    <a:pt x="161055" y="1486"/>
                  </a:lnTo>
                  <a:lnTo>
                    <a:pt x="189241" y="0"/>
                  </a:lnTo>
                  <a:lnTo>
                    <a:pt x="218384" y="6208"/>
                  </a:lnTo>
                  <a:lnTo>
                    <a:pt x="229453" y="11310"/>
                  </a:lnTo>
                  <a:lnTo>
                    <a:pt x="239663" y="18870"/>
                  </a:lnTo>
                  <a:lnTo>
                    <a:pt x="250544" y="35843"/>
                  </a:lnTo>
                  <a:lnTo>
                    <a:pt x="256422" y="63706"/>
                  </a:lnTo>
                  <a:lnTo>
                    <a:pt x="264404" y="96843"/>
                  </a:lnTo>
                  <a:lnTo>
                    <a:pt x="269832" y="130347"/>
                  </a:lnTo>
                  <a:lnTo>
                    <a:pt x="278763" y="163565"/>
                  </a:lnTo>
                  <a:lnTo>
                    <a:pt x="292639" y="197734"/>
                  </a:lnTo>
                  <a:lnTo>
                    <a:pt x="299743" y="2125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636"/>
            <p:cNvSpPr/>
            <p:nvPr/>
          </p:nvSpPr>
          <p:spPr>
            <a:xfrm>
              <a:off x="7058025" y="492919"/>
              <a:ext cx="35720" cy="507207"/>
            </a:xfrm>
            <a:custGeom>
              <a:avLst/>
              <a:gdLst/>
              <a:ahLst/>
              <a:cxnLst/>
              <a:rect l="0" t="0" r="0" b="0"/>
              <a:pathLst>
                <a:path w="35720" h="507207">
                  <a:moveTo>
                    <a:pt x="0" y="0"/>
                  </a:moveTo>
                  <a:lnTo>
                    <a:pt x="3793" y="0"/>
                  </a:lnTo>
                  <a:lnTo>
                    <a:pt x="4910" y="794"/>
                  </a:lnTo>
                  <a:lnTo>
                    <a:pt x="5655" y="2116"/>
                  </a:lnTo>
                  <a:lnTo>
                    <a:pt x="6151" y="3792"/>
                  </a:lnTo>
                  <a:lnTo>
                    <a:pt x="11857" y="12978"/>
                  </a:lnTo>
                  <a:lnTo>
                    <a:pt x="18983" y="44900"/>
                  </a:lnTo>
                  <a:lnTo>
                    <a:pt x="23064" y="79454"/>
                  </a:lnTo>
                  <a:lnTo>
                    <a:pt x="26943" y="107415"/>
                  </a:lnTo>
                  <a:lnTo>
                    <a:pt x="28091" y="137924"/>
                  </a:lnTo>
                  <a:lnTo>
                    <a:pt x="30549" y="172100"/>
                  </a:lnTo>
                  <a:lnTo>
                    <a:pt x="34187" y="207361"/>
                  </a:lnTo>
                  <a:lnTo>
                    <a:pt x="35265" y="242944"/>
                  </a:lnTo>
                  <a:lnTo>
                    <a:pt x="35585" y="278623"/>
                  </a:lnTo>
                  <a:lnTo>
                    <a:pt x="35679" y="314330"/>
                  </a:lnTo>
                  <a:lnTo>
                    <a:pt x="35707" y="347928"/>
                  </a:lnTo>
                  <a:lnTo>
                    <a:pt x="35716" y="380108"/>
                  </a:lnTo>
                  <a:lnTo>
                    <a:pt x="35718" y="410545"/>
                  </a:lnTo>
                  <a:lnTo>
                    <a:pt x="35719" y="445956"/>
                  </a:lnTo>
                  <a:lnTo>
                    <a:pt x="35719" y="477027"/>
                  </a:lnTo>
                  <a:lnTo>
                    <a:pt x="35719" y="5072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37"/>
            <p:cNvSpPr/>
            <p:nvPr/>
          </p:nvSpPr>
          <p:spPr>
            <a:xfrm>
              <a:off x="7166174" y="814388"/>
              <a:ext cx="49015" cy="135732"/>
            </a:xfrm>
            <a:custGeom>
              <a:avLst/>
              <a:gdLst/>
              <a:ahLst/>
              <a:cxnLst/>
              <a:rect l="0" t="0" r="0" b="0"/>
              <a:pathLst>
                <a:path w="49015" h="135732">
                  <a:moveTo>
                    <a:pt x="6151" y="0"/>
                  </a:moveTo>
                  <a:lnTo>
                    <a:pt x="2358" y="0"/>
                  </a:lnTo>
                  <a:lnTo>
                    <a:pt x="1241" y="793"/>
                  </a:lnTo>
                  <a:lnTo>
                    <a:pt x="496" y="2116"/>
                  </a:lnTo>
                  <a:lnTo>
                    <a:pt x="0" y="3792"/>
                  </a:lnTo>
                  <a:lnTo>
                    <a:pt x="6341" y="37020"/>
                  </a:lnTo>
                  <a:lnTo>
                    <a:pt x="16014" y="71609"/>
                  </a:lnTo>
                  <a:lnTo>
                    <a:pt x="27626" y="105062"/>
                  </a:lnTo>
                  <a:lnTo>
                    <a:pt x="36856" y="120823"/>
                  </a:lnTo>
                  <a:lnTo>
                    <a:pt x="49014"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38"/>
            <p:cNvSpPr/>
            <p:nvPr/>
          </p:nvSpPr>
          <p:spPr>
            <a:xfrm>
              <a:off x="7315200" y="443993"/>
              <a:ext cx="27103" cy="520414"/>
            </a:xfrm>
            <a:custGeom>
              <a:avLst/>
              <a:gdLst/>
              <a:ahLst/>
              <a:cxnLst/>
              <a:rect l="0" t="0" r="0" b="0"/>
              <a:pathLst>
                <a:path w="27103" h="520414">
                  <a:moveTo>
                    <a:pt x="14288" y="13207"/>
                  </a:moveTo>
                  <a:lnTo>
                    <a:pt x="14288" y="2565"/>
                  </a:lnTo>
                  <a:lnTo>
                    <a:pt x="15081" y="1350"/>
                  </a:lnTo>
                  <a:lnTo>
                    <a:pt x="16404" y="540"/>
                  </a:lnTo>
                  <a:lnTo>
                    <a:pt x="18080" y="0"/>
                  </a:lnTo>
                  <a:lnTo>
                    <a:pt x="19197" y="433"/>
                  </a:lnTo>
                  <a:lnTo>
                    <a:pt x="19942" y="1516"/>
                  </a:lnTo>
                  <a:lnTo>
                    <a:pt x="20769" y="5630"/>
                  </a:lnTo>
                  <a:lnTo>
                    <a:pt x="26283" y="36753"/>
                  </a:lnTo>
                  <a:lnTo>
                    <a:pt x="27102" y="63752"/>
                  </a:lnTo>
                  <a:lnTo>
                    <a:pt x="24481" y="88059"/>
                  </a:lnTo>
                  <a:lnTo>
                    <a:pt x="22786" y="114737"/>
                  </a:lnTo>
                  <a:lnTo>
                    <a:pt x="21240" y="142469"/>
                  </a:lnTo>
                  <a:lnTo>
                    <a:pt x="17907" y="170669"/>
                  </a:lnTo>
                  <a:lnTo>
                    <a:pt x="13779" y="201194"/>
                  </a:lnTo>
                  <a:lnTo>
                    <a:pt x="10093" y="233282"/>
                  </a:lnTo>
                  <a:lnTo>
                    <a:pt x="8454" y="266064"/>
                  </a:lnTo>
                  <a:lnTo>
                    <a:pt x="7726" y="299155"/>
                  </a:lnTo>
                  <a:lnTo>
                    <a:pt x="6609" y="332382"/>
                  </a:lnTo>
                  <a:lnTo>
                    <a:pt x="3466" y="365671"/>
                  </a:lnTo>
                  <a:lnTo>
                    <a:pt x="1541" y="394753"/>
                  </a:lnTo>
                  <a:lnTo>
                    <a:pt x="685" y="420908"/>
                  </a:lnTo>
                  <a:lnTo>
                    <a:pt x="203" y="456358"/>
                  </a:lnTo>
                  <a:lnTo>
                    <a:pt x="40" y="488358"/>
                  </a:lnTo>
                  <a:lnTo>
                    <a:pt x="0" y="5204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639"/>
            <p:cNvSpPr/>
            <p:nvPr/>
          </p:nvSpPr>
          <p:spPr>
            <a:xfrm>
              <a:off x="7200900" y="655179"/>
              <a:ext cx="342764" cy="737853"/>
            </a:xfrm>
            <a:custGeom>
              <a:avLst/>
              <a:gdLst/>
              <a:ahLst/>
              <a:cxnLst/>
              <a:rect l="0" t="0" r="0" b="0"/>
              <a:pathLst>
                <a:path w="342764" h="737853">
                  <a:moveTo>
                    <a:pt x="0" y="87771"/>
                  </a:moveTo>
                  <a:lnTo>
                    <a:pt x="0" y="77828"/>
                  </a:lnTo>
                  <a:lnTo>
                    <a:pt x="2117" y="73298"/>
                  </a:lnTo>
                  <a:lnTo>
                    <a:pt x="5704" y="67051"/>
                  </a:lnTo>
                  <a:lnTo>
                    <a:pt x="16590" y="45755"/>
                  </a:lnTo>
                  <a:lnTo>
                    <a:pt x="25629" y="36553"/>
                  </a:lnTo>
                  <a:lnTo>
                    <a:pt x="52953" y="22062"/>
                  </a:lnTo>
                  <a:lnTo>
                    <a:pt x="79454" y="10887"/>
                  </a:lnTo>
                  <a:lnTo>
                    <a:pt x="113061" y="0"/>
                  </a:lnTo>
                  <a:lnTo>
                    <a:pt x="139157" y="205"/>
                  </a:lnTo>
                  <a:lnTo>
                    <a:pt x="159412" y="5293"/>
                  </a:lnTo>
                  <a:lnTo>
                    <a:pt x="175468" y="15620"/>
                  </a:lnTo>
                  <a:lnTo>
                    <a:pt x="183290" y="28452"/>
                  </a:lnTo>
                  <a:lnTo>
                    <a:pt x="188618" y="44738"/>
                  </a:lnTo>
                  <a:lnTo>
                    <a:pt x="191619" y="72551"/>
                  </a:lnTo>
                  <a:lnTo>
                    <a:pt x="192507" y="105575"/>
                  </a:lnTo>
                  <a:lnTo>
                    <a:pt x="192770" y="140495"/>
                  </a:lnTo>
                  <a:lnTo>
                    <a:pt x="192849" y="175183"/>
                  </a:lnTo>
                  <a:lnTo>
                    <a:pt x="192871" y="205129"/>
                  </a:lnTo>
                  <a:lnTo>
                    <a:pt x="192880" y="236983"/>
                  </a:lnTo>
                  <a:lnTo>
                    <a:pt x="194997" y="256865"/>
                  </a:lnTo>
                  <a:lnTo>
                    <a:pt x="198585" y="266111"/>
                  </a:lnTo>
                  <a:lnTo>
                    <a:pt x="200652" y="268577"/>
                  </a:lnTo>
                  <a:lnTo>
                    <a:pt x="205066" y="271317"/>
                  </a:lnTo>
                  <a:lnTo>
                    <a:pt x="209674" y="272534"/>
                  </a:lnTo>
                  <a:lnTo>
                    <a:pt x="220523" y="269428"/>
                  </a:lnTo>
                  <a:lnTo>
                    <a:pt x="233792" y="259688"/>
                  </a:lnTo>
                  <a:lnTo>
                    <a:pt x="252498" y="229974"/>
                  </a:lnTo>
                  <a:lnTo>
                    <a:pt x="267519" y="198079"/>
                  </a:lnTo>
                  <a:lnTo>
                    <a:pt x="286698" y="163494"/>
                  </a:lnTo>
                  <a:lnTo>
                    <a:pt x="306668" y="129698"/>
                  </a:lnTo>
                  <a:lnTo>
                    <a:pt x="329202" y="96173"/>
                  </a:lnTo>
                  <a:lnTo>
                    <a:pt x="337606" y="86468"/>
                  </a:lnTo>
                  <a:lnTo>
                    <a:pt x="339371" y="85315"/>
                  </a:lnTo>
                  <a:lnTo>
                    <a:pt x="340547" y="85340"/>
                  </a:lnTo>
                  <a:lnTo>
                    <a:pt x="341331" y="86150"/>
                  </a:lnTo>
                  <a:lnTo>
                    <a:pt x="342203" y="89167"/>
                  </a:lnTo>
                  <a:lnTo>
                    <a:pt x="342763" y="105157"/>
                  </a:lnTo>
                  <a:lnTo>
                    <a:pt x="337964" y="137742"/>
                  </a:lnTo>
                  <a:lnTo>
                    <a:pt x="335616" y="170928"/>
                  </a:lnTo>
                  <a:lnTo>
                    <a:pt x="332255" y="196961"/>
                  </a:lnTo>
                  <a:lnTo>
                    <a:pt x="328115" y="226523"/>
                  </a:lnTo>
                  <a:lnTo>
                    <a:pt x="323629" y="258182"/>
                  </a:lnTo>
                  <a:lnTo>
                    <a:pt x="318989" y="290774"/>
                  </a:lnTo>
                  <a:lnTo>
                    <a:pt x="314282" y="325897"/>
                  </a:lnTo>
                  <a:lnTo>
                    <a:pt x="311914" y="344153"/>
                  </a:lnTo>
                  <a:lnTo>
                    <a:pt x="309543" y="362673"/>
                  </a:lnTo>
                  <a:lnTo>
                    <a:pt x="307168" y="381371"/>
                  </a:lnTo>
                  <a:lnTo>
                    <a:pt x="304791" y="400185"/>
                  </a:lnTo>
                  <a:lnTo>
                    <a:pt x="303206" y="419078"/>
                  </a:lnTo>
                  <a:lnTo>
                    <a:pt x="302151" y="438024"/>
                  </a:lnTo>
                  <a:lnTo>
                    <a:pt x="301446" y="457004"/>
                  </a:lnTo>
                  <a:lnTo>
                    <a:pt x="300183" y="475214"/>
                  </a:lnTo>
                  <a:lnTo>
                    <a:pt x="296663" y="510264"/>
                  </a:lnTo>
                  <a:lnTo>
                    <a:pt x="294569" y="544362"/>
                  </a:lnTo>
                  <a:lnTo>
                    <a:pt x="292844" y="578038"/>
                  </a:lnTo>
                  <a:lnTo>
                    <a:pt x="289432" y="611526"/>
                  </a:lnTo>
                  <a:lnTo>
                    <a:pt x="287386" y="642813"/>
                  </a:lnTo>
                  <a:lnTo>
                    <a:pt x="286477" y="671007"/>
                  </a:lnTo>
                  <a:lnTo>
                    <a:pt x="285965" y="703935"/>
                  </a:lnTo>
                  <a:lnTo>
                    <a:pt x="285750" y="737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95"/>
          <p:cNvGrpSpPr/>
          <p:nvPr/>
        </p:nvGrpSpPr>
        <p:grpSpPr>
          <a:xfrm>
            <a:off x="6108899" y="2500313"/>
            <a:ext cx="1263367" cy="819977"/>
            <a:chOff x="6108899" y="2500313"/>
            <a:chExt cx="1263367" cy="819977"/>
          </a:xfrm>
        </p:grpSpPr>
        <p:sp>
          <p:nvSpPr>
            <p:cNvPr id="13" name="SMARTInkShape-640"/>
            <p:cNvSpPr/>
            <p:nvPr/>
          </p:nvSpPr>
          <p:spPr>
            <a:xfrm>
              <a:off x="6257925" y="2621756"/>
              <a:ext cx="28576" cy="428626"/>
            </a:xfrm>
            <a:custGeom>
              <a:avLst/>
              <a:gdLst/>
              <a:ahLst/>
              <a:cxnLst/>
              <a:rect l="0" t="0" r="0" b="0"/>
              <a:pathLst>
                <a:path w="28576" h="428626">
                  <a:moveTo>
                    <a:pt x="28575" y="0"/>
                  </a:moveTo>
                  <a:lnTo>
                    <a:pt x="28575" y="33792"/>
                  </a:lnTo>
                  <a:lnTo>
                    <a:pt x="27781" y="63884"/>
                  </a:lnTo>
                  <a:lnTo>
                    <a:pt x="23665" y="91072"/>
                  </a:lnTo>
                  <a:lnTo>
                    <a:pt x="22093" y="120030"/>
                  </a:lnTo>
                  <a:lnTo>
                    <a:pt x="21627" y="153392"/>
                  </a:lnTo>
                  <a:lnTo>
                    <a:pt x="20696" y="188413"/>
                  </a:lnTo>
                  <a:lnTo>
                    <a:pt x="16539" y="223925"/>
                  </a:lnTo>
                  <a:lnTo>
                    <a:pt x="14955" y="259582"/>
                  </a:lnTo>
                  <a:lnTo>
                    <a:pt x="13691" y="295283"/>
                  </a:lnTo>
                  <a:lnTo>
                    <a:pt x="9437" y="330203"/>
                  </a:lnTo>
                  <a:lnTo>
                    <a:pt x="7029" y="360216"/>
                  </a:lnTo>
                  <a:lnTo>
                    <a:pt x="1082" y="395716"/>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641"/>
            <p:cNvSpPr/>
            <p:nvPr/>
          </p:nvSpPr>
          <p:spPr>
            <a:xfrm>
              <a:off x="6108899" y="2552344"/>
              <a:ext cx="333511" cy="540901"/>
            </a:xfrm>
            <a:custGeom>
              <a:avLst/>
              <a:gdLst/>
              <a:ahLst/>
              <a:cxnLst/>
              <a:rect l="0" t="0" r="0" b="0"/>
              <a:pathLst>
                <a:path w="333511" h="540901">
                  <a:moveTo>
                    <a:pt x="6151" y="162281"/>
                  </a:moveTo>
                  <a:lnTo>
                    <a:pt x="6151" y="158489"/>
                  </a:lnTo>
                  <a:lnTo>
                    <a:pt x="0" y="131753"/>
                  </a:lnTo>
                  <a:lnTo>
                    <a:pt x="6909" y="97730"/>
                  </a:lnTo>
                  <a:lnTo>
                    <a:pt x="19618" y="65569"/>
                  </a:lnTo>
                  <a:lnTo>
                    <a:pt x="36600" y="45608"/>
                  </a:lnTo>
                  <a:lnTo>
                    <a:pt x="70168" y="24640"/>
                  </a:lnTo>
                  <a:lnTo>
                    <a:pt x="101937" y="10815"/>
                  </a:lnTo>
                  <a:lnTo>
                    <a:pt x="132605" y="2132"/>
                  </a:lnTo>
                  <a:lnTo>
                    <a:pt x="166474" y="0"/>
                  </a:lnTo>
                  <a:lnTo>
                    <a:pt x="201644" y="4043"/>
                  </a:lnTo>
                  <a:lnTo>
                    <a:pt x="236407" y="11855"/>
                  </a:lnTo>
                  <a:lnTo>
                    <a:pt x="266374" y="27752"/>
                  </a:lnTo>
                  <a:lnTo>
                    <a:pt x="289893" y="43663"/>
                  </a:lnTo>
                  <a:lnTo>
                    <a:pt x="312466" y="72087"/>
                  </a:lnTo>
                  <a:lnTo>
                    <a:pt x="328419" y="104248"/>
                  </a:lnTo>
                  <a:lnTo>
                    <a:pt x="333510" y="139235"/>
                  </a:lnTo>
                  <a:lnTo>
                    <a:pt x="332805" y="167271"/>
                  </a:lnTo>
                  <a:lnTo>
                    <a:pt x="324041" y="194892"/>
                  </a:lnTo>
                  <a:lnTo>
                    <a:pt x="314477" y="217717"/>
                  </a:lnTo>
                  <a:lnTo>
                    <a:pt x="283967" y="248878"/>
                  </a:lnTo>
                  <a:lnTo>
                    <a:pt x="251117" y="271050"/>
                  </a:lnTo>
                  <a:lnTo>
                    <a:pt x="220874" y="288600"/>
                  </a:lnTo>
                  <a:lnTo>
                    <a:pt x="191970" y="299945"/>
                  </a:lnTo>
                  <a:lnTo>
                    <a:pt x="158297" y="310124"/>
                  </a:lnTo>
                  <a:lnTo>
                    <a:pt x="132900" y="312172"/>
                  </a:lnTo>
                  <a:lnTo>
                    <a:pt x="131132" y="313009"/>
                  </a:lnTo>
                  <a:lnTo>
                    <a:pt x="129953" y="314360"/>
                  </a:lnTo>
                  <a:lnTo>
                    <a:pt x="128061" y="318439"/>
                  </a:lnTo>
                  <a:lnTo>
                    <a:pt x="131526" y="322938"/>
                  </a:lnTo>
                  <a:lnTo>
                    <a:pt x="139013" y="331570"/>
                  </a:lnTo>
                  <a:lnTo>
                    <a:pt x="142619" y="339352"/>
                  </a:lnTo>
                  <a:lnTo>
                    <a:pt x="165449" y="367936"/>
                  </a:lnTo>
                  <a:lnTo>
                    <a:pt x="183772" y="402853"/>
                  </a:lnTo>
                  <a:lnTo>
                    <a:pt x="201432" y="433586"/>
                  </a:lnTo>
                  <a:lnTo>
                    <a:pt x="215390" y="463395"/>
                  </a:lnTo>
                  <a:lnTo>
                    <a:pt x="233220" y="492525"/>
                  </a:lnTo>
                  <a:lnTo>
                    <a:pt x="248904" y="524012"/>
                  </a:lnTo>
                  <a:lnTo>
                    <a:pt x="263326" y="540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642"/>
            <p:cNvSpPr/>
            <p:nvPr/>
          </p:nvSpPr>
          <p:spPr>
            <a:xfrm>
              <a:off x="6343650" y="2773197"/>
              <a:ext cx="214314" cy="191460"/>
            </a:xfrm>
            <a:custGeom>
              <a:avLst/>
              <a:gdLst/>
              <a:ahLst/>
              <a:cxnLst/>
              <a:rect l="0" t="0" r="0" b="0"/>
              <a:pathLst>
                <a:path w="214314" h="191460">
                  <a:moveTo>
                    <a:pt x="0" y="134309"/>
                  </a:moveTo>
                  <a:lnTo>
                    <a:pt x="9943" y="134309"/>
                  </a:lnTo>
                  <a:lnTo>
                    <a:pt x="14473" y="132193"/>
                  </a:lnTo>
                  <a:lnTo>
                    <a:pt x="20720" y="128606"/>
                  </a:lnTo>
                  <a:lnTo>
                    <a:pt x="50853" y="117517"/>
                  </a:lnTo>
                  <a:lnTo>
                    <a:pt x="85837" y="103601"/>
                  </a:lnTo>
                  <a:lnTo>
                    <a:pt x="118114" y="90055"/>
                  </a:lnTo>
                  <a:lnTo>
                    <a:pt x="141888" y="78423"/>
                  </a:lnTo>
                  <a:lnTo>
                    <a:pt x="156429" y="64922"/>
                  </a:lnTo>
                  <a:lnTo>
                    <a:pt x="173558" y="36649"/>
                  </a:lnTo>
                  <a:lnTo>
                    <a:pt x="174443" y="32690"/>
                  </a:lnTo>
                  <a:lnTo>
                    <a:pt x="174239" y="29257"/>
                  </a:lnTo>
                  <a:lnTo>
                    <a:pt x="171024" y="15524"/>
                  </a:lnTo>
                  <a:lnTo>
                    <a:pt x="167821" y="10607"/>
                  </a:lnTo>
                  <a:lnTo>
                    <a:pt x="157763" y="3377"/>
                  </a:lnTo>
                  <a:lnTo>
                    <a:pt x="144728" y="0"/>
                  </a:lnTo>
                  <a:lnTo>
                    <a:pt x="127020" y="2792"/>
                  </a:lnTo>
                  <a:lnTo>
                    <a:pt x="91738" y="15408"/>
                  </a:lnTo>
                  <a:lnTo>
                    <a:pt x="69774" y="30507"/>
                  </a:lnTo>
                  <a:lnTo>
                    <a:pt x="41338" y="58988"/>
                  </a:lnTo>
                  <a:lnTo>
                    <a:pt x="26620" y="88084"/>
                  </a:lnTo>
                  <a:lnTo>
                    <a:pt x="22968" y="106855"/>
                  </a:lnTo>
                  <a:lnTo>
                    <a:pt x="25679" y="123705"/>
                  </a:lnTo>
                  <a:lnTo>
                    <a:pt x="31509" y="138752"/>
                  </a:lnTo>
                  <a:lnTo>
                    <a:pt x="38081" y="146338"/>
                  </a:lnTo>
                  <a:lnTo>
                    <a:pt x="72272" y="168340"/>
                  </a:lnTo>
                  <a:lnTo>
                    <a:pt x="107266" y="180918"/>
                  </a:lnTo>
                  <a:lnTo>
                    <a:pt x="137869" y="185761"/>
                  </a:lnTo>
                  <a:lnTo>
                    <a:pt x="170462" y="190334"/>
                  </a:lnTo>
                  <a:lnTo>
                    <a:pt x="204283" y="191360"/>
                  </a:lnTo>
                  <a:lnTo>
                    <a:pt x="214313" y="1914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643"/>
            <p:cNvSpPr/>
            <p:nvPr/>
          </p:nvSpPr>
          <p:spPr>
            <a:xfrm>
              <a:off x="6607977" y="2814638"/>
              <a:ext cx="21424" cy="157163"/>
            </a:xfrm>
            <a:custGeom>
              <a:avLst/>
              <a:gdLst/>
              <a:ahLst/>
              <a:cxnLst/>
              <a:rect l="0" t="0" r="0" b="0"/>
              <a:pathLst>
                <a:path w="21424" h="157163">
                  <a:moveTo>
                    <a:pt x="7136" y="0"/>
                  </a:moveTo>
                  <a:lnTo>
                    <a:pt x="3343" y="3792"/>
                  </a:lnTo>
                  <a:lnTo>
                    <a:pt x="1481" y="7770"/>
                  </a:lnTo>
                  <a:lnTo>
                    <a:pt x="50" y="43312"/>
                  </a:lnTo>
                  <a:lnTo>
                    <a:pt x="0" y="72594"/>
                  </a:lnTo>
                  <a:lnTo>
                    <a:pt x="7763" y="107308"/>
                  </a:lnTo>
                  <a:lnTo>
                    <a:pt x="15824" y="140144"/>
                  </a:lnTo>
                  <a:lnTo>
                    <a:pt x="18935" y="146424"/>
                  </a:lnTo>
                  <a:lnTo>
                    <a:pt x="21423"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644"/>
            <p:cNvSpPr/>
            <p:nvPr/>
          </p:nvSpPr>
          <p:spPr>
            <a:xfrm>
              <a:off x="6572250" y="2628900"/>
              <a:ext cx="35720" cy="42864"/>
            </a:xfrm>
            <a:custGeom>
              <a:avLst/>
              <a:gdLst/>
              <a:ahLst/>
              <a:cxnLst/>
              <a:rect l="0" t="0" r="0" b="0"/>
              <a:pathLst>
                <a:path w="35720" h="42864">
                  <a:moveTo>
                    <a:pt x="35719" y="42863"/>
                  </a:moveTo>
                  <a:lnTo>
                    <a:pt x="14543" y="1957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645"/>
            <p:cNvSpPr/>
            <p:nvPr/>
          </p:nvSpPr>
          <p:spPr>
            <a:xfrm>
              <a:off x="6622256" y="2786319"/>
              <a:ext cx="121445" cy="156907"/>
            </a:xfrm>
            <a:custGeom>
              <a:avLst/>
              <a:gdLst/>
              <a:ahLst/>
              <a:cxnLst/>
              <a:rect l="0" t="0" r="0" b="0"/>
              <a:pathLst>
                <a:path w="121445" h="156907">
                  <a:moveTo>
                    <a:pt x="0" y="6887"/>
                  </a:moveTo>
                  <a:lnTo>
                    <a:pt x="794" y="24775"/>
                  </a:lnTo>
                  <a:lnTo>
                    <a:pt x="5655" y="47080"/>
                  </a:lnTo>
                  <a:lnTo>
                    <a:pt x="7742" y="80208"/>
                  </a:lnTo>
                  <a:lnTo>
                    <a:pt x="15951" y="115016"/>
                  </a:lnTo>
                  <a:lnTo>
                    <a:pt x="21111" y="127552"/>
                  </a:lnTo>
                  <a:lnTo>
                    <a:pt x="21424" y="94725"/>
                  </a:lnTo>
                  <a:lnTo>
                    <a:pt x="21431" y="60244"/>
                  </a:lnTo>
                  <a:lnTo>
                    <a:pt x="27582" y="24634"/>
                  </a:lnTo>
                  <a:lnTo>
                    <a:pt x="32073" y="9588"/>
                  </a:lnTo>
                  <a:lnTo>
                    <a:pt x="36215" y="4119"/>
                  </a:lnTo>
                  <a:lnTo>
                    <a:pt x="38431" y="2660"/>
                  </a:lnTo>
                  <a:lnTo>
                    <a:pt x="49134" y="608"/>
                  </a:lnTo>
                  <a:lnTo>
                    <a:pt x="58567" y="0"/>
                  </a:lnTo>
                  <a:lnTo>
                    <a:pt x="63865" y="1974"/>
                  </a:lnTo>
                  <a:lnTo>
                    <a:pt x="77527" y="13501"/>
                  </a:lnTo>
                  <a:lnTo>
                    <a:pt x="94949" y="40387"/>
                  </a:lnTo>
                  <a:lnTo>
                    <a:pt x="109511" y="74965"/>
                  </a:lnTo>
                  <a:lnTo>
                    <a:pt x="113669" y="107398"/>
                  </a:lnTo>
                  <a:lnTo>
                    <a:pt x="114813" y="119821"/>
                  </a:lnTo>
                  <a:lnTo>
                    <a:pt x="120757" y="144609"/>
                  </a:lnTo>
                  <a:lnTo>
                    <a:pt x="121444" y="156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646"/>
            <p:cNvSpPr/>
            <p:nvPr/>
          </p:nvSpPr>
          <p:spPr>
            <a:xfrm>
              <a:off x="6836569" y="2528888"/>
              <a:ext cx="85726" cy="385763"/>
            </a:xfrm>
            <a:custGeom>
              <a:avLst/>
              <a:gdLst/>
              <a:ahLst/>
              <a:cxnLst/>
              <a:rect l="0" t="0" r="0" b="0"/>
              <a:pathLst>
                <a:path w="85726" h="385763">
                  <a:moveTo>
                    <a:pt x="21431" y="0"/>
                  </a:moveTo>
                  <a:lnTo>
                    <a:pt x="17638" y="3792"/>
                  </a:lnTo>
                  <a:lnTo>
                    <a:pt x="15776" y="7770"/>
                  </a:lnTo>
                  <a:lnTo>
                    <a:pt x="12301" y="37028"/>
                  </a:lnTo>
                  <a:lnTo>
                    <a:pt x="8163" y="72137"/>
                  </a:lnTo>
                  <a:lnTo>
                    <a:pt x="7445" y="105687"/>
                  </a:lnTo>
                  <a:lnTo>
                    <a:pt x="3440" y="140764"/>
                  </a:lnTo>
                  <a:lnTo>
                    <a:pt x="1020" y="176292"/>
                  </a:lnTo>
                  <a:lnTo>
                    <a:pt x="453" y="202177"/>
                  </a:lnTo>
                  <a:lnTo>
                    <a:pt x="201" y="228762"/>
                  </a:lnTo>
                  <a:lnTo>
                    <a:pt x="90" y="253807"/>
                  </a:lnTo>
                  <a:lnTo>
                    <a:pt x="26" y="286427"/>
                  </a:lnTo>
                  <a:lnTo>
                    <a:pt x="8" y="316201"/>
                  </a:lnTo>
                  <a:lnTo>
                    <a:pt x="1" y="348722"/>
                  </a:lnTo>
                  <a:lnTo>
                    <a:pt x="0" y="377060"/>
                  </a:lnTo>
                  <a:lnTo>
                    <a:pt x="794" y="376786"/>
                  </a:lnTo>
                  <a:lnTo>
                    <a:pt x="3793" y="374364"/>
                  </a:lnTo>
                  <a:lnTo>
                    <a:pt x="5654" y="368525"/>
                  </a:lnTo>
                  <a:lnTo>
                    <a:pt x="8819" y="356313"/>
                  </a:lnTo>
                  <a:lnTo>
                    <a:pt x="18476" y="327556"/>
                  </a:lnTo>
                  <a:lnTo>
                    <a:pt x="24834" y="292754"/>
                  </a:lnTo>
                  <a:lnTo>
                    <a:pt x="31259" y="275213"/>
                  </a:lnTo>
                  <a:lnTo>
                    <a:pt x="37970" y="267044"/>
                  </a:lnTo>
                  <a:lnTo>
                    <a:pt x="45450" y="261561"/>
                  </a:lnTo>
                  <a:lnTo>
                    <a:pt x="55452" y="257752"/>
                  </a:lnTo>
                  <a:lnTo>
                    <a:pt x="60439" y="257346"/>
                  </a:lnTo>
                  <a:lnTo>
                    <a:pt x="64697" y="259367"/>
                  </a:lnTo>
                  <a:lnTo>
                    <a:pt x="66944" y="261018"/>
                  </a:lnTo>
                  <a:lnTo>
                    <a:pt x="80986" y="283915"/>
                  </a:lnTo>
                  <a:lnTo>
                    <a:pt x="84321" y="297818"/>
                  </a:lnTo>
                  <a:lnTo>
                    <a:pt x="85539" y="329260"/>
                  </a:lnTo>
                  <a:lnTo>
                    <a:pt x="85708" y="363760"/>
                  </a:lnTo>
                  <a:lnTo>
                    <a:pt x="85725" y="385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647"/>
            <p:cNvSpPr/>
            <p:nvPr/>
          </p:nvSpPr>
          <p:spPr>
            <a:xfrm>
              <a:off x="6980828" y="2800350"/>
              <a:ext cx="105310" cy="98573"/>
            </a:xfrm>
            <a:custGeom>
              <a:avLst/>
              <a:gdLst/>
              <a:ahLst/>
              <a:cxnLst/>
              <a:rect l="0" t="0" r="0" b="0"/>
              <a:pathLst>
                <a:path w="105310" h="98573">
                  <a:moveTo>
                    <a:pt x="34335" y="7144"/>
                  </a:moveTo>
                  <a:lnTo>
                    <a:pt x="30542" y="10936"/>
                  </a:lnTo>
                  <a:lnTo>
                    <a:pt x="26564" y="12798"/>
                  </a:lnTo>
                  <a:lnTo>
                    <a:pt x="24392" y="13295"/>
                  </a:lnTo>
                  <a:lnTo>
                    <a:pt x="22943" y="15213"/>
                  </a:lnTo>
                  <a:lnTo>
                    <a:pt x="10217" y="47847"/>
                  </a:lnTo>
                  <a:lnTo>
                    <a:pt x="1730" y="61809"/>
                  </a:lnTo>
                  <a:lnTo>
                    <a:pt x="0" y="70069"/>
                  </a:lnTo>
                  <a:lnTo>
                    <a:pt x="1126" y="73700"/>
                  </a:lnTo>
                  <a:lnTo>
                    <a:pt x="14831" y="87777"/>
                  </a:lnTo>
                  <a:lnTo>
                    <a:pt x="29878" y="95152"/>
                  </a:lnTo>
                  <a:lnTo>
                    <a:pt x="45625" y="98572"/>
                  </a:lnTo>
                  <a:lnTo>
                    <a:pt x="64139" y="95794"/>
                  </a:lnTo>
                  <a:lnTo>
                    <a:pt x="85231" y="87743"/>
                  </a:lnTo>
                  <a:lnTo>
                    <a:pt x="92144" y="83183"/>
                  </a:lnTo>
                  <a:lnTo>
                    <a:pt x="100499" y="72360"/>
                  </a:lnTo>
                  <a:lnTo>
                    <a:pt x="104210" y="59099"/>
                  </a:lnTo>
                  <a:lnTo>
                    <a:pt x="105309" y="48908"/>
                  </a:lnTo>
                  <a:lnTo>
                    <a:pt x="103450" y="43433"/>
                  </a:lnTo>
                  <a:lnTo>
                    <a:pt x="92766" y="26122"/>
                  </a:lnTo>
                  <a:lnTo>
                    <a:pt x="557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648"/>
            <p:cNvSpPr/>
            <p:nvPr/>
          </p:nvSpPr>
          <p:spPr>
            <a:xfrm>
              <a:off x="7125936" y="2500313"/>
              <a:ext cx="17815" cy="335757"/>
            </a:xfrm>
            <a:custGeom>
              <a:avLst/>
              <a:gdLst/>
              <a:ahLst/>
              <a:cxnLst/>
              <a:rect l="0" t="0" r="0" b="0"/>
              <a:pathLst>
                <a:path w="17815" h="335757">
                  <a:moveTo>
                    <a:pt x="10670" y="0"/>
                  </a:moveTo>
                  <a:lnTo>
                    <a:pt x="10670" y="31063"/>
                  </a:lnTo>
                  <a:lnTo>
                    <a:pt x="9877" y="65415"/>
                  </a:lnTo>
                  <a:lnTo>
                    <a:pt x="5016" y="100704"/>
                  </a:lnTo>
                  <a:lnTo>
                    <a:pt x="3968" y="130909"/>
                  </a:lnTo>
                  <a:lnTo>
                    <a:pt x="3657" y="162877"/>
                  </a:lnTo>
                  <a:lnTo>
                    <a:pt x="1448" y="194574"/>
                  </a:lnTo>
                  <a:lnTo>
                    <a:pt x="0" y="226984"/>
                  </a:lnTo>
                  <a:lnTo>
                    <a:pt x="2830" y="262588"/>
                  </a:lnTo>
                  <a:lnTo>
                    <a:pt x="8298" y="292551"/>
                  </a:lnTo>
                  <a:lnTo>
                    <a:pt x="14151" y="324775"/>
                  </a:lnTo>
                  <a:lnTo>
                    <a:pt x="17814" y="33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649"/>
            <p:cNvSpPr/>
            <p:nvPr/>
          </p:nvSpPr>
          <p:spPr>
            <a:xfrm>
              <a:off x="7259867" y="2500313"/>
              <a:ext cx="112399" cy="353723"/>
            </a:xfrm>
            <a:custGeom>
              <a:avLst/>
              <a:gdLst/>
              <a:ahLst/>
              <a:cxnLst/>
              <a:rect l="0" t="0" r="0" b="0"/>
              <a:pathLst>
                <a:path w="112399" h="353723">
                  <a:moveTo>
                    <a:pt x="98196" y="242887"/>
                  </a:moveTo>
                  <a:lnTo>
                    <a:pt x="98196" y="232245"/>
                  </a:lnTo>
                  <a:lnTo>
                    <a:pt x="97402" y="231030"/>
                  </a:lnTo>
                  <a:lnTo>
                    <a:pt x="96079" y="230220"/>
                  </a:lnTo>
                  <a:lnTo>
                    <a:pt x="90425" y="229079"/>
                  </a:lnTo>
                  <a:lnTo>
                    <a:pt x="88253" y="228920"/>
                  </a:lnTo>
                  <a:lnTo>
                    <a:pt x="77611" y="232487"/>
                  </a:lnTo>
                  <a:lnTo>
                    <a:pt x="45718" y="255013"/>
                  </a:lnTo>
                  <a:lnTo>
                    <a:pt x="18019" y="281215"/>
                  </a:lnTo>
                  <a:lnTo>
                    <a:pt x="5952" y="302199"/>
                  </a:lnTo>
                  <a:lnTo>
                    <a:pt x="485" y="322109"/>
                  </a:lnTo>
                  <a:lnTo>
                    <a:pt x="0" y="334453"/>
                  </a:lnTo>
                  <a:lnTo>
                    <a:pt x="2431" y="342585"/>
                  </a:lnTo>
                  <a:lnTo>
                    <a:pt x="4190" y="345071"/>
                  </a:lnTo>
                  <a:lnTo>
                    <a:pt x="8261" y="347834"/>
                  </a:lnTo>
                  <a:lnTo>
                    <a:pt x="18808" y="353181"/>
                  </a:lnTo>
                  <a:lnTo>
                    <a:pt x="22252" y="353722"/>
                  </a:lnTo>
                  <a:lnTo>
                    <a:pt x="43588" y="346892"/>
                  </a:lnTo>
                  <a:lnTo>
                    <a:pt x="55645" y="340290"/>
                  </a:lnTo>
                  <a:lnTo>
                    <a:pt x="77118" y="318694"/>
                  </a:lnTo>
                  <a:lnTo>
                    <a:pt x="92092" y="292345"/>
                  </a:lnTo>
                  <a:lnTo>
                    <a:pt x="102693" y="258507"/>
                  </a:lnTo>
                  <a:lnTo>
                    <a:pt x="109230" y="230670"/>
                  </a:lnTo>
                  <a:lnTo>
                    <a:pt x="111519" y="202314"/>
                  </a:lnTo>
                  <a:lnTo>
                    <a:pt x="112198" y="173803"/>
                  </a:lnTo>
                  <a:lnTo>
                    <a:pt x="112398" y="145248"/>
                  </a:lnTo>
                  <a:lnTo>
                    <a:pt x="111664" y="116678"/>
                  </a:lnTo>
                  <a:lnTo>
                    <a:pt x="107566" y="88899"/>
                  </a:lnTo>
                  <a:lnTo>
                    <a:pt x="103663" y="57777"/>
                  </a:lnTo>
                  <a:lnTo>
                    <a:pt x="96559" y="24230"/>
                  </a:lnTo>
                  <a:lnTo>
                    <a:pt x="85223" y="2567"/>
                  </a:lnTo>
                  <a:lnTo>
                    <a:pt x="83991" y="1711"/>
                  </a:lnTo>
                  <a:lnTo>
                    <a:pt x="767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650"/>
            <p:cNvSpPr/>
            <p:nvPr/>
          </p:nvSpPr>
          <p:spPr>
            <a:xfrm>
              <a:off x="6465398" y="3057787"/>
              <a:ext cx="292591" cy="262503"/>
            </a:xfrm>
            <a:custGeom>
              <a:avLst/>
              <a:gdLst/>
              <a:ahLst/>
              <a:cxnLst/>
              <a:rect l="0" t="0" r="0" b="0"/>
              <a:pathLst>
                <a:path w="292591" h="262503">
                  <a:moveTo>
                    <a:pt x="28271" y="56888"/>
                  </a:moveTo>
                  <a:lnTo>
                    <a:pt x="28271" y="60680"/>
                  </a:lnTo>
                  <a:lnTo>
                    <a:pt x="26154" y="64659"/>
                  </a:lnTo>
                  <a:lnTo>
                    <a:pt x="24479" y="66831"/>
                  </a:lnTo>
                  <a:lnTo>
                    <a:pt x="17629" y="100623"/>
                  </a:lnTo>
                  <a:lnTo>
                    <a:pt x="9794" y="134201"/>
                  </a:lnTo>
                  <a:lnTo>
                    <a:pt x="7423" y="169291"/>
                  </a:lnTo>
                  <a:lnTo>
                    <a:pt x="3162" y="199388"/>
                  </a:lnTo>
                  <a:lnTo>
                    <a:pt x="0" y="228857"/>
                  </a:lnTo>
                  <a:lnTo>
                    <a:pt x="692" y="231065"/>
                  </a:lnTo>
                  <a:lnTo>
                    <a:pt x="1948" y="232537"/>
                  </a:lnTo>
                  <a:lnTo>
                    <a:pt x="3578" y="233519"/>
                  </a:lnTo>
                  <a:lnTo>
                    <a:pt x="4665" y="234967"/>
                  </a:lnTo>
                  <a:lnTo>
                    <a:pt x="6195" y="239210"/>
                  </a:lnTo>
                  <a:lnTo>
                    <a:pt x="6410" y="238761"/>
                  </a:lnTo>
                  <a:lnTo>
                    <a:pt x="6832" y="205010"/>
                  </a:lnTo>
                  <a:lnTo>
                    <a:pt x="12541" y="172254"/>
                  </a:lnTo>
                  <a:lnTo>
                    <a:pt x="19818" y="144604"/>
                  </a:lnTo>
                  <a:lnTo>
                    <a:pt x="30881" y="116304"/>
                  </a:lnTo>
                  <a:lnTo>
                    <a:pt x="40334" y="87810"/>
                  </a:lnTo>
                  <a:lnTo>
                    <a:pt x="52835" y="60053"/>
                  </a:lnTo>
                  <a:lnTo>
                    <a:pt x="75995" y="25378"/>
                  </a:lnTo>
                  <a:lnTo>
                    <a:pt x="94171" y="6449"/>
                  </a:lnTo>
                  <a:lnTo>
                    <a:pt x="100687" y="2721"/>
                  </a:lnTo>
                  <a:lnTo>
                    <a:pt x="112462" y="0"/>
                  </a:lnTo>
                  <a:lnTo>
                    <a:pt x="117334" y="7400"/>
                  </a:lnTo>
                  <a:lnTo>
                    <a:pt x="120012" y="19647"/>
                  </a:lnTo>
                  <a:lnTo>
                    <a:pt x="120991" y="52601"/>
                  </a:lnTo>
                  <a:lnTo>
                    <a:pt x="121095" y="79166"/>
                  </a:lnTo>
                  <a:lnTo>
                    <a:pt x="121126" y="109262"/>
                  </a:lnTo>
                  <a:lnTo>
                    <a:pt x="123253" y="141198"/>
                  </a:lnTo>
                  <a:lnTo>
                    <a:pt x="127290" y="176641"/>
                  </a:lnTo>
                  <a:lnTo>
                    <a:pt x="134584" y="210689"/>
                  </a:lnTo>
                  <a:lnTo>
                    <a:pt x="154674" y="243709"/>
                  </a:lnTo>
                  <a:lnTo>
                    <a:pt x="171655" y="256186"/>
                  </a:lnTo>
                  <a:lnTo>
                    <a:pt x="180897" y="260559"/>
                  </a:lnTo>
                  <a:lnTo>
                    <a:pt x="190297" y="262502"/>
                  </a:lnTo>
                  <a:lnTo>
                    <a:pt x="199766" y="261249"/>
                  </a:lnTo>
                  <a:lnTo>
                    <a:pt x="209266" y="257253"/>
                  </a:lnTo>
                  <a:lnTo>
                    <a:pt x="233061" y="237280"/>
                  </a:lnTo>
                  <a:lnTo>
                    <a:pt x="256871" y="204086"/>
                  </a:lnTo>
                  <a:lnTo>
                    <a:pt x="272128" y="172042"/>
                  </a:lnTo>
                  <a:lnTo>
                    <a:pt x="282786" y="141988"/>
                  </a:lnTo>
                  <a:lnTo>
                    <a:pt x="290418" y="108417"/>
                  </a:lnTo>
                  <a:lnTo>
                    <a:pt x="292303" y="75492"/>
                  </a:lnTo>
                  <a:lnTo>
                    <a:pt x="292565" y="40997"/>
                  </a:lnTo>
                  <a:lnTo>
                    <a:pt x="292590" y="35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651"/>
            <p:cNvSpPr/>
            <p:nvPr/>
          </p:nvSpPr>
          <p:spPr>
            <a:xfrm>
              <a:off x="6836569" y="3207544"/>
              <a:ext cx="14288" cy="64295"/>
            </a:xfrm>
            <a:custGeom>
              <a:avLst/>
              <a:gdLst/>
              <a:ahLst/>
              <a:cxnLst/>
              <a:rect l="0" t="0" r="0" b="0"/>
              <a:pathLst>
                <a:path w="14288" h="64295">
                  <a:moveTo>
                    <a:pt x="0" y="0"/>
                  </a:moveTo>
                  <a:lnTo>
                    <a:pt x="0" y="34153"/>
                  </a:lnTo>
                  <a:lnTo>
                    <a:pt x="794" y="40579"/>
                  </a:lnTo>
                  <a:lnTo>
                    <a:pt x="14287"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652"/>
            <p:cNvSpPr/>
            <p:nvPr/>
          </p:nvSpPr>
          <p:spPr>
            <a:xfrm>
              <a:off x="6836569" y="3050381"/>
              <a:ext cx="7145" cy="7145"/>
            </a:xfrm>
            <a:custGeom>
              <a:avLst/>
              <a:gdLst/>
              <a:ahLst/>
              <a:cxnLst/>
              <a:rect l="0" t="0" r="0" b="0"/>
              <a:pathLst>
                <a:path w="7145" h="7145">
                  <a:moveTo>
                    <a:pt x="7144" y="7144"/>
                  </a:moveTo>
                  <a:lnTo>
                    <a:pt x="3351" y="7144"/>
                  </a:lnTo>
                  <a:lnTo>
                    <a:pt x="2234" y="6350"/>
                  </a:lnTo>
                  <a:lnTo>
                    <a:pt x="1489"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 name="SMARTInkShape-Group96"/>
          <p:cNvGrpSpPr/>
          <p:nvPr/>
        </p:nvGrpSpPr>
        <p:grpSpPr>
          <a:xfrm>
            <a:off x="6850856" y="2786063"/>
            <a:ext cx="914401" cy="378619"/>
            <a:chOff x="6850856" y="2786063"/>
            <a:chExt cx="914401" cy="378619"/>
          </a:xfrm>
        </p:grpSpPr>
        <p:sp>
          <p:nvSpPr>
            <p:cNvPr id="27" name="SMARTInkShape-653"/>
            <p:cNvSpPr/>
            <p:nvPr/>
          </p:nvSpPr>
          <p:spPr>
            <a:xfrm>
              <a:off x="6850856" y="3021902"/>
              <a:ext cx="171451" cy="142780"/>
            </a:xfrm>
            <a:custGeom>
              <a:avLst/>
              <a:gdLst/>
              <a:ahLst/>
              <a:cxnLst/>
              <a:rect l="0" t="0" r="0" b="0"/>
              <a:pathLst>
                <a:path w="171451" h="142780">
                  <a:moveTo>
                    <a:pt x="7144" y="49911"/>
                  </a:moveTo>
                  <a:lnTo>
                    <a:pt x="0" y="49911"/>
                  </a:lnTo>
                  <a:lnTo>
                    <a:pt x="21137" y="49911"/>
                  </a:lnTo>
                  <a:lnTo>
                    <a:pt x="21429" y="56967"/>
                  </a:lnTo>
                  <a:lnTo>
                    <a:pt x="21431" y="52921"/>
                  </a:lnTo>
                  <a:lnTo>
                    <a:pt x="21432" y="54688"/>
                  </a:lnTo>
                  <a:lnTo>
                    <a:pt x="21432" y="52471"/>
                  </a:lnTo>
                  <a:lnTo>
                    <a:pt x="21432" y="57054"/>
                  </a:lnTo>
                  <a:lnTo>
                    <a:pt x="21432" y="52939"/>
                  </a:lnTo>
                  <a:lnTo>
                    <a:pt x="21432" y="54696"/>
                  </a:lnTo>
                  <a:lnTo>
                    <a:pt x="21432" y="49931"/>
                  </a:lnTo>
                  <a:lnTo>
                    <a:pt x="21432" y="56967"/>
                  </a:lnTo>
                  <a:lnTo>
                    <a:pt x="21432" y="49913"/>
                  </a:lnTo>
                  <a:lnTo>
                    <a:pt x="21432" y="56062"/>
                  </a:lnTo>
                  <a:lnTo>
                    <a:pt x="21432" y="52742"/>
                  </a:lnTo>
                  <a:lnTo>
                    <a:pt x="21432" y="54630"/>
                  </a:lnTo>
                  <a:lnTo>
                    <a:pt x="21432" y="52455"/>
                  </a:lnTo>
                  <a:lnTo>
                    <a:pt x="21432" y="54545"/>
                  </a:lnTo>
                  <a:lnTo>
                    <a:pt x="21432" y="50138"/>
                  </a:lnTo>
                  <a:lnTo>
                    <a:pt x="21432" y="56081"/>
                  </a:lnTo>
                  <a:lnTo>
                    <a:pt x="21432" y="52746"/>
                  </a:lnTo>
                  <a:lnTo>
                    <a:pt x="21432" y="54632"/>
                  </a:lnTo>
                  <a:lnTo>
                    <a:pt x="21432" y="52456"/>
                  </a:lnTo>
                  <a:lnTo>
                    <a:pt x="21432" y="54545"/>
                  </a:lnTo>
                  <a:lnTo>
                    <a:pt x="21432" y="49916"/>
                  </a:lnTo>
                  <a:lnTo>
                    <a:pt x="21432" y="54027"/>
                  </a:lnTo>
                  <a:lnTo>
                    <a:pt x="21432" y="49911"/>
                  </a:lnTo>
                  <a:lnTo>
                    <a:pt x="21432" y="57052"/>
                  </a:lnTo>
                  <a:lnTo>
                    <a:pt x="28281" y="57054"/>
                  </a:lnTo>
                  <a:lnTo>
                    <a:pt x="28488" y="60846"/>
                  </a:lnTo>
                  <a:lnTo>
                    <a:pt x="29311" y="61964"/>
                  </a:lnTo>
                  <a:lnTo>
                    <a:pt x="32342" y="63205"/>
                  </a:lnTo>
                  <a:lnTo>
                    <a:pt x="66702" y="64197"/>
                  </a:lnTo>
                  <a:lnTo>
                    <a:pt x="80965" y="64198"/>
                  </a:lnTo>
                  <a:lnTo>
                    <a:pt x="85726" y="62081"/>
                  </a:lnTo>
                  <a:lnTo>
                    <a:pt x="90489" y="59289"/>
                  </a:lnTo>
                  <a:lnTo>
                    <a:pt x="97632" y="56922"/>
                  </a:lnTo>
                  <a:lnTo>
                    <a:pt x="104775" y="52341"/>
                  </a:lnTo>
                  <a:lnTo>
                    <a:pt x="111919" y="50631"/>
                  </a:lnTo>
                  <a:lnTo>
                    <a:pt x="116682" y="50231"/>
                  </a:lnTo>
                  <a:lnTo>
                    <a:pt x="118269" y="49330"/>
                  </a:lnTo>
                  <a:lnTo>
                    <a:pt x="119327" y="47936"/>
                  </a:lnTo>
                  <a:lnTo>
                    <a:pt x="121297" y="44271"/>
                  </a:lnTo>
                  <a:lnTo>
                    <a:pt x="126075" y="37744"/>
                  </a:lnTo>
                  <a:lnTo>
                    <a:pt x="127843" y="30783"/>
                  </a:lnTo>
                  <a:lnTo>
                    <a:pt x="128257" y="26064"/>
                  </a:lnTo>
                  <a:lnTo>
                    <a:pt x="126324" y="21320"/>
                  </a:lnTo>
                  <a:lnTo>
                    <a:pt x="124697" y="18944"/>
                  </a:lnTo>
                  <a:lnTo>
                    <a:pt x="122819" y="17360"/>
                  </a:lnTo>
                  <a:lnTo>
                    <a:pt x="118615" y="15600"/>
                  </a:lnTo>
                  <a:lnTo>
                    <a:pt x="117178" y="14337"/>
                  </a:lnTo>
                  <a:lnTo>
                    <a:pt x="115578" y="10816"/>
                  </a:lnTo>
                  <a:lnTo>
                    <a:pt x="114359" y="9560"/>
                  </a:lnTo>
                  <a:lnTo>
                    <a:pt x="94222" y="1541"/>
                  </a:lnTo>
                  <a:lnTo>
                    <a:pt x="66337" y="0"/>
                  </a:lnTo>
                  <a:lnTo>
                    <a:pt x="59116" y="2063"/>
                  </a:lnTo>
                  <a:lnTo>
                    <a:pt x="27221" y="23754"/>
                  </a:lnTo>
                  <a:lnTo>
                    <a:pt x="11997" y="44158"/>
                  </a:lnTo>
                  <a:lnTo>
                    <a:pt x="9301" y="51587"/>
                  </a:lnTo>
                  <a:lnTo>
                    <a:pt x="7570" y="65499"/>
                  </a:lnTo>
                  <a:lnTo>
                    <a:pt x="15980" y="94406"/>
                  </a:lnTo>
                  <a:lnTo>
                    <a:pt x="17797" y="98624"/>
                  </a:lnTo>
                  <a:lnTo>
                    <a:pt x="24049" y="105428"/>
                  </a:lnTo>
                  <a:lnTo>
                    <a:pt x="57660" y="128449"/>
                  </a:lnTo>
                  <a:lnTo>
                    <a:pt x="66902" y="132442"/>
                  </a:lnTo>
                  <a:lnTo>
                    <a:pt x="100026" y="141103"/>
                  </a:lnTo>
                  <a:lnTo>
                    <a:pt x="130705" y="142632"/>
                  </a:lnTo>
                  <a:lnTo>
                    <a:pt x="165566" y="142773"/>
                  </a:lnTo>
                  <a:lnTo>
                    <a:pt x="171450" y="1427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654"/>
            <p:cNvSpPr/>
            <p:nvPr/>
          </p:nvSpPr>
          <p:spPr>
            <a:xfrm>
              <a:off x="7094006" y="2936081"/>
              <a:ext cx="139223" cy="228240"/>
            </a:xfrm>
            <a:custGeom>
              <a:avLst/>
              <a:gdLst/>
              <a:ahLst/>
              <a:cxnLst/>
              <a:rect l="0" t="0" r="0" b="0"/>
              <a:pathLst>
                <a:path w="139223" h="228240">
                  <a:moveTo>
                    <a:pt x="35457" y="0"/>
                  </a:moveTo>
                  <a:lnTo>
                    <a:pt x="35457" y="3793"/>
                  </a:lnTo>
                  <a:lnTo>
                    <a:pt x="33340" y="7771"/>
                  </a:lnTo>
                  <a:lnTo>
                    <a:pt x="31664" y="9943"/>
                  </a:lnTo>
                  <a:lnTo>
                    <a:pt x="20983" y="42683"/>
                  </a:lnTo>
                  <a:lnTo>
                    <a:pt x="15400" y="71402"/>
                  </a:lnTo>
                  <a:lnTo>
                    <a:pt x="8594" y="100006"/>
                  </a:lnTo>
                  <a:lnTo>
                    <a:pt x="1722" y="128586"/>
                  </a:lnTo>
                  <a:lnTo>
                    <a:pt x="0" y="159397"/>
                  </a:lnTo>
                  <a:lnTo>
                    <a:pt x="609" y="178462"/>
                  </a:lnTo>
                  <a:lnTo>
                    <a:pt x="5464" y="193724"/>
                  </a:lnTo>
                  <a:lnTo>
                    <a:pt x="16534" y="212826"/>
                  </a:lnTo>
                  <a:lnTo>
                    <a:pt x="19666" y="215703"/>
                  </a:lnTo>
                  <a:lnTo>
                    <a:pt x="45268" y="225861"/>
                  </a:lnTo>
                  <a:lnTo>
                    <a:pt x="72624" y="228239"/>
                  </a:lnTo>
                  <a:lnTo>
                    <a:pt x="89243" y="224701"/>
                  </a:lnTo>
                  <a:lnTo>
                    <a:pt x="109081" y="215600"/>
                  </a:lnTo>
                  <a:lnTo>
                    <a:pt x="122712" y="203758"/>
                  </a:lnTo>
                  <a:lnTo>
                    <a:pt x="129270" y="194805"/>
                  </a:lnTo>
                  <a:lnTo>
                    <a:pt x="132714" y="185534"/>
                  </a:lnTo>
                  <a:lnTo>
                    <a:pt x="139222" y="161899"/>
                  </a:lnTo>
                  <a:lnTo>
                    <a:pt x="135109" y="134141"/>
                  </a:lnTo>
                  <a:lnTo>
                    <a:pt x="129894" y="124765"/>
                  </a:lnTo>
                  <a:lnTo>
                    <a:pt x="122529" y="116960"/>
                  </a:lnTo>
                  <a:lnTo>
                    <a:pt x="101682" y="104812"/>
                  </a:lnTo>
                  <a:lnTo>
                    <a:pt x="69725" y="96642"/>
                  </a:lnTo>
                  <a:lnTo>
                    <a:pt x="56888"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655"/>
            <p:cNvSpPr/>
            <p:nvPr/>
          </p:nvSpPr>
          <p:spPr>
            <a:xfrm>
              <a:off x="7229770" y="2993231"/>
              <a:ext cx="128291" cy="103826"/>
            </a:xfrm>
            <a:custGeom>
              <a:avLst/>
              <a:gdLst/>
              <a:ahLst/>
              <a:cxnLst/>
              <a:rect l="0" t="0" r="0" b="0"/>
              <a:pathLst>
                <a:path w="128291" h="103826">
                  <a:moveTo>
                    <a:pt x="6849" y="14288"/>
                  </a:moveTo>
                  <a:lnTo>
                    <a:pt x="6849" y="18080"/>
                  </a:lnTo>
                  <a:lnTo>
                    <a:pt x="4732" y="22059"/>
                  </a:lnTo>
                  <a:lnTo>
                    <a:pt x="3056" y="24231"/>
                  </a:lnTo>
                  <a:lnTo>
                    <a:pt x="1194" y="30878"/>
                  </a:lnTo>
                  <a:lnTo>
                    <a:pt x="0" y="48080"/>
                  </a:lnTo>
                  <a:lnTo>
                    <a:pt x="3585" y="62047"/>
                  </a:lnTo>
                  <a:lnTo>
                    <a:pt x="15540" y="92247"/>
                  </a:lnTo>
                  <a:lnTo>
                    <a:pt x="17405" y="94836"/>
                  </a:lnTo>
                  <a:lnTo>
                    <a:pt x="20237" y="96561"/>
                  </a:lnTo>
                  <a:lnTo>
                    <a:pt x="45287" y="103825"/>
                  </a:lnTo>
                  <a:lnTo>
                    <a:pt x="78306" y="98189"/>
                  </a:lnTo>
                  <a:lnTo>
                    <a:pt x="83062" y="96416"/>
                  </a:lnTo>
                  <a:lnTo>
                    <a:pt x="90463" y="90212"/>
                  </a:lnTo>
                  <a:lnTo>
                    <a:pt x="104995" y="74410"/>
                  </a:lnTo>
                  <a:lnTo>
                    <a:pt x="112911" y="69319"/>
                  </a:lnTo>
                  <a:lnTo>
                    <a:pt x="115658" y="66056"/>
                  </a:lnTo>
                  <a:lnTo>
                    <a:pt x="126482" y="37660"/>
                  </a:lnTo>
                  <a:lnTo>
                    <a:pt x="128289" y="2121"/>
                  </a:lnTo>
                  <a:lnTo>
                    <a:pt x="128290" y="1414"/>
                  </a:lnTo>
                  <a:lnTo>
                    <a:pt x="127497" y="943"/>
                  </a:lnTo>
                  <a:lnTo>
                    <a:pt x="12114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656"/>
            <p:cNvSpPr/>
            <p:nvPr/>
          </p:nvSpPr>
          <p:spPr>
            <a:xfrm>
              <a:off x="7393781" y="2786063"/>
              <a:ext cx="107158" cy="257176"/>
            </a:xfrm>
            <a:custGeom>
              <a:avLst/>
              <a:gdLst/>
              <a:ahLst/>
              <a:cxnLst/>
              <a:rect l="0" t="0" r="0" b="0"/>
              <a:pathLst>
                <a:path w="107158" h="257176">
                  <a:moveTo>
                    <a:pt x="28575" y="0"/>
                  </a:moveTo>
                  <a:lnTo>
                    <a:pt x="24782" y="3792"/>
                  </a:lnTo>
                  <a:lnTo>
                    <a:pt x="22921" y="7770"/>
                  </a:lnTo>
                  <a:lnTo>
                    <a:pt x="21470" y="43064"/>
                  </a:lnTo>
                  <a:lnTo>
                    <a:pt x="19326" y="59326"/>
                  </a:lnTo>
                  <a:lnTo>
                    <a:pt x="14951" y="93155"/>
                  </a:lnTo>
                  <a:lnTo>
                    <a:pt x="10583" y="128625"/>
                  </a:lnTo>
                  <a:lnTo>
                    <a:pt x="7597" y="164311"/>
                  </a:lnTo>
                  <a:lnTo>
                    <a:pt x="2294" y="199232"/>
                  </a:lnTo>
                  <a:lnTo>
                    <a:pt x="134" y="233441"/>
                  </a:lnTo>
                  <a:lnTo>
                    <a:pt x="0" y="249990"/>
                  </a:lnTo>
                  <a:lnTo>
                    <a:pt x="0" y="236292"/>
                  </a:lnTo>
                  <a:lnTo>
                    <a:pt x="2117" y="229901"/>
                  </a:lnTo>
                  <a:lnTo>
                    <a:pt x="3793" y="227086"/>
                  </a:lnTo>
                  <a:lnTo>
                    <a:pt x="14784" y="192729"/>
                  </a:lnTo>
                  <a:lnTo>
                    <a:pt x="23911" y="177593"/>
                  </a:lnTo>
                  <a:lnTo>
                    <a:pt x="38109" y="162046"/>
                  </a:lnTo>
                  <a:lnTo>
                    <a:pt x="52537" y="153217"/>
                  </a:lnTo>
                  <a:lnTo>
                    <a:pt x="63853" y="150650"/>
                  </a:lnTo>
                  <a:lnTo>
                    <a:pt x="80937" y="150055"/>
                  </a:lnTo>
                  <a:lnTo>
                    <a:pt x="85714" y="152151"/>
                  </a:lnTo>
                  <a:lnTo>
                    <a:pt x="88099" y="153822"/>
                  </a:lnTo>
                  <a:lnTo>
                    <a:pt x="90749" y="157794"/>
                  </a:lnTo>
                  <a:lnTo>
                    <a:pt x="99268" y="183512"/>
                  </a:lnTo>
                  <a:lnTo>
                    <a:pt x="99993" y="216628"/>
                  </a:lnTo>
                  <a:lnTo>
                    <a:pt x="100805" y="238057"/>
                  </a:lnTo>
                  <a:lnTo>
                    <a:pt x="106495" y="249669"/>
                  </a:lnTo>
                  <a:lnTo>
                    <a:pt x="107157" y="257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657"/>
            <p:cNvSpPr/>
            <p:nvPr/>
          </p:nvSpPr>
          <p:spPr>
            <a:xfrm>
              <a:off x="7572375" y="2873201"/>
              <a:ext cx="192882" cy="141364"/>
            </a:xfrm>
            <a:custGeom>
              <a:avLst/>
              <a:gdLst/>
              <a:ahLst/>
              <a:cxnLst/>
              <a:rect l="0" t="0" r="0" b="0"/>
              <a:pathLst>
                <a:path w="192882" h="141364">
                  <a:moveTo>
                    <a:pt x="0" y="62880"/>
                  </a:moveTo>
                  <a:lnTo>
                    <a:pt x="0" y="98201"/>
                  </a:lnTo>
                  <a:lnTo>
                    <a:pt x="0" y="132817"/>
                  </a:lnTo>
                  <a:lnTo>
                    <a:pt x="0" y="141363"/>
                  </a:lnTo>
                  <a:lnTo>
                    <a:pt x="0" y="124666"/>
                  </a:lnTo>
                  <a:lnTo>
                    <a:pt x="10642" y="92716"/>
                  </a:lnTo>
                  <a:lnTo>
                    <a:pt x="19777" y="61227"/>
                  </a:lnTo>
                  <a:lnTo>
                    <a:pt x="42875" y="27657"/>
                  </a:lnTo>
                  <a:lnTo>
                    <a:pt x="53977" y="15320"/>
                  </a:lnTo>
                  <a:lnTo>
                    <a:pt x="55739" y="10522"/>
                  </a:lnTo>
                  <a:lnTo>
                    <a:pt x="60757" y="5743"/>
                  </a:lnTo>
                  <a:lnTo>
                    <a:pt x="67484" y="1767"/>
                  </a:lnTo>
                  <a:lnTo>
                    <a:pt x="73120" y="0"/>
                  </a:lnTo>
                  <a:lnTo>
                    <a:pt x="104997" y="5945"/>
                  </a:lnTo>
                  <a:lnTo>
                    <a:pt x="136388" y="11805"/>
                  </a:lnTo>
                  <a:lnTo>
                    <a:pt x="167999" y="20504"/>
                  </a:lnTo>
                  <a:lnTo>
                    <a:pt x="192881" y="2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4739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12-13</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partner:10 word summary of paragraph 13</a:t>
            </a:r>
            <a:endParaRPr lang="en-US" sz="2000" dirty="0"/>
          </a:p>
          <a:p>
            <a:pPr marL="152400" indent="0">
              <a:buNone/>
            </a:pPr>
            <a:endParaRPr lang="en-US" sz="2000" dirty="0" smtClean="0"/>
          </a:p>
          <a:p>
            <a:pPr marL="152400" indent="0">
              <a:buNone/>
            </a:pPr>
            <a:r>
              <a:rPr lang="en-US" sz="2000" dirty="0"/>
              <a:t>Door partner: </a:t>
            </a:r>
            <a:r>
              <a:rPr lang="en-US" sz="2000" dirty="0" smtClean="0"/>
              <a:t>Why is this a solid example of using Pathos? </a:t>
            </a:r>
            <a:endParaRPr lang="en-US" sz="2000" dirty="0"/>
          </a:p>
          <a:p>
            <a:pPr marL="152400" indent="0">
              <a:buNone/>
            </a:pPr>
            <a:endParaRPr lang="en-US" sz="2000" dirty="0"/>
          </a:p>
          <a:p>
            <a:pPr marL="152400" indent="0">
              <a:buNone/>
            </a:pPr>
            <a:r>
              <a:rPr lang="en-US" sz="2000" dirty="0" smtClean="0"/>
              <a:t>Together: In the first 13 paragraphs, King focuses on the WHY and WHY NOW behind his current plan. Summarize his WHY and WHY NOW. </a:t>
            </a:r>
          </a:p>
          <a:p>
            <a:pPr marL="152400" indent="0">
              <a:buNone/>
            </a:pPr>
            <a:endParaRPr lang="en-US" sz="1000" dirty="0"/>
          </a:p>
          <a:p>
            <a:pPr marL="152400" indent="0">
              <a:buNone/>
            </a:pPr>
            <a:r>
              <a:rPr lang="en-US" sz="2000" dirty="0" smtClean="0"/>
              <a:t>Smudged line: “according </a:t>
            </a:r>
            <a:r>
              <a:rPr lang="en-US" sz="2000" dirty="0"/>
              <a:t>to the timetable of those who have not suffered unduly from the disease of segregation. For years now I have heard the words [sic]"Wait!" It rings in the ear of every Negro with a piercing familiarity. This "Wait" has </a:t>
            </a:r>
            <a:r>
              <a:rPr lang="en-US" sz="2000" dirty="0" smtClean="0"/>
              <a:t>“</a:t>
            </a:r>
            <a:endParaRPr lang="en-US" sz="2000" dirty="0"/>
          </a:p>
        </p:txBody>
      </p:sp>
    </p:spTree>
    <p:extLst>
      <p:ext uri="{BB962C8B-B14F-4D97-AF65-F5344CB8AC3E}">
        <p14:creationId xmlns:p14="http://schemas.microsoft.com/office/powerpoint/2010/main" val="21975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Section 2 – 5 of “Letter from Birmingham” </a:t>
            </a:r>
            <a:br>
              <a:rPr lang="en-US" sz="2500" dirty="0" smtClean="0"/>
            </a:br>
            <a:r>
              <a:rPr lang="en-US" sz="2500" dirty="0"/>
              <a:t/>
            </a:r>
            <a:br>
              <a:rPr lang="en-US" sz="2500" dirty="0"/>
            </a:br>
            <a:r>
              <a:rPr lang="en-US" sz="2500" dirty="0" smtClean="0"/>
              <a:t>Continue reading, switching paragraphs.</a:t>
            </a:r>
            <a:br>
              <a:rPr lang="en-US" sz="2500" dirty="0" smtClean="0"/>
            </a:br>
            <a:r>
              <a:rPr lang="en-US" sz="2500" dirty="0" smtClean="0"/>
              <a:t>Complete the reading guide questions: IN YOUR NOTES – don’t write on my class copy of the questions. </a:t>
            </a:r>
            <a:br>
              <a:rPr lang="en-US" sz="2500" dirty="0" smtClean="0"/>
            </a:br>
            <a:r>
              <a:rPr lang="en-US" sz="2500" dirty="0"/>
              <a:t/>
            </a:r>
            <a:br>
              <a:rPr lang="en-US" sz="2500" dirty="0"/>
            </a:br>
            <a:r>
              <a:rPr lang="en-US" sz="2500" dirty="0" smtClean="0"/>
              <a:t/>
            </a:r>
            <a:br>
              <a:rPr lang="en-US" sz="2500" dirty="0" smtClean="0"/>
            </a:br>
            <a:r>
              <a:rPr lang="en-US" sz="2500" dirty="0" smtClean="0"/>
              <a:t>When we are finished, we will be having a class discussion of King’s letter. You will be prepared by reading the speech and answering the study guide questions. </a:t>
            </a:r>
            <a:endParaRPr lang="en-US" sz="2500" dirty="0"/>
          </a:p>
        </p:txBody>
      </p:sp>
    </p:spTree>
    <p:extLst>
      <p:ext uri="{BB962C8B-B14F-4D97-AF65-F5344CB8AC3E}">
        <p14:creationId xmlns:p14="http://schemas.microsoft.com/office/powerpoint/2010/main" val="2186699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457200"/>
            <a:ext cx="8610600" cy="5486400"/>
          </a:xfrm>
        </p:spPr>
        <p:txBody>
          <a:bodyPr anchor="t"/>
          <a:lstStyle/>
          <a:p>
            <a:pPr marL="152400" indent="0">
              <a:buNone/>
            </a:pPr>
            <a:r>
              <a:rPr lang="en-US" sz="2000" dirty="0" smtClean="0"/>
              <a:t>Smudged lines:</a:t>
            </a:r>
          </a:p>
          <a:p>
            <a:pPr marL="152400" indent="0">
              <a:buNone/>
            </a:pPr>
            <a:r>
              <a:rPr lang="en-US" sz="2000" dirty="0" smtClean="0"/>
              <a:t>Para. 15 “harmony </a:t>
            </a:r>
            <a:r>
              <a:rPr lang="en-US" sz="2000" dirty="0"/>
              <a:t>with the moral law. To put it in the terms of Saint Thomas Aquinas, an unjust law is a human law that is not rooted in eternal and natural law. Any law that uplifts human personality is just. Any law that degrades human </a:t>
            </a:r>
            <a:r>
              <a:rPr lang="en-US" sz="2000" dirty="0" smtClean="0"/>
              <a:t>“</a:t>
            </a:r>
            <a:br>
              <a:rPr lang="en-US" sz="2000" dirty="0" smtClean="0"/>
            </a:br>
            <a:endParaRPr lang="en-US" sz="2000" dirty="0" smtClean="0"/>
          </a:p>
          <a:p>
            <a:pPr marL="152400" indent="0">
              <a:buNone/>
            </a:pPr>
            <a:r>
              <a:rPr lang="en-US" sz="2000" dirty="0" smtClean="0"/>
              <a:t>Para. 16 “</a:t>
            </a:r>
            <a:r>
              <a:rPr lang="en-US" sz="2000" dirty="0"/>
              <a:t>majority compels a minority to follow that it is willing to follow itself. This is sameness made legal</a:t>
            </a:r>
            <a:r>
              <a:rPr lang="en-US" sz="2000" dirty="0" smtClean="0"/>
              <a:t>.”  </a:t>
            </a:r>
          </a:p>
          <a:p>
            <a:pPr marL="152400" indent="0">
              <a:buNone/>
            </a:pPr>
            <a:endParaRPr lang="en-US" sz="2000" dirty="0" smtClean="0"/>
          </a:p>
          <a:p>
            <a:pPr marL="152400" indent="0">
              <a:buNone/>
            </a:pPr>
            <a:r>
              <a:rPr lang="en-US" sz="2000" dirty="0" smtClean="0"/>
              <a:t>Para. 21B “</a:t>
            </a:r>
            <a:r>
              <a:rPr lang="en-US" sz="2000" dirty="0"/>
              <a:t>but the white moderate who is more devoted to "order" than to justice; who prefers a negative peace which is the absence of tension to a positive peace which is the presence of justice; who constantly says "I agree with you </a:t>
            </a:r>
            <a:r>
              <a:rPr lang="en-US" sz="2000" dirty="0" smtClean="0"/>
              <a:t>in”</a:t>
            </a:r>
          </a:p>
          <a:p>
            <a:pPr marL="152400" indent="0">
              <a:buNone/>
            </a:pPr>
            <a:endParaRPr lang="en-US" sz="2000" dirty="0"/>
          </a:p>
          <a:p>
            <a:pPr marL="152400" indent="0">
              <a:buNone/>
            </a:pPr>
            <a:r>
              <a:rPr lang="en-US" sz="2000" dirty="0" smtClean="0"/>
              <a:t>Para. 22 “</a:t>
            </a:r>
            <a:r>
              <a:rPr lang="en-US" sz="2000" dirty="0"/>
              <a:t>progress. I had hoped that the white moderate would understand that the present tension in the South is merely </a:t>
            </a:r>
            <a:r>
              <a:rPr lang="en-US" sz="2000" dirty="0" smtClean="0"/>
              <a:t>a”</a:t>
            </a:r>
            <a:endParaRPr lang="en-US" sz="2000" dirty="0"/>
          </a:p>
        </p:txBody>
      </p:sp>
    </p:spTree>
    <p:extLst>
      <p:ext uri="{BB962C8B-B14F-4D97-AF65-F5344CB8AC3E}">
        <p14:creationId xmlns:p14="http://schemas.microsoft.com/office/powerpoint/2010/main" val="4029886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25 (page 5) “"</a:t>
            </a:r>
            <a:r>
              <a:rPr lang="en-US" sz="2000" dirty="0" err="1"/>
              <a:t>somebodiness</a:t>
            </a:r>
            <a:r>
              <a:rPr lang="en-US" sz="2000" dirty="0"/>
              <a:t>" that they have adjusted to segregation, and, of a few Negroes in the middle class who, because </a:t>
            </a:r>
            <a:r>
              <a:rPr lang="en-US" sz="2000" dirty="0" smtClean="0"/>
              <a:t>of”</a:t>
            </a:r>
          </a:p>
          <a:p>
            <a:pPr marL="152400" indent="0">
              <a:buNone/>
            </a:pPr>
            <a:r>
              <a:rPr lang="en-US" sz="2000" dirty="0" smtClean="0"/>
              <a:t>Para. 25 (page 6)“action </a:t>
            </a:r>
            <a:r>
              <a:rPr lang="en-US" sz="2000" dirty="0"/>
              <a:t>and refuse to support our nonviolent efforts, millions of Negroes, out of frustration and despair, will </a:t>
            </a:r>
            <a:r>
              <a:rPr lang="en-US" sz="2000" dirty="0" smtClean="0"/>
              <a:t>seek”</a:t>
            </a:r>
          </a:p>
          <a:p>
            <a:pPr marL="152400" indent="0">
              <a:buNone/>
            </a:pPr>
            <a:endParaRPr lang="en-US" sz="2000" dirty="0" smtClean="0"/>
          </a:p>
          <a:p>
            <a:pPr marL="152400" indent="0">
              <a:buNone/>
            </a:pPr>
            <a:r>
              <a:rPr lang="en-US" sz="2000" dirty="0" smtClean="0"/>
              <a:t>Para. 28 “</a:t>
            </a:r>
            <a:r>
              <a:rPr lang="en-US" sz="2000" dirty="0"/>
              <a:t>that some of our white brothers have grasped the meaning of this social revolution and committed themselves </a:t>
            </a:r>
            <a:r>
              <a:rPr lang="en-US" sz="2000" dirty="0" smtClean="0"/>
              <a:t>to”</a:t>
            </a:r>
          </a:p>
          <a:p>
            <a:pPr marL="152400" indent="0">
              <a:buNone/>
            </a:pPr>
            <a:endParaRPr lang="en-US" sz="2000" dirty="0"/>
          </a:p>
          <a:p>
            <a:pPr marL="152400" indent="0">
              <a:buNone/>
            </a:pPr>
            <a:r>
              <a:rPr lang="en-US" sz="2000" dirty="0" smtClean="0"/>
              <a:t>Para. 29 “</a:t>
            </a:r>
            <a:r>
              <a:rPr lang="en-US" sz="2000" dirty="0"/>
              <a:t>has taken some significant stands on this issue. I commend you, Rev. Stallings, for your Christian stand on this past Sunday, in welcoming Negroes to your worship service on a non-segregated basis. I commend the </a:t>
            </a:r>
            <a:r>
              <a:rPr lang="en-US" sz="2000" dirty="0" smtClean="0"/>
              <a:t>Catholic”</a:t>
            </a:r>
          </a:p>
          <a:p>
            <a:pPr marL="152400" indent="0">
              <a:buNone/>
            </a:pPr>
            <a:endParaRPr lang="en-US" sz="1500" dirty="0"/>
          </a:p>
          <a:p>
            <a:pPr marL="152400" indent="0">
              <a:buNone/>
            </a:pPr>
            <a:r>
              <a:rPr lang="en-US" sz="2000" dirty="0" smtClean="0"/>
              <a:t>Para. 34 “</a:t>
            </a:r>
            <a:r>
              <a:rPr lang="en-US" sz="2000" dirty="0"/>
              <a:t>bright hills of creative protest</a:t>
            </a: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503609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 y="685800"/>
            <a:ext cx="8839200" cy="5562600"/>
          </a:xfrm>
        </p:spPr>
        <p:txBody>
          <a:bodyPr anchor="t"/>
          <a:lstStyle/>
          <a:p>
            <a:pPr marL="152400" indent="0">
              <a:buNone/>
            </a:pPr>
            <a:r>
              <a:rPr lang="en-US" sz="2000" dirty="0" smtClean="0"/>
              <a:t>Smudged Lines:</a:t>
            </a:r>
          </a:p>
          <a:p>
            <a:pPr marL="152400" indent="0">
              <a:buNone/>
            </a:pPr>
            <a:endParaRPr lang="en-US" sz="2000" dirty="0" smtClean="0"/>
          </a:p>
          <a:p>
            <a:pPr marL="152400" indent="0">
              <a:buNone/>
            </a:pPr>
            <a:r>
              <a:rPr lang="en-US" sz="2000" dirty="0" smtClean="0"/>
              <a:t>Para. 36 “</a:t>
            </a:r>
            <a:r>
              <a:rPr lang="en-US" sz="2000" dirty="0"/>
              <a:t>but big in commitment. They were too God-intoxicated to be "astronomically intimidated." They brought an </a:t>
            </a:r>
            <a:r>
              <a:rPr lang="en-US" sz="2000" dirty="0" smtClean="0"/>
              <a:t>end”</a:t>
            </a:r>
          </a:p>
          <a:p>
            <a:pPr marL="152400" indent="0">
              <a:buNone/>
            </a:pPr>
            <a:endParaRPr lang="en-US" sz="2000" dirty="0"/>
          </a:p>
          <a:p>
            <a:pPr marL="152400" indent="0">
              <a:buNone/>
            </a:pPr>
            <a:r>
              <a:rPr lang="en-US" sz="2000" dirty="0" smtClean="0"/>
              <a:t>Para. 41 “</a:t>
            </a:r>
            <a:r>
              <a:rPr lang="en-US" sz="2000" dirty="0"/>
              <a:t>I don't believe you would have so warmly commended the police force if you had seen its angry violent </a:t>
            </a:r>
            <a:r>
              <a:rPr lang="en-US" sz="2000" dirty="0" smtClean="0"/>
              <a:t>dogs”</a:t>
            </a:r>
          </a:p>
          <a:p>
            <a:pPr marL="152400" indent="0">
              <a:buNone/>
            </a:pPr>
            <a:endParaRPr lang="en-US" sz="2000" dirty="0"/>
          </a:p>
          <a:p>
            <a:pPr marL="152400" indent="0">
              <a:buNone/>
            </a:pPr>
            <a:r>
              <a:rPr lang="en-US" sz="2000" dirty="0" smtClean="0"/>
              <a:t>Para. 42 “</a:t>
            </a:r>
            <a:r>
              <a:rPr lang="en-US" sz="2000" dirty="0"/>
              <a:t>Maybe Mr. Connor and his policemen have been rather publicly nonviolent, as Chief Pritchett was in Albany, Georgia, but they have used the moral means of nonviolence to maintain the immoral end of flagrant </a:t>
            </a:r>
            <a:r>
              <a:rPr lang="en-US" sz="2000" dirty="0" smtClean="0"/>
              <a:t>racial”</a:t>
            </a:r>
          </a:p>
          <a:p>
            <a:pPr marL="152400" indent="0">
              <a:buNone/>
            </a:pPr>
            <a:r>
              <a:rPr lang="en-US" sz="2000" dirty="0" smtClean="0"/>
              <a:t> </a:t>
            </a:r>
          </a:p>
          <a:p>
            <a:pPr marL="152400" indent="0">
              <a:buNone/>
            </a:pPr>
            <a:endParaRPr lang="en-US" sz="2000" dirty="0"/>
          </a:p>
          <a:p>
            <a:pPr marL="152400" indent="0">
              <a:buNone/>
            </a:pPr>
            <a:endParaRPr lang="en-US" sz="2000" dirty="0"/>
          </a:p>
        </p:txBody>
      </p:sp>
    </p:spTree>
    <p:extLst>
      <p:ext uri="{BB962C8B-B14F-4D97-AF65-F5344CB8AC3E}">
        <p14:creationId xmlns:p14="http://schemas.microsoft.com/office/powerpoint/2010/main" val="2828149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1"/>
            <a:ext cx="6781800" cy="914400"/>
          </a:xfrm>
        </p:spPr>
        <p:txBody>
          <a:bodyPr anchor="t"/>
          <a:lstStyle/>
          <a:p>
            <a:r>
              <a:rPr lang="en-US" sz="4000" dirty="0" smtClean="0"/>
              <a:t>Discussion: </a:t>
            </a:r>
            <a:endParaRPr lang="en-US" sz="4000" dirty="0"/>
          </a:p>
        </p:txBody>
      </p:sp>
      <p:sp>
        <p:nvSpPr>
          <p:cNvPr id="3" name="Text Placeholder 2"/>
          <p:cNvSpPr>
            <a:spLocks noGrp="1"/>
          </p:cNvSpPr>
          <p:nvPr>
            <p:ph type="body" idx="1"/>
          </p:nvPr>
        </p:nvSpPr>
        <p:spPr>
          <a:xfrm>
            <a:off x="457200" y="1143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a:t>
            </a:r>
            <a:r>
              <a:rPr lang="en-US" sz="2000" smtClean="0"/>
              <a:t>effectively means not </a:t>
            </a:r>
            <a:r>
              <a:rPr lang="en-US" sz="2000" dirty="0" smtClean="0"/>
              <a:t>too much, not too little)</a:t>
            </a:r>
          </a:p>
        </p:txBody>
      </p:sp>
    </p:spTree>
    <p:extLst>
      <p:ext uri="{BB962C8B-B14F-4D97-AF65-F5344CB8AC3E}">
        <p14:creationId xmlns:p14="http://schemas.microsoft.com/office/powerpoint/2010/main" val="236245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Answer the lesson question if you finish reading everything and completing the questions. </a:t>
            </a:r>
            <a:endParaRPr lang="en-US" sz="3000" dirty="0"/>
          </a:p>
        </p:txBody>
      </p:sp>
      <p:sp>
        <p:nvSpPr>
          <p:cNvPr id="3" name="Text Placeholder 2"/>
          <p:cNvSpPr>
            <a:spLocks noGrp="1"/>
          </p:cNvSpPr>
          <p:nvPr>
            <p:ph type="body" idx="1"/>
          </p:nvPr>
        </p:nvSpPr>
        <p:spPr>
          <a:xfrm>
            <a:off x="304800" y="2209800"/>
            <a:ext cx="8382000" cy="3886200"/>
          </a:xfrm>
        </p:spPr>
        <p:txBody>
          <a:bodyPr anchor="t"/>
          <a:lstStyle/>
          <a:p>
            <a:pPr marL="152400" indent="0" fontAlgn="base">
              <a:buNone/>
            </a:pPr>
            <a:r>
              <a:rPr lang="en-US" sz="3600" dirty="0"/>
              <a:t>How does MLK employ ethos, logos, and pathos in “A Letter From Birmingham Jail” to construct his </a:t>
            </a:r>
            <a:r>
              <a:rPr lang="en-US" sz="3600" dirty="0" smtClean="0"/>
              <a:t>message?</a:t>
            </a:r>
            <a:endParaRPr lang="en-US" sz="3600" dirty="0"/>
          </a:p>
        </p:txBody>
      </p:sp>
    </p:spTree>
    <p:extLst>
      <p:ext uri="{BB962C8B-B14F-4D97-AF65-F5344CB8AC3E}">
        <p14:creationId xmlns:p14="http://schemas.microsoft.com/office/powerpoint/2010/main" val="336316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07" y="5257800"/>
            <a:ext cx="8001000" cy="990600"/>
          </a:xfrm>
        </p:spPr>
        <p:txBody>
          <a:bodyPr anchor="t"/>
          <a:lstStyle/>
          <a:p>
            <a:r>
              <a:rPr lang="en-US" sz="4000" dirty="0"/>
              <a:t>Reading </a:t>
            </a:r>
            <a:r>
              <a:rPr lang="en-US" sz="4000" dirty="0" smtClean="0"/>
              <a:t>Goals</a:t>
            </a:r>
            <a:endParaRPr lang="en-US" sz="4000" dirty="0"/>
          </a:p>
        </p:txBody>
      </p:sp>
      <p:sp>
        <p:nvSpPr>
          <p:cNvPr id="3" name="Text Placeholder 2"/>
          <p:cNvSpPr>
            <a:spLocks noGrp="1"/>
          </p:cNvSpPr>
          <p:nvPr>
            <p:ph type="body" idx="1"/>
          </p:nvPr>
        </p:nvSpPr>
        <p:spPr>
          <a:xfrm>
            <a:off x="762000" y="685800"/>
            <a:ext cx="7543800" cy="4648200"/>
          </a:xfrm>
        </p:spPr>
        <p:txBody>
          <a:bodyPr/>
          <a:lstStyle/>
          <a:p>
            <a:pPr fontAlgn="base"/>
            <a:r>
              <a:rPr lang="en-US" sz="2500" dirty="0"/>
              <a:t>Use reading guide to help analyze King’s approach.</a:t>
            </a:r>
          </a:p>
          <a:p>
            <a:pPr fontAlgn="base"/>
            <a:r>
              <a:rPr lang="en-US" sz="2500" dirty="0"/>
              <a:t>Evaluate his use of </a:t>
            </a:r>
            <a:r>
              <a:rPr lang="en-US" sz="2500" b="1" dirty="0"/>
              <a:t>ethos,</a:t>
            </a:r>
            <a:r>
              <a:rPr lang="en-US" sz="2500" dirty="0"/>
              <a:t> </a:t>
            </a:r>
            <a:r>
              <a:rPr lang="en-US" sz="2500" b="1" dirty="0"/>
              <a:t>logos,</a:t>
            </a:r>
            <a:r>
              <a:rPr lang="en-US" sz="2500" dirty="0"/>
              <a:t> and p</a:t>
            </a:r>
            <a:r>
              <a:rPr lang="en-US" sz="2500" b="1" dirty="0"/>
              <a:t>athos</a:t>
            </a:r>
            <a:r>
              <a:rPr lang="en-US" sz="2500" dirty="0"/>
              <a:t> to see if his piece is more persuasive or argumentative.</a:t>
            </a:r>
          </a:p>
          <a:p>
            <a:pPr fontAlgn="base"/>
            <a:r>
              <a:rPr lang="en-US" sz="2500" dirty="0" smtClean="0"/>
              <a:t>Prepare to answer </a:t>
            </a:r>
            <a:r>
              <a:rPr lang="en-US" sz="2500" dirty="0"/>
              <a:t>the question: How does MLK employ ethos, logos, and pathos in “A Letter From Birmingham Jail” to construct his </a:t>
            </a:r>
            <a:r>
              <a:rPr lang="en-US" sz="2500" dirty="0" smtClean="0"/>
              <a:t>message?</a:t>
            </a:r>
          </a:p>
          <a:p>
            <a:pPr marL="152400" indent="0" fontAlgn="base">
              <a:buNone/>
            </a:pPr>
            <a:endParaRPr lang="en-US" sz="2500" dirty="0"/>
          </a:p>
          <a:p>
            <a:r>
              <a:rPr lang="en-US" dirty="0" smtClean="0"/>
              <a:t>Here’s another LONGER video which incorporates both “A Call for Unity” and “Letter from Birmingham Jail” if you need some help at home: </a:t>
            </a:r>
            <a:r>
              <a:rPr lang="en-US" dirty="0" err="1" smtClean="0">
                <a:hlinkClick r:id="rId2"/>
              </a:rPr>
              <a:t>Univerity</a:t>
            </a:r>
            <a:r>
              <a:rPr lang="en-US" dirty="0" smtClean="0">
                <a:hlinkClick r:id="rId2"/>
              </a:rPr>
              <a:t> of Texas at Austin's video</a:t>
            </a: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
        <p:nvSpPr>
          <p:cNvPr id="5" name="Rectangle 4"/>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Tree>
    <p:extLst>
      <p:ext uri="{BB962C8B-B14F-4D97-AF65-F5344CB8AC3E}">
        <p14:creationId xmlns:p14="http://schemas.microsoft.com/office/powerpoint/2010/main" val="3923902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Getting Started.</a:t>
            </a:r>
            <a:br>
              <a:rPr lang="en-US" sz="2500" dirty="0" smtClean="0"/>
            </a:br>
            <a:r>
              <a:rPr lang="en-US" sz="2500" dirty="0" smtClean="0"/>
              <a:t>Window partner: read paragraph 1 out loud. </a:t>
            </a:r>
            <a:br>
              <a:rPr lang="en-US" sz="2500" dirty="0" smtClean="0"/>
            </a:br>
            <a:r>
              <a:rPr lang="en-US" sz="2500" dirty="0"/>
              <a:t/>
            </a:r>
            <a:br>
              <a:rPr lang="en-US" sz="2500" dirty="0"/>
            </a:br>
            <a:r>
              <a:rPr lang="en-US" sz="2500" dirty="0" smtClean="0"/>
              <a:t>Answer the questions in your notes. </a:t>
            </a:r>
            <a:endParaRPr lang="en-US" sz="2500" dirty="0"/>
          </a:p>
        </p:txBody>
      </p:sp>
      <p:sp>
        <p:nvSpPr>
          <p:cNvPr id="3" name="Text Placeholder 2"/>
          <p:cNvSpPr>
            <a:spLocks noGrp="1"/>
          </p:cNvSpPr>
          <p:nvPr>
            <p:ph type="body" idx="1"/>
          </p:nvPr>
        </p:nvSpPr>
        <p:spPr>
          <a:xfrm>
            <a:off x="609600" y="2133600"/>
            <a:ext cx="7772400" cy="3886200"/>
          </a:xfrm>
        </p:spPr>
        <p:txBody>
          <a:bodyPr anchor="t"/>
          <a:lstStyle/>
          <a:p>
            <a:r>
              <a:rPr lang="en-US" sz="2000" dirty="0" smtClean="0"/>
              <a:t>Window partner: Why is he writing this response?</a:t>
            </a:r>
          </a:p>
          <a:p>
            <a:endParaRPr lang="en-US" sz="2000" dirty="0"/>
          </a:p>
          <a:p>
            <a:endParaRPr lang="en-US" sz="2000" dirty="0" smtClean="0"/>
          </a:p>
          <a:p>
            <a:r>
              <a:rPr lang="en-US" sz="2000" dirty="0" smtClean="0"/>
              <a:t>Door partner: How does he specifically address the authors of “A Call for Unity”?</a:t>
            </a:r>
            <a:endParaRPr lang="en-US" sz="2000" dirty="0"/>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249364" y="2311738"/>
              <a:ext cx="406800" cy="616680"/>
            </p14:xfrm>
          </p:contentPart>
        </mc:Choice>
        <mc:Fallback xmlns="">
          <p:pic>
            <p:nvPicPr>
              <p:cNvPr id="7" name="Ink 6"/>
              <p:cNvPicPr/>
              <p:nvPr/>
            </p:nvPicPr>
            <p:blipFill>
              <a:blip r:embed="rId3"/>
              <a:stretch>
                <a:fillRect/>
              </a:stretch>
            </p:blipFill>
            <p:spPr>
              <a:xfrm>
                <a:off x="237484" y="2299858"/>
                <a:ext cx="430560" cy="640440"/>
              </a:xfrm>
              <a:prstGeom prst="rect">
                <a:avLst/>
              </a:prstGeom>
            </p:spPr>
          </p:pic>
        </mc:Fallback>
      </mc:AlternateContent>
    </p:spTree>
    <p:extLst>
      <p:ext uri="{BB962C8B-B14F-4D97-AF65-F5344CB8AC3E}">
        <p14:creationId xmlns:p14="http://schemas.microsoft.com/office/powerpoint/2010/main" val="130175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Going on… paragraph 2</a:t>
            </a:r>
            <a:br>
              <a:rPr lang="en-US" sz="2500" dirty="0" smtClean="0"/>
            </a:br>
            <a:r>
              <a:rPr lang="en-US" sz="2500" dirty="0" smtClean="0"/>
              <a:t>Door partner: Read paragraph 2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write a 10 word summary of this paragraph.</a:t>
            </a:r>
          </a:p>
          <a:p>
            <a:pPr marL="152400" indent="0">
              <a:buNone/>
            </a:pPr>
            <a:endParaRPr lang="en-US" sz="2000" dirty="0"/>
          </a:p>
          <a:p>
            <a:pPr marL="152400" indent="0">
              <a:buNone/>
            </a:pPr>
            <a:endParaRPr lang="en-US" sz="2000" dirty="0" smtClean="0"/>
          </a:p>
          <a:p>
            <a:pPr marL="152400" indent="0">
              <a:buNone/>
            </a:pPr>
            <a:r>
              <a:rPr lang="en-US" sz="2000" dirty="0" smtClean="0"/>
              <a:t>Window partner: Which vocabulary term matches most closely with this type of paragraph? (look on the bulletin board to your right – any of those words are fair game). Why is it this term?</a:t>
            </a:r>
            <a:endParaRPr lang="en-US" sz="2000" dirty="0"/>
          </a:p>
        </p:txBody>
      </p:sp>
      <mc:AlternateContent xmlns:mc="http://schemas.openxmlformats.org/markup-compatibility/2006" xmlns:p14="http://schemas.microsoft.com/office/powerpoint/2010/main">
        <mc:Choice Requires="p14">
          <p:contentPart p14:bwMode="auto" r:id="rId2">
            <p14:nvContentPartPr>
              <p14:cNvPr id="11" name="Ink 10"/>
              <p14:cNvContentPartPr/>
              <p14:nvPr/>
            </p14:nvContentPartPr>
            <p14:xfrm>
              <a:off x="1088524" y="4221178"/>
              <a:ext cx="4029480" cy="1377000"/>
            </p14:xfrm>
          </p:contentPart>
        </mc:Choice>
        <mc:Fallback xmlns="">
          <p:pic>
            <p:nvPicPr>
              <p:cNvPr id="11" name="Ink 10"/>
              <p:cNvPicPr/>
              <p:nvPr/>
            </p:nvPicPr>
            <p:blipFill>
              <a:blip r:embed="rId3"/>
              <a:stretch>
                <a:fillRect/>
              </a:stretch>
            </p:blipFill>
            <p:spPr>
              <a:xfrm>
                <a:off x="1076284" y="4209298"/>
                <a:ext cx="4053600" cy="1400760"/>
              </a:xfrm>
              <a:prstGeom prst="rect">
                <a:avLst/>
              </a:prstGeom>
            </p:spPr>
          </p:pic>
        </mc:Fallback>
      </mc:AlternateContent>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Moving Forward:</a:t>
            </a:r>
            <a:br>
              <a:rPr lang="en-US" sz="2500" dirty="0" smtClean="0"/>
            </a:br>
            <a:r>
              <a:rPr lang="en-US" sz="2500" dirty="0" smtClean="0"/>
              <a:t>Window partner read paragraph 3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Why does he include all of these biblical references?</a:t>
            </a:r>
          </a:p>
          <a:p>
            <a:pPr marL="152400" indent="0">
              <a:buNone/>
            </a:pPr>
            <a:endParaRPr lang="en-US" sz="2000" dirty="0"/>
          </a:p>
          <a:p>
            <a:pPr marL="152400" indent="0">
              <a:buNone/>
            </a:pPr>
            <a:endParaRPr lang="en-US" sz="2000" dirty="0" smtClean="0"/>
          </a:p>
          <a:p>
            <a:pPr marL="152400" indent="0">
              <a:buNone/>
            </a:pPr>
            <a:r>
              <a:rPr lang="en-US" sz="2000" dirty="0" smtClean="0"/>
              <a:t>Door partner: Is this paragraph relying on ethos, logos, and/or pathos? WHY?</a:t>
            </a:r>
            <a:endParaRPr lang="en-US" sz="2000" dirty="0"/>
          </a:p>
        </p:txBody>
      </p:sp>
      <p:grpSp>
        <p:nvGrpSpPr>
          <p:cNvPr id="138" name="SMARTInkShape-Group17"/>
          <p:cNvGrpSpPr/>
          <p:nvPr/>
        </p:nvGrpSpPr>
        <p:grpSpPr>
          <a:xfrm>
            <a:off x="2687079" y="2507456"/>
            <a:ext cx="718948" cy="314326"/>
            <a:chOff x="2687079" y="2507456"/>
            <a:chExt cx="718948" cy="314326"/>
          </a:xfrm>
        </p:grpSpPr>
        <p:sp>
          <p:nvSpPr>
            <p:cNvPr id="132" name="SMARTInkShape-117"/>
            <p:cNvSpPr/>
            <p:nvPr/>
          </p:nvSpPr>
          <p:spPr>
            <a:xfrm>
              <a:off x="2687079" y="2507456"/>
              <a:ext cx="41835" cy="285751"/>
            </a:xfrm>
            <a:custGeom>
              <a:avLst/>
              <a:gdLst/>
              <a:ahLst/>
              <a:cxnLst/>
              <a:rect l="0" t="0" r="0" b="0"/>
              <a:pathLst>
                <a:path w="41835" h="285751">
                  <a:moveTo>
                    <a:pt x="41834" y="0"/>
                  </a:moveTo>
                  <a:lnTo>
                    <a:pt x="38041" y="0"/>
                  </a:lnTo>
                  <a:lnTo>
                    <a:pt x="36924" y="794"/>
                  </a:lnTo>
                  <a:lnTo>
                    <a:pt x="36179" y="2117"/>
                  </a:lnTo>
                  <a:lnTo>
                    <a:pt x="35131" y="9888"/>
                  </a:lnTo>
                  <a:lnTo>
                    <a:pt x="34984" y="13736"/>
                  </a:lnTo>
                  <a:lnTo>
                    <a:pt x="36937" y="20128"/>
                  </a:lnTo>
                  <a:lnTo>
                    <a:pt x="38569" y="22944"/>
                  </a:lnTo>
                  <a:lnTo>
                    <a:pt x="41404" y="51146"/>
                  </a:lnTo>
                  <a:lnTo>
                    <a:pt x="41777" y="86669"/>
                  </a:lnTo>
                  <a:lnTo>
                    <a:pt x="39706" y="119984"/>
                  </a:lnTo>
                  <a:lnTo>
                    <a:pt x="31888" y="153523"/>
                  </a:lnTo>
                  <a:lnTo>
                    <a:pt x="28833" y="181308"/>
                  </a:lnTo>
                  <a:lnTo>
                    <a:pt x="24135" y="209649"/>
                  </a:lnTo>
                  <a:lnTo>
                    <a:pt x="13123" y="243763"/>
                  </a:lnTo>
                  <a:lnTo>
                    <a:pt x="7038" y="272225"/>
                  </a:lnTo>
                  <a:lnTo>
                    <a:pt x="6525" y="279210"/>
                  </a:lnTo>
                  <a:lnTo>
                    <a:pt x="5594" y="281390"/>
                  </a:lnTo>
                  <a:lnTo>
                    <a:pt x="4180" y="282843"/>
                  </a:lnTo>
                  <a:lnTo>
                    <a:pt x="0" y="285176"/>
                  </a:lnTo>
                  <a:lnTo>
                    <a:pt x="451" y="285367"/>
                  </a:lnTo>
                  <a:lnTo>
                    <a:pt x="6115"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18"/>
            <p:cNvSpPr/>
            <p:nvPr/>
          </p:nvSpPr>
          <p:spPr>
            <a:xfrm>
              <a:off x="2693194" y="2657475"/>
              <a:ext cx="214313" cy="53828"/>
            </a:xfrm>
            <a:custGeom>
              <a:avLst/>
              <a:gdLst/>
              <a:ahLst/>
              <a:cxnLst/>
              <a:rect l="0" t="0" r="0" b="0"/>
              <a:pathLst>
                <a:path w="214313" h="53828">
                  <a:moveTo>
                    <a:pt x="0" y="0"/>
                  </a:moveTo>
                  <a:lnTo>
                    <a:pt x="0" y="6151"/>
                  </a:lnTo>
                  <a:lnTo>
                    <a:pt x="31063" y="23695"/>
                  </a:lnTo>
                  <a:lnTo>
                    <a:pt x="57641" y="37136"/>
                  </a:lnTo>
                  <a:lnTo>
                    <a:pt x="91525" y="46641"/>
                  </a:lnTo>
                  <a:lnTo>
                    <a:pt x="119370" y="49803"/>
                  </a:lnTo>
                  <a:lnTo>
                    <a:pt x="147728" y="53827"/>
                  </a:lnTo>
                  <a:lnTo>
                    <a:pt x="181522" y="50996"/>
                  </a:lnTo>
                  <a:lnTo>
                    <a:pt x="214312"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19"/>
            <p:cNvSpPr/>
            <p:nvPr/>
          </p:nvSpPr>
          <p:spPr>
            <a:xfrm>
              <a:off x="2882721" y="2507456"/>
              <a:ext cx="74793" cy="314326"/>
            </a:xfrm>
            <a:custGeom>
              <a:avLst/>
              <a:gdLst/>
              <a:ahLst/>
              <a:cxnLst/>
              <a:rect l="0" t="0" r="0" b="0"/>
              <a:pathLst>
                <a:path w="74793" h="314326">
                  <a:moveTo>
                    <a:pt x="74792" y="0"/>
                  </a:moveTo>
                  <a:lnTo>
                    <a:pt x="58201" y="31064"/>
                  </a:lnTo>
                  <a:lnTo>
                    <a:pt x="44792" y="57642"/>
                  </a:lnTo>
                  <a:lnTo>
                    <a:pt x="33705" y="91525"/>
                  </a:lnTo>
                  <a:lnTo>
                    <a:pt x="22313" y="120164"/>
                  </a:lnTo>
                  <a:lnTo>
                    <a:pt x="14351" y="152638"/>
                  </a:lnTo>
                  <a:lnTo>
                    <a:pt x="10846" y="182721"/>
                  </a:lnTo>
                  <a:lnTo>
                    <a:pt x="5133" y="211744"/>
                  </a:lnTo>
                  <a:lnTo>
                    <a:pt x="0" y="239657"/>
                  </a:lnTo>
                  <a:lnTo>
                    <a:pt x="2456" y="270825"/>
                  </a:lnTo>
                  <a:lnTo>
                    <a:pt x="3749" y="283879"/>
                  </a:lnTo>
                  <a:lnTo>
                    <a:pt x="10595" y="308334"/>
                  </a:lnTo>
                  <a:lnTo>
                    <a:pt x="12150" y="310331"/>
                  </a:lnTo>
                  <a:lnTo>
                    <a:pt x="17642"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20"/>
            <p:cNvSpPr/>
            <p:nvPr/>
          </p:nvSpPr>
          <p:spPr>
            <a:xfrm>
              <a:off x="3037359" y="2651475"/>
              <a:ext cx="109647" cy="141732"/>
            </a:xfrm>
            <a:custGeom>
              <a:avLst/>
              <a:gdLst/>
              <a:ahLst/>
              <a:cxnLst/>
              <a:rect l="0" t="0" r="0" b="0"/>
              <a:pathLst>
                <a:path w="109647" h="141732">
                  <a:moveTo>
                    <a:pt x="5879" y="84581"/>
                  </a:moveTo>
                  <a:lnTo>
                    <a:pt x="9671" y="80789"/>
                  </a:lnTo>
                  <a:lnTo>
                    <a:pt x="13649" y="78927"/>
                  </a:lnTo>
                  <a:lnTo>
                    <a:pt x="47488" y="66821"/>
                  </a:lnTo>
                  <a:lnTo>
                    <a:pt x="65632" y="57378"/>
                  </a:lnTo>
                  <a:lnTo>
                    <a:pt x="99726" y="32479"/>
                  </a:lnTo>
                  <a:lnTo>
                    <a:pt x="103151" y="25441"/>
                  </a:lnTo>
                  <a:lnTo>
                    <a:pt x="105467" y="17816"/>
                  </a:lnTo>
                  <a:lnTo>
                    <a:pt x="109142" y="11781"/>
                  </a:lnTo>
                  <a:lnTo>
                    <a:pt x="109646" y="9854"/>
                  </a:lnTo>
                  <a:lnTo>
                    <a:pt x="109188" y="8569"/>
                  </a:lnTo>
                  <a:lnTo>
                    <a:pt x="108089" y="7713"/>
                  </a:lnTo>
                  <a:lnTo>
                    <a:pt x="106868" y="4645"/>
                  </a:lnTo>
                  <a:lnTo>
                    <a:pt x="106542" y="2715"/>
                  </a:lnTo>
                  <a:lnTo>
                    <a:pt x="104738" y="1429"/>
                  </a:lnTo>
                  <a:lnTo>
                    <a:pt x="98499" y="0"/>
                  </a:lnTo>
                  <a:lnTo>
                    <a:pt x="90435" y="1481"/>
                  </a:lnTo>
                  <a:lnTo>
                    <a:pt x="76970" y="4661"/>
                  </a:lnTo>
                  <a:lnTo>
                    <a:pt x="72323" y="5107"/>
                  </a:lnTo>
                  <a:lnTo>
                    <a:pt x="37807" y="22015"/>
                  </a:lnTo>
                  <a:lnTo>
                    <a:pt x="8345" y="46842"/>
                  </a:lnTo>
                  <a:lnTo>
                    <a:pt x="3006" y="56166"/>
                  </a:lnTo>
                  <a:lnTo>
                    <a:pt x="0" y="74574"/>
                  </a:lnTo>
                  <a:lnTo>
                    <a:pt x="91" y="89659"/>
                  </a:lnTo>
                  <a:lnTo>
                    <a:pt x="2777" y="101655"/>
                  </a:lnTo>
                  <a:lnTo>
                    <a:pt x="8733" y="110161"/>
                  </a:lnTo>
                  <a:lnTo>
                    <a:pt x="25492" y="122089"/>
                  </a:lnTo>
                  <a:lnTo>
                    <a:pt x="56586" y="134510"/>
                  </a:lnTo>
                  <a:lnTo>
                    <a:pt x="80806" y="140305"/>
                  </a:lnTo>
                  <a:lnTo>
                    <a:pt x="98747" y="141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21"/>
            <p:cNvSpPr/>
            <p:nvPr/>
          </p:nvSpPr>
          <p:spPr>
            <a:xfrm>
              <a:off x="3200400" y="2521744"/>
              <a:ext cx="28576" cy="50007"/>
            </a:xfrm>
            <a:custGeom>
              <a:avLst/>
              <a:gdLst/>
              <a:ahLst/>
              <a:cxnLst/>
              <a:rect l="0" t="0" r="0" b="0"/>
              <a:pathLst>
                <a:path w="28576" h="50007">
                  <a:moveTo>
                    <a:pt x="0" y="0"/>
                  </a:moveTo>
                  <a:lnTo>
                    <a:pt x="0" y="9943"/>
                  </a:lnTo>
                  <a:lnTo>
                    <a:pt x="2117" y="14473"/>
                  </a:lnTo>
                  <a:lnTo>
                    <a:pt x="28575"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22"/>
            <p:cNvSpPr/>
            <p:nvPr/>
          </p:nvSpPr>
          <p:spPr>
            <a:xfrm>
              <a:off x="3309088" y="2593181"/>
              <a:ext cx="96939" cy="135733"/>
            </a:xfrm>
            <a:custGeom>
              <a:avLst/>
              <a:gdLst/>
              <a:ahLst/>
              <a:cxnLst/>
              <a:rect l="0" t="0" r="0" b="0"/>
              <a:pathLst>
                <a:path w="96939" h="135733">
                  <a:moveTo>
                    <a:pt x="77050" y="0"/>
                  </a:moveTo>
                  <a:lnTo>
                    <a:pt x="45087" y="794"/>
                  </a:lnTo>
                  <a:lnTo>
                    <a:pt x="22148" y="9943"/>
                  </a:lnTo>
                  <a:lnTo>
                    <a:pt x="0" y="27175"/>
                  </a:lnTo>
                  <a:lnTo>
                    <a:pt x="1265" y="32186"/>
                  </a:lnTo>
                  <a:lnTo>
                    <a:pt x="2714" y="35745"/>
                  </a:lnTo>
                  <a:lnTo>
                    <a:pt x="8558" y="41816"/>
                  </a:lnTo>
                  <a:lnTo>
                    <a:pt x="30606" y="54631"/>
                  </a:lnTo>
                  <a:lnTo>
                    <a:pt x="64515" y="69044"/>
                  </a:lnTo>
                  <a:lnTo>
                    <a:pt x="85081" y="80961"/>
                  </a:lnTo>
                  <a:lnTo>
                    <a:pt x="93276" y="88106"/>
                  </a:lnTo>
                  <a:lnTo>
                    <a:pt x="96167" y="92869"/>
                  </a:lnTo>
                  <a:lnTo>
                    <a:pt x="96938" y="95250"/>
                  </a:lnTo>
                  <a:lnTo>
                    <a:pt x="95679" y="102129"/>
                  </a:lnTo>
                  <a:lnTo>
                    <a:pt x="90507" y="112810"/>
                  </a:lnTo>
                  <a:lnTo>
                    <a:pt x="86206" y="117607"/>
                  </a:lnTo>
                  <a:lnTo>
                    <a:pt x="52949" y="132736"/>
                  </a:lnTo>
                  <a:lnTo>
                    <a:pt x="27043"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 name="SMARTInkShape-Group18"/>
          <p:cNvGrpSpPr/>
          <p:nvPr/>
        </p:nvGrpSpPr>
        <p:grpSpPr>
          <a:xfrm>
            <a:off x="3793495" y="2514600"/>
            <a:ext cx="1985800" cy="348499"/>
            <a:chOff x="3793495" y="2514600"/>
            <a:chExt cx="1985800" cy="348499"/>
          </a:xfrm>
        </p:grpSpPr>
        <p:sp>
          <p:nvSpPr>
            <p:cNvPr id="139" name="SMARTInkShape-123"/>
            <p:cNvSpPr/>
            <p:nvPr/>
          </p:nvSpPr>
          <p:spPr>
            <a:xfrm>
              <a:off x="3793495" y="2579887"/>
              <a:ext cx="228437" cy="173267"/>
            </a:xfrm>
            <a:custGeom>
              <a:avLst/>
              <a:gdLst/>
              <a:ahLst/>
              <a:cxnLst/>
              <a:rect l="0" t="0" r="0" b="0"/>
              <a:pathLst>
                <a:path w="228437" h="173267">
                  <a:moveTo>
                    <a:pt x="135568" y="6151"/>
                  </a:moveTo>
                  <a:lnTo>
                    <a:pt x="131775" y="6151"/>
                  </a:lnTo>
                  <a:lnTo>
                    <a:pt x="130658" y="5357"/>
                  </a:lnTo>
                  <a:lnTo>
                    <a:pt x="129913" y="4034"/>
                  </a:lnTo>
                  <a:lnTo>
                    <a:pt x="129417" y="2358"/>
                  </a:lnTo>
                  <a:lnTo>
                    <a:pt x="128292" y="1241"/>
                  </a:lnTo>
                  <a:lnTo>
                    <a:pt x="124926" y="0"/>
                  </a:lnTo>
                  <a:lnTo>
                    <a:pt x="122916" y="462"/>
                  </a:lnTo>
                  <a:lnTo>
                    <a:pt x="114709" y="4112"/>
                  </a:lnTo>
                  <a:lnTo>
                    <a:pt x="98696" y="7134"/>
                  </a:lnTo>
                  <a:lnTo>
                    <a:pt x="63297" y="30467"/>
                  </a:lnTo>
                  <a:lnTo>
                    <a:pt x="43246" y="45987"/>
                  </a:lnTo>
                  <a:lnTo>
                    <a:pt x="16890" y="80384"/>
                  </a:lnTo>
                  <a:lnTo>
                    <a:pt x="6124" y="103640"/>
                  </a:lnTo>
                  <a:lnTo>
                    <a:pt x="664" y="135895"/>
                  </a:lnTo>
                  <a:lnTo>
                    <a:pt x="0" y="155957"/>
                  </a:lnTo>
                  <a:lnTo>
                    <a:pt x="1533" y="159203"/>
                  </a:lnTo>
                  <a:lnTo>
                    <a:pt x="7470" y="164926"/>
                  </a:lnTo>
                  <a:lnTo>
                    <a:pt x="19737" y="172610"/>
                  </a:lnTo>
                  <a:lnTo>
                    <a:pt x="30906" y="173266"/>
                  </a:lnTo>
                  <a:lnTo>
                    <a:pt x="65252" y="165123"/>
                  </a:lnTo>
                  <a:lnTo>
                    <a:pt x="98424" y="153940"/>
                  </a:lnTo>
                  <a:lnTo>
                    <a:pt x="128142" y="132886"/>
                  </a:lnTo>
                  <a:lnTo>
                    <a:pt x="156334" y="100892"/>
                  </a:lnTo>
                  <a:lnTo>
                    <a:pt x="172125" y="80339"/>
                  </a:lnTo>
                  <a:lnTo>
                    <a:pt x="176562" y="65791"/>
                  </a:lnTo>
                  <a:lnTo>
                    <a:pt x="178266" y="47060"/>
                  </a:lnTo>
                  <a:lnTo>
                    <a:pt x="177527" y="45330"/>
                  </a:lnTo>
                  <a:lnTo>
                    <a:pt x="176241" y="44176"/>
                  </a:lnTo>
                  <a:lnTo>
                    <a:pt x="174589" y="43407"/>
                  </a:lnTo>
                  <a:lnTo>
                    <a:pt x="172694" y="43688"/>
                  </a:lnTo>
                  <a:lnTo>
                    <a:pt x="168472" y="46117"/>
                  </a:lnTo>
                  <a:lnTo>
                    <a:pt x="167029" y="47876"/>
                  </a:lnTo>
                  <a:lnTo>
                    <a:pt x="162596" y="56402"/>
                  </a:lnTo>
                  <a:lnTo>
                    <a:pt x="154312" y="69523"/>
                  </a:lnTo>
                  <a:lnTo>
                    <a:pt x="151175" y="86575"/>
                  </a:lnTo>
                  <a:lnTo>
                    <a:pt x="154039" y="102917"/>
                  </a:lnTo>
                  <a:lnTo>
                    <a:pt x="166682" y="132281"/>
                  </a:lnTo>
                  <a:lnTo>
                    <a:pt x="177507" y="146622"/>
                  </a:lnTo>
                  <a:lnTo>
                    <a:pt x="210902" y="165274"/>
                  </a:lnTo>
                  <a:lnTo>
                    <a:pt x="228436" y="170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24"/>
            <p:cNvSpPr/>
            <p:nvPr/>
          </p:nvSpPr>
          <p:spPr>
            <a:xfrm>
              <a:off x="4197228" y="2621756"/>
              <a:ext cx="81879" cy="164308"/>
            </a:xfrm>
            <a:custGeom>
              <a:avLst/>
              <a:gdLst/>
              <a:ahLst/>
              <a:cxnLst/>
              <a:rect l="0" t="0" r="0" b="0"/>
              <a:pathLst>
                <a:path w="81879" h="164308">
                  <a:moveTo>
                    <a:pt x="81878" y="0"/>
                  </a:moveTo>
                  <a:lnTo>
                    <a:pt x="71935" y="0"/>
                  </a:lnTo>
                  <a:lnTo>
                    <a:pt x="48086" y="9943"/>
                  </a:lnTo>
                  <a:lnTo>
                    <a:pt x="34119" y="20585"/>
                  </a:lnTo>
                  <a:lnTo>
                    <a:pt x="15970" y="44106"/>
                  </a:lnTo>
                  <a:lnTo>
                    <a:pt x="7405" y="64663"/>
                  </a:lnTo>
                  <a:lnTo>
                    <a:pt x="45" y="96269"/>
                  </a:lnTo>
                  <a:lnTo>
                    <a:pt x="0" y="108668"/>
                  </a:lnTo>
                  <a:lnTo>
                    <a:pt x="6438" y="132238"/>
                  </a:lnTo>
                  <a:lnTo>
                    <a:pt x="16840" y="147308"/>
                  </a:lnTo>
                  <a:lnTo>
                    <a:pt x="33768" y="158035"/>
                  </a:lnTo>
                  <a:lnTo>
                    <a:pt x="50072" y="162448"/>
                  </a:lnTo>
                  <a:lnTo>
                    <a:pt x="74735"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25"/>
            <p:cNvSpPr/>
            <p:nvPr/>
          </p:nvSpPr>
          <p:spPr>
            <a:xfrm>
              <a:off x="4393406" y="2514600"/>
              <a:ext cx="35720" cy="242889"/>
            </a:xfrm>
            <a:custGeom>
              <a:avLst/>
              <a:gdLst/>
              <a:ahLst/>
              <a:cxnLst/>
              <a:rect l="0" t="0" r="0" b="0"/>
              <a:pathLst>
                <a:path w="35720" h="242889">
                  <a:moveTo>
                    <a:pt x="0" y="0"/>
                  </a:moveTo>
                  <a:lnTo>
                    <a:pt x="0" y="32715"/>
                  </a:lnTo>
                  <a:lnTo>
                    <a:pt x="2117" y="57968"/>
                  </a:lnTo>
                  <a:lnTo>
                    <a:pt x="6151" y="89679"/>
                  </a:lnTo>
                  <a:lnTo>
                    <a:pt x="6850" y="117147"/>
                  </a:lnTo>
                  <a:lnTo>
                    <a:pt x="11996" y="149964"/>
                  </a:lnTo>
                  <a:lnTo>
                    <a:pt x="15952" y="184080"/>
                  </a:lnTo>
                  <a:lnTo>
                    <a:pt x="24141" y="213985"/>
                  </a:lnTo>
                  <a:lnTo>
                    <a:pt x="35719"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26"/>
            <p:cNvSpPr/>
            <p:nvPr/>
          </p:nvSpPr>
          <p:spPr>
            <a:xfrm>
              <a:off x="4502186" y="2621882"/>
              <a:ext cx="391271" cy="241217"/>
            </a:xfrm>
            <a:custGeom>
              <a:avLst/>
              <a:gdLst/>
              <a:ahLst/>
              <a:cxnLst/>
              <a:rect l="0" t="0" r="0" b="0"/>
              <a:pathLst>
                <a:path w="391271" h="241217">
                  <a:moveTo>
                    <a:pt x="5520" y="92743"/>
                  </a:moveTo>
                  <a:lnTo>
                    <a:pt x="9312" y="92743"/>
                  </a:lnTo>
                  <a:lnTo>
                    <a:pt x="10430" y="91949"/>
                  </a:lnTo>
                  <a:lnTo>
                    <a:pt x="11175" y="90626"/>
                  </a:lnTo>
                  <a:lnTo>
                    <a:pt x="11671" y="88951"/>
                  </a:lnTo>
                  <a:lnTo>
                    <a:pt x="16456" y="84972"/>
                  </a:lnTo>
                  <a:lnTo>
                    <a:pt x="43865" y="68894"/>
                  </a:lnTo>
                  <a:lnTo>
                    <a:pt x="63836" y="63514"/>
                  </a:lnTo>
                  <a:lnTo>
                    <a:pt x="95252" y="37318"/>
                  </a:lnTo>
                  <a:lnTo>
                    <a:pt x="102134" y="25962"/>
                  </a:lnTo>
                  <a:lnTo>
                    <a:pt x="104861" y="14611"/>
                  </a:lnTo>
                  <a:lnTo>
                    <a:pt x="105400" y="4726"/>
                  </a:lnTo>
                  <a:lnTo>
                    <a:pt x="103857" y="3108"/>
                  </a:lnTo>
                  <a:lnTo>
                    <a:pt x="97909" y="1312"/>
                  </a:lnTo>
                  <a:lnTo>
                    <a:pt x="74302" y="0"/>
                  </a:lnTo>
                  <a:lnTo>
                    <a:pt x="58532" y="3704"/>
                  </a:lnTo>
                  <a:lnTo>
                    <a:pt x="25595" y="26613"/>
                  </a:lnTo>
                  <a:lnTo>
                    <a:pt x="12703" y="40517"/>
                  </a:lnTo>
                  <a:lnTo>
                    <a:pt x="2029" y="64347"/>
                  </a:lnTo>
                  <a:lnTo>
                    <a:pt x="0" y="75095"/>
                  </a:lnTo>
                  <a:lnTo>
                    <a:pt x="1215" y="85164"/>
                  </a:lnTo>
                  <a:lnTo>
                    <a:pt x="8462" y="104563"/>
                  </a:lnTo>
                  <a:lnTo>
                    <a:pt x="22796" y="118911"/>
                  </a:lnTo>
                  <a:lnTo>
                    <a:pt x="56782" y="141359"/>
                  </a:lnTo>
                  <a:lnTo>
                    <a:pt x="84350" y="153117"/>
                  </a:lnTo>
                  <a:lnTo>
                    <a:pt x="119853" y="156521"/>
                  </a:lnTo>
                  <a:lnTo>
                    <a:pt x="129889" y="154691"/>
                  </a:lnTo>
                  <a:lnTo>
                    <a:pt x="160473" y="140231"/>
                  </a:lnTo>
                  <a:lnTo>
                    <a:pt x="163591" y="137101"/>
                  </a:lnTo>
                  <a:lnTo>
                    <a:pt x="174188" y="111506"/>
                  </a:lnTo>
                  <a:lnTo>
                    <a:pt x="176807" y="78439"/>
                  </a:lnTo>
                  <a:lnTo>
                    <a:pt x="176964" y="45264"/>
                  </a:lnTo>
                  <a:lnTo>
                    <a:pt x="176969" y="27185"/>
                  </a:lnTo>
                  <a:lnTo>
                    <a:pt x="179086" y="21802"/>
                  </a:lnTo>
                  <a:lnTo>
                    <a:pt x="186913" y="11879"/>
                  </a:lnTo>
                  <a:lnTo>
                    <a:pt x="195677" y="9178"/>
                  </a:lnTo>
                  <a:lnTo>
                    <a:pt x="211882" y="5541"/>
                  </a:lnTo>
                  <a:lnTo>
                    <a:pt x="222649" y="2393"/>
                  </a:lnTo>
                  <a:lnTo>
                    <a:pt x="255922" y="206"/>
                  </a:lnTo>
                  <a:lnTo>
                    <a:pt x="288315" y="4849"/>
                  </a:lnTo>
                  <a:lnTo>
                    <a:pt x="320554" y="6732"/>
                  </a:lnTo>
                  <a:lnTo>
                    <a:pt x="352930" y="7011"/>
                  </a:lnTo>
                  <a:lnTo>
                    <a:pt x="353808" y="7807"/>
                  </a:lnTo>
                  <a:lnTo>
                    <a:pt x="354784" y="10808"/>
                  </a:lnTo>
                  <a:lnTo>
                    <a:pt x="354250" y="12720"/>
                  </a:lnTo>
                  <a:lnTo>
                    <a:pt x="348913" y="19996"/>
                  </a:lnTo>
                  <a:lnTo>
                    <a:pt x="316691" y="53013"/>
                  </a:lnTo>
                  <a:lnTo>
                    <a:pt x="297342" y="76173"/>
                  </a:lnTo>
                  <a:lnTo>
                    <a:pt x="293069" y="90391"/>
                  </a:lnTo>
                  <a:lnTo>
                    <a:pt x="291804" y="100866"/>
                  </a:lnTo>
                  <a:lnTo>
                    <a:pt x="293624" y="106407"/>
                  </a:lnTo>
                  <a:lnTo>
                    <a:pt x="301260" y="116432"/>
                  </a:lnTo>
                  <a:lnTo>
                    <a:pt x="307881" y="119147"/>
                  </a:lnTo>
                  <a:lnTo>
                    <a:pt x="311869" y="119870"/>
                  </a:lnTo>
                  <a:lnTo>
                    <a:pt x="320534" y="118558"/>
                  </a:lnTo>
                  <a:lnTo>
                    <a:pt x="339031" y="111248"/>
                  </a:lnTo>
                  <a:lnTo>
                    <a:pt x="371346" y="83902"/>
                  </a:lnTo>
                  <a:lnTo>
                    <a:pt x="391130" y="64320"/>
                  </a:lnTo>
                  <a:lnTo>
                    <a:pt x="391270" y="77917"/>
                  </a:lnTo>
                  <a:lnTo>
                    <a:pt x="385131" y="108603"/>
                  </a:lnTo>
                  <a:lnTo>
                    <a:pt x="378615" y="140840"/>
                  </a:lnTo>
                  <a:lnTo>
                    <a:pt x="376415" y="172013"/>
                  </a:lnTo>
                  <a:lnTo>
                    <a:pt x="370873" y="203341"/>
                  </a:lnTo>
                  <a:lnTo>
                    <a:pt x="362636" y="232219"/>
                  </a:lnTo>
                  <a:lnTo>
                    <a:pt x="359236" y="237547"/>
                  </a:lnTo>
                  <a:lnTo>
                    <a:pt x="355080" y="240444"/>
                  </a:lnTo>
                  <a:lnTo>
                    <a:pt x="352860" y="241216"/>
                  </a:lnTo>
                  <a:lnTo>
                    <a:pt x="346160" y="239958"/>
                  </a:lnTo>
                  <a:lnTo>
                    <a:pt x="328924" y="232683"/>
                  </a:lnTo>
                  <a:lnTo>
                    <a:pt x="296006" y="209260"/>
                  </a:lnTo>
                  <a:lnTo>
                    <a:pt x="286496" y="201149"/>
                  </a:lnTo>
                  <a:lnTo>
                    <a:pt x="264082" y="167455"/>
                  </a:lnTo>
                  <a:lnTo>
                    <a:pt x="248408" y="135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127"/>
            <p:cNvSpPr/>
            <p:nvPr/>
          </p:nvSpPr>
          <p:spPr>
            <a:xfrm>
              <a:off x="4950619" y="2607469"/>
              <a:ext cx="168182" cy="228601"/>
            </a:xfrm>
            <a:custGeom>
              <a:avLst/>
              <a:gdLst/>
              <a:ahLst/>
              <a:cxnLst/>
              <a:rect l="0" t="0" r="0" b="0"/>
              <a:pathLst>
                <a:path w="168182" h="228601">
                  <a:moveTo>
                    <a:pt x="0" y="0"/>
                  </a:moveTo>
                  <a:lnTo>
                    <a:pt x="9943" y="9943"/>
                  </a:lnTo>
                  <a:lnTo>
                    <a:pt x="12356" y="16590"/>
                  </a:lnTo>
                  <a:lnTo>
                    <a:pt x="14174" y="47760"/>
                  </a:lnTo>
                  <a:lnTo>
                    <a:pt x="24220" y="80004"/>
                  </a:lnTo>
                  <a:lnTo>
                    <a:pt x="34023" y="109210"/>
                  </a:lnTo>
                  <a:lnTo>
                    <a:pt x="38404" y="115477"/>
                  </a:lnTo>
                  <a:lnTo>
                    <a:pt x="49126" y="123468"/>
                  </a:lnTo>
                  <a:lnTo>
                    <a:pt x="53388" y="124381"/>
                  </a:lnTo>
                  <a:lnTo>
                    <a:pt x="76332" y="121987"/>
                  </a:lnTo>
                  <a:lnTo>
                    <a:pt x="85784" y="117451"/>
                  </a:lnTo>
                  <a:lnTo>
                    <a:pt x="119959" y="94635"/>
                  </a:lnTo>
                  <a:lnTo>
                    <a:pt x="129515" y="88097"/>
                  </a:lnTo>
                  <a:lnTo>
                    <a:pt x="151416" y="61702"/>
                  </a:lnTo>
                  <a:lnTo>
                    <a:pt x="156254" y="49150"/>
                  </a:lnTo>
                  <a:lnTo>
                    <a:pt x="158144" y="47054"/>
                  </a:lnTo>
                  <a:lnTo>
                    <a:pt x="160198" y="45657"/>
                  </a:lnTo>
                  <a:lnTo>
                    <a:pt x="161567" y="43932"/>
                  </a:lnTo>
                  <a:lnTo>
                    <a:pt x="163089" y="39898"/>
                  </a:lnTo>
                  <a:lnTo>
                    <a:pt x="164288" y="39299"/>
                  </a:lnTo>
                  <a:lnTo>
                    <a:pt x="165881" y="39693"/>
                  </a:lnTo>
                  <a:lnTo>
                    <a:pt x="167738" y="40749"/>
                  </a:lnTo>
                  <a:lnTo>
                    <a:pt x="168181" y="41454"/>
                  </a:lnTo>
                  <a:lnTo>
                    <a:pt x="167683" y="41923"/>
                  </a:lnTo>
                  <a:lnTo>
                    <a:pt x="166558" y="42236"/>
                  </a:lnTo>
                  <a:lnTo>
                    <a:pt x="165307" y="46817"/>
                  </a:lnTo>
                  <a:lnTo>
                    <a:pt x="163957" y="54145"/>
                  </a:lnTo>
                  <a:lnTo>
                    <a:pt x="149859" y="87944"/>
                  </a:lnTo>
                  <a:lnTo>
                    <a:pt x="138091" y="121736"/>
                  </a:lnTo>
                  <a:lnTo>
                    <a:pt x="126203" y="157201"/>
                  </a:lnTo>
                  <a:lnTo>
                    <a:pt x="121861" y="190085"/>
                  </a:lnTo>
                  <a:lnTo>
                    <a:pt x="121450" y="225139"/>
                  </a:lnTo>
                  <a:lnTo>
                    <a:pt x="121444"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128"/>
            <p:cNvSpPr/>
            <p:nvPr/>
          </p:nvSpPr>
          <p:spPr>
            <a:xfrm>
              <a:off x="5193507" y="2644731"/>
              <a:ext cx="221457" cy="134189"/>
            </a:xfrm>
            <a:custGeom>
              <a:avLst/>
              <a:gdLst/>
              <a:ahLst/>
              <a:cxnLst/>
              <a:rect l="0" t="0" r="0" b="0"/>
              <a:pathLst>
                <a:path w="221457" h="134189">
                  <a:moveTo>
                    <a:pt x="14287" y="48463"/>
                  </a:moveTo>
                  <a:lnTo>
                    <a:pt x="10495" y="52255"/>
                  </a:lnTo>
                  <a:lnTo>
                    <a:pt x="8632" y="56234"/>
                  </a:lnTo>
                  <a:lnTo>
                    <a:pt x="479" y="91527"/>
                  </a:lnTo>
                  <a:lnTo>
                    <a:pt x="2" y="125597"/>
                  </a:lnTo>
                  <a:lnTo>
                    <a:pt x="0" y="122823"/>
                  </a:lnTo>
                  <a:lnTo>
                    <a:pt x="2116" y="119082"/>
                  </a:lnTo>
                  <a:lnTo>
                    <a:pt x="3792" y="116974"/>
                  </a:lnTo>
                  <a:lnTo>
                    <a:pt x="5654" y="110398"/>
                  </a:lnTo>
                  <a:lnTo>
                    <a:pt x="12650" y="83724"/>
                  </a:lnTo>
                  <a:lnTo>
                    <a:pt x="26259" y="48484"/>
                  </a:lnTo>
                  <a:lnTo>
                    <a:pt x="34150" y="32506"/>
                  </a:lnTo>
                  <a:lnTo>
                    <a:pt x="59237" y="3665"/>
                  </a:lnTo>
                  <a:lnTo>
                    <a:pt x="64162" y="771"/>
                  </a:lnTo>
                  <a:lnTo>
                    <a:pt x="66587" y="0"/>
                  </a:lnTo>
                  <a:lnTo>
                    <a:pt x="73515" y="1259"/>
                  </a:lnTo>
                  <a:lnTo>
                    <a:pt x="87105" y="4743"/>
                  </a:lnTo>
                  <a:lnTo>
                    <a:pt x="89026" y="6616"/>
                  </a:lnTo>
                  <a:lnTo>
                    <a:pt x="91160" y="12931"/>
                  </a:lnTo>
                  <a:lnTo>
                    <a:pt x="97678" y="44644"/>
                  </a:lnTo>
                  <a:lnTo>
                    <a:pt x="99806" y="78770"/>
                  </a:lnTo>
                  <a:lnTo>
                    <a:pt x="100787" y="107143"/>
                  </a:lnTo>
                  <a:lnTo>
                    <a:pt x="105663" y="121378"/>
                  </a:lnTo>
                  <a:lnTo>
                    <a:pt x="107068" y="133438"/>
                  </a:lnTo>
                  <a:lnTo>
                    <a:pt x="109233" y="133855"/>
                  </a:lnTo>
                  <a:lnTo>
                    <a:pt x="110922" y="133966"/>
                  </a:lnTo>
                  <a:lnTo>
                    <a:pt x="114915" y="131972"/>
                  </a:lnTo>
                  <a:lnTo>
                    <a:pt x="123946" y="124225"/>
                  </a:lnTo>
                  <a:lnTo>
                    <a:pt x="138122" y="100394"/>
                  </a:lnTo>
                  <a:lnTo>
                    <a:pt x="152400" y="66084"/>
                  </a:lnTo>
                  <a:lnTo>
                    <a:pt x="161131" y="51179"/>
                  </a:lnTo>
                  <a:lnTo>
                    <a:pt x="164158" y="39919"/>
                  </a:lnTo>
                  <a:lnTo>
                    <a:pt x="165795" y="38004"/>
                  </a:lnTo>
                  <a:lnTo>
                    <a:pt x="167680" y="36728"/>
                  </a:lnTo>
                  <a:lnTo>
                    <a:pt x="168936" y="35083"/>
                  </a:lnTo>
                  <a:lnTo>
                    <a:pt x="171118" y="28248"/>
                  </a:lnTo>
                  <a:lnTo>
                    <a:pt x="171302" y="29689"/>
                  </a:lnTo>
                  <a:lnTo>
                    <a:pt x="171420" y="37081"/>
                  </a:lnTo>
                  <a:lnTo>
                    <a:pt x="173553" y="41552"/>
                  </a:lnTo>
                  <a:lnTo>
                    <a:pt x="175233" y="43856"/>
                  </a:lnTo>
                  <a:lnTo>
                    <a:pt x="184117" y="77230"/>
                  </a:lnTo>
                  <a:lnTo>
                    <a:pt x="187373" y="91382"/>
                  </a:lnTo>
                  <a:lnTo>
                    <a:pt x="200168" y="117788"/>
                  </a:lnTo>
                  <a:lnTo>
                    <a:pt x="205644" y="123724"/>
                  </a:lnTo>
                  <a:lnTo>
                    <a:pt x="221456" y="134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29"/>
            <p:cNvSpPr/>
            <p:nvPr/>
          </p:nvSpPr>
          <p:spPr>
            <a:xfrm>
              <a:off x="5493970" y="2629035"/>
              <a:ext cx="285325" cy="110837"/>
            </a:xfrm>
            <a:custGeom>
              <a:avLst/>
              <a:gdLst/>
              <a:ahLst/>
              <a:cxnLst/>
              <a:rect l="0" t="0" r="0" b="0"/>
              <a:pathLst>
                <a:path w="285325" h="110837">
                  <a:moveTo>
                    <a:pt x="63868" y="42728"/>
                  </a:moveTo>
                  <a:lnTo>
                    <a:pt x="70018" y="36577"/>
                  </a:lnTo>
                  <a:lnTo>
                    <a:pt x="70924" y="29520"/>
                  </a:lnTo>
                  <a:lnTo>
                    <a:pt x="70159" y="29160"/>
                  </a:lnTo>
                  <a:lnTo>
                    <a:pt x="67193" y="28760"/>
                  </a:lnTo>
                  <a:lnTo>
                    <a:pt x="63229" y="30699"/>
                  </a:lnTo>
                  <a:lnTo>
                    <a:pt x="29402" y="52292"/>
                  </a:lnTo>
                  <a:lnTo>
                    <a:pt x="22620" y="59149"/>
                  </a:lnTo>
                  <a:lnTo>
                    <a:pt x="1733" y="85459"/>
                  </a:lnTo>
                  <a:lnTo>
                    <a:pt x="0" y="95089"/>
                  </a:lnTo>
                  <a:lnTo>
                    <a:pt x="652" y="96685"/>
                  </a:lnTo>
                  <a:lnTo>
                    <a:pt x="1880" y="97749"/>
                  </a:lnTo>
                  <a:lnTo>
                    <a:pt x="5361" y="98932"/>
                  </a:lnTo>
                  <a:lnTo>
                    <a:pt x="9555" y="99457"/>
                  </a:lnTo>
                  <a:lnTo>
                    <a:pt x="14064" y="97574"/>
                  </a:lnTo>
                  <a:lnTo>
                    <a:pt x="30704" y="86874"/>
                  </a:lnTo>
                  <a:lnTo>
                    <a:pt x="44117" y="72732"/>
                  </a:lnTo>
                  <a:lnTo>
                    <a:pt x="72080" y="48567"/>
                  </a:lnTo>
                  <a:lnTo>
                    <a:pt x="83772" y="30939"/>
                  </a:lnTo>
                  <a:lnTo>
                    <a:pt x="85075" y="30106"/>
                  </a:lnTo>
                  <a:lnTo>
                    <a:pt x="91315" y="28659"/>
                  </a:lnTo>
                  <a:lnTo>
                    <a:pt x="91691" y="29380"/>
                  </a:lnTo>
                  <a:lnTo>
                    <a:pt x="92437" y="61935"/>
                  </a:lnTo>
                  <a:lnTo>
                    <a:pt x="93234" y="74436"/>
                  </a:lnTo>
                  <a:lnTo>
                    <a:pt x="99718" y="96621"/>
                  </a:lnTo>
                  <a:lnTo>
                    <a:pt x="103084" y="101870"/>
                  </a:lnTo>
                  <a:lnTo>
                    <a:pt x="107226" y="104732"/>
                  </a:lnTo>
                  <a:lnTo>
                    <a:pt x="111713" y="106797"/>
                  </a:lnTo>
                  <a:lnTo>
                    <a:pt x="116353" y="110361"/>
                  </a:lnTo>
                  <a:lnTo>
                    <a:pt x="119495" y="110836"/>
                  </a:lnTo>
                  <a:lnTo>
                    <a:pt x="127220" y="109246"/>
                  </a:lnTo>
                  <a:lnTo>
                    <a:pt x="136702" y="103888"/>
                  </a:lnTo>
                  <a:lnTo>
                    <a:pt x="159207" y="82224"/>
                  </a:lnTo>
                  <a:lnTo>
                    <a:pt x="170571" y="61848"/>
                  </a:lnTo>
                  <a:lnTo>
                    <a:pt x="176378" y="49638"/>
                  </a:lnTo>
                  <a:lnTo>
                    <a:pt x="199146" y="16395"/>
                  </a:lnTo>
                  <a:lnTo>
                    <a:pt x="204953" y="10386"/>
                  </a:lnTo>
                  <a:lnTo>
                    <a:pt x="216355" y="3335"/>
                  </a:lnTo>
                  <a:lnTo>
                    <a:pt x="227721" y="550"/>
                  </a:lnTo>
                  <a:lnTo>
                    <a:pt x="233817" y="0"/>
                  </a:lnTo>
                  <a:lnTo>
                    <a:pt x="240724" y="5595"/>
                  </a:lnTo>
                  <a:lnTo>
                    <a:pt x="253630" y="19000"/>
                  </a:lnTo>
                  <a:lnTo>
                    <a:pt x="264337" y="41243"/>
                  </a:lnTo>
                  <a:lnTo>
                    <a:pt x="266570" y="44119"/>
                  </a:lnTo>
                  <a:lnTo>
                    <a:pt x="269051" y="51548"/>
                  </a:lnTo>
                  <a:lnTo>
                    <a:pt x="270948" y="59348"/>
                  </a:lnTo>
                  <a:lnTo>
                    <a:pt x="278633" y="70823"/>
                  </a:lnTo>
                  <a:lnTo>
                    <a:pt x="285324" y="7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SMARTInkShape-Group19"/>
          <p:cNvGrpSpPr/>
          <p:nvPr/>
        </p:nvGrpSpPr>
        <p:grpSpPr>
          <a:xfrm>
            <a:off x="2728950" y="3311913"/>
            <a:ext cx="1796406" cy="474276"/>
            <a:chOff x="2728950" y="3311913"/>
            <a:chExt cx="1796406" cy="474276"/>
          </a:xfrm>
        </p:grpSpPr>
        <p:sp>
          <p:nvSpPr>
            <p:cNvPr id="147" name="SMARTInkShape-130"/>
            <p:cNvSpPr/>
            <p:nvPr/>
          </p:nvSpPr>
          <p:spPr>
            <a:xfrm>
              <a:off x="2728950" y="3311913"/>
              <a:ext cx="242851" cy="402838"/>
            </a:xfrm>
            <a:custGeom>
              <a:avLst/>
              <a:gdLst/>
              <a:ahLst/>
              <a:cxnLst/>
              <a:rect l="0" t="0" r="0" b="0"/>
              <a:pathLst>
                <a:path w="242851" h="402838">
                  <a:moveTo>
                    <a:pt x="42825" y="67081"/>
                  </a:moveTo>
                  <a:lnTo>
                    <a:pt x="42825" y="70873"/>
                  </a:lnTo>
                  <a:lnTo>
                    <a:pt x="42031" y="71990"/>
                  </a:lnTo>
                  <a:lnTo>
                    <a:pt x="40708" y="72735"/>
                  </a:lnTo>
                  <a:lnTo>
                    <a:pt x="39033" y="73232"/>
                  </a:lnTo>
                  <a:lnTo>
                    <a:pt x="37915" y="75150"/>
                  </a:lnTo>
                  <a:lnTo>
                    <a:pt x="32183" y="94024"/>
                  </a:lnTo>
                  <a:lnTo>
                    <a:pt x="36524" y="100124"/>
                  </a:lnTo>
                  <a:lnTo>
                    <a:pt x="62830" y="123085"/>
                  </a:lnTo>
                  <a:lnTo>
                    <a:pt x="66481" y="130611"/>
                  </a:lnTo>
                  <a:lnTo>
                    <a:pt x="68121" y="138009"/>
                  </a:lnTo>
                  <a:lnTo>
                    <a:pt x="65709" y="154696"/>
                  </a:lnTo>
                  <a:lnTo>
                    <a:pt x="57543" y="181941"/>
                  </a:lnTo>
                  <a:lnTo>
                    <a:pt x="45863" y="212238"/>
                  </a:lnTo>
                  <a:lnTo>
                    <a:pt x="31554" y="242117"/>
                  </a:lnTo>
                  <a:lnTo>
                    <a:pt x="19608" y="277339"/>
                  </a:lnTo>
                  <a:lnTo>
                    <a:pt x="7185" y="306691"/>
                  </a:lnTo>
                  <a:lnTo>
                    <a:pt x="3172" y="313274"/>
                  </a:lnTo>
                  <a:lnTo>
                    <a:pt x="385" y="322653"/>
                  </a:lnTo>
                  <a:lnTo>
                    <a:pt x="0" y="304229"/>
                  </a:lnTo>
                  <a:lnTo>
                    <a:pt x="7738" y="269260"/>
                  </a:lnTo>
                  <a:lnTo>
                    <a:pt x="14438" y="239169"/>
                  </a:lnTo>
                  <a:lnTo>
                    <a:pt x="21449" y="208028"/>
                  </a:lnTo>
                  <a:lnTo>
                    <a:pt x="32787" y="173666"/>
                  </a:lnTo>
                  <a:lnTo>
                    <a:pt x="38514" y="161950"/>
                  </a:lnTo>
                  <a:lnTo>
                    <a:pt x="36776" y="150171"/>
                  </a:lnTo>
                  <a:lnTo>
                    <a:pt x="15721" y="115424"/>
                  </a:lnTo>
                  <a:lnTo>
                    <a:pt x="15231" y="104866"/>
                  </a:lnTo>
                  <a:lnTo>
                    <a:pt x="21036" y="84668"/>
                  </a:lnTo>
                  <a:lnTo>
                    <a:pt x="36898" y="56240"/>
                  </a:lnTo>
                  <a:lnTo>
                    <a:pt x="52799" y="33177"/>
                  </a:lnTo>
                  <a:lnTo>
                    <a:pt x="82268" y="9513"/>
                  </a:lnTo>
                  <a:lnTo>
                    <a:pt x="97286" y="988"/>
                  </a:lnTo>
                  <a:lnTo>
                    <a:pt x="102151" y="0"/>
                  </a:lnTo>
                  <a:lnTo>
                    <a:pt x="111790" y="1019"/>
                  </a:lnTo>
                  <a:lnTo>
                    <a:pt x="126142" y="6055"/>
                  </a:lnTo>
                  <a:lnTo>
                    <a:pt x="133565" y="14558"/>
                  </a:lnTo>
                  <a:lnTo>
                    <a:pt x="151435" y="47846"/>
                  </a:lnTo>
                  <a:lnTo>
                    <a:pt x="154596" y="67793"/>
                  </a:lnTo>
                  <a:lnTo>
                    <a:pt x="162583" y="77874"/>
                  </a:lnTo>
                  <a:lnTo>
                    <a:pt x="190507" y="97542"/>
                  </a:lnTo>
                  <a:lnTo>
                    <a:pt x="200811" y="108820"/>
                  </a:lnTo>
                  <a:lnTo>
                    <a:pt x="212260" y="134050"/>
                  </a:lnTo>
                  <a:lnTo>
                    <a:pt x="219465" y="159022"/>
                  </a:lnTo>
                  <a:lnTo>
                    <a:pt x="224519" y="184144"/>
                  </a:lnTo>
                  <a:lnTo>
                    <a:pt x="226766" y="211184"/>
                  </a:lnTo>
                  <a:lnTo>
                    <a:pt x="227764" y="239076"/>
                  </a:lnTo>
                  <a:lnTo>
                    <a:pt x="228207" y="266555"/>
                  </a:lnTo>
                  <a:lnTo>
                    <a:pt x="228405" y="291996"/>
                  </a:lnTo>
                  <a:lnTo>
                    <a:pt x="228516" y="324840"/>
                  </a:lnTo>
                  <a:lnTo>
                    <a:pt x="233463" y="358679"/>
                  </a:lnTo>
                  <a:lnTo>
                    <a:pt x="237380" y="384060"/>
                  </a:lnTo>
                  <a:lnTo>
                    <a:pt x="241229" y="394363"/>
                  </a:lnTo>
                  <a:lnTo>
                    <a:pt x="242850" y="4028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131"/>
            <p:cNvSpPr/>
            <p:nvPr/>
          </p:nvSpPr>
          <p:spPr>
            <a:xfrm>
              <a:off x="2844293" y="3464719"/>
              <a:ext cx="141796" cy="7143"/>
            </a:xfrm>
            <a:custGeom>
              <a:avLst/>
              <a:gdLst/>
              <a:ahLst/>
              <a:cxnLst/>
              <a:rect l="0" t="0" r="0" b="0"/>
              <a:pathLst>
                <a:path w="141796" h="7143">
                  <a:moveTo>
                    <a:pt x="13207" y="0"/>
                  </a:moveTo>
                  <a:lnTo>
                    <a:pt x="0" y="0"/>
                  </a:lnTo>
                  <a:lnTo>
                    <a:pt x="1516" y="2116"/>
                  </a:lnTo>
                  <a:lnTo>
                    <a:pt x="3032" y="3792"/>
                  </a:lnTo>
                  <a:lnTo>
                    <a:pt x="6833" y="5654"/>
                  </a:lnTo>
                  <a:lnTo>
                    <a:pt x="38871" y="7056"/>
                  </a:lnTo>
                  <a:lnTo>
                    <a:pt x="70914" y="7132"/>
                  </a:lnTo>
                  <a:lnTo>
                    <a:pt x="106149" y="7142"/>
                  </a:lnTo>
                  <a:lnTo>
                    <a:pt x="125941" y="6349"/>
                  </a:lnTo>
                  <a:lnTo>
                    <a:pt x="1417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32"/>
            <p:cNvSpPr/>
            <p:nvPr/>
          </p:nvSpPr>
          <p:spPr>
            <a:xfrm>
              <a:off x="3171825" y="3438010"/>
              <a:ext cx="192882" cy="183872"/>
            </a:xfrm>
            <a:custGeom>
              <a:avLst/>
              <a:gdLst/>
              <a:ahLst/>
              <a:cxnLst/>
              <a:rect l="0" t="0" r="0" b="0"/>
              <a:pathLst>
                <a:path w="192882" h="183872">
                  <a:moveTo>
                    <a:pt x="0" y="83859"/>
                  </a:moveTo>
                  <a:lnTo>
                    <a:pt x="4910" y="95265"/>
                  </a:lnTo>
                  <a:lnTo>
                    <a:pt x="14784" y="128948"/>
                  </a:lnTo>
                  <a:lnTo>
                    <a:pt x="26502" y="162008"/>
                  </a:lnTo>
                  <a:lnTo>
                    <a:pt x="28454" y="182017"/>
                  </a:lnTo>
                  <a:lnTo>
                    <a:pt x="29288" y="182635"/>
                  </a:lnTo>
                  <a:lnTo>
                    <a:pt x="32331" y="183322"/>
                  </a:lnTo>
                  <a:lnTo>
                    <a:pt x="32667" y="182711"/>
                  </a:lnTo>
                  <a:lnTo>
                    <a:pt x="30140" y="177265"/>
                  </a:lnTo>
                  <a:lnTo>
                    <a:pt x="28713" y="146841"/>
                  </a:lnTo>
                  <a:lnTo>
                    <a:pt x="28593" y="112261"/>
                  </a:lnTo>
                  <a:lnTo>
                    <a:pt x="36348" y="76692"/>
                  </a:lnTo>
                  <a:lnTo>
                    <a:pt x="43592" y="41787"/>
                  </a:lnTo>
                  <a:lnTo>
                    <a:pt x="58844" y="15220"/>
                  </a:lnTo>
                  <a:lnTo>
                    <a:pt x="66105" y="7580"/>
                  </a:lnTo>
                  <a:lnTo>
                    <a:pt x="74624" y="2332"/>
                  </a:lnTo>
                  <a:lnTo>
                    <a:pt x="83701" y="0"/>
                  </a:lnTo>
                  <a:lnTo>
                    <a:pt x="93028" y="1080"/>
                  </a:lnTo>
                  <a:lnTo>
                    <a:pt x="111950" y="8241"/>
                  </a:lnTo>
                  <a:lnTo>
                    <a:pt x="140497" y="31940"/>
                  </a:lnTo>
                  <a:lnTo>
                    <a:pt x="150990" y="49690"/>
                  </a:lnTo>
                  <a:lnTo>
                    <a:pt x="164121" y="84063"/>
                  </a:lnTo>
                  <a:lnTo>
                    <a:pt x="176188" y="119604"/>
                  </a:lnTo>
                  <a:lnTo>
                    <a:pt x="184323" y="151507"/>
                  </a:lnTo>
                  <a:lnTo>
                    <a:pt x="186252" y="166777"/>
                  </a:lnTo>
                  <a:lnTo>
                    <a:pt x="192881" y="1838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33"/>
            <p:cNvSpPr/>
            <p:nvPr/>
          </p:nvSpPr>
          <p:spPr>
            <a:xfrm>
              <a:off x="3468787" y="3500438"/>
              <a:ext cx="160239" cy="120902"/>
            </a:xfrm>
            <a:custGeom>
              <a:avLst/>
              <a:gdLst/>
              <a:ahLst/>
              <a:cxnLst/>
              <a:rect l="0" t="0" r="0" b="0"/>
              <a:pathLst>
                <a:path w="160239" h="120902">
                  <a:moveTo>
                    <a:pt x="103088" y="0"/>
                  </a:moveTo>
                  <a:lnTo>
                    <a:pt x="92446" y="0"/>
                  </a:lnTo>
                  <a:lnTo>
                    <a:pt x="88304" y="4233"/>
                  </a:lnTo>
                  <a:lnTo>
                    <a:pt x="83023" y="10612"/>
                  </a:lnTo>
                  <a:lnTo>
                    <a:pt x="50766" y="38386"/>
                  </a:lnTo>
                  <a:lnTo>
                    <a:pt x="19904" y="71044"/>
                  </a:lnTo>
                  <a:lnTo>
                    <a:pt x="843" y="104752"/>
                  </a:lnTo>
                  <a:lnTo>
                    <a:pt x="0" y="108728"/>
                  </a:lnTo>
                  <a:lnTo>
                    <a:pt x="231" y="112172"/>
                  </a:lnTo>
                  <a:lnTo>
                    <a:pt x="1179" y="115263"/>
                  </a:lnTo>
                  <a:lnTo>
                    <a:pt x="2605" y="117323"/>
                  </a:lnTo>
                  <a:lnTo>
                    <a:pt x="4349" y="118697"/>
                  </a:lnTo>
                  <a:lnTo>
                    <a:pt x="8404" y="120222"/>
                  </a:lnTo>
                  <a:lnTo>
                    <a:pt x="12852" y="120901"/>
                  </a:lnTo>
                  <a:lnTo>
                    <a:pt x="40646" y="111452"/>
                  </a:lnTo>
                  <a:lnTo>
                    <a:pt x="51788" y="102715"/>
                  </a:lnTo>
                  <a:lnTo>
                    <a:pt x="81543" y="71674"/>
                  </a:lnTo>
                  <a:lnTo>
                    <a:pt x="96892" y="52434"/>
                  </a:lnTo>
                  <a:lnTo>
                    <a:pt x="101252" y="38113"/>
                  </a:lnTo>
                  <a:lnTo>
                    <a:pt x="103074" y="14742"/>
                  </a:lnTo>
                  <a:lnTo>
                    <a:pt x="107995" y="25783"/>
                  </a:lnTo>
                  <a:lnTo>
                    <a:pt x="113730" y="47884"/>
                  </a:lnTo>
                  <a:lnTo>
                    <a:pt x="130791" y="80015"/>
                  </a:lnTo>
                  <a:lnTo>
                    <a:pt x="148046" y="101683"/>
                  </a:lnTo>
                  <a:lnTo>
                    <a:pt x="152968" y="104723"/>
                  </a:lnTo>
                  <a:lnTo>
                    <a:pt x="16023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134"/>
            <p:cNvSpPr/>
            <p:nvPr/>
          </p:nvSpPr>
          <p:spPr>
            <a:xfrm>
              <a:off x="3700550" y="3378994"/>
              <a:ext cx="42776" cy="257176"/>
            </a:xfrm>
            <a:custGeom>
              <a:avLst/>
              <a:gdLst/>
              <a:ahLst/>
              <a:cxnLst/>
              <a:rect l="0" t="0" r="0" b="0"/>
              <a:pathLst>
                <a:path w="42776" h="257176">
                  <a:moveTo>
                    <a:pt x="7056" y="0"/>
                  </a:moveTo>
                  <a:lnTo>
                    <a:pt x="3264" y="0"/>
                  </a:lnTo>
                  <a:lnTo>
                    <a:pt x="2147" y="794"/>
                  </a:lnTo>
                  <a:lnTo>
                    <a:pt x="1402" y="2116"/>
                  </a:lnTo>
                  <a:lnTo>
                    <a:pt x="207" y="9943"/>
                  </a:lnTo>
                  <a:lnTo>
                    <a:pt x="0" y="24377"/>
                  </a:lnTo>
                  <a:lnTo>
                    <a:pt x="3939" y="30539"/>
                  </a:lnTo>
                  <a:lnTo>
                    <a:pt x="24477" y="51381"/>
                  </a:lnTo>
                  <a:lnTo>
                    <a:pt x="32326" y="76519"/>
                  </a:lnTo>
                  <a:lnTo>
                    <a:pt x="33858" y="100195"/>
                  </a:lnTo>
                  <a:lnTo>
                    <a:pt x="29638" y="126966"/>
                  </a:lnTo>
                  <a:lnTo>
                    <a:pt x="23217" y="162339"/>
                  </a:lnTo>
                  <a:lnTo>
                    <a:pt x="24016" y="185155"/>
                  </a:lnTo>
                  <a:lnTo>
                    <a:pt x="28693" y="220586"/>
                  </a:lnTo>
                  <a:lnTo>
                    <a:pt x="35711" y="246423"/>
                  </a:lnTo>
                  <a:lnTo>
                    <a:pt x="42775"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35"/>
            <p:cNvSpPr/>
            <p:nvPr/>
          </p:nvSpPr>
          <p:spPr>
            <a:xfrm>
              <a:off x="3852155" y="3514725"/>
              <a:ext cx="154913" cy="133910"/>
            </a:xfrm>
            <a:custGeom>
              <a:avLst/>
              <a:gdLst/>
              <a:ahLst/>
              <a:cxnLst/>
              <a:rect l="0" t="0" r="0" b="0"/>
              <a:pathLst>
                <a:path w="154913" h="133910">
                  <a:moveTo>
                    <a:pt x="26901" y="7144"/>
                  </a:moveTo>
                  <a:lnTo>
                    <a:pt x="26901" y="993"/>
                  </a:lnTo>
                  <a:lnTo>
                    <a:pt x="26901" y="4087"/>
                  </a:lnTo>
                  <a:lnTo>
                    <a:pt x="24785" y="7902"/>
                  </a:lnTo>
                  <a:lnTo>
                    <a:pt x="16958" y="16819"/>
                  </a:lnTo>
                  <a:lnTo>
                    <a:pt x="14545" y="25731"/>
                  </a:lnTo>
                  <a:lnTo>
                    <a:pt x="11069" y="42020"/>
                  </a:lnTo>
                  <a:lnTo>
                    <a:pt x="307" y="73480"/>
                  </a:lnTo>
                  <a:lnTo>
                    <a:pt x="0" y="85839"/>
                  </a:lnTo>
                  <a:lnTo>
                    <a:pt x="8385" y="111620"/>
                  </a:lnTo>
                  <a:lnTo>
                    <a:pt x="14968" y="119194"/>
                  </a:lnTo>
                  <a:lnTo>
                    <a:pt x="23979" y="125207"/>
                  </a:lnTo>
                  <a:lnTo>
                    <a:pt x="43233" y="132260"/>
                  </a:lnTo>
                  <a:lnTo>
                    <a:pt x="67107" y="133909"/>
                  </a:lnTo>
                  <a:lnTo>
                    <a:pt x="99086" y="125652"/>
                  </a:lnTo>
                  <a:lnTo>
                    <a:pt x="126268" y="115778"/>
                  </a:lnTo>
                  <a:lnTo>
                    <a:pt x="148916" y="98610"/>
                  </a:lnTo>
                  <a:lnTo>
                    <a:pt x="152568" y="91187"/>
                  </a:lnTo>
                  <a:lnTo>
                    <a:pt x="154912" y="73487"/>
                  </a:lnTo>
                  <a:lnTo>
                    <a:pt x="151525" y="55640"/>
                  </a:lnTo>
                  <a:lnTo>
                    <a:pt x="145525" y="46425"/>
                  </a:lnTo>
                  <a:lnTo>
                    <a:pt x="110135" y="17470"/>
                  </a:lnTo>
                  <a:lnTo>
                    <a:pt x="86418" y="4868"/>
                  </a:lnTo>
                  <a:lnTo>
                    <a:pt x="5547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36"/>
            <p:cNvSpPr/>
            <p:nvPr/>
          </p:nvSpPr>
          <p:spPr>
            <a:xfrm>
              <a:off x="4088087" y="3524955"/>
              <a:ext cx="172745" cy="235749"/>
            </a:xfrm>
            <a:custGeom>
              <a:avLst/>
              <a:gdLst/>
              <a:ahLst/>
              <a:cxnLst/>
              <a:rect l="0" t="0" r="0" b="0"/>
              <a:pathLst>
                <a:path w="172745" h="235749">
                  <a:moveTo>
                    <a:pt x="91007" y="11201"/>
                  </a:moveTo>
                  <a:lnTo>
                    <a:pt x="94799" y="11201"/>
                  </a:lnTo>
                  <a:lnTo>
                    <a:pt x="95916" y="10408"/>
                  </a:lnTo>
                  <a:lnTo>
                    <a:pt x="96661" y="9085"/>
                  </a:lnTo>
                  <a:lnTo>
                    <a:pt x="97158" y="7409"/>
                  </a:lnTo>
                  <a:lnTo>
                    <a:pt x="98282" y="6292"/>
                  </a:lnTo>
                  <a:lnTo>
                    <a:pt x="102070" y="4719"/>
                  </a:lnTo>
                  <a:lnTo>
                    <a:pt x="101557" y="4499"/>
                  </a:lnTo>
                  <a:lnTo>
                    <a:pt x="100422" y="4352"/>
                  </a:lnTo>
                  <a:lnTo>
                    <a:pt x="95031" y="352"/>
                  </a:lnTo>
                  <a:lnTo>
                    <a:pt x="92102" y="0"/>
                  </a:lnTo>
                  <a:lnTo>
                    <a:pt x="61169" y="4390"/>
                  </a:lnTo>
                  <a:lnTo>
                    <a:pt x="30339" y="13940"/>
                  </a:lnTo>
                  <a:lnTo>
                    <a:pt x="7562" y="25536"/>
                  </a:lnTo>
                  <a:lnTo>
                    <a:pt x="2327" y="30272"/>
                  </a:lnTo>
                  <a:lnTo>
                    <a:pt x="0" y="35023"/>
                  </a:lnTo>
                  <a:lnTo>
                    <a:pt x="173" y="37401"/>
                  </a:lnTo>
                  <a:lnTo>
                    <a:pt x="2482" y="42161"/>
                  </a:lnTo>
                  <a:lnTo>
                    <a:pt x="12037" y="49302"/>
                  </a:lnTo>
                  <a:lnTo>
                    <a:pt x="44007" y="55554"/>
                  </a:lnTo>
                  <a:lnTo>
                    <a:pt x="61386" y="57901"/>
                  </a:lnTo>
                  <a:lnTo>
                    <a:pt x="89022" y="55554"/>
                  </a:lnTo>
                  <a:lnTo>
                    <a:pt x="122570" y="54358"/>
                  </a:lnTo>
                  <a:lnTo>
                    <a:pt x="154936" y="54090"/>
                  </a:lnTo>
                  <a:lnTo>
                    <a:pt x="166694" y="54069"/>
                  </a:lnTo>
                  <a:lnTo>
                    <a:pt x="170419" y="60416"/>
                  </a:lnTo>
                  <a:lnTo>
                    <a:pt x="172523" y="65443"/>
                  </a:lnTo>
                  <a:lnTo>
                    <a:pt x="172744" y="75261"/>
                  </a:lnTo>
                  <a:lnTo>
                    <a:pt x="169210" y="104980"/>
                  </a:lnTo>
                  <a:lnTo>
                    <a:pt x="163492" y="139909"/>
                  </a:lnTo>
                  <a:lnTo>
                    <a:pt x="149157" y="173406"/>
                  </a:lnTo>
                  <a:lnTo>
                    <a:pt x="144633" y="184099"/>
                  </a:lnTo>
                  <a:lnTo>
                    <a:pt x="140498" y="199043"/>
                  </a:lnTo>
                  <a:lnTo>
                    <a:pt x="117413" y="227466"/>
                  </a:lnTo>
                  <a:lnTo>
                    <a:pt x="106328" y="234912"/>
                  </a:lnTo>
                  <a:lnTo>
                    <a:pt x="102808" y="235748"/>
                  </a:lnTo>
                  <a:lnTo>
                    <a:pt x="99668" y="235512"/>
                  </a:lnTo>
                  <a:lnTo>
                    <a:pt x="71628" y="222881"/>
                  </a:lnTo>
                  <a:lnTo>
                    <a:pt x="57572" y="212122"/>
                  </a:lnTo>
                  <a:lnTo>
                    <a:pt x="36511" y="178611"/>
                  </a:lnTo>
                  <a:lnTo>
                    <a:pt x="26713" y="1612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37"/>
            <p:cNvSpPr/>
            <p:nvPr/>
          </p:nvSpPr>
          <p:spPr>
            <a:xfrm>
              <a:off x="4343400" y="3529013"/>
              <a:ext cx="181956" cy="257176"/>
            </a:xfrm>
            <a:custGeom>
              <a:avLst/>
              <a:gdLst/>
              <a:ahLst/>
              <a:cxnLst/>
              <a:rect l="0" t="0" r="0" b="0"/>
              <a:pathLst>
                <a:path w="181956" h="257176">
                  <a:moveTo>
                    <a:pt x="0" y="0"/>
                  </a:moveTo>
                  <a:lnTo>
                    <a:pt x="3792" y="3792"/>
                  </a:lnTo>
                  <a:lnTo>
                    <a:pt x="5654" y="7770"/>
                  </a:lnTo>
                  <a:lnTo>
                    <a:pt x="6151" y="9942"/>
                  </a:lnTo>
                  <a:lnTo>
                    <a:pt x="11857" y="20720"/>
                  </a:lnTo>
                  <a:lnTo>
                    <a:pt x="14074" y="52805"/>
                  </a:lnTo>
                  <a:lnTo>
                    <a:pt x="14259" y="86093"/>
                  </a:lnTo>
                  <a:lnTo>
                    <a:pt x="14284" y="115837"/>
                  </a:lnTo>
                  <a:lnTo>
                    <a:pt x="14287" y="135594"/>
                  </a:lnTo>
                  <a:lnTo>
                    <a:pt x="16404" y="141755"/>
                  </a:lnTo>
                  <a:lnTo>
                    <a:pt x="18080" y="144510"/>
                  </a:lnTo>
                  <a:lnTo>
                    <a:pt x="28023" y="152178"/>
                  </a:lnTo>
                  <a:lnTo>
                    <a:pt x="32176" y="153046"/>
                  </a:lnTo>
                  <a:lnTo>
                    <a:pt x="41023" y="151893"/>
                  </a:lnTo>
                  <a:lnTo>
                    <a:pt x="60432" y="143891"/>
                  </a:lnTo>
                  <a:lnTo>
                    <a:pt x="93301" y="123331"/>
                  </a:lnTo>
                  <a:lnTo>
                    <a:pt x="122990" y="92176"/>
                  </a:lnTo>
                  <a:lnTo>
                    <a:pt x="157805" y="56557"/>
                  </a:lnTo>
                  <a:lnTo>
                    <a:pt x="177137" y="37176"/>
                  </a:lnTo>
                  <a:lnTo>
                    <a:pt x="178417" y="37484"/>
                  </a:lnTo>
                  <a:lnTo>
                    <a:pt x="181955" y="39942"/>
                  </a:lnTo>
                  <a:lnTo>
                    <a:pt x="180825" y="60959"/>
                  </a:lnTo>
                  <a:lnTo>
                    <a:pt x="174125" y="92209"/>
                  </a:lnTo>
                  <a:lnTo>
                    <a:pt x="169862" y="123430"/>
                  </a:lnTo>
                  <a:lnTo>
                    <a:pt x="163836" y="152724"/>
                  </a:lnTo>
                  <a:lnTo>
                    <a:pt x="157023" y="184422"/>
                  </a:lnTo>
                  <a:lnTo>
                    <a:pt x="149977" y="213922"/>
                  </a:lnTo>
                  <a:lnTo>
                    <a:pt x="138901" y="248892"/>
                  </a:lnTo>
                  <a:lnTo>
                    <a:pt x="135731"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9" name="SMARTInkShape-Group20"/>
          <p:cNvGrpSpPr/>
          <p:nvPr/>
        </p:nvGrpSpPr>
        <p:grpSpPr>
          <a:xfrm>
            <a:off x="2600325" y="2857500"/>
            <a:ext cx="4822032" cy="435770"/>
            <a:chOff x="2600325" y="2857500"/>
            <a:chExt cx="4822032" cy="435770"/>
          </a:xfrm>
        </p:grpSpPr>
        <p:sp>
          <p:nvSpPr>
            <p:cNvPr id="156" name="SMARTInkShape-138"/>
            <p:cNvSpPr/>
            <p:nvPr/>
          </p:nvSpPr>
          <p:spPr>
            <a:xfrm>
              <a:off x="2607469" y="2864644"/>
              <a:ext cx="46656" cy="357188"/>
            </a:xfrm>
            <a:custGeom>
              <a:avLst/>
              <a:gdLst/>
              <a:ahLst/>
              <a:cxnLst/>
              <a:rect l="0" t="0" r="0" b="0"/>
              <a:pathLst>
                <a:path w="46656" h="357188">
                  <a:moveTo>
                    <a:pt x="42862" y="0"/>
                  </a:moveTo>
                  <a:lnTo>
                    <a:pt x="42862" y="32111"/>
                  </a:lnTo>
                  <a:lnTo>
                    <a:pt x="42862" y="59965"/>
                  </a:lnTo>
                  <a:lnTo>
                    <a:pt x="46655" y="92014"/>
                  </a:lnTo>
                  <a:lnTo>
                    <a:pt x="45221" y="121631"/>
                  </a:lnTo>
                  <a:lnTo>
                    <a:pt x="43561" y="151750"/>
                  </a:lnTo>
                  <a:lnTo>
                    <a:pt x="39277" y="184575"/>
                  </a:lnTo>
                  <a:lnTo>
                    <a:pt x="36773" y="215644"/>
                  </a:lnTo>
                  <a:lnTo>
                    <a:pt x="32238" y="248750"/>
                  </a:lnTo>
                  <a:lnTo>
                    <a:pt x="23595" y="284086"/>
                  </a:lnTo>
                  <a:lnTo>
                    <a:pt x="16361" y="313996"/>
                  </a:lnTo>
                  <a:lnTo>
                    <a:pt x="12785" y="333542"/>
                  </a:lnTo>
                  <a:lnTo>
                    <a:pt x="7093" y="352780"/>
                  </a:lnTo>
                  <a:lnTo>
                    <a:pt x="5522" y="354249"/>
                  </a:lnTo>
                  <a:lnTo>
                    <a:pt x="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39"/>
            <p:cNvSpPr/>
            <p:nvPr/>
          </p:nvSpPr>
          <p:spPr>
            <a:xfrm>
              <a:off x="2600325" y="3014663"/>
              <a:ext cx="228601" cy="64294"/>
            </a:xfrm>
            <a:custGeom>
              <a:avLst/>
              <a:gdLst/>
              <a:ahLst/>
              <a:cxnLst/>
              <a:rect l="0" t="0" r="0" b="0"/>
              <a:pathLst>
                <a:path w="228601" h="64294">
                  <a:moveTo>
                    <a:pt x="0" y="64293"/>
                  </a:moveTo>
                  <a:lnTo>
                    <a:pt x="3792" y="60501"/>
                  </a:lnTo>
                  <a:lnTo>
                    <a:pt x="7771" y="58639"/>
                  </a:lnTo>
                  <a:lnTo>
                    <a:pt x="9943" y="58142"/>
                  </a:lnTo>
                  <a:lnTo>
                    <a:pt x="20720" y="52436"/>
                  </a:lnTo>
                  <a:lnTo>
                    <a:pt x="52805" y="45310"/>
                  </a:lnTo>
                  <a:lnTo>
                    <a:pt x="81251" y="43345"/>
                  </a:lnTo>
                  <a:lnTo>
                    <a:pt x="113416" y="39165"/>
                  </a:lnTo>
                  <a:lnTo>
                    <a:pt x="143494" y="30696"/>
                  </a:lnTo>
                  <a:lnTo>
                    <a:pt x="177070" y="21380"/>
                  </a:lnTo>
                  <a:lnTo>
                    <a:pt x="212524" y="9518"/>
                  </a:lnTo>
                  <a:lnTo>
                    <a:pt x="2286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140"/>
            <p:cNvSpPr/>
            <p:nvPr/>
          </p:nvSpPr>
          <p:spPr>
            <a:xfrm>
              <a:off x="2793206" y="2857500"/>
              <a:ext cx="35720" cy="328614"/>
            </a:xfrm>
            <a:custGeom>
              <a:avLst/>
              <a:gdLst/>
              <a:ahLst/>
              <a:cxnLst/>
              <a:rect l="0" t="0" r="0" b="0"/>
              <a:pathLst>
                <a:path w="35720" h="328614">
                  <a:moveTo>
                    <a:pt x="35719" y="0"/>
                  </a:moveTo>
                  <a:lnTo>
                    <a:pt x="31927" y="0"/>
                  </a:lnTo>
                  <a:lnTo>
                    <a:pt x="30809" y="794"/>
                  </a:lnTo>
                  <a:lnTo>
                    <a:pt x="30065" y="2117"/>
                  </a:lnTo>
                  <a:lnTo>
                    <a:pt x="28869" y="9943"/>
                  </a:lnTo>
                  <a:lnTo>
                    <a:pt x="26497" y="31374"/>
                  </a:lnTo>
                  <a:lnTo>
                    <a:pt x="18640" y="61495"/>
                  </a:lnTo>
                  <a:lnTo>
                    <a:pt x="15577" y="88688"/>
                  </a:lnTo>
                  <a:lnTo>
                    <a:pt x="10877" y="120646"/>
                  </a:lnTo>
                  <a:lnTo>
                    <a:pt x="8250" y="151458"/>
                  </a:lnTo>
                  <a:lnTo>
                    <a:pt x="7472" y="180696"/>
                  </a:lnTo>
                  <a:lnTo>
                    <a:pt x="3449" y="209467"/>
                  </a:lnTo>
                  <a:lnTo>
                    <a:pt x="1022" y="238101"/>
                  </a:lnTo>
                  <a:lnTo>
                    <a:pt x="202" y="269723"/>
                  </a:lnTo>
                  <a:lnTo>
                    <a:pt x="27" y="300906"/>
                  </a:lnTo>
                  <a:lnTo>
                    <a:pt x="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141"/>
            <p:cNvSpPr/>
            <p:nvPr/>
          </p:nvSpPr>
          <p:spPr>
            <a:xfrm>
              <a:off x="2957513" y="3036094"/>
              <a:ext cx="7144" cy="135732"/>
            </a:xfrm>
            <a:custGeom>
              <a:avLst/>
              <a:gdLst/>
              <a:ahLst/>
              <a:cxnLst/>
              <a:rect l="0" t="0" r="0" b="0"/>
              <a:pathLst>
                <a:path w="7144" h="135732">
                  <a:moveTo>
                    <a:pt x="0" y="0"/>
                  </a:moveTo>
                  <a:lnTo>
                    <a:pt x="0" y="34911"/>
                  </a:lnTo>
                  <a:lnTo>
                    <a:pt x="793" y="65128"/>
                  </a:lnTo>
                  <a:lnTo>
                    <a:pt x="6150" y="96330"/>
                  </a:lnTo>
                  <a:lnTo>
                    <a:pt x="7117" y="130517"/>
                  </a:lnTo>
                  <a:lnTo>
                    <a:pt x="7143"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142"/>
            <p:cNvSpPr/>
            <p:nvPr/>
          </p:nvSpPr>
          <p:spPr>
            <a:xfrm>
              <a:off x="2936081" y="2893219"/>
              <a:ext cx="14289" cy="14288"/>
            </a:xfrm>
            <a:custGeom>
              <a:avLst/>
              <a:gdLst/>
              <a:ahLst/>
              <a:cxnLst/>
              <a:rect l="0" t="0" r="0" b="0"/>
              <a:pathLst>
                <a:path w="14289" h="14288">
                  <a:moveTo>
                    <a:pt x="14288" y="1428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143"/>
            <p:cNvSpPr/>
            <p:nvPr/>
          </p:nvSpPr>
          <p:spPr>
            <a:xfrm>
              <a:off x="3090121" y="2921794"/>
              <a:ext cx="123989" cy="185640"/>
            </a:xfrm>
            <a:custGeom>
              <a:avLst/>
              <a:gdLst/>
              <a:ahLst/>
              <a:cxnLst/>
              <a:rect l="0" t="0" r="0" b="0"/>
              <a:pathLst>
                <a:path w="123989" h="185640">
                  <a:moveTo>
                    <a:pt x="45985" y="0"/>
                  </a:moveTo>
                  <a:lnTo>
                    <a:pt x="45985" y="3792"/>
                  </a:lnTo>
                  <a:lnTo>
                    <a:pt x="45192" y="4909"/>
                  </a:lnTo>
                  <a:lnTo>
                    <a:pt x="43869" y="5654"/>
                  </a:lnTo>
                  <a:lnTo>
                    <a:pt x="42193" y="6151"/>
                  </a:lnTo>
                  <a:lnTo>
                    <a:pt x="41076" y="7275"/>
                  </a:lnTo>
                  <a:lnTo>
                    <a:pt x="37166" y="14783"/>
                  </a:lnTo>
                  <a:lnTo>
                    <a:pt x="35343" y="16999"/>
                  </a:lnTo>
                  <a:lnTo>
                    <a:pt x="29085" y="19461"/>
                  </a:lnTo>
                  <a:lnTo>
                    <a:pt x="21805" y="21349"/>
                  </a:lnTo>
                  <a:lnTo>
                    <a:pt x="10664" y="29029"/>
                  </a:lnTo>
                  <a:lnTo>
                    <a:pt x="820" y="38190"/>
                  </a:lnTo>
                  <a:lnTo>
                    <a:pt x="0" y="40541"/>
                  </a:lnTo>
                  <a:lnTo>
                    <a:pt x="247" y="42902"/>
                  </a:lnTo>
                  <a:lnTo>
                    <a:pt x="10139" y="59980"/>
                  </a:lnTo>
                  <a:lnTo>
                    <a:pt x="39765" y="85471"/>
                  </a:lnTo>
                  <a:lnTo>
                    <a:pt x="74682" y="108710"/>
                  </a:lnTo>
                  <a:lnTo>
                    <a:pt x="106502" y="127195"/>
                  </a:lnTo>
                  <a:lnTo>
                    <a:pt x="117980" y="136994"/>
                  </a:lnTo>
                  <a:lnTo>
                    <a:pt x="121639" y="144494"/>
                  </a:lnTo>
                  <a:lnTo>
                    <a:pt x="123988" y="158452"/>
                  </a:lnTo>
                  <a:lnTo>
                    <a:pt x="122193" y="163821"/>
                  </a:lnTo>
                  <a:lnTo>
                    <a:pt x="114573" y="173735"/>
                  </a:lnTo>
                  <a:lnTo>
                    <a:pt x="107954" y="176434"/>
                  </a:lnTo>
                  <a:lnTo>
                    <a:pt x="73013" y="184618"/>
                  </a:lnTo>
                  <a:lnTo>
                    <a:pt x="41505" y="185639"/>
                  </a:lnTo>
                  <a:lnTo>
                    <a:pt x="33940" y="183577"/>
                  </a:lnTo>
                  <a:lnTo>
                    <a:pt x="24554"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144"/>
            <p:cNvSpPr/>
            <p:nvPr/>
          </p:nvSpPr>
          <p:spPr>
            <a:xfrm>
              <a:off x="3473640" y="2964950"/>
              <a:ext cx="169674" cy="178301"/>
            </a:xfrm>
            <a:custGeom>
              <a:avLst/>
              <a:gdLst/>
              <a:ahLst/>
              <a:cxnLst/>
              <a:rect l="0" t="0" r="0" b="0"/>
              <a:pathLst>
                <a:path w="169674" h="178301">
                  <a:moveTo>
                    <a:pt x="126810" y="6850"/>
                  </a:moveTo>
                  <a:lnTo>
                    <a:pt x="126810" y="699"/>
                  </a:lnTo>
                  <a:lnTo>
                    <a:pt x="126016" y="368"/>
                  </a:lnTo>
                  <a:lnTo>
                    <a:pt x="123018" y="0"/>
                  </a:lnTo>
                  <a:lnTo>
                    <a:pt x="88734" y="14191"/>
                  </a:lnTo>
                  <a:lnTo>
                    <a:pt x="75756" y="20431"/>
                  </a:lnTo>
                  <a:lnTo>
                    <a:pt x="40947" y="46768"/>
                  </a:lnTo>
                  <a:lnTo>
                    <a:pt x="30969" y="58722"/>
                  </a:lnTo>
                  <a:lnTo>
                    <a:pt x="10531" y="92027"/>
                  </a:lnTo>
                  <a:lnTo>
                    <a:pt x="2222" y="109170"/>
                  </a:lnTo>
                  <a:lnTo>
                    <a:pt x="0" y="122175"/>
                  </a:lnTo>
                  <a:lnTo>
                    <a:pt x="1129" y="131660"/>
                  </a:lnTo>
                  <a:lnTo>
                    <a:pt x="2542" y="135300"/>
                  </a:lnTo>
                  <a:lnTo>
                    <a:pt x="8344" y="141462"/>
                  </a:lnTo>
                  <a:lnTo>
                    <a:pt x="25005" y="151885"/>
                  </a:lnTo>
                  <a:lnTo>
                    <a:pt x="38878" y="155392"/>
                  </a:lnTo>
                  <a:lnTo>
                    <a:pt x="56835" y="152639"/>
                  </a:lnTo>
                  <a:lnTo>
                    <a:pt x="83442" y="138894"/>
                  </a:lnTo>
                  <a:lnTo>
                    <a:pt x="109761" y="116216"/>
                  </a:lnTo>
                  <a:lnTo>
                    <a:pt x="120524" y="98257"/>
                  </a:lnTo>
                  <a:lnTo>
                    <a:pt x="131636" y="65924"/>
                  </a:lnTo>
                  <a:lnTo>
                    <a:pt x="135384" y="50283"/>
                  </a:lnTo>
                  <a:lnTo>
                    <a:pt x="140999" y="28833"/>
                  </a:lnTo>
                  <a:lnTo>
                    <a:pt x="141096" y="60402"/>
                  </a:lnTo>
                  <a:lnTo>
                    <a:pt x="141097" y="93042"/>
                  </a:lnTo>
                  <a:lnTo>
                    <a:pt x="148868" y="128355"/>
                  </a:lnTo>
                  <a:lnTo>
                    <a:pt x="160467" y="163391"/>
                  </a:lnTo>
                  <a:lnTo>
                    <a:pt x="162406" y="171674"/>
                  </a:lnTo>
                  <a:lnTo>
                    <a:pt x="164034" y="173882"/>
                  </a:lnTo>
                  <a:lnTo>
                    <a:pt x="169673" y="178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145"/>
            <p:cNvSpPr/>
            <p:nvPr/>
          </p:nvSpPr>
          <p:spPr>
            <a:xfrm>
              <a:off x="3700757" y="3028950"/>
              <a:ext cx="127867" cy="114053"/>
            </a:xfrm>
            <a:custGeom>
              <a:avLst/>
              <a:gdLst/>
              <a:ahLst/>
              <a:cxnLst/>
              <a:rect l="0" t="0" r="0" b="0"/>
              <a:pathLst>
                <a:path w="127867" h="114053">
                  <a:moveTo>
                    <a:pt x="6849" y="7144"/>
                  </a:moveTo>
                  <a:lnTo>
                    <a:pt x="3057" y="7144"/>
                  </a:lnTo>
                  <a:lnTo>
                    <a:pt x="1940" y="7938"/>
                  </a:lnTo>
                  <a:lnTo>
                    <a:pt x="1195" y="9260"/>
                  </a:lnTo>
                  <a:lnTo>
                    <a:pt x="0" y="17087"/>
                  </a:lnTo>
                  <a:lnTo>
                    <a:pt x="516" y="50457"/>
                  </a:lnTo>
                  <a:lnTo>
                    <a:pt x="9651" y="75946"/>
                  </a:lnTo>
                  <a:lnTo>
                    <a:pt x="29706" y="104753"/>
                  </a:lnTo>
                  <a:lnTo>
                    <a:pt x="33200" y="107935"/>
                  </a:lnTo>
                  <a:lnTo>
                    <a:pt x="41315" y="111471"/>
                  </a:lnTo>
                  <a:lnTo>
                    <a:pt x="72653" y="114052"/>
                  </a:lnTo>
                  <a:lnTo>
                    <a:pt x="81868" y="112073"/>
                  </a:lnTo>
                  <a:lnTo>
                    <a:pt x="98044" y="104335"/>
                  </a:lnTo>
                  <a:lnTo>
                    <a:pt x="105060" y="97700"/>
                  </a:lnTo>
                  <a:lnTo>
                    <a:pt x="123425" y="66540"/>
                  </a:lnTo>
                  <a:lnTo>
                    <a:pt x="126850" y="52347"/>
                  </a:lnTo>
                  <a:lnTo>
                    <a:pt x="127866" y="38088"/>
                  </a:lnTo>
                  <a:lnTo>
                    <a:pt x="125987" y="30686"/>
                  </a:lnTo>
                  <a:lnTo>
                    <a:pt x="123299" y="23957"/>
                  </a:lnTo>
                  <a:lnTo>
                    <a:pt x="1211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146"/>
            <p:cNvSpPr/>
            <p:nvPr/>
          </p:nvSpPr>
          <p:spPr>
            <a:xfrm>
              <a:off x="3919117" y="3036094"/>
              <a:ext cx="117103" cy="155558"/>
            </a:xfrm>
            <a:custGeom>
              <a:avLst/>
              <a:gdLst/>
              <a:ahLst/>
              <a:cxnLst/>
              <a:rect l="0" t="0" r="0" b="0"/>
              <a:pathLst>
                <a:path w="117103" h="155558">
                  <a:moveTo>
                    <a:pt x="117102" y="0"/>
                  </a:moveTo>
                  <a:lnTo>
                    <a:pt x="113310" y="0"/>
                  </a:lnTo>
                  <a:lnTo>
                    <a:pt x="103367" y="3792"/>
                  </a:lnTo>
                  <a:lnTo>
                    <a:pt x="72668" y="22943"/>
                  </a:lnTo>
                  <a:lnTo>
                    <a:pt x="38314" y="43375"/>
                  </a:lnTo>
                  <a:lnTo>
                    <a:pt x="25729" y="53409"/>
                  </a:lnTo>
                  <a:lnTo>
                    <a:pt x="5733" y="88258"/>
                  </a:lnTo>
                  <a:lnTo>
                    <a:pt x="665" y="101138"/>
                  </a:lnTo>
                  <a:lnTo>
                    <a:pt x="0" y="112684"/>
                  </a:lnTo>
                  <a:lnTo>
                    <a:pt x="2350" y="122313"/>
                  </a:lnTo>
                  <a:lnTo>
                    <a:pt x="8930" y="132990"/>
                  </a:lnTo>
                  <a:lnTo>
                    <a:pt x="16373" y="141392"/>
                  </a:lnTo>
                  <a:lnTo>
                    <a:pt x="27090" y="146185"/>
                  </a:lnTo>
                  <a:lnTo>
                    <a:pt x="60328" y="154423"/>
                  </a:lnTo>
                  <a:lnTo>
                    <a:pt x="82288" y="155557"/>
                  </a:lnTo>
                  <a:lnTo>
                    <a:pt x="117102"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147"/>
            <p:cNvSpPr/>
            <p:nvPr/>
          </p:nvSpPr>
          <p:spPr>
            <a:xfrm>
              <a:off x="4036219" y="2893513"/>
              <a:ext cx="42863" cy="256882"/>
            </a:xfrm>
            <a:custGeom>
              <a:avLst/>
              <a:gdLst/>
              <a:ahLst/>
              <a:cxnLst/>
              <a:rect l="0" t="0" r="0" b="0"/>
              <a:pathLst>
                <a:path w="42863" h="256882">
                  <a:moveTo>
                    <a:pt x="42862" y="6850"/>
                  </a:moveTo>
                  <a:lnTo>
                    <a:pt x="36013" y="0"/>
                  </a:lnTo>
                  <a:lnTo>
                    <a:pt x="32013" y="7378"/>
                  </a:lnTo>
                  <a:lnTo>
                    <a:pt x="25084" y="37091"/>
                  </a:lnTo>
                  <a:lnTo>
                    <a:pt x="16449" y="70032"/>
                  </a:lnTo>
                  <a:lnTo>
                    <a:pt x="10253" y="97713"/>
                  </a:lnTo>
                  <a:lnTo>
                    <a:pt x="7271" y="126024"/>
                  </a:lnTo>
                  <a:lnTo>
                    <a:pt x="2507" y="154520"/>
                  </a:lnTo>
                  <a:lnTo>
                    <a:pt x="743" y="183072"/>
                  </a:lnTo>
                  <a:lnTo>
                    <a:pt x="220" y="210846"/>
                  </a:lnTo>
                  <a:lnTo>
                    <a:pt x="29" y="245527"/>
                  </a:lnTo>
                  <a:lnTo>
                    <a:pt x="0" y="256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148"/>
            <p:cNvSpPr/>
            <p:nvPr/>
          </p:nvSpPr>
          <p:spPr>
            <a:xfrm>
              <a:off x="4207669" y="3043238"/>
              <a:ext cx="28576" cy="85726"/>
            </a:xfrm>
            <a:custGeom>
              <a:avLst/>
              <a:gdLst/>
              <a:ahLst/>
              <a:cxnLst/>
              <a:rect l="0" t="0" r="0" b="0"/>
              <a:pathLst>
                <a:path w="28576" h="85726">
                  <a:moveTo>
                    <a:pt x="28575" y="0"/>
                  </a:moveTo>
                  <a:lnTo>
                    <a:pt x="28575" y="3792"/>
                  </a:lnTo>
                  <a:lnTo>
                    <a:pt x="27781" y="4909"/>
                  </a:lnTo>
                  <a:lnTo>
                    <a:pt x="26458" y="5654"/>
                  </a:lnTo>
                  <a:lnTo>
                    <a:pt x="24783" y="6150"/>
                  </a:lnTo>
                  <a:lnTo>
                    <a:pt x="23665" y="8069"/>
                  </a:lnTo>
                  <a:lnTo>
                    <a:pt x="21299" y="17560"/>
                  </a:lnTo>
                  <a:lnTo>
                    <a:pt x="16718" y="26546"/>
                  </a:lnTo>
                  <a:lnTo>
                    <a:pt x="8231" y="62019"/>
                  </a:lnTo>
                  <a:lnTo>
                    <a:pt x="5510" y="69368"/>
                  </a:lnTo>
                  <a:lnTo>
                    <a:pt x="2449" y="75280"/>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149"/>
            <p:cNvSpPr/>
            <p:nvPr/>
          </p:nvSpPr>
          <p:spPr>
            <a:xfrm>
              <a:off x="4264819" y="2928938"/>
              <a:ext cx="1" cy="21432"/>
            </a:xfrm>
            <a:custGeom>
              <a:avLst/>
              <a:gdLst/>
              <a:ahLst/>
              <a:cxnLst/>
              <a:rect l="0" t="0" r="0" b="0"/>
              <a:pathLst>
                <a:path w="1" h="21432">
                  <a:moveTo>
                    <a:pt x="0" y="21431"/>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150"/>
            <p:cNvSpPr/>
            <p:nvPr/>
          </p:nvSpPr>
          <p:spPr>
            <a:xfrm>
              <a:off x="4293394" y="3007945"/>
              <a:ext cx="164076" cy="163881"/>
            </a:xfrm>
            <a:custGeom>
              <a:avLst/>
              <a:gdLst/>
              <a:ahLst/>
              <a:cxnLst/>
              <a:rect l="0" t="0" r="0" b="0"/>
              <a:pathLst>
                <a:path w="164076" h="163881">
                  <a:moveTo>
                    <a:pt x="0" y="63868"/>
                  </a:moveTo>
                  <a:lnTo>
                    <a:pt x="3792" y="63868"/>
                  </a:lnTo>
                  <a:lnTo>
                    <a:pt x="4909" y="64661"/>
                  </a:lnTo>
                  <a:lnTo>
                    <a:pt x="5654" y="65984"/>
                  </a:lnTo>
                  <a:lnTo>
                    <a:pt x="6151" y="67660"/>
                  </a:lnTo>
                  <a:lnTo>
                    <a:pt x="10936" y="71638"/>
                  </a:lnTo>
                  <a:lnTo>
                    <a:pt x="18354" y="75259"/>
                  </a:lnTo>
                  <a:lnTo>
                    <a:pt x="51888" y="82810"/>
                  </a:lnTo>
                  <a:lnTo>
                    <a:pt x="76669" y="83767"/>
                  </a:lnTo>
                  <a:lnTo>
                    <a:pt x="104662" y="77382"/>
                  </a:lnTo>
                  <a:lnTo>
                    <a:pt x="129505" y="64685"/>
                  </a:lnTo>
                  <a:lnTo>
                    <a:pt x="158393" y="37729"/>
                  </a:lnTo>
                  <a:lnTo>
                    <a:pt x="162554" y="25872"/>
                  </a:lnTo>
                  <a:lnTo>
                    <a:pt x="164075" y="11807"/>
                  </a:lnTo>
                  <a:lnTo>
                    <a:pt x="162087" y="6863"/>
                  </a:lnTo>
                  <a:lnTo>
                    <a:pt x="160445" y="4433"/>
                  </a:lnTo>
                  <a:lnTo>
                    <a:pt x="158557" y="2813"/>
                  </a:lnTo>
                  <a:lnTo>
                    <a:pt x="154343" y="1014"/>
                  </a:lnTo>
                  <a:lnTo>
                    <a:pt x="143715" y="0"/>
                  </a:lnTo>
                  <a:lnTo>
                    <a:pt x="130512" y="3493"/>
                  </a:lnTo>
                  <a:lnTo>
                    <a:pt x="98561" y="26321"/>
                  </a:lnTo>
                  <a:lnTo>
                    <a:pt x="81943" y="40219"/>
                  </a:lnTo>
                  <a:lnTo>
                    <a:pt x="62416" y="74795"/>
                  </a:lnTo>
                  <a:lnTo>
                    <a:pt x="54918" y="93564"/>
                  </a:lnTo>
                  <a:lnTo>
                    <a:pt x="54306" y="105111"/>
                  </a:lnTo>
                  <a:lnTo>
                    <a:pt x="62478" y="134445"/>
                  </a:lnTo>
                  <a:lnTo>
                    <a:pt x="66927" y="142331"/>
                  </a:lnTo>
                  <a:lnTo>
                    <a:pt x="92869" y="1638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151"/>
            <p:cNvSpPr/>
            <p:nvPr/>
          </p:nvSpPr>
          <p:spPr>
            <a:xfrm>
              <a:off x="4493419" y="3021941"/>
              <a:ext cx="118309" cy="114166"/>
            </a:xfrm>
            <a:custGeom>
              <a:avLst/>
              <a:gdLst/>
              <a:ahLst/>
              <a:cxnLst/>
              <a:rect l="0" t="0" r="0" b="0"/>
              <a:pathLst>
                <a:path w="118309" h="114166">
                  <a:moveTo>
                    <a:pt x="7144" y="85590"/>
                  </a:moveTo>
                  <a:lnTo>
                    <a:pt x="294" y="85590"/>
                  </a:lnTo>
                  <a:lnTo>
                    <a:pt x="2" y="92647"/>
                  </a:lnTo>
                  <a:lnTo>
                    <a:pt x="0" y="86576"/>
                  </a:lnTo>
                  <a:lnTo>
                    <a:pt x="27641" y="51107"/>
                  </a:lnTo>
                  <a:lnTo>
                    <a:pt x="59616" y="19642"/>
                  </a:lnTo>
                  <a:lnTo>
                    <a:pt x="83354" y="5037"/>
                  </a:lnTo>
                  <a:lnTo>
                    <a:pt x="101602" y="887"/>
                  </a:lnTo>
                  <a:lnTo>
                    <a:pt x="112471" y="0"/>
                  </a:lnTo>
                  <a:lnTo>
                    <a:pt x="113080" y="749"/>
                  </a:lnTo>
                  <a:lnTo>
                    <a:pt x="114732" y="5595"/>
                  </a:lnTo>
                  <a:lnTo>
                    <a:pt x="117931" y="9820"/>
                  </a:lnTo>
                  <a:lnTo>
                    <a:pt x="118308" y="12058"/>
                  </a:lnTo>
                  <a:lnTo>
                    <a:pt x="117766" y="14344"/>
                  </a:lnTo>
                  <a:lnTo>
                    <a:pt x="115840" y="19794"/>
                  </a:lnTo>
                  <a:lnTo>
                    <a:pt x="114360" y="54761"/>
                  </a:lnTo>
                  <a:lnTo>
                    <a:pt x="107822" y="87185"/>
                  </a:lnTo>
                  <a:lnTo>
                    <a:pt x="107452" y="93707"/>
                  </a:lnTo>
                  <a:lnTo>
                    <a:pt x="114300" y="1141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152"/>
            <p:cNvSpPr/>
            <p:nvPr/>
          </p:nvSpPr>
          <p:spPr>
            <a:xfrm>
              <a:off x="4737754" y="3036094"/>
              <a:ext cx="98566" cy="121445"/>
            </a:xfrm>
            <a:custGeom>
              <a:avLst/>
              <a:gdLst/>
              <a:ahLst/>
              <a:cxnLst/>
              <a:rect l="0" t="0" r="0" b="0"/>
              <a:pathLst>
                <a:path w="98566" h="121445">
                  <a:moveTo>
                    <a:pt x="98565" y="0"/>
                  </a:moveTo>
                  <a:lnTo>
                    <a:pt x="66602" y="794"/>
                  </a:lnTo>
                  <a:lnTo>
                    <a:pt x="57636" y="3792"/>
                  </a:lnTo>
                  <a:lnTo>
                    <a:pt x="34212" y="22244"/>
                  </a:lnTo>
                  <a:lnTo>
                    <a:pt x="22083" y="35959"/>
                  </a:lnTo>
                  <a:lnTo>
                    <a:pt x="3438" y="69070"/>
                  </a:lnTo>
                  <a:lnTo>
                    <a:pt x="0" y="83348"/>
                  </a:lnTo>
                  <a:lnTo>
                    <a:pt x="1312" y="92870"/>
                  </a:lnTo>
                  <a:lnTo>
                    <a:pt x="6514" y="105040"/>
                  </a:lnTo>
                  <a:lnTo>
                    <a:pt x="19984"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53"/>
            <p:cNvSpPr/>
            <p:nvPr/>
          </p:nvSpPr>
          <p:spPr>
            <a:xfrm>
              <a:off x="4879181" y="3032061"/>
              <a:ext cx="125197" cy="161196"/>
            </a:xfrm>
            <a:custGeom>
              <a:avLst/>
              <a:gdLst/>
              <a:ahLst/>
              <a:cxnLst/>
              <a:rect l="0" t="0" r="0" b="0"/>
              <a:pathLst>
                <a:path w="125197" h="161196">
                  <a:moveTo>
                    <a:pt x="0" y="68327"/>
                  </a:moveTo>
                  <a:lnTo>
                    <a:pt x="3792" y="64534"/>
                  </a:lnTo>
                  <a:lnTo>
                    <a:pt x="9887" y="62672"/>
                  </a:lnTo>
                  <a:lnTo>
                    <a:pt x="40642" y="57478"/>
                  </a:lnTo>
                  <a:lnTo>
                    <a:pt x="75221" y="44398"/>
                  </a:lnTo>
                  <a:lnTo>
                    <a:pt x="108687" y="27839"/>
                  </a:lnTo>
                  <a:lnTo>
                    <a:pt x="115245" y="23080"/>
                  </a:lnTo>
                  <a:lnTo>
                    <a:pt x="118689" y="18319"/>
                  </a:lnTo>
                  <a:lnTo>
                    <a:pt x="121013" y="13557"/>
                  </a:lnTo>
                  <a:lnTo>
                    <a:pt x="124692" y="8795"/>
                  </a:lnTo>
                  <a:lnTo>
                    <a:pt x="125196" y="7208"/>
                  </a:lnTo>
                  <a:lnTo>
                    <a:pt x="124740" y="6149"/>
                  </a:lnTo>
                  <a:lnTo>
                    <a:pt x="114052" y="364"/>
                  </a:lnTo>
                  <a:lnTo>
                    <a:pt x="110166" y="0"/>
                  </a:lnTo>
                  <a:lnTo>
                    <a:pt x="82396" y="5162"/>
                  </a:lnTo>
                  <a:lnTo>
                    <a:pt x="64895" y="15303"/>
                  </a:lnTo>
                  <a:lnTo>
                    <a:pt x="40806" y="38170"/>
                  </a:lnTo>
                  <a:lnTo>
                    <a:pt x="26551" y="65267"/>
                  </a:lnTo>
                  <a:lnTo>
                    <a:pt x="25823" y="75169"/>
                  </a:lnTo>
                  <a:lnTo>
                    <a:pt x="31824" y="98253"/>
                  </a:lnTo>
                  <a:lnTo>
                    <a:pt x="42150" y="114941"/>
                  </a:lnTo>
                  <a:lnTo>
                    <a:pt x="59056" y="133732"/>
                  </a:lnTo>
                  <a:lnTo>
                    <a:pt x="93540" y="154124"/>
                  </a:lnTo>
                  <a:lnTo>
                    <a:pt x="107157" y="1611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154"/>
            <p:cNvSpPr/>
            <p:nvPr/>
          </p:nvSpPr>
          <p:spPr>
            <a:xfrm>
              <a:off x="5322152" y="3050381"/>
              <a:ext cx="7087" cy="107158"/>
            </a:xfrm>
            <a:custGeom>
              <a:avLst/>
              <a:gdLst/>
              <a:ahLst/>
              <a:cxnLst/>
              <a:rect l="0" t="0" r="0" b="0"/>
              <a:pathLst>
                <a:path w="7087" h="107158">
                  <a:moveTo>
                    <a:pt x="7086" y="0"/>
                  </a:moveTo>
                  <a:lnTo>
                    <a:pt x="6292" y="17888"/>
                  </a:lnTo>
                  <a:lnTo>
                    <a:pt x="935" y="40642"/>
                  </a:lnTo>
                  <a:lnTo>
                    <a:pt x="0" y="73829"/>
                  </a:lnTo>
                  <a:lnTo>
                    <a:pt x="753" y="88109"/>
                  </a:lnTo>
                  <a:lnTo>
                    <a:pt x="7086"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55"/>
            <p:cNvSpPr/>
            <p:nvPr/>
          </p:nvSpPr>
          <p:spPr>
            <a:xfrm>
              <a:off x="5300663" y="2971800"/>
              <a:ext cx="21432" cy="14289"/>
            </a:xfrm>
            <a:custGeom>
              <a:avLst/>
              <a:gdLst/>
              <a:ahLst/>
              <a:cxnLst/>
              <a:rect l="0" t="0" r="0" b="0"/>
              <a:pathLst>
                <a:path w="21432" h="14289">
                  <a:moveTo>
                    <a:pt x="21431" y="14288"/>
                  </a:moveTo>
                  <a:lnTo>
                    <a:pt x="17639" y="14288"/>
                  </a:lnTo>
                  <a:lnTo>
                    <a:pt x="13660" y="12171"/>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56"/>
            <p:cNvSpPr/>
            <p:nvPr/>
          </p:nvSpPr>
          <p:spPr>
            <a:xfrm>
              <a:off x="5286510" y="3021929"/>
              <a:ext cx="478497" cy="184458"/>
            </a:xfrm>
            <a:custGeom>
              <a:avLst/>
              <a:gdLst/>
              <a:ahLst/>
              <a:cxnLst/>
              <a:rect l="0" t="0" r="0" b="0"/>
              <a:pathLst>
                <a:path w="478497" h="184458">
                  <a:moveTo>
                    <a:pt x="128453" y="28452"/>
                  </a:moveTo>
                  <a:lnTo>
                    <a:pt x="128453" y="18509"/>
                  </a:lnTo>
                  <a:lnTo>
                    <a:pt x="126336" y="13979"/>
                  </a:lnTo>
                  <a:lnTo>
                    <a:pt x="118510" y="4603"/>
                  </a:lnTo>
                  <a:lnTo>
                    <a:pt x="111862" y="1978"/>
                  </a:lnTo>
                  <a:lnTo>
                    <a:pt x="86843" y="0"/>
                  </a:lnTo>
                  <a:lnTo>
                    <a:pt x="69557" y="3706"/>
                  </a:lnTo>
                  <a:lnTo>
                    <a:pt x="53147" y="13624"/>
                  </a:lnTo>
                  <a:lnTo>
                    <a:pt x="19761" y="45229"/>
                  </a:lnTo>
                  <a:lnTo>
                    <a:pt x="5052" y="68948"/>
                  </a:lnTo>
                  <a:lnTo>
                    <a:pt x="1402" y="83225"/>
                  </a:lnTo>
                  <a:lnTo>
                    <a:pt x="0" y="111796"/>
                  </a:lnTo>
                  <a:lnTo>
                    <a:pt x="3697" y="126084"/>
                  </a:lnTo>
                  <a:lnTo>
                    <a:pt x="9770" y="133492"/>
                  </a:lnTo>
                  <a:lnTo>
                    <a:pt x="16967" y="138637"/>
                  </a:lnTo>
                  <a:lnTo>
                    <a:pt x="22812" y="140923"/>
                  </a:lnTo>
                  <a:lnTo>
                    <a:pt x="38149" y="142210"/>
                  </a:lnTo>
                  <a:lnTo>
                    <a:pt x="72521" y="132762"/>
                  </a:lnTo>
                  <a:lnTo>
                    <a:pt x="105065" y="107835"/>
                  </a:lnTo>
                  <a:lnTo>
                    <a:pt x="133308" y="78529"/>
                  </a:lnTo>
                  <a:lnTo>
                    <a:pt x="138548" y="68965"/>
                  </a:lnTo>
                  <a:lnTo>
                    <a:pt x="146488" y="40361"/>
                  </a:lnTo>
                  <a:lnTo>
                    <a:pt x="142933" y="18352"/>
                  </a:lnTo>
                  <a:lnTo>
                    <a:pt x="142075" y="17750"/>
                  </a:lnTo>
                  <a:lnTo>
                    <a:pt x="140709" y="18142"/>
                  </a:lnTo>
                  <a:lnTo>
                    <a:pt x="132814" y="24475"/>
                  </a:lnTo>
                  <a:lnTo>
                    <a:pt x="130391" y="28801"/>
                  </a:lnTo>
                  <a:lnTo>
                    <a:pt x="122415" y="61235"/>
                  </a:lnTo>
                  <a:lnTo>
                    <a:pt x="122321" y="86433"/>
                  </a:lnTo>
                  <a:lnTo>
                    <a:pt x="131280" y="121431"/>
                  </a:lnTo>
                  <a:lnTo>
                    <a:pt x="141241" y="144214"/>
                  </a:lnTo>
                  <a:lnTo>
                    <a:pt x="162219" y="168825"/>
                  </a:lnTo>
                  <a:lnTo>
                    <a:pt x="176205" y="179405"/>
                  </a:lnTo>
                  <a:lnTo>
                    <a:pt x="194195" y="183775"/>
                  </a:lnTo>
                  <a:lnTo>
                    <a:pt x="215904" y="184457"/>
                  </a:lnTo>
                  <a:lnTo>
                    <a:pt x="225793" y="181661"/>
                  </a:lnTo>
                  <a:lnTo>
                    <a:pt x="240285" y="171831"/>
                  </a:lnTo>
                  <a:lnTo>
                    <a:pt x="250841" y="158865"/>
                  </a:lnTo>
                  <a:lnTo>
                    <a:pt x="266439" y="124646"/>
                  </a:lnTo>
                  <a:lnTo>
                    <a:pt x="278454" y="92243"/>
                  </a:lnTo>
                  <a:lnTo>
                    <a:pt x="287103" y="59727"/>
                  </a:lnTo>
                  <a:lnTo>
                    <a:pt x="303302" y="32563"/>
                  </a:lnTo>
                  <a:lnTo>
                    <a:pt x="307499" y="30279"/>
                  </a:lnTo>
                  <a:lnTo>
                    <a:pt x="309729" y="29670"/>
                  </a:lnTo>
                  <a:lnTo>
                    <a:pt x="316440" y="31110"/>
                  </a:lnTo>
                  <a:lnTo>
                    <a:pt x="350409" y="43250"/>
                  </a:lnTo>
                  <a:lnTo>
                    <a:pt x="373787" y="53919"/>
                  </a:lnTo>
                  <a:lnTo>
                    <a:pt x="407063" y="56845"/>
                  </a:lnTo>
                  <a:lnTo>
                    <a:pt x="430078" y="56209"/>
                  </a:lnTo>
                  <a:lnTo>
                    <a:pt x="436604" y="53224"/>
                  </a:lnTo>
                  <a:lnTo>
                    <a:pt x="444741" y="47081"/>
                  </a:lnTo>
                  <a:lnTo>
                    <a:pt x="452178" y="36441"/>
                  </a:lnTo>
                  <a:lnTo>
                    <a:pt x="455617" y="23235"/>
                  </a:lnTo>
                  <a:lnTo>
                    <a:pt x="455306" y="20211"/>
                  </a:lnTo>
                  <a:lnTo>
                    <a:pt x="454305" y="18196"/>
                  </a:lnTo>
                  <a:lnTo>
                    <a:pt x="452844" y="16852"/>
                  </a:lnTo>
                  <a:lnTo>
                    <a:pt x="449103" y="15359"/>
                  </a:lnTo>
                  <a:lnTo>
                    <a:pt x="440235" y="14401"/>
                  </a:lnTo>
                  <a:lnTo>
                    <a:pt x="435562" y="16386"/>
                  </a:lnTo>
                  <a:lnTo>
                    <a:pt x="418808" y="27157"/>
                  </a:lnTo>
                  <a:lnTo>
                    <a:pt x="402492" y="52569"/>
                  </a:lnTo>
                  <a:lnTo>
                    <a:pt x="396004" y="66643"/>
                  </a:lnTo>
                  <a:lnTo>
                    <a:pt x="393197" y="90377"/>
                  </a:lnTo>
                  <a:lnTo>
                    <a:pt x="396690" y="104656"/>
                  </a:lnTo>
                  <a:lnTo>
                    <a:pt x="405775" y="123703"/>
                  </a:lnTo>
                  <a:lnTo>
                    <a:pt x="417615" y="137196"/>
                  </a:lnTo>
                  <a:lnTo>
                    <a:pt x="431970" y="146574"/>
                  </a:lnTo>
                  <a:lnTo>
                    <a:pt x="455636" y="154737"/>
                  </a:lnTo>
                  <a:lnTo>
                    <a:pt x="465161" y="156810"/>
                  </a:lnTo>
                  <a:lnTo>
                    <a:pt x="478496" y="164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157"/>
            <p:cNvSpPr/>
            <p:nvPr/>
          </p:nvSpPr>
          <p:spPr>
            <a:xfrm>
              <a:off x="5954802" y="3000669"/>
              <a:ext cx="124530" cy="164013"/>
            </a:xfrm>
            <a:custGeom>
              <a:avLst/>
              <a:gdLst/>
              <a:ahLst/>
              <a:cxnLst/>
              <a:rect l="0" t="0" r="0" b="0"/>
              <a:pathLst>
                <a:path w="124530" h="164013">
                  <a:moveTo>
                    <a:pt x="124529" y="6850"/>
                  </a:moveTo>
                  <a:lnTo>
                    <a:pt x="118378" y="699"/>
                  </a:lnTo>
                  <a:lnTo>
                    <a:pt x="110095" y="0"/>
                  </a:lnTo>
                  <a:lnTo>
                    <a:pt x="80034" y="9675"/>
                  </a:lnTo>
                  <a:lnTo>
                    <a:pt x="53563" y="19637"/>
                  </a:lnTo>
                  <a:lnTo>
                    <a:pt x="27274" y="40617"/>
                  </a:lnTo>
                  <a:lnTo>
                    <a:pt x="16514" y="54602"/>
                  </a:lnTo>
                  <a:lnTo>
                    <a:pt x="3286" y="86075"/>
                  </a:lnTo>
                  <a:lnTo>
                    <a:pt x="0" y="99211"/>
                  </a:lnTo>
                  <a:lnTo>
                    <a:pt x="1185" y="110341"/>
                  </a:lnTo>
                  <a:lnTo>
                    <a:pt x="6315" y="125532"/>
                  </a:lnTo>
                  <a:lnTo>
                    <a:pt x="16654" y="140087"/>
                  </a:lnTo>
                  <a:lnTo>
                    <a:pt x="33564" y="154454"/>
                  </a:lnTo>
                  <a:lnTo>
                    <a:pt x="46794" y="159764"/>
                  </a:lnTo>
                  <a:lnTo>
                    <a:pt x="74690" y="163173"/>
                  </a:lnTo>
                  <a:lnTo>
                    <a:pt x="103589" y="163764"/>
                  </a:lnTo>
                  <a:lnTo>
                    <a:pt x="124529" y="164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158"/>
            <p:cNvSpPr/>
            <p:nvPr/>
          </p:nvSpPr>
          <p:spPr>
            <a:xfrm>
              <a:off x="6159297" y="2886075"/>
              <a:ext cx="41479" cy="250032"/>
            </a:xfrm>
            <a:custGeom>
              <a:avLst/>
              <a:gdLst/>
              <a:ahLst/>
              <a:cxnLst/>
              <a:rect l="0" t="0" r="0" b="0"/>
              <a:pathLst>
                <a:path w="41479" h="250032">
                  <a:moveTo>
                    <a:pt x="41478" y="0"/>
                  </a:moveTo>
                  <a:lnTo>
                    <a:pt x="35327" y="0"/>
                  </a:lnTo>
                  <a:lnTo>
                    <a:pt x="34996" y="794"/>
                  </a:lnTo>
                  <a:lnTo>
                    <a:pt x="34628" y="3792"/>
                  </a:lnTo>
                  <a:lnTo>
                    <a:pt x="32348" y="7771"/>
                  </a:lnTo>
                  <a:lnTo>
                    <a:pt x="24417" y="20585"/>
                  </a:lnTo>
                  <a:lnTo>
                    <a:pt x="18506" y="50836"/>
                  </a:lnTo>
                  <a:lnTo>
                    <a:pt x="10217" y="82537"/>
                  </a:lnTo>
                  <a:lnTo>
                    <a:pt x="3288" y="110004"/>
                  </a:lnTo>
                  <a:lnTo>
                    <a:pt x="0" y="138251"/>
                  </a:lnTo>
                  <a:lnTo>
                    <a:pt x="3798" y="171330"/>
                  </a:lnTo>
                  <a:lnTo>
                    <a:pt x="7489" y="203382"/>
                  </a:lnTo>
                  <a:lnTo>
                    <a:pt x="14544" y="235411"/>
                  </a:lnTo>
                  <a:lnTo>
                    <a:pt x="20047"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59"/>
            <p:cNvSpPr/>
            <p:nvPr/>
          </p:nvSpPr>
          <p:spPr>
            <a:xfrm>
              <a:off x="6250781" y="3000434"/>
              <a:ext cx="614352" cy="292836"/>
            </a:xfrm>
            <a:custGeom>
              <a:avLst/>
              <a:gdLst/>
              <a:ahLst/>
              <a:cxnLst/>
              <a:rect l="0" t="0" r="0" b="0"/>
              <a:pathLst>
                <a:path w="614352" h="292836">
                  <a:moveTo>
                    <a:pt x="0" y="114241"/>
                  </a:moveTo>
                  <a:lnTo>
                    <a:pt x="3792" y="114241"/>
                  </a:lnTo>
                  <a:lnTo>
                    <a:pt x="35960" y="105422"/>
                  </a:lnTo>
                  <a:lnTo>
                    <a:pt x="69070" y="90330"/>
                  </a:lnTo>
                  <a:lnTo>
                    <a:pt x="76471" y="83506"/>
                  </a:lnTo>
                  <a:lnTo>
                    <a:pt x="103237" y="52391"/>
                  </a:lnTo>
                  <a:lnTo>
                    <a:pt x="105995" y="39735"/>
                  </a:lnTo>
                  <a:lnTo>
                    <a:pt x="107111" y="16031"/>
                  </a:lnTo>
                  <a:lnTo>
                    <a:pt x="106333" y="15430"/>
                  </a:lnTo>
                  <a:lnTo>
                    <a:pt x="103351" y="14763"/>
                  </a:lnTo>
                  <a:lnTo>
                    <a:pt x="93417" y="18179"/>
                  </a:lnTo>
                  <a:lnTo>
                    <a:pt x="78967" y="28723"/>
                  </a:lnTo>
                  <a:lnTo>
                    <a:pt x="73990" y="34164"/>
                  </a:lnTo>
                  <a:lnTo>
                    <a:pt x="61935" y="55140"/>
                  </a:lnTo>
                  <a:lnTo>
                    <a:pt x="58568" y="76710"/>
                  </a:lnTo>
                  <a:lnTo>
                    <a:pt x="61363" y="95624"/>
                  </a:lnTo>
                  <a:lnTo>
                    <a:pt x="67218" y="111282"/>
                  </a:lnTo>
                  <a:lnTo>
                    <a:pt x="73796" y="119012"/>
                  </a:lnTo>
                  <a:lnTo>
                    <a:pt x="90954" y="130441"/>
                  </a:lnTo>
                  <a:lnTo>
                    <a:pt x="108706" y="134122"/>
                  </a:lnTo>
                  <a:lnTo>
                    <a:pt x="125254" y="131421"/>
                  </a:lnTo>
                  <a:lnTo>
                    <a:pt x="144274" y="123397"/>
                  </a:lnTo>
                  <a:lnTo>
                    <a:pt x="150906" y="118839"/>
                  </a:lnTo>
                  <a:lnTo>
                    <a:pt x="159101" y="108019"/>
                  </a:lnTo>
                  <a:lnTo>
                    <a:pt x="168188" y="85231"/>
                  </a:lnTo>
                  <a:lnTo>
                    <a:pt x="171021" y="59729"/>
                  </a:lnTo>
                  <a:lnTo>
                    <a:pt x="165261" y="34712"/>
                  </a:lnTo>
                  <a:lnTo>
                    <a:pt x="170541" y="12966"/>
                  </a:lnTo>
                  <a:lnTo>
                    <a:pt x="173163" y="7582"/>
                  </a:lnTo>
                  <a:lnTo>
                    <a:pt x="174973" y="5035"/>
                  </a:lnTo>
                  <a:lnTo>
                    <a:pt x="183335" y="2205"/>
                  </a:lnTo>
                  <a:lnTo>
                    <a:pt x="218335" y="140"/>
                  </a:lnTo>
                  <a:lnTo>
                    <a:pt x="246196" y="0"/>
                  </a:lnTo>
                  <a:lnTo>
                    <a:pt x="277470" y="2075"/>
                  </a:lnTo>
                  <a:lnTo>
                    <a:pt x="308961" y="5600"/>
                  </a:lnTo>
                  <a:lnTo>
                    <a:pt x="339194" y="8762"/>
                  </a:lnTo>
                  <a:lnTo>
                    <a:pt x="371634" y="14302"/>
                  </a:lnTo>
                  <a:lnTo>
                    <a:pt x="383746" y="20285"/>
                  </a:lnTo>
                  <a:lnTo>
                    <a:pt x="384418" y="21441"/>
                  </a:lnTo>
                  <a:lnTo>
                    <a:pt x="385165" y="24842"/>
                  </a:lnTo>
                  <a:lnTo>
                    <a:pt x="381793" y="35012"/>
                  </a:lnTo>
                  <a:lnTo>
                    <a:pt x="375797" y="41457"/>
                  </a:lnTo>
                  <a:lnTo>
                    <a:pt x="344142" y="64744"/>
                  </a:lnTo>
                  <a:lnTo>
                    <a:pt x="311346" y="90170"/>
                  </a:lnTo>
                  <a:lnTo>
                    <a:pt x="307730" y="98508"/>
                  </a:lnTo>
                  <a:lnTo>
                    <a:pt x="308341" y="98990"/>
                  </a:lnTo>
                  <a:lnTo>
                    <a:pt x="313787" y="99668"/>
                  </a:lnTo>
                  <a:lnTo>
                    <a:pt x="325102" y="99075"/>
                  </a:lnTo>
                  <a:lnTo>
                    <a:pt x="353329" y="86967"/>
                  </a:lnTo>
                  <a:lnTo>
                    <a:pt x="386698" y="67253"/>
                  </a:lnTo>
                  <a:lnTo>
                    <a:pt x="406970" y="52101"/>
                  </a:lnTo>
                  <a:lnTo>
                    <a:pt x="409426" y="51383"/>
                  </a:lnTo>
                  <a:lnTo>
                    <a:pt x="411857" y="51698"/>
                  </a:lnTo>
                  <a:lnTo>
                    <a:pt x="416675" y="54165"/>
                  </a:lnTo>
                  <a:lnTo>
                    <a:pt x="418277" y="55934"/>
                  </a:lnTo>
                  <a:lnTo>
                    <a:pt x="420057" y="60016"/>
                  </a:lnTo>
                  <a:lnTo>
                    <a:pt x="426308" y="94061"/>
                  </a:lnTo>
                  <a:lnTo>
                    <a:pt x="427145" y="114612"/>
                  </a:lnTo>
                  <a:lnTo>
                    <a:pt x="422385" y="150009"/>
                  </a:lnTo>
                  <a:lnTo>
                    <a:pt x="416750" y="183454"/>
                  </a:lnTo>
                  <a:lnTo>
                    <a:pt x="410863" y="217312"/>
                  </a:lnTo>
                  <a:lnTo>
                    <a:pt x="397573" y="247441"/>
                  </a:lnTo>
                  <a:lnTo>
                    <a:pt x="392864" y="252816"/>
                  </a:lnTo>
                  <a:lnTo>
                    <a:pt x="390497" y="254250"/>
                  </a:lnTo>
                  <a:lnTo>
                    <a:pt x="379580" y="256266"/>
                  </a:lnTo>
                  <a:lnTo>
                    <a:pt x="366292" y="253072"/>
                  </a:lnTo>
                  <a:lnTo>
                    <a:pt x="334309" y="234151"/>
                  </a:lnTo>
                  <a:lnTo>
                    <a:pt x="302710" y="202997"/>
                  </a:lnTo>
                  <a:lnTo>
                    <a:pt x="292010" y="184460"/>
                  </a:lnTo>
                  <a:lnTo>
                    <a:pt x="286987" y="156863"/>
                  </a:lnTo>
                  <a:lnTo>
                    <a:pt x="286300" y="142709"/>
                  </a:lnTo>
                  <a:lnTo>
                    <a:pt x="290227" y="130598"/>
                  </a:lnTo>
                  <a:lnTo>
                    <a:pt x="315062" y="100079"/>
                  </a:lnTo>
                  <a:lnTo>
                    <a:pt x="325500" y="89162"/>
                  </a:lnTo>
                  <a:lnTo>
                    <a:pt x="356544" y="74127"/>
                  </a:lnTo>
                  <a:lnTo>
                    <a:pt x="391133" y="58810"/>
                  </a:lnTo>
                  <a:lnTo>
                    <a:pt x="424924" y="47906"/>
                  </a:lnTo>
                  <a:lnTo>
                    <a:pt x="445167" y="44315"/>
                  </a:lnTo>
                  <a:lnTo>
                    <a:pt x="476030" y="49087"/>
                  </a:lnTo>
                  <a:lnTo>
                    <a:pt x="480072" y="50962"/>
                  </a:lnTo>
                  <a:lnTo>
                    <a:pt x="486680" y="57277"/>
                  </a:lnTo>
                  <a:lnTo>
                    <a:pt x="490146" y="63259"/>
                  </a:lnTo>
                  <a:lnTo>
                    <a:pt x="492097" y="73206"/>
                  </a:lnTo>
                  <a:lnTo>
                    <a:pt x="491760" y="81716"/>
                  </a:lnTo>
                  <a:lnTo>
                    <a:pt x="486056" y="115243"/>
                  </a:lnTo>
                  <a:lnTo>
                    <a:pt x="488016" y="120772"/>
                  </a:lnTo>
                  <a:lnTo>
                    <a:pt x="495744" y="130788"/>
                  </a:lnTo>
                  <a:lnTo>
                    <a:pt x="500260" y="133502"/>
                  </a:lnTo>
                  <a:lnTo>
                    <a:pt x="509382" y="135029"/>
                  </a:lnTo>
                  <a:lnTo>
                    <a:pt x="517698" y="134593"/>
                  </a:lnTo>
                  <a:lnTo>
                    <a:pt x="540671" y="125691"/>
                  </a:lnTo>
                  <a:lnTo>
                    <a:pt x="575461" y="102176"/>
                  </a:lnTo>
                  <a:lnTo>
                    <a:pt x="596892" y="80828"/>
                  </a:lnTo>
                  <a:lnTo>
                    <a:pt x="604600" y="69856"/>
                  </a:lnTo>
                  <a:lnTo>
                    <a:pt x="613936" y="64454"/>
                  </a:lnTo>
                  <a:lnTo>
                    <a:pt x="614351" y="84825"/>
                  </a:lnTo>
                  <a:lnTo>
                    <a:pt x="608707" y="115071"/>
                  </a:lnTo>
                  <a:lnTo>
                    <a:pt x="606621" y="150069"/>
                  </a:lnTo>
                  <a:lnTo>
                    <a:pt x="597302" y="185693"/>
                  </a:lnTo>
                  <a:lnTo>
                    <a:pt x="591391" y="221399"/>
                  </a:lnTo>
                  <a:lnTo>
                    <a:pt x="580822" y="252207"/>
                  </a:lnTo>
                  <a:lnTo>
                    <a:pt x="572423" y="281625"/>
                  </a:lnTo>
                  <a:lnTo>
                    <a:pt x="571500" y="2928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60"/>
            <p:cNvSpPr/>
            <p:nvPr/>
          </p:nvSpPr>
          <p:spPr>
            <a:xfrm>
              <a:off x="6929445" y="3050836"/>
              <a:ext cx="492912" cy="185284"/>
            </a:xfrm>
            <a:custGeom>
              <a:avLst/>
              <a:gdLst/>
              <a:ahLst/>
              <a:cxnLst/>
              <a:rect l="0" t="0" r="0" b="0"/>
              <a:pathLst>
                <a:path w="492912" h="185284">
                  <a:moveTo>
                    <a:pt x="21424" y="35264"/>
                  </a:moveTo>
                  <a:lnTo>
                    <a:pt x="17631" y="39056"/>
                  </a:lnTo>
                  <a:lnTo>
                    <a:pt x="15769" y="43035"/>
                  </a:lnTo>
                  <a:lnTo>
                    <a:pt x="10514" y="76174"/>
                  </a:lnTo>
                  <a:lnTo>
                    <a:pt x="6540" y="103405"/>
                  </a:lnTo>
                  <a:lnTo>
                    <a:pt x="1521" y="113664"/>
                  </a:lnTo>
                  <a:lnTo>
                    <a:pt x="82" y="120560"/>
                  </a:lnTo>
                  <a:lnTo>
                    <a:pt x="0" y="107216"/>
                  </a:lnTo>
                  <a:lnTo>
                    <a:pt x="9936" y="76551"/>
                  </a:lnTo>
                  <a:lnTo>
                    <a:pt x="23841" y="41276"/>
                  </a:lnTo>
                  <a:lnTo>
                    <a:pt x="30960" y="24434"/>
                  </a:lnTo>
                  <a:lnTo>
                    <a:pt x="45680" y="9389"/>
                  </a:lnTo>
                  <a:lnTo>
                    <a:pt x="57539" y="2462"/>
                  </a:lnTo>
                  <a:lnTo>
                    <a:pt x="60582" y="2283"/>
                  </a:lnTo>
                  <a:lnTo>
                    <a:pt x="66079" y="4202"/>
                  </a:lnTo>
                  <a:lnTo>
                    <a:pt x="67863" y="5825"/>
                  </a:lnTo>
                  <a:lnTo>
                    <a:pt x="76027" y="19522"/>
                  </a:lnTo>
                  <a:lnTo>
                    <a:pt x="78475" y="54443"/>
                  </a:lnTo>
                  <a:lnTo>
                    <a:pt x="78572" y="89756"/>
                  </a:lnTo>
                  <a:lnTo>
                    <a:pt x="78574" y="98110"/>
                  </a:lnTo>
                  <a:lnTo>
                    <a:pt x="79368" y="98593"/>
                  </a:lnTo>
                  <a:lnTo>
                    <a:pt x="82367" y="99129"/>
                  </a:lnTo>
                  <a:lnTo>
                    <a:pt x="83484" y="98478"/>
                  </a:lnTo>
                  <a:lnTo>
                    <a:pt x="84228" y="97251"/>
                  </a:lnTo>
                  <a:lnTo>
                    <a:pt x="85276" y="91730"/>
                  </a:lnTo>
                  <a:lnTo>
                    <a:pt x="85423" y="89577"/>
                  </a:lnTo>
                  <a:lnTo>
                    <a:pt x="87703" y="85068"/>
                  </a:lnTo>
                  <a:lnTo>
                    <a:pt x="116238" y="51062"/>
                  </a:lnTo>
                  <a:lnTo>
                    <a:pt x="140837" y="17522"/>
                  </a:lnTo>
                  <a:lnTo>
                    <a:pt x="154692" y="8272"/>
                  </a:lnTo>
                  <a:lnTo>
                    <a:pt x="160218" y="7158"/>
                  </a:lnTo>
                  <a:lnTo>
                    <a:pt x="161578" y="7796"/>
                  </a:lnTo>
                  <a:lnTo>
                    <a:pt x="162485" y="9014"/>
                  </a:lnTo>
                  <a:lnTo>
                    <a:pt x="163493" y="12485"/>
                  </a:lnTo>
                  <a:lnTo>
                    <a:pt x="163941" y="16673"/>
                  </a:lnTo>
                  <a:lnTo>
                    <a:pt x="166256" y="21181"/>
                  </a:lnTo>
                  <a:lnTo>
                    <a:pt x="167985" y="23494"/>
                  </a:lnTo>
                  <a:lnTo>
                    <a:pt x="169905" y="30297"/>
                  </a:lnTo>
                  <a:lnTo>
                    <a:pt x="171402" y="65385"/>
                  </a:lnTo>
                  <a:lnTo>
                    <a:pt x="171435" y="79402"/>
                  </a:lnTo>
                  <a:lnTo>
                    <a:pt x="173556" y="84779"/>
                  </a:lnTo>
                  <a:lnTo>
                    <a:pt x="181385" y="94698"/>
                  </a:lnTo>
                  <a:lnTo>
                    <a:pt x="188032" y="97398"/>
                  </a:lnTo>
                  <a:lnTo>
                    <a:pt x="205234" y="99131"/>
                  </a:lnTo>
                  <a:lnTo>
                    <a:pt x="228829" y="93770"/>
                  </a:lnTo>
                  <a:lnTo>
                    <a:pt x="258296" y="78962"/>
                  </a:lnTo>
                  <a:lnTo>
                    <a:pt x="290186" y="51797"/>
                  </a:lnTo>
                  <a:lnTo>
                    <a:pt x="315259" y="23346"/>
                  </a:lnTo>
                  <a:lnTo>
                    <a:pt x="319623" y="12859"/>
                  </a:lnTo>
                  <a:lnTo>
                    <a:pt x="321300" y="1080"/>
                  </a:lnTo>
                  <a:lnTo>
                    <a:pt x="320561" y="568"/>
                  </a:lnTo>
                  <a:lnTo>
                    <a:pt x="317621" y="0"/>
                  </a:lnTo>
                  <a:lnTo>
                    <a:pt x="313669" y="1864"/>
                  </a:lnTo>
                  <a:lnTo>
                    <a:pt x="280513" y="23153"/>
                  </a:lnTo>
                  <a:lnTo>
                    <a:pt x="255891" y="54441"/>
                  </a:lnTo>
                  <a:lnTo>
                    <a:pt x="251762" y="68639"/>
                  </a:lnTo>
                  <a:lnTo>
                    <a:pt x="250538" y="82900"/>
                  </a:lnTo>
                  <a:lnTo>
                    <a:pt x="253969" y="97180"/>
                  </a:lnTo>
                  <a:lnTo>
                    <a:pt x="260012" y="107673"/>
                  </a:lnTo>
                  <a:lnTo>
                    <a:pt x="263033" y="109730"/>
                  </a:lnTo>
                  <a:lnTo>
                    <a:pt x="274868" y="112626"/>
                  </a:lnTo>
                  <a:lnTo>
                    <a:pt x="308205" y="112945"/>
                  </a:lnTo>
                  <a:lnTo>
                    <a:pt x="328910" y="107317"/>
                  </a:lnTo>
                  <a:lnTo>
                    <a:pt x="364364" y="87105"/>
                  </a:lnTo>
                  <a:lnTo>
                    <a:pt x="397931" y="63767"/>
                  </a:lnTo>
                  <a:lnTo>
                    <a:pt x="433257" y="40440"/>
                  </a:lnTo>
                  <a:lnTo>
                    <a:pt x="455059" y="30291"/>
                  </a:lnTo>
                  <a:lnTo>
                    <a:pt x="458152" y="29568"/>
                  </a:lnTo>
                  <a:lnTo>
                    <a:pt x="460213" y="29879"/>
                  </a:lnTo>
                  <a:lnTo>
                    <a:pt x="461588" y="30880"/>
                  </a:lnTo>
                  <a:lnTo>
                    <a:pt x="467586" y="45775"/>
                  </a:lnTo>
                  <a:lnTo>
                    <a:pt x="473084" y="78570"/>
                  </a:lnTo>
                  <a:lnTo>
                    <a:pt x="477529" y="106789"/>
                  </a:lnTo>
                  <a:lnTo>
                    <a:pt x="483317" y="140203"/>
                  </a:lnTo>
                  <a:lnTo>
                    <a:pt x="489237" y="174055"/>
                  </a:lnTo>
                  <a:lnTo>
                    <a:pt x="492911" y="18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SMARTInkShape-Group21"/>
          <p:cNvGrpSpPr/>
          <p:nvPr/>
        </p:nvGrpSpPr>
        <p:grpSpPr>
          <a:xfrm>
            <a:off x="4643489" y="3408161"/>
            <a:ext cx="2335518" cy="784916"/>
            <a:chOff x="4643489" y="3408161"/>
            <a:chExt cx="2335518" cy="784916"/>
          </a:xfrm>
        </p:grpSpPr>
        <p:sp>
          <p:nvSpPr>
            <p:cNvPr id="180" name="SMARTInkShape-161"/>
            <p:cNvSpPr/>
            <p:nvPr/>
          </p:nvSpPr>
          <p:spPr>
            <a:xfrm>
              <a:off x="6250781" y="3537186"/>
              <a:ext cx="728226" cy="655891"/>
            </a:xfrm>
            <a:custGeom>
              <a:avLst/>
              <a:gdLst/>
              <a:ahLst/>
              <a:cxnLst/>
              <a:rect l="0" t="0" r="0" b="0"/>
              <a:pathLst>
                <a:path w="728226" h="655891">
                  <a:moveTo>
                    <a:pt x="0" y="363302"/>
                  </a:moveTo>
                  <a:lnTo>
                    <a:pt x="0" y="373244"/>
                  </a:lnTo>
                  <a:lnTo>
                    <a:pt x="12185" y="407408"/>
                  </a:lnTo>
                  <a:lnTo>
                    <a:pt x="27642" y="442047"/>
                  </a:lnTo>
                  <a:lnTo>
                    <a:pt x="46324" y="475400"/>
                  </a:lnTo>
                  <a:lnTo>
                    <a:pt x="72121" y="505742"/>
                  </a:lnTo>
                  <a:lnTo>
                    <a:pt x="100148" y="538458"/>
                  </a:lnTo>
                  <a:lnTo>
                    <a:pt x="134318" y="568997"/>
                  </a:lnTo>
                  <a:lnTo>
                    <a:pt x="162212" y="586791"/>
                  </a:lnTo>
                  <a:lnTo>
                    <a:pt x="190585" y="605998"/>
                  </a:lnTo>
                  <a:lnTo>
                    <a:pt x="219100" y="622096"/>
                  </a:lnTo>
                  <a:lnTo>
                    <a:pt x="248451" y="636126"/>
                  </a:lnTo>
                  <a:lnTo>
                    <a:pt x="281137" y="645663"/>
                  </a:lnTo>
                  <a:lnTo>
                    <a:pt x="312077" y="652722"/>
                  </a:lnTo>
                  <a:lnTo>
                    <a:pt x="345233" y="655166"/>
                  </a:lnTo>
                  <a:lnTo>
                    <a:pt x="375518" y="655890"/>
                  </a:lnTo>
                  <a:lnTo>
                    <a:pt x="405393" y="655311"/>
                  </a:lnTo>
                  <a:lnTo>
                    <a:pt x="438234" y="650465"/>
                  </a:lnTo>
                  <a:lnTo>
                    <a:pt x="468426" y="644002"/>
                  </a:lnTo>
                  <a:lnTo>
                    <a:pt x="498274" y="636267"/>
                  </a:lnTo>
                  <a:lnTo>
                    <a:pt x="531106" y="624273"/>
                  </a:lnTo>
                  <a:lnTo>
                    <a:pt x="561295" y="610665"/>
                  </a:lnTo>
                  <a:lnTo>
                    <a:pt x="589555" y="595786"/>
                  </a:lnTo>
                  <a:lnTo>
                    <a:pt x="622956" y="571943"/>
                  </a:lnTo>
                  <a:lnTo>
                    <a:pt x="656101" y="547919"/>
                  </a:lnTo>
                  <a:lnTo>
                    <a:pt x="680669" y="519449"/>
                  </a:lnTo>
                  <a:lnTo>
                    <a:pt x="703395" y="486191"/>
                  </a:lnTo>
                  <a:lnTo>
                    <a:pt x="715999" y="452663"/>
                  </a:lnTo>
                  <a:lnTo>
                    <a:pt x="723675" y="424880"/>
                  </a:lnTo>
                  <a:lnTo>
                    <a:pt x="727185" y="392748"/>
                  </a:lnTo>
                  <a:lnTo>
                    <a:pt x="728225" y="361884"/>
                  </a:lnTo>
                  <a:lnTo>
                    <a:pt x="724741" y="328838"/>
                  </a:lnTo>
                  <a:lnTo>
                    <a:pt x="718680" y="297704"/>
                  </a:lnTo>
                  <a:lnTo>
                    <a:pt x="708066" y="264578"/>
                  </a:lnTo>
                  <a:lnTo>
                    <a:pt x="694867" y="233420"/>
                  </a:lnTo>
                  <a:lnTo>
                    <a:pt x="680901" y="204080"/>
                  </a:lnTo>
                  <a:lnTo>
                    <a:pt x="662917" y="175278"/>
                  </a:lnTo>
                  <a:lnTo>
                    <a:pt x="638716" y="146636"/>
                  </a:lnTo>
                  <a:lnTo>
                    <a:pt x="607002" y="113423"/>
                  </a:lnTo>
                  <a:lnTo>
                    <a:pt x="579462" y="88004"/>
                  </a:lnTo>
                  <a:lnTo>
                    <a:pt x="546519" y="68919"/>
                  </a:lnTo>
                  <a:lnTo>
                    <a:pt x="512417" y="49329"/>
                  </a:lnTo>
                  <a:lnTo>
                    <a:pt x="481057" y="33118"/>
                  </a:lnTo>
                  <a:lnTo>
                    <a:pt x="446983" y="19054"/>
                  </a:lnTo>
                  <a:lnTo>
                    <a:pt x="411751" y="9507"/>
                  </a:lnTo>
                  <a:lnTo>
                    <a:pt x="376177" y="2445"/>
                  </a:lnTo>
                  <a:lnTo>
                    <a:pt x="341295" y="0"/>
                  </a:lnTo>
                  <a:lnTo>
                    <a:pt x="309705" y="69"/>
                  </a:lnTo>
                  <a:lnTo>
                    <a:pt x="275562" y="3970"/>
                  </a:lnTo>
                  <a:lnTo>
                    <a:pt x="241103" y="7066"/>
                  </a:lnTo>
                  <a:lnTo>
                    <a:pt x="209639" y="16539"/>
                  </a:lnTo>
                  <a:lnTo>
                    <a:pt x="176327" y="25519"/>
                  </a:lnTo>
                  <a:lnTo>
                    <a:pt x="145996" y="37881"/>
                  </a:lnTo>
                  <a:lnTo>
                    <a:pt x="117694" y="51598"/>
                  </a:lnTo>
                  <a:lnTo>
                    <a:pt x="84279" y="70455"/>
                  </a:lnTo>
                  <a:lnTo>
                    <a:pt x="51132" y="93259"/>
                  </a:lnTo>
                  <a:lnTo>
                    <a:pt x="22207" y="127745"/>
                  </a:lnTo>
                  <a:lnTo>
                    <a:pt x="6327" y="156170"/>
                  </a:lnTo>
                  <a:lnTo>
                    <a:pt x="1250" y="189625"/>
                  </a:lnTo>
                  <a:lnTo>
                    <a:pt x="2364" y="222103"/>
                  </a:lnTo>
                  <a:lnTo>
                    <a:pt x="9961" y="249498"/>
                  </a:lnTo>
                  <a:lnTo>
                    <a:pt x="22266" y="277724"/>
                  </a:lnTo>
                  <a:lnTo>
                    <a:pt x="38857" y="312227"/>
                  </a:lnTo>
                  <a:lnTo>
                    <a:pt x="42863" y="3204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62"/>
            <p:cNvSpPr/>
            <p:nvPr/>
          </p:nvSpPr>
          <p:spPr>
            <a:xfrm>
              <a:off x="4643489" y="3408161"/>
              <a:ext cx="1643012" cy="242296"/>
            </a:xfrm>
            <a:custGeom>
              <a:avLst/>
              <a:gdLst/>
              <a:ahLst/>
              <a:cxnLst/>
              <a:rect l="0" t="0" r="0" b="0"/>
              <a:pathLst>
                <a:path w="1643012" h="242296">
                  <a:moveTo>
                    <a:pt x="1643011" y="192289"/>
                  </a:moveTo>
                  <a:lnTo>
                    <a:pt x="1639219" y="188497"/>
                  </a:lnTo>
                  <a:lnTo>
                    <a:pt x="1635240" y="186635"/>
                  </a:lnTo>
                  <a:lnTo>
                    <a:pt x="1633068" y="186138"/>
                  </a:lnTo>
                  <a:lnTo>
                    <a:pt x="1626218" y="181647"/>
                  </a:lnTo>
                  <a:lnTo>
                    <a:pt x="1602101" y="162228"/>
                  </a:lnTo>
                  <a:lnTo>
                    <a:pt x="1570890" y="147428"/>
                  </a:lnTo>
                  <a:lnTo>
                    <a:pt x="1539071" y="133774"/>
                  </a:lnTo>
                  <a:lnTo>
                    <a:pt x="1511584" y="122123"/>
                  </a:lnTo>
                  <a:lnTo>
                    <a:pt x="1483332" y="108616"/>
                  </a:lnTo>
                  <a:lnTo>
                    <a:pt x="1451060" y="94560"/>
                  </a:lnTo>
                  <a:lnTo>
                    <a:pt x="1416362" y="84134"/>
                  </a:lnTo>
                  <a:lnTo>
                    <a:pt x="1390672" y="76487"/>
                  </a:lnTo>
                  <a:lnTo>
                    <a:pt x="1364173" y="67796"/>
                  </a:lnTo>
                  <a:lnTo>
                    <a:pt x="1339166" y="58643"/>
                  </a:lnTo>
                  <a:lnTo>
                    <a:pt x="1312706" y="51399"/>
                  </a:lnTo>
                  <a:lnTo>
                    <a:pt x="1284278" y="45534"/>
                  </a:lnTo>
                  <a:lnTo>
                    <a:pt x="1253122" y="40281"/>
                  </a:lnTo>
                  <a:lnTo>
                    <a:pt x="1222871" y="33184"/>
                  </a:lnTo>
                  <a:lnTo>
                    <a:pt x="1199901" y="25532"/>
                  </a:lnTo>
                  <a:lnTo>
                    <a:pt x="1195998" y="22380"/>
                  </a:lnTo>
                  <a:lnTo>
                    <a:pt x="1194984" y="19485"/>
                  </a:lnTo>
                  <a:lnTo>
                    <a:pt x="1179040" y="16268"/>
                  </a:lnTo>
                  <a:lnTo>
                    <a:pt x="1153433" y="14045"/>
                  </a:lnTo>
                  <a:lnTo>
                    <a:pt x="1123531" y="10411"/>
                  </a:lnTo>
                  <a:lnTo>
                    <a:pt x="1093837" y="6150"/>
                  </a:lnTo>
                  <a:lnTo>
                    <a:pt x="1063971" y="2404"/>
                  </a:lnTo>
                  <a:lnTo>
                    <a:pt x="1032177" y="739"/>
                  </a:lnTo>
                  <a:lnTo>
                    <a:pt x="1001642" y="0"/>
                  </a:lnTo>
                  <a:lnTo>
                    <a:pt x="971402" y="465"/>
                  </a:lnTo>
                  <a:lnTo>
                    <a:pt x="939441" y="3317"/>
                  </a:lnTo>
                  <a:lnTo>
                    <a:pt x="908832" y="5114"/>
                  </a:lnTo>
                  <a:lnTo>
                    <a:pt x="879353" y="5913"/>
                  </a:lnTo>
                  <a:lnTo>
                    <a:pt x="850376" y="6267"/>
                  </a:lnTo>
                  <a:lnTo>
                    <a:pt x="821623" y="8542"/>
                  </a:lnTo>
                  <a:lnTo>
                    <a:pt x="793762" y="11405"/>
                  </a:lnTo>
                  <a:lnTo>
                    <a:pt x="768150" y="12677"/>
                  </a:lnTo>
                  <a:lnTo>
                    <a:pt x="750208" y="13810"/>
                  </a:lnTo>
                  <a:lnTo>
                    <a:pt x="728721" y="15359"/>
                  </a:lnTo>
                  <a:lnTo>
                    <a:pt x="704872" y="17186"/>
                  </a:lnTo>
                  <a:lnTo>
                    <a:pt x="685004" y="18403"/>
                  </a:lnTo>
                  <a:lnTo>
                    <a:pt x="652345" y="19757"/>
                  </a:lnTo>
                  <a:lnTo>
                    <a:pt x="624600" y="22475"/>
                  </a:lnTo>
                  <a:lnTo>
                    <a:pt x="599041" y="26329"/>
                  </a:lnTo>
                  <a:lnTo>
                    <a:pt x="574451" y="30687"/>
                  </a:lnTo>
                  <a:lnTo>
                    <a:pt x="550293" y="33153"/>
                  </a:lnTo>
                  <a:lnTo>
                    <a:pt x="526327" y="35044"/>
                  </a:lnTo>
                  <a:lnTo>
                    <a:pt x="502447" y="38529"/>
                  </a:lnTo>
                  <a:lnTo>
                    <a:pt x="478604" y="40608"/>
                  </a:lnTo>
                  <a:lnTo>
                    <a:pt x="454778" y="42325"/>
                  </a:lnTo>
                  <a:lnTo>
                    <a:pt x="430959" y="45734"/>
                  </a:lnTo>
                  <a:lnTo>
                    <a:pt x="407145" y="49895"/>
                  </a:lnTo>
                  <a:lnTo>
                    <a:pt x="382537" y="54390"/>
                  </a:lnTo>
                  <a:lnTo>
                    <a:pt x="355725" y="59034"/>
                  </a:lnTo>
                  <a:lnTo>
                    <a:pt x="330051" y="63744"/>
                  </a:lnTo>
                  <a:lnTo>
                    <a:pt x="305410" y="67689"/>
                  </a:lnTo>
                  <a:lnTo>
                    <a:pt x="281230" y="69442"/>
                  </a:lnTo>
                  <a:lnTo>
                    <a:pt x="257254" y="72339"/>
                  </a:lnTo>
                  <a:lnTo>
                    <a:pt x="233369" y="76271"/>
                  </a:lnTo>
                  <a:lnTo>
                    <a:pt x="209524" y="80665"/>
                  </a:lnTo>
                  <a:lnTo>
                    <a:pt x="185698" y="85264"/>
                  </a:lnTo>
                  <a:lnTo>
                    <a:pt x="152087" y="90199"/>
                  </a:lnTo>
                  <a:lnTo>
                    <a:pt x="122021" y="93778"/>
                  </a:lnTo>
                  <a:lnTo>
                    <a:pt x="93003" y="99865"/>
                  </a:lnTo>
                  <a:lnTo>
                    <a:pt x="58546" y="105241"/>
                  </a:lnTo>
                  <a:lnTo>
                    <a:pt x="23687" y="112044"/>
                  </a:lnTo>
                  <a:lnTo>
                    <a:pt x="1913" y="113610"/>
                  </a:lnTo>
                  <a:lnTo>
                    <a:pt x="1258" y="112849"/>
                  </a:lnTo>
                  <a:lnTo>
                    <a:pt x="121" y="107548"/>
                  </a:lnTo>
                  <a:lnTo>
                    <a:pt x="0" y="103063"/>
                  </a:lnTo>
                  <a:lnTo>
                    <a:pt x="1570" y="101055"/>
                  </a:lnTo>
                  <a:lnTo>
                    <a:pt x="7548" y="96707"/>
                  </a:lnTo>
                  <a:lnTo>
                    <a:pt x="42922" y="84679"/>
                  </a:lnTo>
                  <a:lnTo>
                    <a:pt x="73513" y="70805"/>
                  </a:lnTo>
                  <a:lnTo>
                    <a:pt x="85825" y="65271"/>
                  </a:lnTo>
                  <a:lnTo>
                    <a:pt x="119917" y="40183"/>
                  </a:lnTo>
                  <a:lnTo>
                    <a:pt x="135172" y="30138"/>
                  </a:lnTo>
                  <a:lnTo>
                    <a:pt x="140216" y="28147"/>
                  </a:lnTo>
                  <a:lnTo>
                    <a:pt x="151388" y="20791"/>
                  </a:lnTo>
                  <a:lnTo>
                    <a:pt x="168293" y="14787"/>
                  </a:lnTo>
                  <a:lnTo>
                    <a:pt x="168534" y="14423"/>
                  </a:lnTo>
                  <a:lnTo>
                    <a:pt x="167901" y="14180"/>
                  </a:lnTo>
                  <a:lnTo>
                    <a:pt x="164975" y="13791"/>
                  </a:lnTo>
                  <a:lnTo>
                    <a:pt x="133445" y="20976"/>
                  </a:lnTo>
                  <a:lnTo>
                    <a:pt x="99970" y="33157"/>
                  </a:lnTo>
                  <a:lnTo>
                    <a:pt x="85676" y="36660"/>
                  </a:lnTo>
                  <a:lnTo>
                    <a:pt x="61861" y="48028"/>
                  </a:lnTo>
                  <a:lnTo>
                    <a:pt x="33704" y="72940"/>
                  </a:lnTo>
                  <a:lnTo>
                    <a:pt x="26266" y="84078"/>
                  </a:lnTo>
                  <a:lnTo>
                    <a:pt x="25431" y="87604"/>
                  </a:lnTo>
                  <a:lnTo>
                    <a:pt x="25668" y="90749"/>
                  </a:lnTo>
                  <a:lnTo>
                    <a:pt x="38300" y="118799"/>
                  </a:lnTo>
                  <a:lnTo>
                    <a:pt x="52851" y="136647"/>
                  </a:lnTo>
                  <a:lnTo>
                    <a:pt x="84012" y="158309"/>
                  </a:lnTo>
                  <a:lnTo>
                    <a:pt x="116037" y="179991"/>
                  </a:lnTo>
                  <a:lnTo>
                    <a:pt x="143353" y="200022"/>
                  </a:lnTo>
                  <a:lnTo>
                    <a:pt x="177236" y="224332"/>
                  </a:lnTo>
                  <a:lnTo>
                    <a:pt x="207117" y="242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3" name="SMARTInkShape-163"/>
          <p:cNvSpPr/>
          <p:nvPr/>
        </p:nvSpPr>
        <p:spPr>
          <a:xfrm>
            <a:off x="5516103" y="3553574"/>
            <a:ext cx="762894" cy="629534"/>
          </a:xfrm>
          <a:custGeom>
            <a:avLst/>
            <a:gdLst/>
            <a:ahLst/>
            <a:cxnLst/>
            <a:rect l="0" t="0" r="0" b="0"/>
            <a:pathLst>
              <a:path w="762894" h="629534">
                <a:moveTo>
                  <a:pt x="27447" y="211182"/>
                </a:moveTo>
                <a:lnTo>
                  <a:pt x="23655" y="214974"/>
                </a:lnTo>
                <a:lnTo>
                  <a:pt x="21793" y="218953"/>
                </a:lnTo>
                <a:lnTo>
                  <a:pt x="14688" y="254247"/>
                </a:lnTo>
                <a:lnTo>
                  <a:pt x="8451" y="283587"/>
                </a:lnTo>
                <a:lnTo>
                  <a:pt x="6337" y="318466"/>
                </a:lnTo>
                <a:lnTo>
                  <a:pt x="8175" y="354074"/>
                </a:lnTo>
                <a:lnTo>
                  <a:pt x="15967" y="382636"/>
                </a:lnTo>
                <a:lnTo>
                  <a:pt x="25944" y="416117"/>
                </a:lnTo>
                <a:lnTo>
                  <a:pt x="42378" y="446485"/>
                </a:lnTo>
                <a:lnTo>
                  <a:pt x="60912" y="479206"/>
                </a:lnTo>
                <a:lnTo>
                  <a:pt x="92384" y="512257"/>
                </a:lnTo>
                <a:lnTo>
                  <a:pt x="120443" y="536207"/>
                </a:lnTo>
                <a:lnTo>
                  <a:pt x="154619" y="561135"/>
                </a:lnTo>
                <a:lnTo>
                  <a:pt x="182514" y="577162"/>
                </a:lnTo>
                <a:lnTo>
                  <a:pt x="210888" y="591171"/>
                </a:lnTo>
                <a:lnTo>
                  <a:pt x="239403" y="601496"/>
                </a:lnTo>
                <a:lnTo>
                  <a:pt x="267961" y="613463"/>
                </a:lnTo>
                <a:lnTo>
                  <a:pt x="297324" y="621594"/>
                </a:lnTo>
                <a:lnTo>
                  <a:pt x="330807" y="624357"/>
                </a:lnTo>
                <a:lnTo>
                  <a:pt x="365069" y="625969"/>
                </a:lnTo>
                <a:lnTo>
                  <a:pt x="396476" y="629533"/>
                </a:lnTo>
                <a:lnTo>
                  <a:pt x="429771" y="627062"/>
                </a:lnTo>
                <a:lnTo>
                  <a:pt x="460097" y="625183"/>
                </a:lnTo>
                <a:lnTo>
                  <a:pt x="489191" y="619952"/>
                </a:lnTo>
                <a:lnTo>
                  <a:pt x="517920" y="613375"/>
                </a:lnTo>
                <a:lnTo>
                  <a:pt x="546540" y="606399"/>
                </a:lnTo>
                <a:lnTo>
                  <a:pt x="575129" y="598511"/>
                </a:lnTo>
                <a:lnTo>
                  <a:pt x="602914" y="586473"/>
                </a:lnTo>
                <a:lnTo>
                  <a:pt x="636155" y="568183"/>
                </a:lnTo>
                <a:lnTo>
                  <a:pt x="669268" y="549283"/>
                </a:lnTo>
                <a:lnTo>
                  <a:pt x="700302" y="517731"/>
                </a:lnTo>
                <a:lnTo>
                  <a:pt x="728358" y="482562"/>
                </a:lnTo>
                <a:lnTo>
                  <a:pt x="747477" y="446915"/>
                </a:lnTo>
                <a:lnTo>
                  <a:pt x="755198" y="417555"/>
                </a:lnTo>
                <a:lnTo>
                  <a:pt x="761427" y="382005"/>
                </a:lnTo>
                <a:lnTo>
                  <a:pt x="762893" y="348201"/>
                </a:lnTo>
                <a:lnTo>
                  <a:pt x="757478" y="313683"/>
                </a:lnTo>
                <a:lnTo>
                  <a:pt x="746649" y="280995"/>
                </a:lnTo>
                <a:lnTo>
                  <a:pt x="733250" y="247991"/>
                </a:lnTo>
                <a:lnTo>
                  <a:pt x="712348" y="213632"/>
                </a:lnTo>
                <a:lnTo>
                  <a:pt x="689992" y="183091"/>
                </a:lnTo>
                <a:lnTo>
                  <a:pt x="666673" y="154128"/>
                </a:lnTo>
                <a:lnTo>
                  <a:pt x="636167" y="125476"/>
                </a:lnTo>
                <a:lnTo>
                  <a:pt x="606387" y="99003"/>
                </a:lnTo>
                <a:lnTo>
                  <a:pt x="573782" y="74459"/>
                </a:lnTo>
                <a:lnTo>
                  <a:pt x="541677" y="52383"/>
                </a:lnTo>
                <a:lnTo>
                  <a:pt x="507701" y="34852"/>
                </a:lnTo>
                <a:lnTo>
                  <a:pt x="474031" y="19718"/>
                </a:lnTo>
                <a:lnTo>
                  <a:pt x="441716" y="7939"/>
                </a:lnTo>
                <a:lnTo>
                  <a:pt x="414864" y="5177"/>
                </a:lnTo>
                <a:lnTo>
                  <a:pt x="386801" y="3564"/>
                </a:lnTo>
                <a:lnTo>
                  <a:pt x="358377" y="0"/>
                </a:lnTo>
                <a:lnTo>
                  <a:pt x="329846" y="2471"/>
                </a:lnTo>
                <a:lnTo>
                  <a:pt x="301285" y="4350"/>
                </a:lnTo>
                <a:lnTo>
                  <a:pt x="272714" y="9581"/>
                </a:lnTo>
                <a:lnTo>
                  <a:pt x="244140" y="16158"/>
                </a:lnTo>
                <a:lnTo>
                  <a:pt x="215566" y="23928"/>
                </a:lnTo>
                <a:lnTo>
                  <a:pt x="187785" y="35931"/>
                </a:lnTo>
                <a:lnTo>
                  <a:pt x="154545" y="54210"/>
                </a:lnTo>
                <a:lnTo>
                  <a:pt x="121433" y="73107"/>
                </a:lnTo>
                <a:lnTo>
                  <a:pt x="91962" y="97037"/>
                </a:lnTo>
                <a:lnTo>
                  <a:pt x="65326" y="119990"/>
                </a:lnTo>
                <a:lnTo>
                  <a:pt x="39638" y="153459"/>
                </a:lnTo>
                <a:lnTo>
                  <a:pt x="22476" y="176997"/>
                </a:lnTo>
                <a:lnTo>
                  <a:pt x="9477" y="210590"/>
                </a:lnTo>
                <a:lnTo>
                  <a:pt x="1410" y="241877"/>
                </a:lnTo>
                <a:lnTo>
                  <a:pt x="0" y="251548"/>
                </a:lnTo>
                <a:lnTo>
                  <a:pt x="6791" y="283232"/>
                </a:lnTo>
                <a:lnTo>
                  <a:pt x="13160" y="3040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64"/>
          <p:cNvSpPr/>
          <p:nvPr/>
        </p:nvSpPr>
        <p:spPr>
          <a:xfrm>
            <a:off x="5900738" y="2622037"/>
            <a:ext cx="834398" cy="935552"/>
          </a:xfrm>
          <a:custGeom>
            <a:avLst/>
            <a:gdLst/>
            <a:ahLst/>
            <a:cxnLst/>
            <a:rect l="0" t="0" r="0" b="0"/>
            <a:pathLst>
              <a:path w="834398" h="935552">
                <a:moveTo>
                  <a:pt x="0" y="935551"/>
                </a:moveTo>
                <a:lnTo>
                  <a:pt x="9942" y="935551"/>
                </a:lnTo>
                <a:lnTo>
                  <a:pt x="14472" y="933434"/>
                </a:lnTo>
                <a:lnTo>
                  <a:pt x="19132" y="930641"/>
                </a:lnTo>
                <a:lnTo>
                  <a:pt x="27175" y="928701"/>
                </a:lnTo>
                <a:lnTo>
                  <a:pt x="44546" y="934584"/>
                </a:lnTo>
                <a:lnTo>
                  <a:pt x="74850" y="935494"/>
                </a:lnTo>
                <a:lnTo>
                  <a:pt x="107605" y="935543"/>
                </a:lnTo>
                <a:lnTo>
                  <a:pt x="139396" y="933433"/>
                </a:lnTo>
                <a:lnTo>
                  <a:pt x="174555" y="929399"/>
                </a:lnTo>
                <a:lnTo>
                  <a:pt x="207958" y="922899"/>
                </a:lnTo>
                <a:lnTo>
                  <a:pt x="238976" y="915486"/>
                </a:lnTo>
                <a:lnTo>
                  <a:pt x="269421" y="904382"/>
                </a:lnTo>
                <a:lnTo>
                  <a:pt x="302431" y="894918"/>
                </a:lnTo>
                <a:lnTo>
                  <a:pt x="333466" y="881619"/>
                </a:lnTo>
                <a:lnTo>
                  <a:pt x="366651" y="862950"/>
                </a:lnTo>
                <a:lnTo>
                  <a:pt x="396944" y="842337"/>
                </a:lnTo>
                <a:lnTo>
                  <a:pt x="416397" y="828241"/>
                </a:lnTo>
                <a:lnTo>
                  <a:pt x="433966" y="820354"/>
                </a:lnTo>
                <a:lnTo>
                  <a:pt x="456792" y="811922"/>
                </a:lnTo>
                <a:lnTo>
                  <a:pt x="483121" y="803125"/>
                </a:lnTo>
                <a:lnTo>
                  <a:pt x="503849" y="794879"/>
                </a:lnTo>
                <a:lnTo>
                  <a:pt x="535347" y="779368"/>
                </a:lnTo>
                <a:lnTo>
                  <a:pt x="570930" y="753455"/>
                </a:lnTo>
                <a:lnTo>
                  <a:pt x="597789" y="725669"/>
                </a:lnTo>
                <a:lnTo>
                  <a:pt x="620829" y="693535"/>
                </a:lnTo>
                <a:lnTo>
                  <a:pt x="646529" y="662671"/>
                </a:lnTo>
                <a:lnTo>
                  <a:pt x="670459" y="629625"/>
                </a:lnTo>
                <a:lnTo>
                  <a:pt x="692632" y="598491"/>
                </a:lnTo>
                <a:lnTo>
                  <a:pt x="710489" y="565365"/>
                </a:lnTo>
                <a:lnTo>
                  <a:pt x="729628" y="530414"/>
                </a:lnTo>
                <a:lnTo>
                  <a:pt x="750379" y="498716"/>
                </a:lnTo>
                <a:lnTo>
                  <a:pt x="767816" y="465423"/>
                </a:lnTo>
                <a:lnTo>
                  <a:pt x="783038" y="434215"/>
                </a:lnTo>
                <a:lnTo>
                  <a:pt x="797602" y="401068"/>
                </a:lnTo>
                <a:lnTo>
                  <a:pt x="808180" y="369903"/>
                </a:lnTo>
                <a:lnTo>
                  <a:pt x="816340" y="340561"/>
                </a:lnTo>
                <a:lnTo>
                  <a:pt x="823785" y="307966"/>
                </a:lnTo>
                <a:lnTo>
                  <a:pt x="831018" y="280758"/>
                </a:lnTo>
                <a:lnTo>
                  <a:pt x="834397" y="253823"/>
                </a:lnTo>
                <a:lnTo>
                  <a:pt x="831605" y="225733"/>
                </a:lnTo>
                <a:lnTo>
                  <a:pt x="823550" y="192707"/>
                </a:lnTo>
                <a:lnTo>
                  <a:pt x="814316" y="158549"/>
                </a:lnTo>
                <a:lnTo>
                  <a:pt x="801055" y="128636"/>
                </a:lnTo>
                <a:lnTo>
                  <a:pt x="782356" y="99797"/>
                </a:lnTo>
                <a:lnTo>
                  <a:pt x="749638" y="67814"/>
                </a:lnTo>
                <a:lnTo>
                  <a:pt x="716519" y="47625"/>
                </a:lnTo>
                <a:lnTo>
                  <a:pt x="684107" y="30467"/>
                </a:lnTo>
                <a:lnTo>
                  <a:pt x="651157" y="19198"/>
                </a:lnTo>
                <a:lnTo>
                  <a:pt x="621383" y="11753"/>
                </a:lnTo>
                <a:lnTo>
                  <a:pt x="595011" y="4520"/>
                </a:lnTo>
                <a:lnTo>
                  <a:pt x="564531" y="1142"/>
                </a:lnTo>
                <a:lnTo>
                  <a:pt x="529289" y="0"/>
                </a:lnTo>
                <a:lnTo>
                  <a:pt x="501931" y="596"/>
                </a:lnTo>
                <a:lnTo>
                  <a:pt x="473716" y="5447"/>
                </a:lnTo>
                <a:lnTo>
                  <a:pt x="446042" y="11118"/>
                </a:lnTo>
                <a:lnTo>
                  <a:pt x="412839" y="17669"/>
                </a:lnTo>
                <a:lnTo>
                  <a:pt x="385319" y="27263"/>
                </a:lnTo>
                <a:lnTo>
                  <a:pt x="357056" y="37249"/>
                </a:lnTo>
                <a:lnTo>
                  <a:pt x="322853" y="51053"/>
                </a:lnTo>
                <a:lnTo>
                  <a:pt x="288257" y="67127"/>
                </a:lnTo>
                <a:lnTo>
                  <a:pt x="257670" y="85589"/>
                </a:lnTo>
                <a:lnTo>
                  <a:pt x="224905" y="104523"/>
                </a:lnTo>
                <a:lnTo>
                  <a:pt x="194356" y="118640"/>
                </a:lnTo>
                <a:lnTo>
                  <a:pt x="163402" y="136716"/>
                </a:lnTo>
                <a:lnTo>
                  <a:pt x="132929" y="149526"/>
                </a:lnTo>
                <a:lnTo>
                  <a:pt x="131481" y="151184"/>
                </a:lnTo>
                <a:lnTo>
                  <a:pt x="129159" y="155756"/>
                </a:lnTo>
                <a:lnTo>
                  <a:pt x="128968" y="155338"/>
                </a:lnTo>
                <a:lnTo>
                  <a:pt x="128637" y="150632"/>
                </a:lnTo>
                <a:lnTo>
                  <a:pt x="142327" y="136081"/>
                </a:lnTo>
                <a:lnTo>
                  <a:pt x="174732" y="110874"/>
                </a:lnTo>
                <a:lnTo>
                  <a:pt x="209691" y="87905"/>
                </a:lnTo>
                <a:lnTo>
                  <a:pt x="244549" y="66339"/>
                </a:lnTo>
                <a:lnTo>
                  <a:pt x="278563" y="43066"/>
                </a:lnTo>
                <a:lnTo>
                  <a:pt x="299989" y="28332"/>
                </a:lnTo>
                <a:lnTo>
                  <a:pt x="296230" y="28305"/>
                </a:lnTo>
                <a:lnTo>
                  <a:pt x="286297" y="32090"/>
                </a:lnTo>
                <a:lnTo>
                  <a:pt x="251007" y="49781"/>
                </a:lnTo>
                <a:lnTo>
                  <a:pt x="215887" y="69672"/>
                </a:lnTo>
                <a:lnTo>
                  <a:pt x="180221" y="87431"/>
                </a:lnTo>
                <a:lnTo>
                  <a:pt x="162672" y="98204"/>
                </a:lnTo>
                <a:lnTo>
                  <a:pt x="150879" y="104609"/>
                </a:lnTo>
                <a:lnTo>
                  <a:pt x="117489" y="132855"/>
                </a:lnTo>
                <a:lnTo>
                  <a:pt x="110570" y="140150"/>
                </a:lnTo>
                <a:lnTo>
                  <a:pt x="107289" y="149317"/>
                </a:lnTo>
                <a:lnTo>
                  <a:pt x="110987" y="153406"/>
                </a:lnTo>
                <a:lnTo>
                  <a:pt x="117061" y="155337"/>
                </a:lnTo>
                <a:lnTo>
                  <a:pt x="129405" y="158541"/>
                </a:lnTo>
                <a:lnTo>
                  <a:pt x="165005" y="171315"/>
                </a:lnTo>
                <a:lnTo>
                  <a:pt x="188061" y="176239"/>
                </a:lnTo>
                <a:lnTo>
                  <a:pt x="205026" y="178979"/>
                </a:lnTo>
                <a:lnTo>
                  <a:pt x="235320" y="189439"/>
                </a:lnTo>
                <a:lnTo>
                  <a:pt x="249842" y="192783"/>
                </a:lnTo>
                <a:lnTo>
                  <a:pt x="281932" y="208509"/>
                </a:lnTo>
                <a:lnTo>
                  <a:pt x="314325" y="228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65"/>
          <p:cNvSpPr/>
          <p:nvPr/>
        </p:nvSpPr>
        <p:spPr>
          <a:xfrm>
            <a:off x="823812" y="3852057"/>
            <a:ext cx="1040122" cy="626643"/>
          </a:xfrm>
          <a:custGeom>
            <a:avLst/>
            <a:gdLst/>
            <a:ahLst/>
            <a:cxnLst/>
            <a:rect l="0" t="0" r="0" b="0"/>
            <a:pathLst>
              <a:path w="1040122" h="626643">
                <a:moveTo>
                  <a:pt x="19151" y="298462"/>
                </a:moveTo>
                <a:lnTo>
                  <a:pt x="15358" y="298462"/>
                </a:lnTo>
                <a:lnTo>
                  <a:pt x="14241" y="299256"/>
                </a:lnTo>
                <a:lnTo>
                  <a:pt x="13496" y="300578"/>
                </a:lnTo>
                <a:lnTo>
                  <a:pt x="12448" y="308349"/>
                </a:lnTo>
                <a:lnTo>
                  <a:pt x="12859" y="335482"/>
                </a:lnTo>
                <a:lnTo>
                  <a:pt x="21957" y="370071"/>
                </a:lnTo>
                <a:lnTo>
                  <a:pt x="32728" y="404211"/>
                </a:lnTo>
                <a:lnTo>
                  <a:pt x="50426" y="431307"/>
                </a:lnTo>
                <a:lnTo>
                  <a:pt x="84448" y="464314"/>
                </a:lnTo>
                <a:lnTo>
                  <a:pt x="114433" y="491801"/>
                </a:lnTo>
                <a:lnTo>
                  <a:pt x="137698" y="510596"/>
                </a:lnTo>
                <a:lnTo>
                  <a:pt x="163913" y="529533"/>
                </a:lnTo>
                <a:lnTo>
                  <a:pt x="191440" y="546416"/>
                </a:lnTo>
                <a:lnTo>
                  <a:pt x="220342" y="561858"/>
                </a:lnTo>
                <a:lnTo>
                  <a:pt x="251709" y="576658"/>
                </a:lnTo>
                <a:lnTo>
                  <a:pt x="286287" y="589056"/>
                </a:lnTo>
                <a:lnTo>
                  <a:pt x="304398" y="594585"/>
                </a:lnTo>
                <a:lnTo>
                  <a:pt x="322821" y="599065"/>
                </a:lnTo>
                <a:lnTo>
                  <a:pt x="341454" y="602845"/>
                </a:lnTo>
                <a:lnTo>
                  <a:pt x="360226" y="606159"/>
                </a:lnTo>
                <a:lnTo>
                  <a:pt x="379090" y="609162"/>
                </a:lnTo>
                <a:lnTo>
                  <a:pt x="398017" y="611958"/>
                </a:lnTo>
                <a:lnTo>
                  <a:pt x="416984" y="614615"/>
                </a:lnTo>
                <a:lnTo>
                  <a:pt x="436773" y="617181"/>
                </a:lnTo>
                <a:lnTo>
                  <a:pt x="457109" y="619685"/>
                </a:lnTo>
                <a:lnTo>
                  <a:pt x="477810" y="622148"/>
                </a:lnTo>
                <a:lnTo>
                  <a:pt x="497961" y="623790"/>
                </a:lnTo>
                <a:lnTo>
                  <a:pt x="517745" y="624885"/>
                </a:lnTo>
                <a:lnTo>
                  <a:pt x="537285" y="625615"/>
                </a:lnTo>
                <a:lnTo>
                  <a:pt x="557454" y="626101"/>
                </a:lnTo>
                <a:lnTo>
                  <a:pt x="578045" y="626425"/>
                </a:lnTo>
                <a:lnTo>
                  <a:pt x="598915" y="626642"/>
                </a:lnTo>
                <a:lnTo>
                  <a:pt x="619179" y="625992"/>
                </a:lnTo>
                <a:lnTo>
                  <a:pt x="639038" y="624765"/>
                </a:lnTo>
                <a:lnTo>
                  <a:pt x="658628" y="623154"/>
                </a:lnTo>
                <a:lnTo>
                  <a:pt x="678037" y="620492"/>
                </a:lnTo>
                <a:lnTo>
                  <a:pt x="697327" y="617130"/>
                </a:lnTo>
                <a:lnTo>
                  <a:pt x="716537" y="613301"/>
                </a:lnTo>
                <a:lnTo>
                  <a:pt x="735694" y="609161"/>
                </a:lnTo>
                <a:lnTo>
                  <a:pt x="754815" y="604813"/>
                </a:lnTo>
                <a:lnTo>
                  <a:pt x="773912" y="600327"/>
                </a:lnTo>
                <a:lnTo>
                  <a:pt x="807831" y="588993"/>
                </a:lnTo>
                <a:lnTo>
                  <a:pt x="839575" y="575224"/>
                </a:lnTo>
                <a:lnTo>
                  <a:pt x="872205" y="558521"/>
                </a:lnTo>
                <a:lnTo>
                  <a:pt x="900994" y="540515"/>
                </a:lnTo>
                <a:lnTo>
                  <a:pt x="927019" y="521928"/>
                </a:lnTo>
                <a:lnTo>
                  <a:pt x="962395" y="492820"/>
                </a:lnTo>
                <a:lnTo>
                  <a:pt x="988664" y="458620"/>
                </a:lnTo>
                <a:lnTo>
                  <a:pt x="1004083" y="432350"/>
                </a:lnTo>
                <a:lnTo>
                  <a:pt x="1016756" y="406915"/>
                </a:lnTo>
                <a:lnTo>
                  <a:pt x="1026887" y="381588"/>
                </a:lnTo>
                <a:lnTo>
                  <a:pt x="1034036" y="354457"/>
                </a:lnTo>
                <a:lnTo>
                  <a:pt x="1037742" y="326524"/>
                </a:lnTo>
                <a:lnTo>
                  <a:pt x="1039389" y="298233"/>
                </a:lnTo>
                <a:lnTo>
                  <a:pt x="1040121" y="269786"/>
                </a:lnTo>
                <a:lnTo>
                  <a:pt x="1038330" y="243383"/>
                </a:lnTo>
                <a:lnTo>
                  <a:pt x="1033300" y="217626"/>
                </a:lnTo>
                <a:lnTo>
                  <a:pt x="1023127" y="190304"/>
                </a:lnTo>
                <a:lnTo>
                  <a:pt x="1004013" y="155731"/>
                </a:lnTo>
                <a:lnTo>
                  <a:pt x="979475" y="121586"/>
                </a:lnTo>
                <a:lnTo>
                  <a:pt x="948304" y="90126"/>
                </a:lnTo>
                <a:lnTo>
                  <a:pt x="913933" y="64489"/>
                </a:lnTo>
                <a:lnTo>
                  <a:pt x="886202" y="49218"/>
                </a:lnTo>
                <a:lnTo>
                  <a:pt x="855357" y="35286"/>
                </a:lnTo>
                <a:lnTo>
                  <a:pt x="823127" y="23803"/>
                </a:lnTo>
                <a:lnTo>
                  <a:pt x="805166" y="19313"/>
                </a:lnTo>
                <a:lnTo>
                  <a:pt x="786048" y="15525"/>
                </a:lnTo>
                <a:lnTo>
                  <a:pt x="766160" y="12206"/>
                </a:lnTo>
                <a:lnTo>
                  <a:pt x="746550" y="9200"/>
                </a:lnTo>
                <a:lnTo>
                  <a:pt x="727127" y="6402"/>
                </a:lnTo>
                <a:lnTo>
                  <a:pt x="707829" y="3743"/>
                </a:lnTo>
                <a:lnTo>
                  <a:pt x="687026" y="1970"/>
                </a:lnTo>
                <a:lnTo>
                  <a:pt x="665219" y="788"/>
                </a:lnTo>
                <a:lnTo>
                  <a:pt x="642744" y="0"/>
                </a:lnTo>
                <a:lnTo>
                  <a:pt x="619823" y="269"/>
                </a:lnTo>
                <a:lnTo>
                  <a:pt x="596605" y="1241"/>
                </a:lnTo>
                <a:lnTo>
                  <a:pt x="573189" y="2683"/>
                </a:lnTo>
                <a:lnTo>
                  <a:pt x="550435" y="6026"/>
                </a:lnTo>
                <a:lnTo>
                  <a:pt x="528121" y="10636"/>
                </a:lnTo>
                <a:lnTo>
                  <a:pt x="506102" y="16090"/>
                </a:lnTo>
                <a:lnTo>
                  <a:pt x="483485" y="21314"/>
                </a:lnTo>
                <a:lnTo>
                  <a:pt x="460469" y="26384"/>
                </a:lnTo>
                <a:lnTo>
                  <a:pt x="437188" y="31352"/>
                </a:lnTo>
                <a:lnTo>
                  <a:pt x="414523" y="37839"/>
                </a:lnTo>
                <a:lnTo>
                  <a:pt x="392270" y="45338"/>
                </a:lnTo>
                <a:lnTo>
                  <a:pt x="370291" y="53512"/>
                </a:lnTo>
                <a:lnTo>
                  <a:pt x="349288" y="62137"/>
                </a:lnTo>
                <a:lnTo>
                  <a:pt x="328936" y="71062"/>
                </a:lnTo>
                <a:lnTo>
                  <a:pt x="309018" y="80187"/>
                </a:lnTo>
                <a:lnTo>
                  <a:pt x="288595" y="90239"/>
                </a:lnTo>
                <a:lnTo>
                  <a:pt x="267837" y="100909"/>
                </a:lnTo>
                <a:lnTo>
                  <a:pt x="246854" y="111991"/>
                </a:lnTo>
                <a:lnTo>
                  <a:pt x="227309" y="124142"/>
                </a:lnTo>
                <a:lnTo>
                  <a:pt x="208723" y="137005"/>
                </a:lnTo>
                <a:lnTo>
                  <a:pt x="173255" y="163203"/>
                </a:lnTo>
                <a:lnTo>
                  <a:pt x="138971" y="188076"/>
                </a:lnTo>
                <a:lnTo>
                  <a:pt x="109445" y="214477"/>
                </a:lnTo>
                <a:lnTo>
                  <a:pt x="83094" y="242085"/>
                </a:lnTo>
                <a:lnTo>
                  <a:pt x="58153" y="270230"/>
                </a:lnTo>
                <a:lnTo>
                  <a:pt x="38073" y="296498"/>
                </a:lnTo>
                <a:lnTo>
                  <a:pt x="22004" y="321401"/>
                </a:lnTo>
                <a:lnTo>
                  <a:pt x="9571" y="345699"/>
                </a:lnTo>
                <a:lnTo>
                  <a:pt x="2987" y="369727"/>
                </a:lnTo>
                <a:lnTo>
                  <a:pt x="60" y="393635"/>
                </a:lnTo>
                <a:lnTo>
                  <a:pt x="0" y="428614"/>
                </a:lnTo>
                <a:lnTo>
                  <a:pt x="5612" y="449441"/>
                </a:lnTo>
                <a:lnTo>
                  <a:pt x="21489" y="475223"/>
                </a:lnTo>
                <a:lnTo>
                  <a:pt x="55177" y="510416"/>
                </a:lnTo>
                <a:lnTo>
                  <a:pt x="88247" y="534688"/>
                </a:lnTo>
                <a:lnTo>
                  <a:pt x="97732" y="5413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66"/>
          <p:cNvSpPr/>
          <p:nvPr/>
        </p:nvSpPr>
        <p:spPr>
          <a:xfrm>
            <a:off x="646054" y="2971801"/>
            <a:ext cx="1949906" cy="1207294"/>
          </a:xfrm>
          <a:custGeom>
            <a:avLst/>
            <a:gdLst/>
            <a:ahLst/>
            <a:cxnLst/>
            <a:rect l="0" t="0" r="0" b="0"/>
            <a:pathLst>
              <a:path w="1949906" h="1207294">
                <a:moveTo>
                  <a:pt x="396934" y="1207293"/>
                </a:moveTo>
                <a:lnTo>
                  <a:pt x="396934" y="1194292"/>
                </a:lnTo>
                <a:lnTo>
                  <a:pt x="386990" y="1183175"/>
                </a:lnTo>
                <a:lnTo>
                  <a:pt x="382460" y="1180699"/>
                </a:lnTo>
                <a:lnTo>
                  <a:pt x="371214" y="1179305"/>
                </a:lnTo>
                <a:lnTo>
                  <a:pt x="338425" y="1178795"/>
                </a:lnTo>
                <a:lnTo>
                  <a:pt x="303326" y="1178733"/>
                </a:lnTo>
                <a:lnTo>
                  <a:pt x="275271" y="1176605"/>
                </a:lnTo>
                <a:lnTo>
                  <a:pt x="246850" y="1173065"/>
                </a:lnTo>
                <a:lnTo>
                  <a:pt x="218321" y="1169899"/>
                </a:lnTo>
                <a:lnTo>
                  <a:pt x="189759" y="1163934"/>
                </a:lnTo>
                <a:lnTo>
                  <a:pt x="155456" y="1154807"/>
                </a:lnTo>
                <a:lnTo>
                  <a:pt x="133033" y="1147732"/>
                </a:lnTo>
                <a:lnTo>
                  <a:pt x="120630" y="1138753"/>
                </a:lnTo>
                <a:lnTo>
                  <a:pt x="89908" y="1112425"/>
                </a:lnTo>
                <a:lnTo>
                  <a:pt x="63893" y="1084488"/>
                </a:lnTo>
                <a:lnTo>
                  <a:pt x="41907" y="1049951"/>
                </a:lnTo>
                <a:lnTo>
                  <a:pt x="26855" y="1021520"/>
                </a:lnTo>
                <a:lnTo>
                  <a:pt x="14299" y="988063"/>
                </a:lnTo>
                <a:lnTo>
                  <a:pt x="6291" y="955585"/>
                </a:lnTo>
                <a:lnTo>
                  <a:pt x="4698" y="928190"/>
                </a:lnTo>
                <a:lnTo>
                  <a:pt x="2109" y="899964"/>
                </a:lnTo>
                <a:lnTo>
                  <a:pt x="0" y="880996"/>
                </a:lnTo>
                <a:lnTo>
                  <a:pt x="2481" y="852467"/>
                </a:lnTo>
                <a:lnTo>
                  <a:pt x="4363" y="823906"/>
                </a:lnTo>
                <a:lnTo>
                  <a:pt x="10388" y="795335"/>
                </a:lnTo>
                <a:lnTo>
                  <a:pt x="21875" y="766761"/>
                </a:lnTo>
                <a:lnTo>
                  <a:pt x="36127" y="738186"/>
                </a:lnTo>
                <a:lnTo>
                  <a:pt x="54284" y="708818"/>
                </a:lnTo>
                <a:lnTo>
                  <a:pt x="71658" y="676127"/>
                </a:lnTo>
                <a:lnTo>
                  <a:pt x="96209" y="645980"/>
                </a:lnTo>
                <a:lnTo>
                  <a:pt x="123592" y="616145"/>
                </a:lnTo>
                <a:lnTo>
                  <a:pt x="152607" y="583316"/>
                </a:lnTo>
                <a:lnTo>
                  <a:pt x="185987" y="553128"/>
                </a:lnTo>
                <a:lnTo>
                  <a:pt x="221013" y="524075"/>
                </a:lnTo>
                <a:lnTo>
                  <a:pt x="244663" y="504914"/>
                </a:lnTo>
                <a:lnTo>
                  <a:pt x="272637" y="485814"/>
                </a:lnTo>
                <a:lnTo>
                  <a:pt x="302003" y="467536"/>
                </a:lnTo>
                <a:lnTo>
                  <a:pt x="328284" y="451475"/>
                </a:lnTo>
                <a:lnTo>
                  <a:pt x="355310" y="436398"/>
                </a:lnTo>
                <a:lnTo>
                  <a:pt x="383990" y="420967"/>
                </a:lnTo>
                <a:lnTo>
                  <a:pt x="415258" y="403525"/>
                </a:lnTo>
                <a:lnTo>
                  <a:pt x="447676" y="387306"/>
                </a:lnTo>
                <a:lnTo>
                  <a:pt x="479811" y="372161"/>
                </a:lnTo>
                <a:lnTo>
                  <a:pt x="509968" y="357492"/>
                </a:lnTo>
                <a:lnTo>
                  <a:pt x="541363" y="345151"/>
                </a:lnTo>
                <a:lnTo>
                  <a:pt x="573837" y="333581"/>
                </a:lnTo>
                <a:lnTo>
                  <a:pt x="606790" y="320502"/>
                </a:lnTo>
                <a:lnTo>
                  <a:pt x="639957" y="308867"/>
                </a:lnTo>
                <a:lnTo>
                  <a:pt x="674013" y="297611"/>
                </a:lnTo>
                <a:lnTo>
                  <a:pt x="691984" y="291276"/>
                </a:lnTo>
                <a:lnTo>
                  <a:pt x="710315" y="284671"/>
                </a:lnTo>
                <a:lnTo>
                  <a:pt x="745500" y="273099"/>
                </a:lnTo>
                <a:lnTo>
                  <a:pt x="780452" y="262664"/>
                </a:lnTo>
                <a:lnTo>
                  <a:pt x="798662" y="257659"/>
                </a:lnTo>
                <a:lnTo>
                  <a:pt x="817153" y="252735"/>
                </a:lnTo>
                <a:lnTo>
                  <a:pt x="835830" y="247865"/>
                </a:lnTo>
                <a:lnTo>
                  <a:pt x="854631" y="243030"/>
                </a:lnTo>
                <a:lnTo>
                  <a:pt x="873515" y="238220"/>
                </a:lnTo>
                <a:lnTo>
                  <a:pt x="891661" y="233425"/>
                </a:lnTo>
                <a:lnTo>
                  <a:pt x="926639" y="223865"/>
                </a:lnTo>
                <a:lnTo>
                  <a:pt x="945333" y="219093"/>
                </a:lnTo>
                <a:lnTo>
                  <a:pt x="964940" y="214324"/>
                </a:lnTo>
                <a:lnTo>
                  <a:pt x="985154" y="209558"/>
                </a:lnTo>
                <a:lnTo>
                  <a:pt x="1004981" y="204792"/>
                </a:lnTo>
                <a:lnTo>
                  <a:pt x="1024548" y="200028"/>
                </a:lnTo>
                <a:lnTo>
                  <a:pt x="1043943" y="195264"/>
                </a:lnTo>
                <a:lnTo>
                  <a:pt x="1063223" y="190501"/>
                </a:lnTo>
                <a:lnTo>
                  <a:pt x="1082427" y="185738"/>
                </a:lnTo>
                <a:lnTo>
                  <a:pt x="1101579" y="180975"/>
                </a:lnTo>
                <a:lnTo>
                  <a:pt x="1121491" y="177006"/>
                </a:lnTo>
                <a:lnTo>
                  <a:pt x="1141909" y="173566"/>
                </a:lnTo>
                <a:lnTo>
                  <a:pt x="1162665" y="170479"/>
                </a:lnTo>
                <a:lnTo>
                  <a:pt x="1182853" y="167628"/>
                </a:lnTo>
                <a:lnTo>
                  <a:pt x="1202661" y="164932"/>
                </a:lnTo>
                <a:lnTo>
                  <a:pt x="1222216" y="162342"/>
                </a:lnTo>
                <a:lnTo>
                  <a:pt x="1242397" y="159821"/>
                </a:lnTo>
                <a:lnTo>
                  <a:pt x="1262995" y="157347"/>
                </a:lnTo>
                <a:lnTo>
                  <a:pt x="1283870" y="154904"/>
                </a:lnTo>
                <a:lnTo>
                  <a:pt x="1304931" y="152482"/>
                </a:lnTo>
                <a:lnTo>
                  <a:pt x="1326115" y="150073"/>
                </a:lnTo>
                <a:lnTo>
                  <a:pt x="1347382" y="147673"/>
                </a:lnTo>
                <a:lnTo>
                  <a:pt x="1368703" y="146073"/>
                </a:lnTo>
                <a:lnTo>
                  <a:pt x="1390061" y="145007"/>
                </a:lnTo>
                <a:lnTo>
                  <a:pt x="1411443" y="144296"/>
                </a:lnTo>
                <a:lnTo>
                  <a:pt x="1432049" y="143028"/>
                </a:lnTo>
                <a:lnTo>
                  <a:pt x="1452135" y="141389"/>
                </a:lnTo>
                <a:lnTo>
                  <a:pt x="1471876" y="139503"/>
                </a:lnTo>
                <a:lnTo>
                  <a:pt x="1492181" y="138245"/>
                </a:lnTo>
                <a:lnTo>
                  <a:pt x="1512861" y="137407"/>
                </a:lnTo>
                <a:lnTo>
                  <a:pt x="1533791" y="136848"/>
                </a:lnTo>
                <a:lnTo>
                  <a:pt x="1554095" y="136476"/>
                </a:lnTo>
                <a:lnTo>
                  <a:pt x="1573981" y="136227"/>
                </a:lnTo>
                <a:lnTo>
                  <a:pt x="1593588" y="136062"/>
                </a:lnTo>
                <a:lnTo>
                  <a:pt x="1613009" y="135951"/>
                </a:lnTo>
                <a:lnTo>
                  <a:pt x="1632307" y="135878"/>
                </a:lnTo>
                <a:lnTo>
                  <a:pt x="1651522" y="135828"/>
                </a:lnTo>
                <a:lnTo>
                  <a:pt x="1670682" y="135796"/>
                </a:lnTo>
                <a:lnTo>
                  <a:pt x="1689806" y="135774"/>
                </a:lnTo>
                <a:lnTo>
                  <a:pt x="1708904" y="135759"/>
                </a:lnTo>
                <a:lnTo>
                  <a:pt x="1742825" y="135743"/>
                </a:lnTo>
                <a:lnTo>
                  <a:pt x="1774570" y="135736"/>
                </a:lnTo>
                <a:lnTo>
                  <a:pt x="1807200" y="135733"/>
                </a:lnTo>
                <a:lnTo>
                  <a:pt x="1835989" y="135731"/>
                </a:lnTo>
                <a:lnTo>
                  <a:pt x="1861220" y="134937"/>
                </a:lnTo>
                <a:lnTo>
                  <a:pt x="1892481" y="130027"/>
                </a:lnTo>
                <a:lnTo>
                  <a:pt x="1916384" y="122752"/>
                </a:lnTo>
                <a:lnTo>
                  <a:pt x="1946234" y="100437"/>
                </a:lnTo>
                <a:lnTo>
                  <a:pt x="1948913" y="97914"/>
                </a:lnTo>
                <a:lnTo>
                  <a:pt x="1949905" y="94644"/>
                </a:lnTo>
                <a:lnTo>
                  <a:pt x="1948891" y="86778"/>
                </a:lnTo>
                <a:lnTo>
                  <a:pt x="1940065" y="73424"/>
                </a:lnTo>
                <a:lnTo>
                  <a:pt x="1908362" y="55608"/>
                </a:lnTo>
                <a:lnTo>
                  <a:pt x="1879814" y="42405"/>
                </a:lnTo>
                <a:lnTo>
                  <a:pt x="1846220" y="30555"/>
                </a:lnTo>
                <a:lnTo>
                  <a:pt x="1822111" y="24692"/>
                </a:lnTo>
                <a:lnTo>
                  <a:pt x="1795521" y="19440"/>
                </a:lnTo>
                <a:lnTo>
                  <a:pt x="1767828" y="14460"/>
                </a:lnTo>
                <a:lnTo>
                  <a:pt x="1740439" y="10395"/>
                </a:lnTo>
                <a:lnTo>
                  <a:pt x="1715036" y="8588"/>
                </a:lnTo>
                <a:lnTo>
                  <a:pt x="1690518" y="5668"/>
                </a:lnTo>
                <a:lnTo>
                  <a:pt x="1658634" y="1679"/>
                </a:lnTo>
                <a:lnTo>
                  <a:pt x="1626528" y="331"/>
                </a:lnTo>
                <a:lnTo>
                  <a:pt x="1601661" y="18"/>
                </a:lnTo>
                <a:lnTo>
                  <a:pt x="1617816" y="0"/>
                </a:lnTo>
                <a:lnTo>
                  <a:pt x="1647716" y="4909"/>
                </a:lnTo>
                <a:lnTo>
                  <a:pt x="1679643" y="7275"/>
                </a:lnTo>
                <a:lnTo>
                  <a:pt x="1715032" y="12650"/>
                </a:lnTo>
                <a:lnTo>
                  <a:pt x="1741580" y="16999"/>
                </a:lnTo>
                <a:lnTo>
                  <a:pt x="1769254" y="23694"/>
                </a:lnTo>
                <a:lnTo>
                  <a:pt x="1795842" y="31961"/>
                </a:lnTo>
                <a:lnTo>
                  <a:pt x="1829453" y="45541"/>
                </a:lnTo>
                <a:lnTo>
                  <a:pt x="1862607" y="58825"/>
                </a:lnTo>
                <a:lnTo>
                  <a:pt x="1893831" y="72943"/>
                </a:lnTo>
                <a:lnTo>
                  <a:pt x="1911729" y="86992"/>
                </a:lnTo>
                <a:lnTo>
                  <a:pt x="1915519" y="94490"/>
                </a:lnTo>
                <a:lnTo>
                  <a:pt x="1916531" y="98712"/>
                </a:lnTo>
                <a:lnTo>
                  <a:pt x="1915537" y="107636"/>
                </a:lnTo>
                <a:lnTo>
                  <a:pt x="1911656" y="116894"/>
                </a:lnTo>
                <a:lnTo>
                  <a:pt x="1899752" y="131031"/>
                </a:lnTo>
                <a:lnTo>
                  <a:pt x="1867952" y="154788"/>
                </a:lnTo>
                <a:lnTo>
                  <a:pt x="1834944" y="180329"/>
                </a:lnTo>
                <a:lnTo>
                  <a:pt x="1802554" y="213008"/>
                </a:lnTo>
                <a:lnTo>
                  <a:pt x="1769609" y="242629"/>
                </a:lnTo>
                <a:lnTo>
                  <a:pt x="1739959" y="271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1287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Next! Paragraph 4:</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a:t>
            </a:r>
            <a:r>
              <a:rPr lang="en-US" sz="2000" dirty="0"/>
              <a:t>What in “A Call for Unity” is MLK specifically rebutting? </a:t>
            </a:r>
          </a:p>
          <a:p>
            <a:pPr marL="152400" indent="0">
              <a:buNone/>
            </a:pPr>
            <a:endParaRPr lang="en-US" sz="2000" dirty="0"/>
          </a:p>
          <a:p>
            <a:pPr marL="152400" indent="0">
              <a:buNone/>
            </a:pPr>
            <a:endParaRPr lang="en-US" sz="2000" dirty="0" smtClean="0"/>
          </a:p>
          <a:p>
            <a:pPr marL="152400" indent="0">
              <a:buNone/>
            </a:pPr>
            <a:r>
              <a:rPr lang="en-US" sz="2000" dirty="0" smtClean="0"/>
              <a:t>Window partner: Why </a:t>
            </a:r>
            <a:r>
              <a:rPr lang="en-US" sz="2000" dirty="0"/>
              <a:t>isn’t he an “outsider”?</a:t>
            </a:r>
          </a:p>
          <a:p>
            <a:pPr marL="152400" indent="0">
              <a:buNone/>
            </a:pPr>
            <a:endParaRPr lang="en-US" sz="2000" dirty="0"/>
          </a:p>
        </p:txBody>
      </p: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2013364" y="2937778"/>
              <a:ext cx="19440" cy="0"/>
            </p14:xfrm>
          </p:contentPart>
        </mc:Choice>
        <mc:Fallback xmlns="">
          <p:pic>
            <p:nvPicPr>
              <p:cNvPr id="8" name="Ink 7"/>
              <p:cNvPicPr/>
              <p:nvPr/>
            </p:nvPicPr>
            <p:blipFill>
              <a:blip r:embed="rId4"/>
              <a:stretch>
                <a:fillRect/>
              </a:stretch>
            </p:blipFill>
            <p:spPr>
              <a:xfrm>
                <a:off x="0" y="0"/>
                <a:ext cx="1944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p14:cNvContentPartPr/>
              <p14:nvPr/>
            </p14:nvContentPartPr>
            <p14:xfrm>
              <a:off x="1995004" y="2910058"/>
              <a:ext cx="65160" cy="0"/>
            </p14:xfrm>
          </p:contentPart>
        </mc:Choice>
        <mc:Fallback xmlns="">
          <p:pic>
            <p:nvPicPr>
              <p:cNvPr id="14" name="Ink 13"/>
              <p:cNvPicPr/>
              <p:nvPr/>
            </p:nvPicPr>
            <p:blipFill>
              <a:blip r:embed="rId6"/>
              <a:stretch>
                <a:fillRect/>
              </a:stretch>
            </p:blipFill>
            <p:spPr>
              <a:xfrm>
                <a:off x="0" y="0"/>
                <a:ext cx="65160" cy="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p14:cNvContentPartPr/>
              <p14:nvPr/>
            </p14:nvContentPartPr>
            <p14:xfrm>
              <a:off x="650044" y="2620978"/>
              <a:ext cx="2731320" cy="565560"/>
            </p14:xfrm>
          </p:contentPart>
        </mc:Choice>
        <mc:Fallback xmlns="">
          <p:pic>
            <p:nvPicPr>
              <p:cNvPr id="15" name="Ink 14"/>
              <p:cNvPicPr/>
              <p:nvPr/>
            </p:nvPicPr>
            <p:blipFill>
              <a:blip r:embed="rId8"/>
              <a:stretch>
                <a:fillRect/>
              </a:stretch>
            </p:blipFill>
            <p:spPr>
              <a:xfrm>
                <a:off x="638164" y="2609098"/>
                <a:ext cx="2755080" cy="589680"/>
              </a:xfrm>
              <a:prstGeom prst="rect">
                <a:avLst/>
              </a:prstGeom>
            </p:spPr>
          </p:pic>
        </mc:Fallback>
      </mc:AlternateContent>
      <p:grpSp>
        <p:nvGrpSpPr>
          <p:cNvPr id="36" name="SMARTInkShape-Group26"/>
          <p:cNvGrpSpPr/>
          <p:nvPr/>
        </p:nvGrpSpPr>
        <p:grpSpPr>
          <a:xfrm>
            <a:off x="4900613" y="2507456"/>
            <a:ext cx="2744548" cy="1850233"/>
            <a:chOff x="4900613" y="2507456"/>
            <a:chExt cx="2744548" cy="1850233"/>
          </a:xfrm>
        </p:grpSpPr>
        <p:sp>
          <p:nvSpPr>
            <p:cNvPr id="16" name="SMARTInkShape-167"/>
            <p:cNvSpPr/>
            <p:nvPr/>
          </p:nvSpPr>
          <p:spPr>
            <a:xfrm>
              <a:off x="5158865" y="2765650"/>
              <a:ext cx="162334" cy="248558"/>
            </a:xfrm>
            <a:custGeom>
              <a:avLst/>
              <a:gdLst/>
              <a:ahLst/>
              <a:cxnLst/>
              <a:rect l="0" t="0" r="0" b="0"/>
              <a:pathLst>
                <a:path w="162334" h="248558">
                  <a:moveTo>
                    <a:pt x="127510" y="13269"/>
                  </a:moveTo>
                  <a:lnTo>
                    <a:pt x="123718" y="13269"/>
                  </a:lnTo>
                  <a:lnTo>
                    <a:pt x="122600" y="12475"/>
                  </a:lnTo>
                  <a:lnTo>
                    <a:pt x="121856" y="11152"/>
                  </a:lnTo>
                  <a:lnTo>
                    <a:pt x="121359" y="9476"/>
                  </a:lnTo>
                  <a:lnTo>
                    <a:pt x="120234" y="8359"/>
                  </a:lnTo>
                  <a:lnTo>
                    <a:pt x="116868" y="7118"/>
                  </a:lnTo>
                  <a:lnTo>
                    <a:pt x="110510" y="6419"/>
                  </a:lnTo>
                  <a:lnTo>
                    <a:pt x="109033" y="5527"/>
                  </a:lnTo>
                  <a:lnTo>
                    <a:pt x="108048" y="4139"/>
                  </a:lnTo>
                  <a:lnTo>
                    <a:pt x="107392" y="2420"/>
                  </a:lnTo>
                  <a:lnTo>
                    <a:pt x="106160" y="1274"/>
                  </a:lnTo>
                  <a:lnTo>
                    <a:pt x="102675" y="0"/>
                  </a:lnTo>
                  <a:lnTo>
                    <a:pt x="100635" y="454"/>
                  </a:lnTo>
                  <a:lnTo>
                    <a:pt x="91657" y="4770"/>
                  </a:lnTo>
                  <a:lnTo>
                    <a:pt x="82491" y="7840"/>
                  </a:lnTo>
                  <a:lnTo>
                    <a:pt x="71838" y="13777"/>
                  </a:lnTo>
                  <a:lnTo>
                    <a:pt x="66254" y="19051"/>
                  </a:lnTo>
                  <a:lnTo>
                    <a:pt x="40422" y="53883"/>
                  </a:lnTo>
                  <a:lnTo>
                    <a:pt x="21978" y="85351"/>
                  </a:lnTo>
                  <a:lnTo>
                    <a:pt x="8661" y="120510"/>
                  </a:lnTo>
                  <a:lnTo>
                    <a:pt x="1081" y="149017"/>
                  </a:lnTo>
                  <a:lnTo>
                    <a:pt x="0" y="183927"/>
                  </a:lnTo>
                  <a:lnTo>
                    <a:pt x="11132" y="215397"/>
                  </a:lnTo>
                  <a:lnTo>
                    <a:pt x="18856" y="229086"/>
                  </a:lnTo>
                  <a:lnTo>
                    <a:pt x="35286" y="241225"/>
                  </a:lnTo>
                  <a:lnTo>
                    <a:pt x="44453" y="245551"/>
                  </a:lnTo>
                  <a:lnTo>
                    <a:pt x="68017" y="248557"/>
                  </a:lnTo>
                  <a:lnTo>
                    <a:pt x="82277" y="245085"/>
                  </a:lnTo>
                  <a:lnTo>
                    <a:pt x="115605" y="221803"/>
                  </a:lnTo>
                  <a:lnTo>
                    <a:pt x="139269" y="189121"/>
                  </a:lnTo>
                  <a:lnTo>
                    <a:pt x="157349" y="159575"/>
                  </a:lnTo>
                  <a:lnTo>
                    <a:pt x="162067" y="134773"/>
                  </a:lnTo>
                  <a:lnTo>
                    <a:pt x="162333" y="99061"/>
                  </a:lnTo>
                  <a:lnTo>
                    <a:pt x="155151" y="69046"/>
                  </a:lnTo>
                  <a:lnTo>
                    <a:pt x="125187" y="39502"/>
                  </a:lnTo>
                  <a:lnTo>
                    <a:pt x="120393" y="36834"/>
                  </a:lnTo>
                  <a:lnTo>
                    <a:pt x="106079" y="347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68"/>
            <p:cNvSpPr/>
            <p:nvPr/>
          </p:nvSpPr>
          <p:spPr>
            <a:xfrm>
              <a:off x="5364956" y="2823647"/>
              <a:ext cx="200026" cy="175151"/>
            </a:xfrm>
            <a:custGeom>
              <a:avLst/>
              <a:gdLst/>
              <a:ahLst/>
              <a:cxnLst/>
              <a:rect l="0" t="0" r="0" b="0"/>
              <a:pathLst>
                <a:path w="200026" h="175151">
                  <a:moveTo>
                    <a:pt x="0" y="48141"/>
                  </a:moveTo>
                  <a:lnTo>
                    <a:pt x="0" y="79204"/>
                  </a:lnTo>
                  <a:lnTo>
                    <a:pt x="3792" y="109574"/>
                  </a:lnTo>
                  <a:lnTo>
                    <a:pt x="7276" y="139651"/>
                  </a:lnTo>
                  <a:lnTo>
                    <a:pt x="10642" y="151253"/>
                  </a:lnTo>
                  <a:lnTo>
                    <a:pt x="16901" y="159585"/>
                  </a:lnTo>
                  <a:lnTo>
                    <a:pt x="30061" y="171402"/>
                  </a:lnTo>
                  <a:lnTo>
                    <a:pt x="37438" y="174361"/>
                  </a:lnTo>
                  <a:lnTo>
                    <a:pt x="41627" y="175150"/>
                  </a:lnTo>
                  <a:lnTo>
                    <a:pt x="50516" y="173910"/>
                  </a:lnTo>
                  <a:lnTo>
                    <a:pt x="69157" y="166646"/>
                  </a:lnTo>
                  <a:lnTo>
                    <a:pt x="83373" y="152310"/>
                  </a:lnTo>
                  <a:lnTo>
                    <a:pt x="103623" y="119185"/>
                  </a:lnTo>
                  <a:lnTo>
                    <a:pt x="118280" y="98030"/>
                  </a:lnTo>
                  <a:lnTo>
                    <a:pt x="133728" y="62412"/>
                  </a:lnTo>
                  <a:lnTo>
                    <a:pt x="151353" y="30500"/>
                  </a:lnTo>
                  <a:lnTo>
                    <a:pt x="162052" y="7580"/>
                  </a:lnTo>
                  <a:lnTo>
                    <a:pt x="163861" y="0"/>
                  </a:lnTo>
                  <a:lnTo>
                    <a:pt x="164010" y="172"/>
                  </a:lnTo>
                  <a:lnTo>
                    <a:pt x="164303" y="31941"/>
                  </a:lnTo>
                  <a:lnTo>
                    <a:pt x="164306" y="63117"/>
                  </a:lnTo>
                  <a:lnTo>
                    <a:pt x="165100" y="98237"/>
                  </a:lnTo>
                  <a:lnTo>
                    <a:pt x="174249" y="130085"/>
                  </a:lnTo>
                  <a:lnTo>
                    <a:pt x="183439" y="148670"/>
                  </a:lnTo>
                  <a:lnTo>
                    <a:pt x="200025" y="1624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69"/>
            <p:cNvSpPr/>
            <p:nvPr/>
          </p:nvSpPr>
          <p:spPr>
            <a:xfrm>
              <a:off x="5686425" y="2657475"/>
              <a:ext cx="21432" cy="292895"/>
            </a:xfrm>
            <a:custGeom>
              <a:avLst/>
              <a:gdLst/>
              <a:ahLst/>
              <a:cxnLst/>
              <a:rect l="0" t="0" r="0" b="0"/>
              <a:pathLst>
                <a:path w="21432" h="292895">
                  <a:moveTo>
                    <a:pt x="0" y="0"/>
                  </a:moveTo>
                  <a:lnTo>
                    <a:pt x="2117" y="31064"/>
                  </a:lnTo>
                  <a:lnTo>
                    <a:pt x="6151" y="61434"/>
                  </a:lnTo>
                  <a:lnTo>
                    <a:pt x="6850" y="88670"/>
                  </a:lnTo>
                  <a:lnTo>
                    <a:pt x="10849" y="116848"/>
                  </a:lnTo>
                  <a:lnTo>
                    <a:pt x="13269" y="145306"/>
                  </a:lnTo>
                  <a:lnTo>
                    <a:pt x="13986" y="173846"/>
                  </a:lnTo>
                  <a:lnTo>
                    <a:pt x="14198" y="202411"/>
                  </a:lnTo>
                  <a:lnTo>
                    <a:pt x="14270" y="234804"/>
                  </a:lnTo>
                  <a:lnTo>
                    <a:pt x="14285" y="267546"/>
                  </a:lnTo>
                  <a:lnTo>
                    <a:pt x="16403" y="275807"/>
                  </a:lnTo>
                  <a:lnTo>
                    <a:pt x="19941" y="284921"/>
                  </a:lnTo>
                  <a:lnTo>
                    <a:pt x="21431"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70"/>
            <p:cNvSpPr/>
            <p:nvPr/>
          </p:nvSpPr>
          <p:spPr>
            <a:xfrm>
              <a:off x="5629275" y="2765057"/>
              <a:ext cx="298475" cy="221032"/>
            </a:xfrm>
            <a:custGeom>
              <a:avLst/>
              <a:gdLst/>
              <a:ahLst/>
              <a:cxnLst/>
              <a:rect l="0" t="0" r="0" b="0"/>
              <a:pathLst>
                <a:path w="298475" h="221032">
                  <a:moveTo>
                    <a:pt x="0" y="85299"/>
                  </a:moveTo>
                  <a:lnTo>
                    <a:pt x="9943" y="85299"/>
                  </a:lnTo>
                  <a:lnTo>
                    <a:pt x="11391" y="84506"/>
                  </a:lnTo>
                  <a:lnTo>
                    <a:pt x="12357" y="83183"/>
                  </a:lnTo>
                  <a:lnTo>
                    <a:pt x="13000" y="81507"/>
                  </a:lnTo>
                  <a:lnTo>
                    <a:pt x="15017" y="80390"/>
                  </a:lnTo>
                  <a:lnTo>
                    <a:pt x="45301" y="70516"/>
                  </a:lnTo>
                  <a:lnTo>
                    <a:pt x="75712" y="57596"/>
                  </a:lnTo>
                  <a:lnTo>
                    <a:pt x="102954" y="48163"/>
                  </a:lnTo>
                  <a:lnTo>
                    <a:pt x="131135" y="40341"/>
                  </a:lnTo>
                  <a:lnTo>
                    <a:pt x="163398" y="25677"/>
                  </a:lnTo>
                  <a:lnTo>
                    <a:pt x="194819" y="14314"/>
                  </a:lnTo>
                  <a:lnTo>
                    <a:pt x="228561" y="2809"/>
                  </a:lnTo>
                  <a:lnTo>
                    <a:pt x="244636" y="0"/>
                  </a:lnTo>
                  <a:lnTo>
                    <a:pt x="246435" y="652"/>
                  </a:lnTo>
                  <a:lnTo>
                    <a:pt x="247634" y="1880"/>
                  </a:lnTo>
                  <a:lnTo>
                    <a:pt x="248965" y="5362"/>
                  </a:lnTo>
                  <a:lnTo>
                    <a:pt x="249558" y="9555"/>
                  </a:lnTo>
                  <a:lnTo>
                    <a:pt x="245587" y="16181"/>
                  </a:lnTo>
                  <a:lnTo>
                    <a:pt x="218792" y="47335"/>
                  </a:lnTo>
                  <a:lnTo>
                    <a:pt x="188303" y="71994"/>
                  </a:lnTo>
                  <a:lnTo>
                    <a:pt x="173295" y="77614"/>
                  </a:lnTo>
                  <a:lnTo>
                    <a:pt x="173474" y="77795"/>
                  </a:lnTo>
                  <a:lnTo>
                    <a:pt x="209084" y="78153"/>
                  </a:lnTo>
                  <a:lnTo>
                    <a:pt x="239347" y="78155"/>
                  </a:lnTo>
                  <a:lnTo>
                    <a:pt x="269820" y="83809"/>
                  </a:lnTo>
                  <a:lnTo>
                    <a:pt x="279464" y="85431"/>
                  </a:lnTo>
                  <a:lnTo>
                    <a:pt x="289356" y="90806"/>
                  </a:lnTo>
                  <a:lnTo>
                    <a:pt x="294761" y="95155"/>
                  </a:lnTo>
                  <a:lnTo>
                    <a:pt x="297692" y="101850"/>
                  </a:lnTo>
                  <a:lnTo>
                    <a:pt x="298474" y="105858"/>
                  </a:lnTo>
                  <a:lnTo>
                    <a:pt x="297226" y="114545"/>
                  </a:lnTo>
                  <a:lnTo>
                    <a:pt x="289944" y="130477"/>
                  </a:lnTo>
                  <a:lnTo>
                    <a:pt x="267899" y="163392"/>
                  </a:lnTo>
                  <a:lnTo>
                    <a:pt x="235275" y="189696"/>
                  </a:lnTo>
                  <a:lnTo>
                    <a:pt x="200425" y="214824"/>
                  </a:lnTo>
                  <a:lnTo>
                    <a:pt x="185738" y="221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71"/>
            <p:cNvSpPr/>
            <p:nvPr/>
          </p:nvSpPr>
          <p:spPr>
            <a:xfrm>
              <a:off x="5979319" y="2857500"/>
              <a:ext cx="1" cy="114301"/>
            </a:xfrm>
            <a:custGeom>
              <a:avLst/>
              <a:gdLst/>
              <a:ahLst/>
              <a:cxnLst/>
              <a:rect l="0" t="0" r="0" b="0"/>
              <a:pathLst>
                <a:path w="1" h="114301">
                  <a:moveTo>
                    <a:pt x="0" y="0"/>
                  </a:moveTo>
                  <a:lnTo>
                    <a:pt x="0" y="30528"/>
                  </a:lnTo>
                  <a:lnTo>
                    <a:pt x="0" y="64551"/>
                  </a:lnTo>
                  <a:lnTo>
                    <a:pt x="0" y="99408"/>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2"/>
            <p:cNvSpPr/>
            <p:nvPr/>
          </p:nvSpPr>
          <p:spPr>
            <a:xfrm>
              <a:off x="6007894" y="2743200"/>
              <a:ext cx="28576" cy="7145"/>
            </a:xfrm>
            <a:custGeom>
              <a:avLst/>
              <a:gdLst/>
              <a:ahLst/>
              <a:cxnLst/>
              <a:rect l="0" t="0" r="0" b="0"/>
              <a:pathLst>
                <a:path w="28576" h="7145">
                  <a:moveTo>
                    <a:pt x="28575" y="7144"/>
                  </a:moveTo>
                  <a:lnTo>
                    <a:pt x="18632" y="7144"/>
                  </a:lnTo>
                  <a:lnTo>
                    <a:pt x="14102" y="5027"/>
                  </a:lnTo>
                  <a:lnTo>
                    <a:pt x="9442" y="223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73"/>
            <p:cNvSpPr/>
            <p:nvPr/>
          </p:nvSpPr>
          <p:spPr>
            <a:xfrm>
              <a:off x="6087086" y="2650888"/>
              <a:ext cx="392296" cy="306073"/>
            </a:xfrm>
            <a:custGeom>
              <a:avLst/>
              <a:gdLst/>
              <a:ahLst/>
              <a:cxnLst/>
              <a:rect l="0" t="0" r="0" b="0"/>
              <a:pathLst>
                <a:path w="392296" h="306073">
                  <a:moveTo>
                    <a:pt x="20820" y="185181"/>
                  </a:moveTo>
                  <a:lnTo>
                    <a:pt x="20820" y="188973"/>
                  </a:lnTo>
                  <a:lnTo>
                    <a:pt x="18703" y="192952"/>
                  </a:lnTo>
                  <a:lnTo>
                    <a:pt x="15117" y="198953"/>
                  </a:lnTo>
                  <a:lnTo>
                    <a:pt x="4027" y="228916"/>
                  </a:lnTo>
                  <a:lnTo>
                    <a:pt x="0" y="263877"/>
                  </a:lnTo>
                  <a:lnTo>
                    <a:pt x="263" y="292999"/>
                  </a:lnTo>
                  <a:lnTo>
                    <a:pt x="3217" y="300039"/>
                  </a:lnTo>
                  <a:lnTo>
                    <a:pt x="5116" y="302234"/>
                  </a:lnTo>
                  <a:lnTo>
                    <a:pt x="9343" y="304673"/>
                  </a:lnTo>
                  <a:lnTo>
                    <a:pt x="11581" y="304530"/>
                  </a:lnTo>
                  <a:lnTo>
                    <a:pt x="27031" y="296510"/>
                  </a:lnTo>
                  <a:lnTo>
                    <a:pt x="33635" y="287842"/>
                  </a:lnTo>
                  <a:lnTo>
                    <a:pt x="46820" y="256026"/>
                  </a:lnTo>
                  <a:lnTo>
                    <a:pt x="56501" y="223693"/>
                  </a:lnTo>
                  <a:lnTo>
                    <a:pt x="63672" y="191035"/>
                  </a:lnTo>
                  <a:lnTo>
                    <a:pt x="70823" y="156224"/>
                  </a:lnTo>
                  <a:lnTo>
                    <a:pt x="75853" y="120774"/>
                  </a:lnTo>
                  <a:lnTo>
                    <a:pt x="77343" y="87251"/>
                  </a:lnTo>
                  <a:lnTo>
                    <a:pt x="77784" y="59327"/>
                  </a:lnTo>
                  <a:lnTo>
                    <a:pt x="75798" y="38089"/>
                  </a:lnTo>
                  <a:lnTo>
                    <a:pt x="65778" y="12529"/>
                  </a:lnTo>
                  <a:lnTo>
                    <a:pt x="56946" y="0"/>
                  </a:lnTo>
                  <a:lnTo>
                    <a:pt x="56555" y="30528"/>
                  </a:lnTo>
                  <a:lnTo>
                    <a:pt x="56541" y="64861"/>
                  </a:lnTo>
                  <a:lnTo>
                    <a:pt x="58656" y="100148"/>
                  </a:lnTo>
                  <a:lnTo>
                    <a:pt x="64310" y="130352"/>
                  </a:lnTo>
                  <a:lnTo>
                    <a:pt x="71013" y="162321"/>
                  </a:lnTo>
                  <a:lnTo>
                    <a:pt x="80142" y="191901"/>
                  </a:lnTo>
                  <a:lnTo>
                    <a:pt x="93657" y="226549"/>
                  </a:lnTo>
                  <a:lnTo>
                    <a:pt x="105284" y="249032"/>
                  </a:lnTo>
                  <a:lnTo>
                    <a:pt x="129045" y="272412"/>
                  </a:lnTo>
                  <a:lnTo>
                    <a:pt x="149443" y="281845"/>
                  </a:lnTo>
                  <a:lnTo>
                    <a:pt x="156832" y="283705"/>
                  </a:lnTo>
                  <a:lnTo>
                    <a:pt x="164878" y="282415"/>
                  </a:lnTo>
                  <a:lnTo>
                    <a:pt x="182979" y="275119"/>
                  </a:lnTo>
                  <a:lnTo>
                    <a:pt x="197102" y="260777"/>
                  </a:lnTo>
                  <a:lnTo>
                    <a:pt x="218738" y="227650"/>
                  </a:lnTo>
                  <a:lnTo>
                    <a:pt x="232474" y="192273"/>
                  </a:lnTo>
                  <a:lnTo>
                    <a:pt x="238226" y="171672"/>
                  </a:lnTo>
                  <a:lnTo>
                    <a:pt x="235697" y="145116"/>
                  </a:lnTo>
                  <a:lnTo>
                    <a:pt x="233921" y="141802"/>
                  </a:lnTo>
                  <a:lnTo>
                    <a:pt x="231150" y="139593"/>
                  </a:lnTo>
                  <a:lnTo>
                    <a:pt x="227715" y="138120"/>
                  </a:lnTo>
                  <a:lnTo>
                    <a:pt x="224632" y="137932"/>
                  </a:lnTo>
                  <a:lnTo>
                    <a:pt x="211863" y="143333"/>
                  </a:lnTo>
                  <a:lnTo>
                    <a:pt x="198869" y="151880"/>
                  </a:lnTo>
                  <a:lnTo>
                    <a:pt x="190441" y="160855"/>
                  </a:lnTo>
                  <a:lnTo>
                    <a:pt x="175988" y="192884"/>
                  </a:lnTo>
                  <a:lnTo>
                    <a:pt x="172364" y="213922"/>
                  </a:lnTo>
                  <a:lnTo>
                    <a:pt x="176844" y="242364"/>
                  </a:lnTo>
                  <a:lnTo>
                    <a:pt x="187671" y="274261"/>
                  </a:lnTo>
                  <a:lnTo>
                    <a:pt x="198492" y="289539"/>
                  </a:lnTo>
                  <a:lnTo>
                    <a:pt x="211753" y="300327"/>
                  </a:lnTo>
                  <a:lnTo>
                    <a:pt x="221037" y="303826"/>
                  </a:lnTo>
                  <a:lnTo>
                    <a:pt x="239933" y="306072"/>
                  </a:lnTo>
                  <a:lnTo>
                    <a:pt x="254194" y="302668"/>
                  </a:lnTo>
                  <a:lnTo>
                    <a:pt x="268474" y="292840"/>
                  </a:lnTo>
                  <a:lnTo>
                    <a:pt x="297045" y="259828"/>
                  </a:lnTo>
                  <a:lnTo>
                    <a:pt x="320858" y="227525"/>
                  </a:lnTo>
                  <a:lnTo>
                    <a:pt x="341662" y="195023"/>
                  </a:lnTo>
                  <a:lnTo>
                    <a:pt x="349393" y="185231"/>
                  </a:lnTo>
                  <a:lnTo>
                    <a:pt x="353213" y="188988"/>
                  </a:lnTo>
                  <a:lnTo>
                    <a:pt x="357199" y="190842"/>
                  </a:lnTo>
                  <a:lnTo>
                    <a:pt x="370017" y="195824"/>
                  </a:lnTo>
                  <a:lnTo>
                    <a:pt x="384727" y="204643"/>
                  </a:lnTo>
                  <a:lnTo>
                    <a:pt x="392295" y="2066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74"/>
            <p:cNvSpPr/>
            <p:nvPr/>
          </p:nvSpPr>
          <p:spPr>
            <a:xfrm>
              <a:off x="5522119" y="2571750"/>
              <a:ext cx="707232" cy="357189"/>
            </a:xfrm>
            <a:custGeom>
              <a:avLst/>
              <a:gdLst/>
              <a:ahLst/>
              <a:cxnLst/>
              <a:rect l="0" t="0" r="0" b="0"/>
              <a:pathLst>
                <a:path w="707232" h="357189">
                  <a:moveTo>
                    <a:pt x="0" y="0"/>
                  </a:moveTo>
                  <a:lnTo>
                    <a:pt x="0" y="6151"/>
                  </a:lnTo>
                  <a:lnTo>
                    <a:pt x="13735" y="20792"/>
                  </a:lnTo>
                  <a:lnTo>
                    <a:pt x="43730" y="43092"/>
                  </a:lnTo>
                  <a:lnTo>
                    <a:pt x="71609" y="61958"/>
                  </a:lnTo>
                  <a:lnTo>
                    <a:pt x="105749" y="86675"/>
                  </a:lnTo>
                  <a:lnTo>
                    <a:pt x="134432" y="106644"/>
                  </a:lnTo>
                  <a:lnTo>
                    <a:pt x="167714" y="123761"/>
                  </a:lnTo>
                  <a:lnTo>
                    <a:pt x="202710" y="143562"/>
                  </a:lnTo>
                  <a:lnTo>
                    <a:pt x="226353" y="157468"/>
                  </a:lnTo>
                  <a:lnTo>
                    <a:pt x="252208" y="171586"/>
                  </a:lnTo>
                  <a:lnTo>
                    <a:pt x="279573" y="185798"/>
                  </a:lnTo>
                  <a:lnTo>
                    <a:pt x="307611" y="200052"/>
                  </a:lnTo>
                  <a:lnTo>
                    <a:pt x="335947" y="214325"/>
                  </a:lnTo>
                  <a:lnTo>
                    <a:pt x="364416" y="228605"/>
                  </a:lnTo>
                  <a:lnTo>
                    <a:pt x="392944" y="242890"/>
                  </a:lnTo>
                  <a:lnTo>
                    <a:pt x="423615" y="257176"/>
                  </a:lnTo>
                  <a:lnTo>
                    <a:pt x="454973" y="270669"/>
                  </a:lnTo>
                  <a:lnTo>
                    <a:pt x="484785" y="281958"/>
                  </a:lnTo>
                  <a:lnTo>
                    <a:pt x="511793" y="294384"/>
                  </a:lnTo>
                  <a:lnTo>
                    <a:pt x="537820" y="307049"/>
                  </a:lnTo>
                  <a:lnTo>
                    <a:pt x="565262" y="317971"/>
                  </a:lnTo>
                  <a:lnTo>
                    <a:pt x="591217" y="325999"/>
                  </a:lnTo>
                  <a:lnTo>
                    <a:pt x="615982" y="333007"/>
                  </a:lnTo>
                  <a:lnTo>
                    <a:pt x="651443" y="344290"/>
                  </a:lnTo>
                  <a:lnTo>
                    <a:pt x="680823" y="349133"/>
                  </a:lnTo>
                  <a:lnTo>
                    <a:pt x="707231"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75"/>
            <p:cNvSpPr/>
            <p:nvPr/>
          </p:nvSpPr>
          <p:spPr>
            <a:xfrm>
              <a:off x="5472113" y="2593181"/>
              <a:ext cx="878682" cy="450058"/>
            </a:xfrm>
            <a:custGeom>
              <a:avLst/>
              <a:gdLst/>
              <a:ahLst/>
              <a:cxnLst/>
              <a:rect l="0" t="0" r="0" b="0"/>
              <a:pathLst>
                <a:path w="878682" h="450058">
                  <a:moveTo>
                    <a:pt x="878681" y="0"/>
                  </a:moveTo>
                  <a:lnTo>
                    <a:pt x="846570" y="0"/>
                  </a:lnTo>
                  <a:lnTo>
                    <a:pt x="827627" y="2117"/>
                  </a:lnTo>
                  <a:lnTo>
                    <a:pt x="806933" y="9888"/>
                  </a:lnTo>
                  <a:lnTo>
                    <a:pt x="774814" y="26736"/>
                  </a:lnTo>
                  <a:lnTo>
                    <a:pt x="747276" y="40642"/>
                  </a:lnTo>
                  <a:lnTo>
                    <a:pt x="715215" y="58609"/>
                  </a:lnTo>
                  <a:lnTo>
                    <a:pt x="680580" y="75221"/>
                  </a:lnTo>
                  <a:lnTo>
                    <a:pt x="654905" y="87407"/>
                  </a:lnTo>
                  <a:lnTo>
                    <a:pt x="628412" y="99967"/>
                  </a:lnTo>
                  <a:lnTo>
                    <a:pt x="603408" y="110840"/>
                  </a:lnTo>
                  <a:lnTo>
                    <a:pt x="579067" y="120965"/>
                  </a:lnTo>
                  <a:lnTo>
                    <a:pt x="555019" y="131550"/>
                  </a:lnTo>
                  <a:lnTo>
                    <a:pt x="531102" y="144192"/>
                  </a:lnTo>
                  <a:lnTo>
                    <a:pt x="505126" y="157748"/>
                  </a:lnTo>
                  <a:lnTo>
                    <a:pt x="478501" y="170917"/>
                  </a:lnTo>
                  <a:lnTo>
                    <a:pt x="453438" y="182061"/>
                  </a:lnTo>
                  <a:lnTo>
                    <a:pt x="426953" y="194422"/>
                  </a:lnTo>
                  <a:lnTo>
                    <a:pt x="398512" y="208648"/>
                  </a:lnTo>
                  <a:lnTo>
                    <a:pt x="367351" y="225553"/>
                  </a:lnTo>
                  <a:lnTo>
                    <a:pt x="337098" y="243650"/>
                  </a:lnTo>
                  <a:lnTo>
                    <a:pt x="306984" y="262277"/>
                  </a:lnTo>
                  <a:lnTo>
                    <a:pt x="275079" y="281138"/>
                  </a:lnTo>
                  <a:lnTo>
                    <a:pt x="242378" y="300105"/>
                  </a:lnTo>
                  <a:lnTo>
                    <a:pt x="209323" y="319117"/>
                  </a:lnTo>
                  <a:lnTo>
                    <a:pt x="176111" y="338151"/>
                  </a:lnTo>
                  <a:lnTo>
                    <a:pt x="144946" y="357194"/>
                  </a:lnTo>
                  <a:lnTo>
                    <a:pt x="114427" y="376240"/>
                  </a:lnTo>
                  <a:lnTo>
                    <a:pt x="82342" y="395289"/>
                  </a:lnTo>
                  <a:lnTo>
                    <a:pt x="55911" y="412222"/>
                  </a:lnTo>
                  <a:lnTo>
                    <a:pt x="25297" y="433025"/>
                  </a:lnTo>
                  <a:lnTo>
                    <a:pt x="0" y="450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76"/>
            <p:cNvSpPr/>
            <p:nvPr/>
          </p:nvSpPr>
          <p:spPr>
            <a:xfrm>
              <a:off x="4900613" y="2564606"/>
              <a:ext cx="171451" cy="135733"/>
            </a:xfrm>
            <a:custGeom>
              <a:avLst/>
              <a:gdLst/>
              <a:ahLst/>
              <a:cxnLst/>
              <a:rect l="0" t="0" r="0" b="0"/>
              <a:pathLst>
                <a:path w="171451" h="135733">
                  <a:moveTo>
                    <a:pt x="0" y="0"/>
                  </a:moveTo>
                  <a:lnTo>
                    <a:pt x="0" y="3793"/>
                  </a:lnTo>
                  <a:lnTo>
                    <a:pt x="793" y="4910"/>
                  </a:lnTo>
                  <a:lnTo>
                    <a:pt x="2116" y="5655"/>
                  </a:lnTo>
                  <a:lnTo>
                    <a:pt x="3792" y="6151"/>
                  </a:lnTo>
                  <a:lnTo>
                    <a:pt x="38075" y="36052"/>
                  </a:lnTo>
                  <a:lnTo>
                    <a:pt x="71747" y="60369"/>
                  </a:lnTo>
                  <a:lnTo>
                    <a:pt x="107196" y="89501"/>
                  </a:lnTo>
                  <a:lnTo>
                    <a:pt x="142880" y="117708"/>
                  </a:lnTo>
                  <a:lnTo>
                    <a:pt x="17145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77"/>
            <p:cNvSpPr/>
            <p:nvPr/>
          </p:nvSpPr>
          <p:spPr>
            <a:xfrm>
              <a:off x="5115918" y="2507456"/>
              <a:ext cx="169819" cy="278608"/>
            </a:xfrm>
            <a:custGeom>
              <a:avLst/>
              <a:gdLst/>
              <a:ahLst/>
              <a:cxnLst/>
              <a:rect l="0" t="0" r="0" b="0"/>
              <a:pathLst>
                <a:path w="169819" h="278608">
                  <a:moveTo>
                    <a:pt x="6151" y="0"/>
                  </a:moveTo>
                  <a:lnTo>
                    <a:pt x="2359" y="3793"/>
                  </a:lnTo>
                  <a:lnTo>
                    <a:pt x="496" y="7771"/>
                  </a:lnTo>
                  <a:lnTo>
                    <a:pt x="0" y="9943"/>
                  </a:lnTo>
                  <a:lnTo>
                    <a:pt x="7134" y="44106"/>
                  </a:lnTo>
                  <a:lnTo>
                    <a:pt x="17379" y="63869"/>
                  </a:lnTo>
                  <a:lnTo>
                    <a:pt x="39713" y="93910"/>
                  </a:lnTo>
                  <a:lnTo>
                    <a:pt x="65446" y="126608"/>
                  </a:lnTo>
                  <a:lnTo>
                    <a:pt x="99302" y="152139"/>
                  </a:lnTo>
                  <a:lnTo>
                    <a:pt x="130983" y="172386"/>
                  </a:lnTo>
                  <a:lnTo>
                    <a:pt x="163170" y="187992"/>
                  </a:lnTo>
                  <a:lnTo>
                    <a:pt x="165599" y="191210"/>
                  </a:lnTo>
                  <a:lnTo>
                    <a:pt x="169018" y="202529"/>
                  </a:lnTo>
                  <a:lnTo>
                    <a:pt x="169818" y="208546"/>
                  </a:lnTo>
                  <a:lnTo>
                    <a:pt x="168056" y="213867"/>
                  </a:lnTo>
                  <a:lnTo>
                    <a:pt x="166475" y="216396"/>
                  </a:lnTo>
                  <a:lnTo>
                    <a:pt x="133762" y="244691"/>
                  </a:lnTo>
                  <a:lnTo>
                    <a:pt x="103125" y="265419"/>
                  </a:lnTo>
                  <a:lnTo>
                    <a:pt x="91876"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178"/>
            <p:cNvSpPr/>
            <p:nvPr/>
          </p:nvSpPr>
          <p:spPr>
            <a:xfrm>
              <a:off x="5243513" y="3121819"/>
              <a:ext cx="42863" cy="228601"/>
            </a:xfrm>
            <a:custGeom>
              <a:avLst/>
              <a:gdLst/>
              <a:ahLst/>
              <a:cxnLst/>
              <a:rect l="0" t="0" r="0" b="0"/>
              <a:pathLst>
                <a:path w="42863" h="228601">
                  <a:moveTo>
                    <a:pt x="42862" y="0"/>
                  </a:moveTo>
                  <a:lnTo>
                    <a:pt x="39070" y="3792"/>
                  </a:lnTo>
                  <a:lnTo>
                    <a:pt x="37208" y="7771"/>
                  </a:lnTo>
                  <a:lnTo>
                    <a:pt x="25862" y="37585"/>
                  </a:lnTo>
                  <a:lnTo>
                    <a:pt x="17397" y="70365"/>
                  </a:lnTo>
                  <a:lnTo>
                    <a:pt x="14415" y="98813"/>
                  </a:lnTo>
                  <a:lnTo>
                    <a:pt x="9651" y="131230"/>
                  </a:lnTo>
                  <a:lnTo>
                    <a:pt x="7093" y="161297"/>
                  </a:lnTo>
                  <a:lnTo>
                    <a:pt x="2454" y="189520"/>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79"/>
            <p:cNvSpPr/>
            <p:nvPr/>
          </p:nvSpPr>
          <p:spPr>
            <a:xfrm>
              <a:off x="5372126" y="3221831"/>
              <a:ext cx="109986" cy="149487"/>
            </a:xfrm>
            <a:custGeom>
              <a:avLst/>
              <a:gdLst/>
              <a:ahLst/>
              <a:cxnLst/>
              <a:rect l="0" t="0" r="0" b="0"/>
              <a:pathLst>
                <a:path w="109986" h="149487">
                  <a:moveTo>
                    <a:pt x="7118" y="92869"/>
                  </a:moveTo>
                  <a:lnTo>
                    <a:pt x="1463" y="106294"/>
                  </a:lnTo>
                  <a:lnTo>
                    <a:pt x="13" y="140922"/>
                  </a:lnTo>
                  <a:lnTo>
                    <a:pt x="0" y="143954"/>
                  </a:lnTo>
                  <a:lnTo>
                    <a:pt x="785" y="145976"/>
                  </a:lnTo>
                  <a:lnTo>
                    <a:pt x="2103" y="147323"/>
                  </a:lnTo>
                  <a:lnTo>
                    <a:pt x="3774" y="148222"/>
                  </a:lnTo>
                  <a:lnTo>
                    <a:pt x="13712" y="149486"/>
                  </a:lnTo>
                  <a:lnTo>
                    <a:pt x="26710" y="146069"/>
                  </a:lnTo>
                  <a:lnTo>
                    <a:pt x="59537" y="122808"/>
                  </a:lnTo>
                  <a:lnTo>
                    <a:pt x="87289" y="90127"/>
                  </a:lnTo>
                  <a:lnTo>
                    <a:pt x="104471" y="54675"/>
                  </a:lnTo>
                  <a:lnTo>
                    <a:pt x="109387" y="41763"/>
                  </a:lnTo>
                  <a:lnTo>
                    <a:pt x="109985" y="30203"/>
                  </a:lnTo>
                  <a:lnTo>
                    <a:pt x="107605" y="20568"/>
                  </a:lnTo>
                  <a:lnTo>
                    <a:pt x="101803" y="10680"/>
                  </a:lnTo>
                  <a:lnTo>
                    <a:pt x="97354" y="5276"/>
                  </a:lnTo>
                  <a:lnTo>
                    <a:pt x="92731" y="2345"/>
                  </a:lnTo>
                  <a:lnTo>
                    <a:pt x="85666" y="695"/>
                  </a:lnTo>
                  <a:lnTo>
                    <a:pt x="785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80"/>
            <p:cNvSpPr/>
            <p:nvPr/>
          </p:nvSpPr>
          <p:spPr>
            <a:xfrm>
              <a:off x="5559629" y="3214688"/>
              <a:ext cx="48216" cy="128588"/>
            </a:xfrm>
            <a:custGeom>
              <a:avLst/>
              <a:gdLst/>
              <a:ahLst/>
              <a:cxnLst/>
              <a:rect l="0" t="0" r="0" b="0"/>
              <a:pathLst>
                <a:path w="48216" h="128588">
                  <a:moveTo>
                    <a:pt x="48215" y="0"/>
                  </a:moveTo>
                  <a:lnTo>
                    <a:pt x="33742" y="16590"/>
                  </a:lnTo>
                  <a:lnTo>
                    <a:pt x="13969" y="50835"/>
                  </a:lnTo>
                  <a:lnTo>
                    <a:pt x="454" y="85170"/>
                  </a:lnTo>
                  <a:lnTo>
                    <a:pt x="0" y="95003"/>
                  </a:lnTo>
                  <a:lnTo>
                    <a:pt x="4207" y="108670"/>
                  </a:lnTo>
                  <a:lnTo>
                    <a:pt x="8283" y="115237"/>
                  </a:lnTo>
                  <a:lnTo>
                    <a:pt x="26784"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81"/>
            <p:cNvSpPr/>
            <p:nvPr/>
          </p:nvSpPr>
          <p:spPr>
            <a:xfrm>
              <a:off x="5744113" y="3193256"/>
              <a:ext cx="99476" cy="128589"/>
            </a:xfrm>
            <a:custGeom>
              <a:avLst/>
              <a:gdLst/>
              <a:ahLst/>
              <a:cxnLst/>
              <a:rect l="0" t="0" r="0" b="0"/>
              <a:pathLst>
                <a:path w="99476" h="128589">
                  <a:moveTo>
                    <a:pt x="63756" y="0"/>
                  </a:moveTo>
                  <a:lnTo>
                    <a:pt x="59964" y="0"/>
                  </a:lnTo>
                  <a:lnTo>
                    <a:pt x="55985" y="4234"/>
                  </a:lnTo>
                  <a:lnTo>
                    <a:pt x="34499" y="36718"/>
                  </a:lnTo>
                  <a:lnTo>
                    <a:pt x="12072" y="71570"/>
                  </a:lnTo>
                  <a:lnTo>
                    <a:pt x="2188" y="97922"/>
                  </a:lnTo>
                  <a:lnTo>
                    <a:pt x="0" y="111065"/>
                  </a:lnTo>
                  <a:lnTo>
                    <a:pt x="615" y="112143"/>
                  </a:lnTo>
                  <a:lnTo>
                    <a:pt x="1818" y="112862"/>
                  </a:lnTo>
                  <a:lnTo>
                    <a:pt x="7304" y="113874"/>
                  </a:lnTo>
                  <a:lnTo>
                    <a:pt x="9452" y="114016"/>
                  </a:lnTo>
                  <a:lnTo>
                    <a:pt x="16073" y="109941"/>
                  </a:lnTo>
                  <a:lnTo>
                    <a:pt x="33258" y="94389"/>
                  </a:lnTo>
                  <a:lnTo>
                    <a:pt x="55264" y="60449"/>
                  </a:lnTo>
                  <a:lnTo>
                    <a:pt x="73946" y="43611"/>
                  </a:lnTo>
                  <a:lnTo>
                    <a:pt x="75312" y="40980"/>
                  </a:lnTo>
                  <a:lnTo>
                    <a:pt x="77016" y="40020"/>
                  </a:lnTo>
                  <a:lnTo>
                    <a:pt x="78946" y="40174"/>
                  </a:lnTo>
                  <a:lnTo>
                    <a:pt x="83207" y="42462"/>
                  </a:lnTo>
                  <a:lnTo>
                    <a:pt x="87747" y="46124"/>
                  </a:lnTo>
                  <a:lnTo>
                    <a:pt x="90293" y="52514"/>
                  </a:lnTo>
                  <a:lnTo>
                    <a:pt x="94269" y="84456"/>
                  </a:lnTo>
                  <a:lnTo>
                    <a:pt x="97932" y="101753"/>
                  </a:lnTo>
                  <a:lnTo>
                    <a:pt x="99475"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182"/>
            <p:cNvSpPr/>
            <p:nvPr/>
          </p:nvSpPr>
          <p:spPr>
            <a:xfrm>
              <a:off x="5923701" y="3086100"/>
              <a:ext cx="27044" cy="221457"/>
            </a:xfrm>
            <a:custGeom>
              <a:avLst/>
              <a:gdLst/>
              <a:ahLst/>
              <a:cxnLst/>
              <a:rect l="0" t="0" r="0" b="0"/>
              <a:pathLst>
                <a:path w="27044" h="221457">
                  <a:moveTo>
                    <a:pt x="27043" y="0"/>
                  </a:moveTo>
                  <a:lnTo>
                    <a:pt x="23251" y="3792"/>
                  </a:lnTo>
                  <a:lnTo>
                    <a:pt x="21388" y="9887"/>
                  </a:lnTo>
                  <a:lnTo>
                    <a:pt x="14392" y="37815"/>
                  </a:lnTo>
                  <a:lnTo>
                    <a:pt x="8566" y="64033"/>
                  </a:lnTo>
                  <a:lnTo>
                    <a:pt x="5693" y="95790"/>
                  </a:lnTo>
                  <a:lnTo>
                    <a:pt x="961" y="125661"/>
                  </a:lnTo>
                  <a:lnTo>
                    <a:pt x="0" y="154620"/>
                  </a:lnTo>
                  <a:lnTo>
                    <a:pt x="6385" y="188616"/>
                  </a:lnTo>
                  <a:lnTo>
                    <a:pt x="1275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183"/>
            <p:cNvSpPr/>
            <p:nvPr/>
          </p:nvSpPr>
          <p:spPr>
            <a:xfrm>
              <a:off x="6180940" y="3164681"/>
              <a:ext cx="41267" cy="121445"/>
            </a:xfrm>
            <a:custGeom>
              <a:avLst/>
              <a:gdLst/>
              <a:ahLst/>
              <a:cxnLst/>
              <a:rect l="0" t="0" r="0" b="0"/>
              <a:pathLst>
                <a:path w="41267" h="121445">
                  <a:moveTo>
                    <a:pt x="41266" y="0"/>
                  </a:moveTo>
                  <a:lnTo>
                    <a:pt x="41266" y="3792"/>
                  </a:lnTo>
                  <a:lnTo>
                    <a:pt x="39149" y="7771"/>
                  </a:lnTo>
                  <a:lnTo>
                    <a:pt x="31323" y="20585"/>
                  </a:lnTo>
                  <a:lnTo>
                    <a:pt x="17664" y="48719"/>
                  </a:lnTo>
                  <a:lnTo>
                    <a:pt x="13625" y="53911"/>
                  </a:lnTo>
                  <a:lnTo>
                    <a:pt x="9137" y="66029"/>
                  </a:lnTo>
                  <a:lnTo>
                    <a:pt x="208" y="99538"/>
                  </a:lnTo>
                  <a:lnTo>
                    <a:pt x="0" y="108533"/>
                  </a:lnTo>
                  <a:lnTo>
                    <a:pt x="4660" y="119587"/>
                  </a:lnTo>
                  <a:lnTo>
                    <a:pt x="5750" y="120206"/>
                  </a:lnTo>
                  <a:lnTo>
                    <a:pt x="12691"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84"/>
            <p:cNvSpPr/>
            <p:nvPr/>
          </p:nvSpPr>
          <p:spPr>
            <a:xfrm>
              <a:off x="6250781" y="3036094"/>
              <a:ext cx="128589" cy="264320"/>
            </a:xfrm>
            <a:custGeom>
              <a:avLst/>
              <a:gdLst/>
              <a:ahLst/>
              <a:cxnLst/>
              <a:rect l="0" t="0" r="0" b="0"/>
              <a:pathLst>
                <a:path w="128589" h="264320">
                  <a:moveTo>
                    <a:pt x="21432" y="0"/>
                  </a:moveTo>
                  <a:lnTo>
                    <a:pt x="21432" y="9943"/>
                  </a:lnTo>
                  <a:lnTo>
                    <a:pt x="27582" y="37585"/>
                  </a:lnTo>
                  <a:lnTo>
                    <a:pt x="22790" y="68146"/>
                  </a:lnTo>
                  <a:lnTo>
                    <a:pt x="17907" y="99362"/>
                  </a:lnTo>
                  <a:lnTo>
                    <a:pt x="14209" y="134162"/>
                  </a:lnTo>
                  <a:lnTo>
                    <a:pt x="8775" y="169494"/>
                  </a:lnTo>
                  <a:lnTo>
                    <a:pt x="3674" y="199638"/>
                  </a:lnTo>
                  <a:lnTo>
                    <a:pt x="323" y="232910"/>
                  </a:lnTo>
                  <a:lnTo>
                    <a:pt x="3" y="256716"/>
                  </a:lnTo>
                  <a:lnTo>
                    <a:pt x="0" y="226635"/>
                  </a:lnTo>
                  <a:lnTo>
                    <a:pt x="5703" y="193933"/>
                  </a:lnTo>
                  <a:lnTo>
                    <a:pt x="12185" y="166293"/>
                  </a:lnTo>
                  <a:lnTo>
                    <a:pt x="19926" y="139583"/>
                  </a:lnTo>
                  <a:lnTo>
                    <a:pt x="40620" y="106116"/>
                  </a:lnTo>
                  <a:lnTo>
                    <a:pt x="52340" y="97147"/>
                  </a:lnTo>
                  <a:lnTo>
                    <a:pt x="58452" y="94770"/>
                  </a:lnTo>
                  <a:lnTo>
                    <a:pt x="70148" y="93432"/>
                  </a:lnTo>
                  <a:lnTo>
                    <a:pt x="76950" y="95235"/>
                  </a:lnTo>
                  <a:lnTo>
                    <a:pt x="87358" y="102830"/>
                  </a:lnTo>
                  <a:lnTo>
                    <a:pt x="98380" y="115135"/>
                  </a:lnTo>
                  <a:lnTo>
                    <a:pt x="114157" y="145065"/>
                  </a:lnTo>
                  <a:lnTo>
                    <a:pt x="123797" y="175674"/>
                  </a:lnTo>
                  <a:lnTo>
                    <a:pt x="127641" y="206592"/>
                  </a:lnTo>
                  <a:lnTo>
                    <a:pt x="128401" y="235630"/>
                  </a:lnTo>
                  <a:lnTo>
                    <a:pt x="128588"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85"/>
            <p:cNvSpPr/>
            <p:nvPr/>
          </p:nvSpPr>
          <p:spPr>
            <a:xfrm>
              <a:off x="6454774" y="3200400"/>
              <a:ext cx="60327" cy="141210"/>
            </a:xfrm>
            <a:custGeom>
              <a:avLst/>
              <a:gdLst/>
              <a:ahLst/>
              <a:cxnLst/>
              <a:rect l="0" t="0" r="0" b="0"/>
              <a:pathLst>
                <a:path w="60327" h="141210">
                  <a:moveTo>
                    <a:pt x="46039" y="0"/>
                  </a:moveTo>
                  <a:lnTo>
                    <a:pt x="42246" y="0"/>
                  </a:lnTo>
                  <a:lnTo>
                    <a:pt x="38268" y="4233"/>
                  </a:lnTo>
                  <a:lnTo>
                    <a:pt x="29246" y="23679"/>
                  </a:lnTo>
                  <a:lnTo>
                    <a:pt x="19820" y="51244"/>
                  </a:lnTo>
                  <a:lnTo>
                    <a:pt x="10315" y="84323"/>
                  </a:lnTo>
                  <a:lnTo>
                    <a:pt x="0" y="119671"/>
                  </a:lnTo>
                  <a:lnTo>
                    <a:pt x="2601" y="137252"/>
                  </a:lnTo>
                  <a:lnTo>
                    <a:pt x="3586" y="139126"/>
                  </a:lnTo>
                  <a:lnTo>
                    <a:pt x="5037" y="140376"/>
                  </a:lnTo>
                  <a:lnTo>
                    <a:pt x="6798" y="141209"/>
                  </a:lnTo>
                  <a:lnTo>
                    <a:pt x="8766" y="140177"/>
                  </a:lnTo>
                  <a:lnTo>
                    <a:pt x="36964" y="105454"/>
                  </a:lnTo>
                  <a:lnTo>
                    <a:pt x="6032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86"/>
            <p:cNvSpPr/>
            <p:nvPr/>
          </p:nvSpPr>
          <p:spPr>
            <a:xfrm>
              <a:off x="6543675" y="2926876"/>
              <a:ext cx="1101486" cy="1430813"/>
            </a:xfrm>
            <a:custGeom>
              <a:avLst/>
              <a:gdLst/>
              <a:ahLst/>
              <a:cxnLst/>
              <a:rect l="0" t="0" r="0" b="0"/>
              <a:pathLst>
                <a:path w="1101486" h="1430813">
                  <a:moveTo>
                    <a:pt x="0" y="280668"/>
                  </a:moveTo>
                  <a:lnTo>
                    <a:pt x="2117" y="309262"/>
                  </a:lnTo>
                  <a:lnTo>
                    <a:pt x="9943" y="339762"/>
                  </a:lnTo>
                  <a:lnTo>
                    <a:pt x="21486" y="363905"/>
                  </a:lnTo>
                  <a:lnTo>
                    <a:pt x="25425" y="370050"/>
                  </a:lnTo>
                  <a:lnTo>
                    <a:pt x="30069" y="380462"/>
                  </a:lnTo>
                  <a:lnTo>
                    <a:pt x="31953" y="382916"/>
                  </a:lnTo>
                  <a:lnTo>
                    <a:pt x="36161" y="385643"/>
                  </a:lnTo>
                  <a:lnTo>
                    <a:pt x="38395" y="386370"/>
                  </a:lnTo>
                  <a:lnTo>
                    <a:pt x="40678" y="386061"/>
                  </a:lnTo>
                  <a:lnTo>
                    <a:pt x="45331" y="383601"/>
                  </a:lnTo>
                  <a:lnTo>
                    <a:pt x="46889" y="381040"/>
                  </a:lnTo>
                  <a:lnTo>
                    <a:pt x="57595" y="349731"/>
                  </a:lnTo>
                  <a:lnTo>
                    <a:pt x="62904" y="337556"/>
                  </a:lnTo>
                  <a:lnTo>
                    <a:pt x="85296" y="304340"/>
                  </a:lnTo>
                  <a:lnTo>
                    <a:pt x="87820" y="301211"/>
                  </a:lnTo>
                  <a:lnTo>
                    <a:pt x="94859" y="297736"/>
                  </a:lnTo>
                  <a:lnTo>
                    <a:pt x="98958" y="296809"/>
                  </a:lnTo>
                  <a:lnTo>
                    <a:pt x="102484" y="296985"/>
                  </a:lnTo>
                  <a:lnTo>
                    <a:pt x="120172" y="305061"/>
                  </a:lnTo>
                  <a:lnTo>
                    <a:pt x="155104" y="325927"/>
                  </a:lnTo>
                  <a:lnTo>
                    <a:pt x="181026" y="340200"/>
                  </a:lnTo>
                  <a:lnTo>
                    <a:pt x="196953" y="343551"/>
                  </a:lnTo>
                  <a:lnTo>
                    <a:pt x="206862" y="342218"/>
                  </a:lnTo>
                  <a:lnTo>
                    <a:pt x="233600" y="336087"/>
                  </a:lnTo>
                  <a:lnTo>
                    <a:pt x="268381" y="321048"/>
                  </a:lnTo>
                  <a:lnTo>
                    <a:pt x="293803" y="310645"/>
                  </a:lnTo>
                  <a:lnTo>
                    <a:pt x="311792" y="309366"/>
                  </a:lnTo>
                  <a:lnTo>
                    <a:pt x="315316" y="311414"/>
                  </a:lnTo>
                  <a:lnTo>
                    <a:pt x="347666" y="341794"/>
                  </a:lnTo>
                  <a:lnTo>
                    <a:pt x="352427" y="343553"/>
                  </a:lnTo>
                  <a:lnTo>
                    <a:pt x="372863" y="344837"/>
                  </a:lnTo>
                  <a:lnTo>
                    <a:pt x="384498" y="341133"/>
                  </a:lnTo>
                  <a:lnTo>
                    <a:pt x="397742" y="331975"/>
                  </a:lnTo>
                  <a:lnTo>
                    <a:pt x="430885" y="299780"/>
                  </a:lnTo>
                  <a:lnTo>
                    <a:pt x="463848" y="271778"/>
                  </a:lnTo>
                  <a:lnTo>
                    <a:pt x="480160" y="258631"/>
                  </a:lnTo>
                  <a:lnTo>
                    <a:pt x="495047" y="254030"/>
                  </a:lnTo>
                  <a:lnTo>
                    <a:pt x="519079" y="252348"/>
                  </a:lnTo>
                  <a:lnTo>
                    <a:pt x="522265" y="253057"/>
                  </a:lnTo>
                  <a:lnTo>
                    <a:pt x="524390" y="254323"/>
                  </a:lnTo>
                  <a:lnTo>
                    <a:pt x="531591" y="265851"/>
                  </a:lnTo>
                  <a:lnTo>
                    <a:pt x="534539" y="282628"/>
                  </a:lnTo>
                  <a:lnTo>
                    <a:pt x="530627" y="313746"/>
                  </a:lnTo>
                  <a:lnTo>
                    <a:pt x="528899" y="345711"/>
                  </a:lnTo>
                  <a:lnTo>
                    <a:pt x="528715" y="359030"/>
                  </a:lnTo>
                  <a:lnTo>
                    <a:pt x="530789" y="365237"/>
                  </a:lnTo>
                  <a:lnTo>
                    <a:pt x="532453" y="368004"/>
                  </a:lnTo>
                  <a:lnTo>
                    <a:pt x="534356" y="369848"/>
                  </a:lnTo>
                  <a:lnTo>
                    <a:pt x="538587" y="371897"/>
                  </a:lnTo>
                  <a:lnTo>
                    <a:pt x="541620" y="370856"/>
                  </a:lnTo>
                  <a:lnTo>
                    <a:pt x="562430" y="353506"/>
                  </a:lnTo>
                  <a:lnTo>
                    <a:pt x="586818" y="323042"/>
                  </a:lnTo>
                  <a:lnTo>
                    <a:pt x="608318" y="291018"/>
                  </a:lnTo>
                  <a:lnTo>
                    <a:pt x="634443" y="255601"/>
                  </a:lnTo>
                  <a:lnTo>
                    <a:pt x="652921" y="229046"/>
                  </a:lnTo>
                  <a:lnTo>
                    <a:pt x="673833" y="201368"/>
                  </a:lnTo>
                  <a:lnTo>
                    <a:pt x="697150" y="173986"/>
                  </a:lnTo>
                  <a:lnTo>
                    <a:pt x="723388" y="148587"/>
                  </a:lnTo>
                  <a:lnTo>
                    <a:pt x="750925" y="124069"/>
                  </a:lnTo>
                  <a:lnTo>
                    <a:pt x="779038" y="100737"/>
                  </a:lnTo>
                  <a:lnTo>
                    <a:pt x="807408" y="79784"/>
                  </a:lnTo>
                  <a:lnTo>
                    <a:pt x="835892" y="59888"/>
                  </a:lnTo>
                  <a:lnTo>
                    <a:pt x="863633" y="42050"/>
                  </a:lnTo>
                  <a:lnTo>
                    <a:pt x="889191" y="28830"/>
                  </a:lnTo>
                  <a:lnTo>
                    <a:pt x="913779" y="17662"/>
                  </a:lnTo>
                  <a:lnTo>
                    <a:pt x="947818" y="4568"/>
                  </a:lnTo>
                  <a:lnTo>
                    <a:pt x="967353" y="0"/>
                  </a:lnTo>
                  <a:lnTo>
                    <a:pt x="983972" y="616"/>
                  </a:lnTo>
                  <a:lnTo>
                    <a:pt x="995063" y="5653"/>
                  </a:lnTo>
                  <a:lnTo>
                    <a:pt x="999131" y="9218"/>
                  </a:lnTo>
                  <a:lnTo>
                    <a:pt x="1003652" y="17413"/>
                  </a:lnTo>
                  <a:lnTo>
                    <a:pt x="1004857" y="21821"/>
                  </a:lnTo>
                  <a:lnTo>
                    <a:pt x="1002762" y="43194"/>
                  </a:lnTo>
                  <a:lnTo>
                    <a:pt x="989529" y="73427"/>
                  </a:lnTo>
                  <a:lnTo>
                    <a:pt x="972926" y="100190"/>
                  </a:lnTo>
                  <a:lnTo>
                    <a:pt x="951524" y="131399"/>
                  </a:lnTo>
                  <a:lnTo>
                    <a:pt x="926137" y="166436"/>
                  </a:lnTo>
                  <a:lnTo>
                    <a:pt x="912700" y="184670"/>
                  </a:lnTo>
                  <a:lnTo>
                    <a:pt x="898979" y="203175"/>
                  </a:lnTo>
                  <a:lnTo>
                    <a:pt x="885069" y="221862"/>
                  </a:lnTo>
                  <a:lnTo>
                    <a:pt x="871034" y="241464"/>
                  </a:lnTo>
                  <a:lnTo>
                    <a:pt x="856914" y="261676"/>
                  </a:lnTo>
                  <a:lnTo>
                    <a:pt x="842738" y="282294"/>
                  </a:lnTo>
                  <a:lnTo>
                    <a:pt x="829320" y="301596"/>
                  </a:lnTo>
                  <a:lnTo>
                    <a:pt x="816404" y="320020"/>
                  </a:lnTo>
                  <a:lnTo>
                    <a:pt x="803826" y="337858"/>
                  </a:lnTo>
                  <a:lnTo>
                    <a:pt x="791471" y="356101"/>
                  </a:lnTo>
                  <a:lnTo>
                    <a:pt x="779266" y="374613"/>
                  </a:lnTo>
                  <a:lnTo>
                    <a:pt x="767161" y="393304"/>
                  </a:lnTo>
                  <a:lnTo>
                    <a:pt x="747361" y="426772"/>
                  </a:lnTo>
                  <a:lnTo>
                    <a:pt x="726654" y="455934"/>
                  </a:lnTo>
                  <a:lnTo>
                    <a:pt x="696285" y="479478"/>
                  </a:lnTo>
                  <a:lnTo>
                    <a:pt x="676437" y="500526"/>
                  </a:lnTo>
                  <a:lnTo>
                    <a:pt x="670033" y="510584"/>
                  </a:lnTo>
                  <a:lnTo>
                    <a:pt x="667352" y="518876"/>
                  </a:lnTo>
                  <a:lnTo>
                    <a:pt x="667151" y="525992"/>
                  </a:lnTo>
                  <a:lnTo>
                    <a:pt x="671161" y="538132"/>
                  </a:lnTo>
                  <a:lnTo>
                    <a:pt x="678235" y="548820"/>
                  </a:lnTo>
                  <a:lnTo>
                    <a:pt x="688788" y="556744"/>
                  </a:lnTo>
                  <a:lnTo>
                    <a:pt x="712350" y="565668"/>
                  </a:lnTo>
                  <a:lnTo>
                    <a:pt x="744467" y="571223"/>
                  </a:lnTo>
                  <a:lnTo>
                    <a:pt x="768231" y="572522"/>
                  </a:lnTo>
                  <a:lnTo>
                    <a:pt x="794667" y="573100"/>
                  </a:lnTo>
                  <a:lnTo>
                    <a:pt x="822292" y="573356"/>
                  </a:lnTo>
                  <a:lnTo>
                    <a:pt x="851238" y="573470"/>
                  </a:lnTo>
                  <a:lnTo>
                    <a:pt x="882624" y="573521"/>
                  </a:lnTo>
                  <a:lnTo>
                    <a:pt x="912977" y="573543"/>
                  </a:lnTo>
                  <a:lnTo>
                    <a:pt x="942342" y="573553"/>
                  </a:lnTo>
                  <a:lnTo>
                    <a:pt x="971269" y="573558"/>
                  </a:lnTo>
                  <a:lnTo>
                    <a:pt x="997883" y="575676"/>
                  </a:lnTo>
                  <a:lnTo>
                    <a:pt x="1033063" y="583448"/>
                  </a:lnTo>
                  <a:lnTo>
                    <a:pt x="1061478" y="595805"/>
                  </a:lnTo>
                  <a:lnTo>
                    <a:pt x="1076606" y="605673"/>
                  </a:lnTo>
                  <a:lnTo>
                    <a:pt x="1088620" y="617996"/>
                  </a:lnTo>
                  <a:lnTo>
                    <a:pt x="1100517" y="642114"/>
                  </a:lnTo>
                  <a:lnTo>
                    <a:pt x="1101485" y="673160"/>
                  </a:lnTo>
                  <a:lnTo>
                    <a:pt x="1096503" y="700113"/>
                  </a:lnTo>
                  <a:lnTo>
                    <a:pt x="1086616" y="732200"/>
                  </a:lnTo>
                  <a:lnTo>
                    <a:pt x="1078423" y="750758"/>
                  </a:lnTo>
                  <a:lnTo>
                    <a:pt x="1068993" y="770274"/>
                  </a:lnTo>
                  <a:lnTo>
                    <a:pt x="1057149" y="792809"/>
                  </a:lnTo>
                  <a:lnTo>
                    <a:pt x="1043698" y="817358"/>
                  </a:lnTo>
                  <a:lnTo>
                    <a:pt x="1029173" y="843249"/>
                  </a:lnTo>
                  <a:lnTo>
                    <a:pt x="1013140" y="871622"/>
                  </a:lnTo>
                  <a:lnTo>
                    <a:pt x="996102" y="901650"/>
                  </a:lnTo>
                  <a:lnTo>
                    <a:pt x="978393" y="932781"/>
                  </a:lnTo>
                  <a:lnTo>
                    <a:pt x="960237" y="967029"/>
                  </a:lnTo>
                  <a:lnTo>
                    <a:pt x="941783" y="1003354"/>
                  </a:lnTo>
                  <a:lnTo>
                    <a:pt x="923130" y="1041065"/>
                  </a:lnTo>
                  <a:lnTo>
                    <a:pt x="904346" y="1081287"/>
                  </a:lnTo>
                  <a:lnTo>
                    <a:pt x="885472" y="1123182"/>
                  </a:lnTo>
                  <a:lnTo>
                    <a:pt x="866539" y="1166194"/>
                  </a:lnTo>
                  <a:lnTo>
                    <a:pt x="849950" y="1206775"/>
                  </a:lnTo>
                  <a:lnTo>
                    <a:pt x="834920" y="1245735"/>
                  </a:lnTo>
                  <a:lnTo>
                    <a:pt x="820933" y="1283615"/>
                  </a:lnTo>
                  <a:lnTo>
                    <a:pt x="809226" y="1316805"/>
                  </a:lnTo>
                  <a:lnTo>
                    <a:pt x="799040" y="1346870"/>
                  </a:lnTo>
                  <a:lnTo>
                    <a:pt x="789869" y="1374851"/>
                  </a:lnTo>
                  <a:lnTo>
                    <a:pt x="771525" y="1430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SMARTInkShape-187"/>
          <p:cNvSpPr/>
          <p:nvPr/>
        </p:nvSpPr>
        <p:spPr>
          <a:xfrm>
            <a:off x="2493169" y="4114800"/>
            <a:ext cx="50007" cy="42864"/>
          </a:xfrm>
          <a:custGeom>
            <a:avLst/>
            <a:gdLst/>
            <a:ahLst/>
            <a:cxnLst/>
            <a:rect l="0" t="0" r="0" b="0"/>
            <a:pathLst>
              <a:path w="50007" h="42864">
                <a:moveTo>
                  <a:pt x="50006" y="0"/>
                </a:moveTo>
                <a:lnTo>
                  <a:pt x="46214" y="0"/>
                </a:lnTo>
                <a:lnTo>
                  <a:pt x="45096" y="794"/>
                </a:lnTo>
                <a:lnTo>
                  <a:pt x="44352" y="2117"/>
                </a:lnTo>
                <a:lnTo>
                  <a:pt x="43855" y="3792"/>
                </a:lnTo>
                <a:lnTo>
                  <a:pt x="35222" y="14473"/>
                </a:lnTo>
                <a:lnTo>
                  <a:pt x="15690" y="34311"/>
                </a:lnTo>
                <a:lnTo>
                  <a:pt x="12794" y="35093"/>
                </a:lnTo>
                <a:lnTo>
                  <a:pt x="7242" y="35708"/>
                </a:lnTo>
                <a:lnTo>
                  <a:pt x="7144" y="28575"/>
                </a:lnTo>
                <a:lnTo>
                  <a:pt x="0" y="28575"/>
                </a:lnTo>
                <a:lnTo>
                  <a:pt x="0" y="35718"/>
                </a:lnTo>
                <a:lnTo>
                  <a:pt x="7118" y="35719"/>
                </a:lnTo>
                <a:lnTo>
                  <a:pt x="7" y="35719"/>
                </a:lnTo>
                <a:lnTo>
                  <a:pt x="7144" y="35719"/>
                </a:lnTo>
                <a:lnTo>
                  <a:pt x="87" y="35719"/>
                </a:lnTo>
                <a:lnTo>
                  <a:pt x="7141" y="35719"/>
                </a:lnTo>
                <a:lnTo>
                  <a:pt x="87" y="35719"/>
                </a:lnTo>
                <a:lnTo>
                  <a:pt x="7144" y="35719"/>
                </a:lnTo>
                <a:lnTo>
                  <a:pt x="87" y="35719"/>
                </a:lnTo>
                <a:lnTo>
                  <a:pt x="7141" y="35719"/>
                </a:lnTo>
                <a:lnTo>
                  <a:pt x="87" y="35719"/>
                </a:lnTo>
                <a:lnTo>
                  <a:pt x="7141" y="35719"/>
                </a:lnTo>
                <a:lnTo>
                  <a:pt x="87" y="35719"/>
                </a:lnTo>
                <a:lnTo>
                  <a:pt x="7141" y="35719"/>
                </a:lnTo>
                <a:lnTo>
                  <a:pt x="87" y="35719"/>
                </a:lnTo>
                <a:lnTo>
                  <a:pt x="7141" y="35719"/>
                </a:lnTo>
                <a:lnTo>
                  <a:pt x="87" y="35719"/>
                </a:lnTo>
                <a:lnTo>
                  <a:pt x="7136" y="35719"/>
                </a:lnTo>
                <a:lnTo>
                  <a:pt x="87" y="35719"/>
                </a:lnTo>
                <a:lnTo>
                  <a:pt x="7141" y="35719"/>
                </a:lnTo>
                <a:lnTo>
                  <a:pt x="87" y="35719"/>
                </a:lnTo>
                <a:lnTo>
                  <a:pt x="7141" y="35719"/>
                </a:lnTo>
                <a:lnTo>
                  <a:pt x="87" y="35719"/>
                </a:lnTo>
                <a:lnTo>
                  <a:pt x="7141" y="35719"/>
                </a:lnTo>
                <a:lnTo>
                  <a:pt x="2" y="35719"/>
                </a:lnTo>
                <a:lnTo>
                  <a:pt x="4116" y="35719"/>
                </a:lnTo>
                <a:lnTo>
                  <a:pt x="0" y="35719"/>
                </a:lnTo>
                <a:lnTo>
                  <a:pt x="0"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8" name="SMARTInkShape-Group28"/>
          <p:cNvGrpSpPr/>
          <p:nvPr/>
        </p:nvGrpSpPr>
        <p:grpSpPr>
          <a:xfrm>
            <a:off x="2473286" y="4029075"/>
            <a:ext cx="2620209" cy="657226"/>
            <a:chOff x="2473286" y="4029075"/>
            <a:chExt cx="2620209" cy="657226"/>
          </a:xfrm>
        </p:grpSpPr>
        <p:sp>
          <p:nvSpPr>
            <p:cNvPr id="38" name="SMARTInkShape-188"/>
            <p:cNvSpPr/>
            <p:nvPr/>
          </p:nvSpPr>
          <p:spPr>
            <a:xfrm>
              <a:off x="2473286" y="4079081"/>
              <a:ext cx="834145" cy="607220"/>
            </a:xfrm>
            <a:custGeom>
              <a:avLst/>
              <a:gdLst/>
              <a:ahLst/>
              <a:cxnLst/>
              <a:rect l="0" t="0" r="0" b="0"/>
              <a:pathLst>
                <a:path w="834145" h="607220">
                  <a:moveTo>
                    <a:pt x="205620" y="0"/>
                  </a:moveTo>
                  <a:lnTo>
                    <a:pt x="188828" y="0"/>
                  </a:lnTo>
                  <a:lnTo>
                    <a:pt x="164710" y="9943"/>
                  </a:lnTo>
                  <a:lnTo>
                    <a:pt x="133499" y="31374"/>
                  </a:lnTo>
                  <a:lnTo>
                    <a:pt x="103283" y="59753"/>
                  </a:lnTo>
                  <a:lnTo>
                    <a:pt x="69583" y="93212"/>
                  </a:lnTo>
                  <a:lnTo>
                    <a:pt x="36246" y="128633"/>
                  </a:lnTo>
                  <a:lnTo>
                    <a:pt x="16335" y="163519"/>
                  </a:lnTo>
                  <a:lnTo>
                    <a:pt x="7166" y="186290"/>
                  </a:lnTo>
                  <a:lnTo>
                    <a:pt x="7436" y="189281"/>
                  </a:lnTo>
                  <a:lnTo>
                    <a:pt x="9853" y="194721"/>
                  </a:lnTo>
                  <a:lnTo>
                    <a:pt x="19469" y="202246"/>
                  </a:lnTo>
                  <a:lnTo>
                    <a:pt x="36164" y="205710"/>
                  </a:lnTo>
                  <a:lnTo>
                    <a:pt x="66614" y="199206"/>
                  </a:lnTo>
                  <a:lnTo>
                    <a:pt x="97817" y="194131"/>
                  </a:lnTo>
                  <a:lnTo>
                    <a:pt x="126911" y="187425"/>
                  </a:lnTo>
                  <a:lnTo>
                    <a:pt x="161496" y="179180"/>
                  </a:lnTo>
                  <a:lnTo>
                    <a:pt x="164298" y="178985"/>
                  </a:lnTo>
                  <a:lnTo>
                    <a:pt x="166166" y="179648"/>
                  </a:lnTo>
                  <a:lnTo>
                    <a:pt x="167411" y="180885"/>
                  </a:lnTo>
                  <a:lnTo>
                    <a:pt x="168241" y="182502"/>
                  </a:lnTo>
                  <a:lnTo>
                    <a:pt x="169410" y="192364"/>
                  </a:lnTo>
                  <a:lnTo>
                    <a:pt x="165449" y="200853"/>
                  </a:lnTo>
                  <a:lnTo>
                    <a:pt x="139799" y="236147"/>
                  </a:lnTo>
                  <a:lnTo>
                    <a:pt x="119443" y="268231"/>
                  </a:lnTo>
                  <a:lnTo>
                    <a:pt x="97536" y="302872"/>
                  </a:lnTo>
                  <a:lnTo>
                    <a:pt x="72084" y="337478"/>
                  </a:lnTo>
                  <a:lnTo>
                    <a:pt x="49902" y="368193"/>
                  </a:lnTo>
                  <a:lnTo>
                    <a:pt x="32922" y="397402"/>
                  </a:lnTo>
                  <a:lnTo>
                    <a:pt x="18631" y="425371"/>
                  </a:lnTo>
                  <a:lnTo>
                    <a:pt x="6289" y="456558"/>
                  </a:lnTo>
                  <a:lnTo>
                    <a:pt x="0" y="481856"/>
                  </a:lnTo>
                  <a:lnTo>
                    <a:pt x="1256" y="490119"/>
                  </a:lnTo>
                  <a:lnTo>
                    <a:pt x="2702" y="493434"/>
                  </a:lnTo>
                  <a:lnTo>
                    <a:pt x="12776" y="499233"/>
                  </a:lnTo>
                  <a:lnTo>
                    <a:pt x="34181" y="504844"/>
                  </a:lnTo>
                  <a:lnTo>
                    <a:pt x="48463" y="505363"/>
                  </a:lnTo>
                  <a:lnTo>
                    <a:pt x="69891" y="500398"/>
                  </a:lnTo>
                  <a:lnTo>
                    <a:pt x="105608" y="480430"/>
                  </a:lnTo>
                  <a:lnTo>
                    <a:pt x="141327" y="449353"/>
                  </a:lnTo>
                  <a:lnTo>
                    <a:pt x="176252" y="415039"/>
                  </a:lnTo>
                  <a:lnTo>
                    <a:pt x="191980" y="397788"/>
                  </a:lnTo>
                  <a:lnTo>
                    <a:pt x="212523" y="363337"/>
                  </a:lnTo>
                  <a:lnTo>
                    <a:pt x="225626" y="344671"/>
                  </a:lnTo>
                  <a:lnTo>
                    <a:pt x="226101" y="344875"/>
                  </a:lnTo>
                  <a:lnTo>
                    <a:pt x="227564" y="348953"/>
                  </a:lnTo>
                  <a:lnTo>
                    <a:pt x="230719" y="352999"/>
                  </a:lnTo>
                  <a:lnTo>
                    <a:pt x="232650" y="359559"/>
                  </a:lnTo>
                  <a:lnTo>
                    <a:pt x="236176" y="393742"/>
                  </a:lnTo>
                  <a:lnTo>
                    <a:pt x="240319" y="425439"/>
                  </a:lnTo>
                  <a:lnTo>
                    <a:pt x="244829" y="452904"/>
                  </a:lnTo>
                  <a:lnTo>
                    <a:pt x="251192" y="481151"/>
                  </a:lnTo>
                  <a:lnTo>
                    <a:pt x="262814" y="516652"/>
                  </a:lnTo>
                  <a:lnTo>
                    <a:pt x="272304" y="530062"/>
                  </a:lnTo>
                  <a:lnTo>
                    <a:pt x="277062" y="533240"/>
                  </a:lnTo>
                  <a:lnTo>
                    <a:pt x="279442" y="534087"/>
                  </a:lnTo>
                  <a:lnTo>
                    <a:pt x="281822" y="533858"/>
                  </a:lnTo>
                  <a:lnTo>
                    <a:pt x="286584" y="531487"/>
                  </a:lnTo>
                  <a:lnTo>
                    <a:pt x="293727" y="521897"/>
                  </a:lnTo>
                  <a:lnTo>
                    <a:pt x="305633" y="492031"/>
                  </a:lnTo>
                  <a:lnTo>
                    <a:pt x="310660" y="469108"/>
                  </a:lnTo>
                  <a:lnTo>
                    <a:pt x="314266" y="442208"/>
                  </a:lnTo>
                  <a:lnTo>
                    <a:pt x="320362" y="414129"/>
                  </a:lnTo>
                  <a:lnTo>
                    <a:pt x="329532" y="379989"/>
                  </a:lnTo>
                  <a:lnTo>
                    <a:pt x="334078" y="361721"/>
                  </a:lnTo>
                  <a:lnTo>
                    <a:pt x="337590" y="355763"/>
                  </a:lnTo>
                  <a:lnTo>
                    <a:pt x="338844" y="354650"/>
                  </a:lnTo>
                  <a:lnTo>
                    <a:pt x="339680" y="354703"/>
                  </a:lnTo>
                  <a:lnTo>
                    <a:pt x="340237" y="355531"/>
                  </a:lnTo>
                  <a:lnTo>
                    <a:pt x="341925" y="362563"/>
                  </a:lnTo>
                  <a:lnTo>
                    <a:pt x="351266" y="381522"/>
                  </a:lnTo>
                  <a:lnTo>
                    <a:pt x="359048" y="411793"/>
                  </a:lnTo>
                  <a:lnTo>
                    <a:pt x="369261" y="426196"/>
                  </a:lnTo>
                  <a:lnTo>
                    <a:pt x="375716" y="431514"/>
                  </a:lnTo>
                  <a:lnTo>
                    <a:pt x="382025" y="433878"/>
                  </a:lnTo>
                  <a:lnTo>
                    <a:pt x="403603" y="435520"/>
                  </a:lnTo>
                  <a:lnTo>
                    <a:pt x="412940" y="431425"/>
                  </a:lnTo>
                  <a:lnTo>
                    <a:pt x="431869" y="415861"/>
                  </a:lnTo>
                  <a:lnTo>
                    <a:pt x="450001" y="382906"/>
                  </a:lnTo>
                  <a:lnTo>
                    <a:pt x="463238" y="356341"/>
                  </a:lnTo>
                  <a:lnTo>
                    <a:pt x="478140" y="322713"/>
                  </a:lnTo>
                  <a:lnTo>
                    <a:pt x="488727" y="293140"/>
                  </a:lnTo>
                  <a:lnTo>
                    <a:pt x="497872" y="258444"/>
                  </a:lnTo>
                  <a:lnTo>
                    <a:pt x="498086" y="255640"/>
                  </a:lnTo>
                  <a:lnTo>
                    <a:pt x="497435" y="254564"/>
                  </a:lnTo>
                  <a:lnTo>
                    <a:pt x="496207" y="254641"/>
                  </a:lnTo>
                  <a:lnTo>
                    <a:pt x="490687" y="258541"/>
                  </a:lnTo>
                  <a:lnTo>
                    <a:pt x="488533" y="260467"/>
                  </a:lnTo>
                  <a:lnTo>
                    <a:pt x="470869" y="293810"/>
                  </a:lnTo>
                  <a:lnTo>
                    <a:pt x="457893" y="322444"/>
                  </a:lnTo>
                  <a:lnTo>
                    <a:pt x="442983" y="355734"/>
                  </a:lnTo>
                  <a:lnTo>
                    <a:pt x="436817" y="378188"/>
                  </a:lnTo>
                  <a:lnTo>
                    <a:pt x="434733" y="410902"/>
                  </a:lnTo>
                  <a:lnTo>
                    <a:pt x="440025" y="442234"/>
                  </a:lnTo>
                  <a:lnTo>
                    <a:pt x="447229" y="462555"/>
                  </a:lnTo>
                  <a:lnTo>
                    <a:pt x="454819" y="470957"/>
                  </a:lnTo>
                  <a:lnTo>
                    <a:pt x="481981" y="487901"/>
                  </a:lnTo>
                  <a:lnTo>
                    <a:pt x="493547" y="488572"/>
                  </a:lnTo>
                  <a:lnTo>
                    <a:pt x="516583" y="482535"/>
                  </a:lnTo>
                  <a:lnTo>
                    <a:pt x="524536" y="476133"/>
                  </a:lnTo>
                  <a:lnTo>
                    <a:pt x="548478" y="447993"/>
                  </a:lnTo>
                  <a:lnTo>
                    <a:pt x="561859" y="415576"/>
                  </a:lnTo>
                  <a:lnTo>
                    <a:pt x="571787" y="389040"/>
                  </a:lnTo>
                  <a:lnTo>
                    <a:pt x="582666" y="358159"/>
                  </a:lnTo>
                  <a:lnTo>
                    <a:pt x="590917" y="328900"/>
                  </a:lnTo>
                  <a:lnTo>
                    <a:pt x="598389" y="300123"/>
                  </a:lnTo>
                  <a:lnTo>
                    <a:pt x="608024" y="265747"/>
                  </a:lnTo>
                  <a:lnTo>
                    <a:pt x="614919" y="254899"/>
                  </a:lnTo>
                  <a:lnTo>
                    <a:pt x="631200" y="239560"/>
                  </a:lnTo>
                  <a:lnTo>
                    <a:pt x="636332" y="237440"/>
                  </a:lnTo>
                  <a:lnTo>
                    <a:pt x="643683" y="236247"/>
                  </a:lnTo>
                  <a:lnTo>
                    <a:pt x="650611" y="240201"/>
                  </a:lnTo>
                  <a:lnTo>
                    <a:pt x="658187" y="247249"/>
                  </a:lnTo>
                  <a:lnTo>
                    <a:pt x="672049" y="269342"/>
                  </a:lnTo>
                  <a:lnTo>
                    <a:pt x="681812" y="298796"/>
                  </a:lnTo>
                  <a:lnTo>
                    <a:pt x="693500" y="328367"/>
                  </a:lnTo>
                  <a:lnTo>
                    <a:pt x="700268" y="342791"/>
                  </a:lnTo>
                  <a:lnTo>
                    <a:pt x="705666" y="362711"/>
                  </a:lnTo>
                  <a:lnTo>
                    <a:pt x="712554" y="371020"/>
                  </a:lnTo>
                  <a:lnTo>
                    <a:pt x="725358" y="380160"/>
                  </a:lnTo>
                  <a:lnTo>
                    <a:pt x="735413" y="384103"/>
                  </a:lnTo>
                  <a:lnTo>
                    <a:pt x="742973" y="382908"/>
                  </a:lnTo>
                  <a:lnTo>
                    <a:pt x="747212" y="381479"/>
                  </a:lnTo>
                  <a:lnTo>
                    <a:pt x="754038" y="375656"/>
                  </a:lnTo>
                  <a:lnTo>
                    <a:pt x="773081" y="347919"/>
                  </a:lnTo>
                  <a:lnTo>
                    <a:pt x="789434" y="315552"/>
                  </a:lnTo>
                  <a:lnTo>
                    <a:pt x="804335" y="285993"/>
                  </a:lnTo>
                  <a:lnTo>
                    <a:pt x="819490" y="252180"/>
                  </a:lnTo>
                  <a:lnTo>
                    <a:pt x="832830" y="230555"/>
                  </a:lnTo>
                  <a:lnTo>
                    <a:pt x="833310" y="231491"/>
                  </a:lnTo>
                  <a:lnTo>
                    <a:pt x="834144" y="248658"/>
                  </a:lnTo>
                  <a:lnTo>
                    <a:pt x="828542" y="279099"/>
                  </a:lnTo>
                  <a:lnTo>
                    <a:pt x="822872" y="311120"/>
                  </a:lnTo>
                  <a:lnTo>
                    <a:pt x="820045" y="345743"/>
                  </a:lnTo>
                  <a:lnTo>
                    <a:pt x="816571" y="369299"/>
                  </a:lnTo>
                  <a:lnTo>
                    <a:pt x="814497" y="395115"/>
                  </a:lnTo>
                  <a:lnTo>
                    <a:pt x="812782" y="422463"/>
                  </a:lnTo>
                  <a:lnTo>
                    <a:pt x="809374" y="450493"/>
                  </a:lnTo>
                  <a:lnTo>
                    <a:pt x="807330" y="476709"/>
                  </a:lnTo>
                  <a:lnTo>
                    <a:pt x="806422" y="501589"/>
                  </a:lnTo>
                  <a:lnTo>
                    <a:pt x="805911" y="537116"/>
                  </a:lnTo>
                  <a:lnTo>
                    <a:pt x="805759" y="566516"/>
                  </a:lnTo>
                  <a:lnTo>
                    <a:pt x="806508" y="585193"/>
                  </a:lnTo>
                  <a:lnTo>
                    <a:pt x="812839"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189"/>
            <p:cNvSpPr/>
            <p:nvPr/>
          </p:nvSpPr>
          <p:spPr>
            <a:xfrm>
              <a:off x="3411513" y="4309662"/>
              <a:ext cx="388963" cy="179159"/>
            </a:xfrm>
            <a:custGeom>
              <a:avLst/>
              <a:gdLst/>
              <a:ahLst/>
              <a:cxnLst/>
              <a:rect l="0" t="0" r="0" b="0"/>
              <a:pathLst>
                <a:path w="388963" h="179159">
                  <a:moveTo>
                    <a:pt x="24631" y="48026"/>
                  </a:moveTo>
                  <a:lnTo>
                    <a:pt x="24631" y="51818"/>
                  </a:lnTo>
                  <a:lnTo>
                    <a:pt x="12446" y="85840"/>
                  </a:lnTo>
                  <a:lnTo>
                    <a:pt x="3144" y="120347"/>
                  </a:lnTo>
                  <a:lnTo>
                    <a:pt x="0" y="138112"/>
                  </a:lnTo>
                  <a:lnTo>
                    <a:pt x="2693" y="159914"/>
                  </a:lnTo>
                  <a:lnTo>
                    <a:pt x="8517" y="172106"/>
                  </a:lnTo>
                  <a:lnTo>
                    <a:pt x="12971" y="178049"/>
                  </a:lnTo>
                  <a:lnTo>
                    <a:pt x="16064" y="179158"/>
                  </a:lnTo>
                  <a:lnTo>
                    <a:pt x="23734" y="178273"/>
                  </a:lnTo>
                  <a:lnTo>
                    <a:pt x="36977" y="173312"/>
                  </a:lnTo>
                  <a:lnTo>
                    <a:pt x="44141" y="166944"/>
                  </a:lnTo>
                  <a:lnTo>
                    <a:pt x="72562" y="132192"/>
                  </a:lnTo>
                  <a:lnTo>
                    <a:pt x="85663" y="99958"/>
                  </a:lnTo>
                  <a:lnTo>
                    <a:pt x="93778" y="67720"/>
                  </a:lnTo>
                  <a:lnTo>
                    <a:pt x="95616" y="34806"/>
                  </a:lnTo>
                  <a:lnTo>
                    <a:pt x="95185" y="11871"/>
                  </a:lnTo>
                  <a:lnTo>
                    <a:pt x="92236" y="4705"/>
                  </a:lnTo>
                  <a:lnTo>
                    <a:pt x="90339" y="2476"/>
                  </a:lnTo>
                  <a:lnTo>
                    <a:pt x="86113" y="0"/>
                  </a:lnTo>
                  <a:lnTo>
                    <a:pt x="83081" y="927"/>
                  </a:lnTo>
                  <a:lnTo>
                    <a:pt x="66067" y="14287"/>
                  </a:lnTo>
                  <a:lnTo>
                    <a:pt x="42017" y="50000"/>
                  </a:lnTo>
                  <a:lnTo>
                    <a:pt x="36856" y="59751"/>
                  </a:lnTo>
                  <a:lnTo>
                    <a:pt x="35956" y="64574"/>
                  </a:lnTo>
                  <a:lnTo>
                    <a:pt x="39348" y="92465"/>
                  </a:lnTo>
                  <a:lnTo>
                    <a:pt x="44514" y="101851"/>
                  </a:lnTo>
                  <a:lnTo>
                    <a:pt x="51865" y="109658"/>
                  </a:lnTo>
                  <a:lnTo>
                    <a:pt x="76525" y="123407"/>
                  </a:lnTo>
                  <a:lnTo>
                    <a:pt x="88357" y="125975"/>
                  </a:lnTo>
                  <a:lnTo>
                    <a:pt x="90927" y="126185"/>
                  </a:lnTo>
                  <a:lnTo>
                    <a:pt x="95900" y="124303"/>
                  </a:lnTo>
                  <a:lnTo>
                    <a:pt x="98337" y="122690"/>
                  </a:lnTo>
                  <a:lnTo>
                    <a:pt x="107952" y="108694"/>
                  </a:lnTo>
                  <a:lnTo>
                    <a:pt x="123054" y="78872"/>
                  </a:lnTo>
                  <a:lnTo>
                    <a:pt x="135324" y="43212"/>
                  </a:lnTo>
                  <a:lnTo>
                    <a:pt x="139979" y="24374"/>
                  </a:lnTo>
                  <a:lnTo>
                    <a:pt x="148663" y="10898"/>
                  </a:lnTo>
                  <a:lnTo>
                    <a:pt x="153310" y="7712"/>
                  </a:lnTo>
                  <a:lnTo>
                    <a:pt x="155661" y="6862"/>
                  </a:lnTo>
                  <a:lnTo>
                    <a:pt x="158021" y="7090"/>
                  </a:lnTo>
                  <a:lnTo>
                    <a:pt x="173685" y="15255"/>
                  </a:lnTo>
                  <a:lnTo>
                    <a:pt x="180306" y="23936"/>
                  </a:lnTo>
                  <a:lnTo>
                    <a:pt x="195950" y="59169"/>
                  </a:lnTo>
                  <a:lnTo>
                    <a:pt x="209372" y="90267"/>
                  </a:lnTo>
                  <a:lnTo>
                    <a:pt x="226741" y="123753"/>
                  </a:lnTo>
                  <a:lnTo>
                    <a:pt x="230301" y="138373"/>
                  </a:lnTo>
                  <a:lnTo>
                    <a:pt x="232388" y="141595"/>
                  </a:lnTo>
                  <a:lnTo>
                    <a:pt x="235367" y="143743"/>
                  </a:lnTo>
                  <a:lnTo>
                    <a:pt x="245027" y="146765"/>
                  </a:lnTo>
                  <a:lnTo>
                    <a:pt x="259195" y="147786"/>
                  </a:lnTo>
                  <a:lnTo>
                    <a:pt x="265936" y="145809"/>
                  </a:lnTo>
                  <a:lnTo>
                    <a:pt x="268845" y="144171"/>
                  </a:lnTo>
                  <a:lnTo>
                    <a:pt x="291416" y="120832"/>
                  </a:lnTo>
                  <a:lnTo>
                    <a:pt x="312707" y="88147"/>
                  </a:lnTo>
                  <a:lnTo>
                    <a:pt x="326729" y="54808"/>
                  </a:lnTo>
                  <a:lnTo>
                    <a:pt x="338914" y="29291"/>
                  </a:lnTo>
                  <a:lnTo>
                    <a:pt x="342906" y="23030"/>
                  </a:lnTo>
                  <a:lnTo>
                    <a:pt x="345679" y="13876"/>
                  </a:lnTo>
                  <a:lnTo>
                    <a:pt x="345026" y="14147"/>
                  </a:lnTo>
                  <a:lnTo>
                    <a:pt x="342182" y="16564"/>
                  </a:lnTo>
                  <a:lnTo>
                    <a:pt x="340390" y="22401"/>
                  </a:lnTo>
                  <a:lnTo>
                    <a:pt x="337264" y="34612"/>
                  </a:lnTo>
                  <a:lnTo>
                    <a:pt x="334235" y="45239"/>
                  </a:lnTo>
                  <a:lnTo>
                    <a:pt x="330174" y="75815"/>
                  </a:lnTo>
                  <a:lnTo>
                    <a:pt x="327909" y="90539"/>
                  </a:lnTo>
                  <a:lnTo>
                    <a:pt x="331097" y="111422"/>
                  </a:lnTo>
                  <a:lnTo>
                    <a:pt x="339749" y="142194"/>
                  </a:lnTo>
                  <a:lnTo>
                    <a:pt x="346187" y="148881"/>
                  </a:lnTo>
                  <a:lnTo>
                    <a:pt x="354340" y="152381"/>
                  </a:lnTo>
                  <a:lnTo>
                    <a:pt x="388962" y="1551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90"/>
            <p:cNvSpPr/>
            <p:nvPr/>
          </p:nvSpPr>
          <p:spPr>
            <a:xfrm>
              <a:off x="3979069" y="4286250"/>
              <a:ext cx="14288" cy="150020"/>
            </a:xfrm>
            <a:custGeom>
              <a:avLst/>
              <a:gdLst/>
              <a:ahLst/>
              <a:cxnLst/>
              <a:rect l="0" t="0" r="0" b="0"/>
              <a:pathLst>
                <a:path w="14288" h="150020">
                  <a:moveTo>
                    <a:pt x="14287" y="0"/>
                  </a:moveTo>
                  <a:lnTo>
                    <a:pt x="10495" y="3792"/>
                  </a:lnTo>
                  <a:lnTo>
                    <a:pt x="8633" y="7771"/>
                  </a:lnTo>
                  <a:lnTo>
                    <a:pt x="5158" y="39145"/>
                  </a:lnTo>
                  <a:lnTo>
                    <a:pt x="1019" y="74495"/>
                  </a:lnTo>
                  <a:lnTo>
                    <a:pt x="201" y="106349"/>
                  </a:lnTo>
                  <a:lnTo>
                    <a:pt x="26" y="138976"/>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191"/>
            <p:cNvSpPr/>
            <p:nvPr/>
          </p:nvSpPr>
          <p:spPr>
            <a:xfrm>
              <a:off x="4040462" y="4257675"/>
              <a:ext cx="123500" cy="235745"/>
            </a:xfrm>
            <a:custGeom>
              <a:avLst/>
              <a:gdLst/>
              <a:ahLst/>
              <a:cxnLst/>
              <a:rect l="0" t="0" r="0" b="0"/>
              <a:pathLst>
                <a:path w="123500" h="235745">
                  <a:moveTo>
                    <a:pt x="67194" y="0"/>
                  </a:moveTo>
                  <a:lnTo>
                    <a:pt x="67194" y="3792"/>
                  </a:lnTo>
                  <a:lnTo>
                    <a:pt x="62961" y="7771"/>
                  </a:lnTo>
                  <a:lnTo>
                    <a:pt x="47308" y="20585"/>
                  </a:lnTo>
                  <a:lnTo>
                    <a:pt x="24222" y="50836"/>
                  </a:lnTo>
                  <a:lnTo>
                    <a:pt x="3518" y="85171"/>
                  </a:lnTo>
                  <a:lnTo>
                    <a:pt x="931" y="90118"/>
                  </a:lnTo>
                  <a:lnTo>
                    <a:pt x="0" y="94210"/>
                  </a:lnTo>
                  <a:lnTo>
                    <a:pt x="173" y="97732"/>
                  </a:lnTo>
                  <a:lnTo>
                    <a:pt x="2482" y="103761"/>
                  </a:lnTo>
                  <a:lnTo>
                    <a:pt x="6154" y="109087"/>
                  </a:lnTo>
                  <a:lnTo>
                    <a:pt x="12549" y="111983"/>
                  </a:lnTo>
                  <a:lnTo>
                    <a:pt x="47321" y="114164"/>
                  </a:lnTo>
                  <a:lnTo>
                    <a:pt x="79570" y="108628"/>
                  </a:lnTo>
                  <a:lnTo>
                    <a:pt x="90157" y="108604"/>
                  </a:lnTo>
                  <a:lnTo>
                    <a:pt x="114707" y="113393"/>
                  </a:lnTo>
                  <a:lnTo>
                    <a:pt x="117920" y="115283"/>
                  </a:lnTo>
                  <a:lnTo>
                    <a:pt x="120061" y="118130"/>
                  </a:lnTo>
                  <a:lnTo>
                    <a:pt x="122440" y="125528"/>
                  </a:lnTo>
                  <a:lnTo>
                    <a:pt x="123499" y="134107"/>
                  </a:lnTo>
                  <a:lnTo>
                    <a:pt x="120301" y="151654"/>
                  </a:lnTo>
                  <a:lnTo>
                    <a:pt x="106407" y="183826"/>
                  </a:lnTo>
                  <a:lnTo>
                    <a:pt x="86258" y="213935"/>
                  </a:lnTo>
                  <a:lnTo>
                    <a:pt x="67194"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92"/>
            <p:cNvSpPr/>
            <p:nvPr/>
          </p:nvSpPr>
          <p:spPr>
            <a:xfrm>
              <a:off x="4329113" y="4136231"/>
              <a:ext cx="28576" cy="371476"/>
            </a:xfrm>
            <a:custGeom>
              <a:avLst/>
              <a:gdLst/>
              <a:ahLst/>
              <a:cxnLst/>
              <a:rect l="0" t="0" r="0" b="0"/>
              <a:pathLst>
                <a:path w="28576" h="371476">
                  <a:moveTo>
                    <a:pt x="28575" y="0"/>
                  </a:moveTo>
                  <a:lnTo>
                    <a:pt x="28575" y="31661"/>
                  </a:lnTo>
                  <a:lnTo>
                    <a:pt x="27781" y="61857"/>
                  </a:lnTo>
                  <a:lnTo>
                    <a:pt x="23665" y="95939"/>
                  </a:lnTo>
                  <a:lnTo>
                    <a:pt x="22424" y="119369"/>
                  </a:lnTo>
                  <a:lnTo>
                    <a:pt x="19755" y="147245"/>
                  </a:lnTo>
                  <a:lnTo>
                    <a:pt x="15923" y="177361"/>
                  </a:lnTo>
                  <a:lnTo>
                    <a:pt x="11575" y="206621"/>
                  </a:lnTo>
                  <a:lnTo>
                    <a:pt x="6996" y="237617"/>
                  </a:lnTo>
                  <a:lnTo>
                    <a:pt x="3109" y="269120"/>
                  </a:lnTo>
                  <a:lnTo>
                    <a:pt x="1382" y="298997"/>
                  </a:lnTo>
                  <a:lnTo>
                    <a:pt x="614" y="323917"/>
                  </a:lnTo>
                  <a:lnTo>
                    <a:pt x="121" y="358200"/>
                  </a:lnTo>
                  <a:lnTo>
                    <a:pt x="0" y="3714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93"/>
            <p:cNvSpPr/>
            <p:nvPr/>
          </p:nvSpPr>
          <p:spPr>
            <a:xfrm>
              <a:off x="4474414" y="4298704"/>
              <a:ext cx="125914" cy="227049"/>
            </a:xfrm>
            <a:custGeom>
              <a:avLst/>
              <a:gdLst/>
              <a:ahLst/>
              <a:cxnLst/>
              <a:rect l="0" t="0" r="0" b="0"/>
              <a:pathLst>
                <a:path w="125914" h="227049">
                  <a:moveTo>
                    <a:pt x="47580" y="58984"/>
                  </a:moveTo>
                  <a:lnTo>
                    <a:pt x="47580" y="62776"/>
                  </a:lnTo>
                  <a:lnTo>
                    <a:pt x="41083" y="77665"/>
                  </a:lnTo>
                  <a:lnTo>
                    <a:pt x="24636" y="113361"/>
                  </a:lnTo>
                  <a:lnTo>
                    <a:pt x="16881" y="144328"/>
                  </a:lnTo>
                  <a:lnTo>
                    <a:pt x="5764" y="174847"/>
                  </a:lnTo>
                  <a:lnTo>
                    <a:pt x="0" y="200205"/>
                  </a:lnTo>
                  <a:lnTo>
                    <a:pt x="769" y="213294"/>
                  </a:lnTo>
                  <a:lnTo>
                    <a:pt x="2085" y="219007"/>
                  </a:lnTo>
                  <a:lnTo>
                    <a:pt x="4550" y="222816"/>
                  </a:lnTo>
                  <a:lnTo>
                    <a:pt x="7781" y="225355"/>
                  </a:lnTo>
                  <a:lnTo>
                    <a:pt x="11522" y="227048"/>
                  </a:lnTo>
                  <a:lnTo>
                    <a:pt x="19912" y="226812"/>
                  </a:lnTo>
                  <a:lnTo>
                    <a:pt x="42026" y="220193"/>
                  </a:lnTo>
                  <a:lnTo>
                    <a:pt x="53314" y="211595"/>
                  </a:lnTo>
                  <a:lnTo>
                    <a:pt x="73495" y="182879"/>
                  </a:lnTo>
                  <a:lnTo>
                    <a:pt x="83175" y="158763"/>
                  </a:lnTo>
                  <a:lnTo>
                    <a:pt x="92768" y="131905"/>
                  </a:lnTo>
                  <a:lnTo>
                    <a:pt x="107095" y="99728"/>
                  </a:lnTo>
                  <a:lnTo>
                    <a:pt x="119806" y="74760"/>
                  </a:lnTo>
                  <a:lnTo>
                    <a:pt x="124906" y="44990"/>
                  </a:lnTo>
                  <a:lnTo>
                    <a:pt x="125913" y="19971"/>
                  </a:lnTo>
                  <a:lnTo>
                    <a:pt x="124408" y="15513"/>
                  </a:lnTo>
                  <a:lnTo>
                    <a:pt x="118503" y="8442"/>
                  </a:lnTo>
                  <a:lnTo>
                    <a:pt x="106253" y="0"/>
                  </a:lnTo>
                  <a:lnTo>
                    <a:pt x="101776" y="611"/>
                  </a:lnTo>
                  <a:lnTo>
                    <a:pt x="83185" y="12352"/>
                  </a:lnTo>
                  <a:lnTo>
                    <a:pt x="61867" y="161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194"/>
            <p:cNvSpPr/>
            <p:nvPr/>
          </p:nvSpPr>
          <p:spPr>
            <a:xfrm>
              <a:off x="4644687" y="4321969"/>
              <a:ext cx="77333" cy="222455"/>
            </a:xfrm>
            <a:custGeom>
              <a:avLst/>
              <a:gdLst/>
              <a:ahLst/>
              <a:cxnLst/>
              <a:rect l="0" t="0" r="0" b="0"/>
              <a:pathLst>
                <a:path w="77333" h="222455">
                  <a:moveTo>
                    <a:pt x="77332" y="0"/>
                  </a:moveTo>
                  <a:lnTo>
                    <a:pt x="62859" y="16590"/>
                  </a:lnTo>
                  <a:lnTo>
                    <a:pt x="45410" y="44900"/>
                  </a:lnTo>
                  <a:lnTo>
                    <a:pt x="27135" y="79454"/>
                  </a:lnTo>
                  <a:lnTo>
                    <a:pt x="12981" y="109531"/>
                  </a:lnTo>
                  <a:lnTo>
                    <a:pt x="2967" y="141462"/>
                  </a:lnTo>
                  <a:lnTo>
                    <a:pt x="0" y="171031"/>
                  </a:lnTo>
                  <a:lnTo>
                    <a:pt x="1237" y="197784"/>
                  </a:lnTo>
                  <a:lnTo>
                    <a:pt x="6631" y="216559"/>
                  </a:lnTo>
                  <a:lnTo>
                    <a:pt x="8767" y="220572"/>
                  </a:lnTo>
                  <a:lnTo>
                    <a:pt x="12572" y="222454"/>
                  </a:lnTo>
                  <a:lnTo>
                    <a:pt x="34908" y="221744"/>
                  </a:lnTo>
                  <a:lnTo>
                    <a:pt x="55901"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95"/>
            <p:cNvSpPr/>
            <p:nvPr/>
          </p:nvSpPr>
          <p:spPr>
            <a:xfrm>
              <a:off x="4766628" y="4300538"/>
              <a:ext cx="83979" cy="192882"/>
            </a:xfrm>
            <a:custGeom>
              <a:avLst/>
              <a:gdLst/>
              <a:ahLst/>
              <a:cxnLst/>
              <a:rect l="0" t="0" r="0" b="0"/>
              <a:pathLst>
                <a:path w="83979" h="192882">
                  <a:moveTo>
                    <a:pt x="83978" y="0"/>
                  </a:moveTo>
                  <a:lnTo>
                    <a:pt x="83978" y="3792"/>
                  </a:lnTo>
                  <a:lnTo>
                    <a:pt x="79745" y="7770"/>
                  </a:lnTo>
                  <a:lnTo>
                    <a:pt x="73366" y="12978"/>
                  </a:lnTo>
                  <a:lnTo>
                    <a:pt x="58569" y="29257"/>
                  </a:lnTo>
                  <a:lnTo>
                    <a:pt x="42054" y="45181"/>
                  </a:lnTo>
                  <a:lnTo>
                    <a:pt x="29223" y="64980"/>
                  </a:lnTo>
                  <a:lnTo>
                    <a:pt x="13984" y="96797"/>
                  </a:lnTo>
                  <a:lnTo>
                    <a:pt x="2184" y="127158"/>
                  </a:lnTo>
                  <a:lnTo>
                    <a:pt x="0" y="138800"/>
                  </a:lnTo>
                  <a:lnTo>
                    <a:pt x="1146" y="149266"/>
                  </a:lnTo>
                  <a:lnTo>
                    <a:pt x="10540" y="172938"/>
                  </a:lnTo>
                  <a:lnTo>
                    <a:pt x="15091" y="179520"/>
                  </a:lnTo>
                  <a:lnTo>
                    <a:pt x="18210" y="181592"/>
                  </a:lnTo>
                  <a:lnTo>
                    <a:pt x="55403"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196"/>
            <p:cNvSpPr/>
            <p:nvPr/>
          </p:nvSpPr>
          <p:spPr>
            <a:xfrm>
              <a:off x="4893600" y="4307681"/>
              <a:ext cx="71307" cy="250033"/>
            </a:xfrm>
            <a:custGeom>
              <a:avLst/>
              <a:gdLst/>
              <a:ahLst/>
              <a:cxnLst/>
              <a:rect l="0" t="0" r="0" b="0"/>
              <a:pathLst>
                <a:path w="71307" h="250033">
                  <a:moveTo>
                    <a:pt x="7013" y="0"/>
                  </a:moveTo>
                  <a:lnTo>
                    <a:pt x="2103" y="11407"/>
                  </a:lnTo>
                  <a:lnTo>
                    <a:pt x="310" y="39530"/>
                  </a:lnTo>
                  <a:lnTo>
                    <a:pt x="0" y="73361"/>
                  </a:lnTo>
                  <a:lnTo>
                    <a:pt x="3687" y="106125"/>
                  </a:lnTo>
                  <a:lnTo>
                    <a:pt x="12059" y="140437"/>
                  </a:lnTo>
                  <a:lnTo>
                    <a:pt x="23473" y="170969"/>
                  </a:lnTo>
                  <a:lnTo>
                    <a:pt x="36987" y="199930"/>
                  </a:lnTo>
                  <a:lnTo>
                    <a:pt x="57516" y="233615"/>
                  </a:lnTo>
                  <a:lnTo>
                    <a:pt x="71306"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97"/>
            <p:cNvSpPr/>
            <p:nvPr/>
          </p:nvSpPr>
          <p:spPr>
            <a:xfrm>
              <a:off x="5086350" y="4029075"/>
              <a:ext cx="7145" cy="492920"/>
            </a:xfrm>
            <a:custGeom>
              <a:avLst/>
              <a:gdLst/>
              <a:ahLst/>
              <a:cxnLst/>
              <a:rect l="0" t="0" r="0" b="0"/>
              <a:pathLst>
                <a:path w="7145" h="492920">
                  <a:moveTo>
                    <a:pt x="7144" y="0"/>
                  </a:moveTo>
                  <a:lnTo>
                    <a:pt x="7144" y="30539"/>
                  </a:lnTo>
                  <a:lnTo>
                    <a:pt x="7144" y="61771"/>
                  </a:lnTo>
                  <a:lnTo>
                    <a:pt x="7144" y="94238"/>
                  </a:lnTo>
                  <a:lnTo>
                    <a:pt x="7144" y="118083"/>
                  </a:lnTo>
                  <a:lnTo>
                    <a:pt x="7144" y="144557"/>
                  </a:lnTo>
                  <a:lnTo>
                    <a:pt x="7144" y="174314"/>
                  </a:lnTo>
                  <a:lnTo>
                    <a:pt x="7144" y="206060"/>
                  </a:lnTo>
                  <a:lnTo>
                    <a:pt x="7144" y="238691"/>
                  </a:lnTo>
                  <a:lnTo>
                    <a:pt x="7144" y="273831"/>
                  </a:lnTo>
                  <a:lnTo>
                    <a:pt x="7144" y="292091"/>
                  </a:lnTo>
                  <a:lnTo>
                    <a:pt x="6350" y="310615"/>
                  </a:lnTo>
                  <a:lnTo>
                    <a:pt x="5027" y="329314"/>
                  </a:lnTo>
                  <a:lnTo>
                    <a:pt x="3352" y="348130"/>
                  </a:lnTo>
                  <a:lnTo>
                    <a:pt x="2234" y="366230"/>
                  </a:lnTo>
                  <a:lnTo>
                    <a:pt x="993" y="401158"/>
                  </a:lnTo>
                  <a:lnTo>
                    <a:pt x="441" y="430970"/>
                  </a:lnTo>
                  <a:lnTo>
                    <a:pt x="131" y="465832"/>
                  </a:lnTo>
                  <a:lnTo>
                    <a:pt x="0" y="4929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Oh snap! Paragraph 5</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what is MLK’s criticism?</a:t>
            </a:r>
          </a:p>
          <a:p>
            <a:pPr marL="152400" indent="0">
              <a:buNone/>
            </a:pPr>
            <a:endParaRPr lang="en-US" sz="2000" dirty="0"/>
          </a:p>
          <a:p>
            <a:pPr marL="152400" indent="0">
              <a:buNone/>
            </a:pPr>
            <a:endParaRPr lang="en-US" sz="2000" dirty="0" smtClean="0"/>
          </a:p>
          <a:p>
            <a:pPr marL="152400" indent="0">
              <a:buNone/>
            </a:pPr>
            <a:r>
              <a:rPr lang="en-US" sz="2000" dirty="0" smtClean="0"/>
              <a:t>Door partner: Describe MLK’s tone here.</a:t>
            </a:r>
          </a:p>
          <a:p>
            <a:pPr marL="152400" indent="0">
              <a:buNone/>
            </a:pPr>
            <a:endParaRPr lang="en-US" sz="2000" dirty="0"/>
          </a:p>
          <a:p>
            <a:pPr marL="152400" indent="0">
              <a:buNone/>
            </a:pPr>
            <a:endParaRPr lang="en-US" sz="2000" dirty="0" smtClean="0"/>
          </a:p>
          <a:p>
            <a:pPr marL="152400" indent="0">
              <a:buNone/>
            </a:pPr>
            <a:r>
              <a:rPr lang="en-US" sz="2000" dirty="0" smtClean="0"/>
              <a:t>Together: does this paragraph rely on ethos, logos, and/or pathos? Why? </a:t>
            </a:r>
            <a:endParaRPr lang="en-US" sz="2000" dirty="0"/>
          </a:p>
        </p:txBody>
      </p:sp>
      <mc:AlternateContent xmlns:mc="http://schemas.openxmlformats.org/markup-compatibility/2006" xmlns:p14="http://schemas.microsoft.com/office/powerpoint/2010/main">
        <mc:Choice Requires="p14">
          <p:contentPart p14:bwMode="auto" r:id="rId3">
            <p14:nvContentPartPr>
              <p14:cNvPr id="61" name="Ink 60"/>
              <p14:cNvContentPartPr/>
              <p14:nvPr/>
            </p14:nvContentPartPr>
            <p14:xfrm>
              <a:off x="591004" y="4738858"/>
              <a:ext cx="1323000" cy="553320"/>
            </p14:xfrm>
          </p:contentPart>
        </mc:Choice>
        <mc:Fallback xmlns="">
          <p:pic>
            <p:nvPicPr>
              <p:cNvPr id="61" name="Ink 60"/>
              <p:cNvPicPr/>
              <p:nvPr/>
            </p:nvPicPr>
            <p:blipFill>
              <a:blip r:embed="rId4"/>
              <a:stretch>
                <a:fillRect/>
              </a:stretch>
            </p:blipFill>
            <p:spPr>
              <a:xfrm>
                <a:off x="578764" y="4726618"/>
                <a:ext cx="1347120" cy="577800"/>
              </a:xfrm>
              <a:prstGeom prst="rect">
                <a:avLst/>
              </a:prstGeom>
            </p:spPr>
          </p:pic>
        </mc:Fallback>
      </mc:AlternateContent>
      <p:grpSp>
        <p:nvGrpSpPr>
          <p:cNvPr id="129" name="SMARTInkShape-Group85"/>
          <p:cNvGrpSpPr/>
          <p:nvPr/>
        </p:nvGrpSpPr>
        <p:grpSpPr>
          <a:xfrm>
            <a:off x="1278731" y="2557463"/>
            <a:ext cx="1031543" cy="678657"/>
            <a:chOff x="1278731" y="2557463"/>
            <a:chExt cx="1031543" cy="678657"/>
          </a:xfrm>
        </p:grpSpPr>
        <p:sp>
          <p:nvSpPr>
            <p:cNvPr id="117" name="SMARTInkShape-563"/>
            <p:cNvSpPr/>
            <p:nvPr/>
          </p:nvSpPr>
          <p:spPr>
            <a:xfrm>
              <a:off x="1622049" y="3064669"/>
              <a:ext cx="228183" cy="98896"/>
            </a:xfrm>
            <a:custGeom>
              <a:avLst/>
              <a:gdLst/>
              <a:ahLst/>
              <a:cxnLst/>
              <a:rect l="0" t="0" r="0" b="0"/>
              <a:pathLst>
                <a:path w="228183" h="98896">
                  <a:moveTo>
                    <a:pt x="49589" y="0"/>
                  </a:moveTo>
                  <a:lnTo>
                    <a:pt x="49589" y="6151"/>
                  </a:lnTo>
                  <a:lnTo>
                    <a:pt x="20997" y="41386"/>
                  </a:lnTo>
                  <a:lnTo>
                    <a:pt x="2757" y="68336"/>
                  </a:lnTo>
                  <a:lnTo>
                    <a:pt x="523" y="75986"/>
                  </a:lnTo>
                  <a:lnTo>
                    <a:pt x="0" y="80867"/>
                  </a:lnTo>
                  <a:lnTo>
                    <a:pt x="1885" y="85683"/>
                  </a:lnTo>
                  <a:lnTo>
                    <a:pt x="5770" y="91449"/>
                  </a:lnTo>
                  <a:lnTo>
                    <a:pt x="22736" y="92744"/>
                  </a:lnTo>
                  <a:lnTo>
                    <a:pt x="27864" y="90697"/>
                  </a:lnTo>
                  <a:lnTo>
                    <a:pt x="58814" y="69018"/>
                  </a:lnTo>
                  <a:lnTo>
                    <a:pt x="61626" y="64277"/>
                  </a:lnTo>
                  <a:lnTo>
                    <a:pt x="62376" y="61901"/>
                  </a:lnTo>
                  <a:lnTo>
                    <a:pt x="63670" y="60317"/>
                  </a:lnTo>
                  <a:lnTo>
                    <a:pt x="68489" y="57295"/>
                  </a:lnTo>
                  <a:lnTo>
                    <a:pt x="70687" y="51123"/>
                  </a:lnTo>
                  <a:lnTo>
                    <a:pt x="70872" y="52619"/>
                  </a:lnTo>
                  <a:lnTo>
                    <a:pt x="71011" y="60677"/>
                  </a:lnTo>
                  <a:lnTo>
                    <a:pt x="73133" y="64803"/>
                  </a:lnTo>
                  <a:lnTo>
                    <a:pt x="94869" y="88115"/>
                  </a:lnTo>
                  <a:lnTo>
                    <a:pt x="99611" y="90756"/>
                  </a:lnTo>
                  <a:lnTo>
                    <a:pt x="104365" y="92723"/>
                  </a:lnTo>
                  <a:lnTo>
                    <a:pt x="109123" y="96243"/>
                  </a:lnTo>
                  <a:lnTo>
                    <a:pt x="116000" y="98337"/>
                  </a:lnTo>
                  <a:lnTo>
                    <a:pt x="120057" y="98895"/>
                  </a:lnTo>
                  <a:lnTo>
                    <a:pt x="122761" y="98474"/>
                  </a:lnTo>
                  <a:lnTo>
                    <a:pt x="124564" y="97399"/>
                  </a:lnTo>
                  <a:lnTo>
                    <a:pt x="125766" y="95889"/>
                  </a:lnTo>
                  <a:lnTo>
                    <a:pt x="129218" y="94211"/>
                  </a:lnTo>
                  <a:lnTo>
                    <a:pt x="134110" y="93134"/>
                  </a:lnTo>
                  <a:lnTo>
                    <a:pt x="134511" y="92251"/>
                  </a:lnTo>
                  <a:lnTo>
                    <a:pt x="135309" y="58624"/>
                  </a:lnTo>
                  <a:lnTo>
                    <a:pt x="135314" y="29994"/>
                  </a:lnTo>
                  <a:lnTo>
                    <a:pt x="139106" y="25203"/>
                  </a:lnTo>
                  <a:lnTo>
                    <a:pt x="143084" y="23107"/>
                  </a:lnTo>
                  <a:lnTo>
                    <a:pt x="145256" y="22548"/>
                  </a:lnTo>
                  <a:lnTo>
                    <a:pt x="155240" y="16742"/>
                  </a:lnTo>
                  <a:lnTo>
                    <a:pt x="190209" y="8232"/>
                  </a:lnTo>
                  <a:lnTo>
                    <a:pt x="225363" y="7172"/>
                  </a:lnTo>
                  <a:lnTo>
                    <a:pt x="228182"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564"/>
            <p:cNvSpPr/>
            <p:nvPr/>
          </p:nvSpPr>
          <p:spPr>
            <a:xfrm>
              <a:off x="1464469" y="3064669"/>
              <a:ext cx="7145" cy="171451"/>
            </a:xfrm>
            <a:custGeom>
              <a:avLst/>
              <a:gdLst/>
              <a:ahLst/>
              <a:cxnLst/>
              <a:rect l="0" t="0" r="0" b="0"/>
              <a:pathLst>
                <a:path w="7145" h="171451">
                  <a:moveTo>
                    <a:pt x="7144" y="0"/>
                  </a:moveTo>
                  <a:lnTo>
                    <a:pt x="7144" y="31434"/>
                  </a:lnTo>
                  <a:lnTo>
                    <a:pt x="7144" y="65538"/>
                  </a:lnTo>
                  <a:lnTo>
                    <a:pt x="7144" y="97322"/>
                  </a:lnTo>
                  <a:lnTo>
                    <a:pt x="7144" y="132330"/>
                  </a:lnTo>
                  <a:lnTo>
                    <a:pt x="5027" y="140305"/>
                  </a:lnTo>
                  <a:lnTo>
                    <a:pt x="1489" y="149257"/>
                  </a:lnTo>
                  <a:lnTo>
                    <a:pt x="0" y="1714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565"/>
            <p:cNvSpPr/>
            <p:nvPr/>
          </p:nvSpPr>
          <p:spPr>
            <a:xfrm>
              <a:off x="1860403" y="2700338"/>
              <a:ext cx="132704" cy="14288"/>
            </a:xfrm>
            <a:custGeom>
              <a:avLst/>
              <a:gdLst/>
              <a:ahLst/>
              <a:cxnLst/>
              <a:rect l="0" t="0" r="0" b="0"/>
              <a:pathLst>
                <a:path w="132704" h="14288">
                  <a:moveTo>
                    <a:pt x="4116" y="14287"/>
                  </a:moveTo>
                  <a:lnTo>
                    <a:pt x="323" y="14287"/>
                  </a:lnTo>
                  <a:lnTo>
                    <a:pt x="0" y="13493"/>
                  </a:lnTo>
                  <a:lnTo>
                    <a:pt x="3417" y="8136"/>
                  </a:lnTo>
                  <a:lnTo>
                    <a:pt x="35887" y="7160"/>
                  </a:lnTo>
                  <a:lnTo>
                    <a:pt x="70574" y="7144"/>
                  </a:lnTo>
                  <a:lnTo>
                    <a:pt x="98710" y="6350"/>
                  </a:lnTo>
                  <a:lnTo>
                    <a:pt x="13270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566"/>
            <p:cNvSpPr/>
            <p:nvPr/>
          </p:nvSpPr>
          <p:spPr>
            <a:xfrm>
              <a:off x="1915981" y="2578981"/>
              <a:ext cx="12833" cy="221370"/>
            </a:xfrm>
            <a:custGeom>
              <a:avLst/>
              <a:gdLst/>
              <a:ahLst/>
              <a:cxnLst/>
              <a:rect l="0" t="0" r="0" b="0"/>
              <a:pathLst>
                <a:path w="12833" h="221370">
                  <a:moveTo>
                    <a:pt x="12832" y="7057"/>
                  </a:moveTo>
                  <a:lnTo>
                    <a:pt x="12832" y="0"/>
                  </a:lnTo>
                  <a:lnTo>
                    <a:pt x="12038" y="24750"/>
                  </a:lnTo>
                  <a:lnTo>
                    <a:pt x="6350" y="52390"/>
                  </a:lnTo>
                  <a:lnTo>
                    <a:pt x="5746" y="86587"/>
                  </a:lnTo>
                  <a:lnTo>
                    <a:pt x="5695" y="117689"/>
                  </a:lnTo>
                  <a:lnTo>
                    <a:pt x="35" y="148273"/>
                  </a:lnTo>
                  <a:lnTo>
                    <a:pt x="0" y="160307"/>
                  </a:lnTo>
                  <a:lnTo>
                    <a:pt x="4782" y="195473"/>
                  </a:lnTo>
                  <a:lnTo>
                    <a:pt x="5688" y="2213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567"/>
            <p:cNvSpPr/>
            <p:nvPr/>
          </p:nvSpPr>
          <p:spPr>
            <a:xfrm>
              <a:off x="1564840" y="2721769"/>
              <a:ext cx="271105" cy="92443"/>
            </a:xfrm>
            <a:custGeom>
              <a:avLst/>
              <a:gdLst/>
              <a:ahLst/>
              <a:cxnLst/>
              <a:rect l="0" t="0" r="0" b="0"/>
              <a:pathLst>
                <a:path w="271105" h="92443">
                  <a:moveTo>
                    <a:pt x="63935" y="0"/>
                  </a:moveTo>
                  <a:lnTo>
                    <a:pt x="63935" y="3792"/>
                  </a:lnTo>
                  <a:lnTo>
                    <a:pt x="63141" y="4909"/>
                  </a:lnTo>
                  <a:lnTo>
                    <a:pt x="61818" y="5654"/>
                  </a:lnTo>
                  <a:lnTo>
                    <a:pt x="51750" y="7741"/>
                  </a:lnTo>
                  <a:lnTo>
                    <a:pt x="32807" y="24221"/>
                  </a:lnTo>
                  <a:lnTo>
                    <a:pt x="12388" y="45217"/>
                  </a:lnTo>
                  <a:lnTo>
                    <a:pt x="2367" y="66610"/>
                  </a:lnTo>
                  <a:lnTo>
                    <a:pt x="0" y="80640"/>
                  </a:lnTo>
                  <a:lnTo>
                    <a:pt x="1917" y="85581"/>
                  </a:lnTo>
                  <a:lnTo>
                    <a:pt x="5823" y="91429"/>
                  </a:lnTo>
                  <a:lnTo>
                    <a:pt x="14085" y="92442"/>
                  </a:lnTo>
                  <a:lnTo>
                    <a:pt x="26587" y="88950"/>
                  </a:lnTo>
                  <a:lnTo>
                    <a:pt x="57644" y="73728"/>
                  </a:lnTo>
                  <a:lnTo>
                    <a:pt x="78991" y="61900"/>
                  </a:lnTo>
                  <a:lnTo>
                    <a:pt x="98201" y="37424"/>
                  </a:lnTo>
                  <a:lnTo>
                    <a:pt x="99008" y="34360"/>
                  </a:lnTo>
                  <a:lnTo>
                    <a:pt x="99650" y="28604"/>
                  </a:lnTo>
                  <a:lnTo>
                    <a:pt x="95860" y="32376"/>
                  </a:lnTo>
                  <a:lnTo>
                    <a:pt x="93999" y="36349"/>
                  </a:lnTo>
                  <a:lnTo>
                    <a:pt x="92804" y="45368"/>
                  </a:lnTo>
                  <a:lnTo>
                    <a:pt x="94757" y="50061"/>
                  </a:lnTo>
                  <a:lnTo>
                    <a:pt x="97478" y="54793"/>
                  </a:lnTo>
                  <a:lnTo>
                    <a:pt x="99803" y="61920"/>
                  </a:lnTo>
                  <a:lnTo>
                    <a:pt x="116421" y="80963"/>
                  </a:lnTo>
                  <a:lnTo>
                    <a:pt x="121129" y="83608"/>
                  </a:lnTo>
                  <a:lnTo>
                    <a:pt x="130619" y="85307"/>
                  </a:lnTo>
                  <a:lnTo>
                    <a:pt x="141549" y="85601"/>
                  </a:lnTo>
                  <a:lnTo>
                    <a:pt x="148172" y="83553"/>
                  </a:lnTo>
                  <a:lnTo>
                    <a:pt x="155099" y="79563"/>
                  </a:lnTo>
                  <a:lnTo>
                    <a:pt x="155667" y="78442"/>
                  </a:lnTo>
                  <a:lnTo>
                    <a:pt x="157261" y="73072"/>
                  </a:lnTo>
                  <a:lnTo>
                    <a:pt x="161614" y="66453"/>
                  </a:lnTo>
                  <a:lnTo>
                    <a:pt x="163256" y="58672"/>
                  </a:lnTo>
                  <a:lnTo>
                    <a:pt x="163944" y="23586"/>
                  </a:lnTo>
                  <a:lnTo>
                    <a:pt x="163947" y="15406"/>
                  </a:lnTo>
                  <a:lnTo>
                    <a:pt x="167740" y="10826"/>
                  </a:lnTo>
                  <a:lnTo>
                    <a:pt x="171718" y="8780"/>
                  </a:lnTo>
                  <a:lnTo>
                    <a:pt x="180740" y="7467"/>
                  </a:lnTo>
                  <a:lnTo>
                    <a:pt x="214387" y="13644"/>
                  </a:lnTo>
                  <a:lnTo>
                    <a:pt x="230045" y="14890"/>
                  </a:lnTo>
                  <a:lnTo>
                    <a:pt x="258272" y="20978"/>
                  </a:lnTo>
                  <a:lnTo>
                    <a:pt x="271104" y="214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568"/>
            <p:cNvSpPr/>
            <p:nvPr/>
          </p:nvSpPr>
          <p:spPr>
            <a:xfrm>
              <a:off x="1350169" y="2593181"/>
              <a:ext cx="21432" cy="278608"/>
            </a:xfrm>
            <a:custGeom>
              <a:avLst/>
              <a:gdLst/>
              <a:ahLst/>
              <a:cxnLst/>
              <a:rect l="0" t="0" r="0" b="0"/>
              <a:pathLst>
                <a:path w="21432" h="278608">
                  <a:moveTo>
                    <a:pt x="0" y="0"/>
                  </a:moveTo>
                  <a:lnTo>
                    <a:pt x="0" y="20585"/>
                  </a:lnTo>
                  <a:lnTo>
                    <a:pt x="2116" y="27141"/>
                  </a:lnTo>
                  <a:lnTo>
                    <a:pt x="3792" y="30000"/>
                  </a:lnTo>
                  <a:lnTo>
                    <a:pt x="6702" y="56162"/>
                  </a:lnTo>
                  <a:lnTo>
                    <a:pt x="9221" y="91293"/>
                  </a:lnTo>
                  <a:lnTo>
                    <a:pt x="12786" y="108806"/>
                  </a:lnTo>
                  <a:lnTo>
                    <a:pt x="14090" y="143092"/>
                  </a:lnTo>
                  <a:lnTo>
                    <a:pt x="14261" y="178622"/>
                  </a:lnTo>
                  <a:lnTo>
                    <a:pt x="14284" y="212200"/>
                  </a:lnTo>
                  <a:lnTo>
                    <a:pt x="14287" y="247527"/>
                  </a:lnTo>
                  <a:lnTo>
                    <a:pt x="14287" y="272422"/>
                  </a:lnTo>
                  <a:lnTo>
                    <a:pt x="15081" y="274483"/>
                  </a:lnTo>
                  <a:lnTo>
                    <a:pt x="16404" y="275858"/>
                  </a:lnTo>
                  <a:lnTo>
                    <a:pt x="21431" y="2786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569"/>
            <p:cNvSpPr/>
            <p:nvPr/>
          </p:nvSpPr>
          <p:spPr>
            <a:xfrm>
              <a:off x="2135981" y="2907895"/>
              <a:ext cx="174293" cy="235356"/>
            </a:xfrm>
            <a:custGeom>
              <a:avLst/>
              <a:gdLst/>
              <a:ahLst/>
              <a:cxnLst/>
              <a:rect l="0" t="0" r="0" b="0"/>
              <a:pathLst>
                <a:path w="174293" h="235356">
                  <a:moveTo>
                    <a:pt x="0" y="21043"/>
                  </a:moveTo>
                  <a:lnTo>
                    <a:pt x="0" y="14892"/>
                  </a:lnTo>
                  <a:lnTo>
                    <a:pt x="9943" y="4043"/>
                  </a:lnTo>
                  <a:lnTo>
                    <a:pt x="16590" y="1581"/>
                  </a:lnTo>
                  <a:lnTo>
                    <a:pt x="33793" y="0"/>
                  </a:lnTo>
                  <a:lnTo>
                    <a:pt x="57387" y="5392"/>
                  </a:lnTo>
                  <a:lnTo>
                    <a:pt x="90646" y="16414"/>
                  </a:lnTo>
                  <a:lnTo>
                    <a:pt x="122641" y="35975"/>
                  </a:lnTo>
                  <a:lnTo>
                    <a:pt x="146463" y="54507"/>
                  </a:lnTo>
                  <a:lnTo>
                    <a:pt x="163525" y="78209"/>
                  </a:lnTo>
                  <a:lnTo>
                    <a:pt x="173677" y="101038"/>
                  </a:lnTo>
                  <a:lnTo>
                    <a:pt x="174292" y="112423"/>
                  </a:lnTo>
                  <a:lnTo>
                    <a:pt x="169583" y="148010"/>
                  </a:lnTo>
                  <a:lnTo>
                    <a:pt x="165064" y="158435"/>
                  </a:lnTo>
                  <a:lnTo>
                    <a:pt x="135497" y="192450"/>
                  </a:lnTo>
                  <a:lnTo>
                    <a:pt x="125308" y="201205"/>
                  </a:lnTo>
                  <a:lnTo>
                    <a:pt x="90347" y="218406"/>
                  </a:lnTo>
                  <a:lnTo>
                    <a:pt x="65913" y="226039"/>
                  </a:lnTo>
                  <a:lnTo>
                    <a:pt x="31051" y="228084"/>
                  </a:lnTo>
                  <a:lnTo>
                    <a:pt x="27845" y="227333"/>
                  </a:lnTo>
                  <a:lnTo>
                    <a:pt x="25707" y="226038"/>
                  </a:lnTo>
                  <a:lnTo>
                    <a:pt x="17085" y="216019"/>
                  </a:lnTo>
                  <a:lnTo>
                    <a:pt x="15117" y="209076"/>
                  </a:lnTo>
                  <a:lnTo>
                    <a:pt x="14656" y="204361"/>
                  </a:lnTo>
                  <a:lnTo>
                    <a:pt x="16568" y="199620"/>
                  </a:lnTo>
                  <a:lnTo>
                    <a:pt x="18189" y="197244"/>
                  </a:lnTo>
                  <a:lnTo>
                    <a:pt x="20064" y="195660"/>
                  </a:lnTo>
                  <a:lnTo>
                    <a:pt x="24263" y="193901"/>
                  </a:lnTo>
                  <a:lnTo>
                    <a:pt x="38336" y="191977"/>
                  </a:lnTo>
                  <a:lnTo>
                    <a:pt x="44291" y="188824"/>
                  </a:lnTo>
                  <a:lnTo>
                    <a:pt x="53816" y="189010"/>
                  </a:lnTo>
                  <a:lnTo>
                    <a:pt x="85432" y="194303"/>
                  </a:lnTo>
                  <a:lnTo>
                    <a:pt x="115202" y="204637"/>
                  </a:lnTo>
                  <a:lnTo>
                    <a:pt x="150138" y="220129"/>
                  </a:lnTo>
                  <a:lnTo>
                    <a:pt x="171450" y="2353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570"/>
            <p:cNvSpPr/>
            <p:nvPr/>
          </p:nvSpPr>
          <p:spPr>
            <a:xfrm>
              <a:off x="1929107" y="3043238"/>
              <a:ext cx="92575" cy="7144"/>
            </a:xfrm>
            <a:custGeom>
              <a:avLst/>
              <a:gdLst/>
              <a:ahLst/>
              <a:cxnLst/>
              <a:rect l="0" t="0" r="0" b="0"/>
              <a:pathLst>
                <a:path w="92575" h="7144">
                  <a:moveTo>
                    <a:pt x="6849" y="7143"/>
                  </a:moveTo>
                  <a:lnTo>
                    <a:pt x="0" y="7143"/>
                  </a:lnTo>
                  <a:lnTo>
                    <a:pt x="30241" y="7143"/>
                  </a:lnTo>
                  <a:lnTo>
                    <a:pt x="62141" y="7143"/>
                  </a:lnTo>
                  <a:lnTo>
                    <a:pt x="72698" y="6350"/>
                  </a:lnTo>
                  <a:lnTo>
                    <a:pt x="925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571"/>
            <p:cNvSpPr/>
            <p:nvPr/>
          </p:nvSpPr>
          <p:spPr>
            <a:xfrm>
              <a:off x="2135981" y="2557463"/>
              <a:ext cx="21433" cy="228601"/>
            </a:xfrm>
            <a:custGeom>
              <a:avLst/>
              <a:gdLst/>
              <a:ahLst/>
              <a:cxnLst/>
              <a:rect l="0" t="0" r="0" b="0"/>
              <a:pathLst>
                <a:path w="21433" h="228601">
                  <a:moveTo>
                    <a:pt x="21432" y="0"/>
                  </a:moveTo>
                  <a:lnTo>
                    <a:pt x="17639" y="3792"/>
                  </a:lnTo>
                  <a:lnTo>
                    <a:pt x="15777" y="9887"/>
                  </a:lnTo>
                  <a:lnTo>
                    <a:pt x="14156" y="17094"/>
                  </a:lnTo>
                  <a:lnTo>
                    <a:pt x="9574" y="26408"/>
                  </a:lnTo>
                  <a:lnTo>
                    <a:pt x="6564" y="57524"/>
                  </a:lnTo>
                  <a:lnTo>
                    <a:pt x="681" y="88724"/>
                  </a:lnTo>
                  <a:lnTo>
                    <a:pt x="90" y="121838"/>
                  </a:lnTo>
                  <a:lnTo>
                    <a:pt x="12" y="155097"/>
                  </a:lnTo>
                  <a:lnTo>
                    <a:pt x="2" y="185612"/>
                  </a:lnTo>
                  <a:lnTo>
                    <a:pt x="0" y="219192"/>
                  </a:lnTo>
                  <a:lnTo>
                    <a:pt x="0" y="228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572"/>
            <p:cNvSpPr/>
            <p:nvPr/>
          </p:nvSpPr>
          <p:spPr>
            <a:xfrm>
              <a:off x="1421606" y="2957702"/>
              <a:ext cx="199883" cy="171262"/>
            </a:xfrm>
            <a:custGeom>
              <a:avLst/>
              <a:gdLst/>
              <a:ahLst/>
              <a:cxnLst/>
              <a:rect l="0" t="0" r="0" b="0"/>
              <a:pathLst>
                <a:path w="199883" h="171262">
                  <a:moveTo>
                    <a:pt x="0" y="56961"/>
                  </a:moveTo>
                  <a:lnTo>
                    <a:pt x="0" y="47018"/>
                  </a:lnTo>
                  <a:lnTo>
                    <a:pt x="2117" y="42487"/>
                  </a:lnTo>
                  <a:lnTo>
                    <a:pt x="16793" y="19843"/>
                  </a:lnTo>
                  <a:lnTo>
                    <a:pt x="47061" y="4659"/>
                  </a:lnTo>
                  <a:lnTo>
                    <a:pt x="73061" y="768"/>
                  </a:lnTo>
                  <a:lnTo>
                    <a:pt x="105831" y="0"/>
                  </a:lnTo>
                  <a:lnTo>
                    <a:pt x="128195" y="1983"/>
                  </a:lnTo>
                  <a:lnTo>
                    <a:pt x="141907" y="6333"/>
                  </a:lnTo>
                  <a:lnTo>
                    <a:pt x="172420" y="22757"/>
                  </a:lnTo>
                  <a:lnTo>
                    <a:pt x="181935" y="30117"/>
                  </a:lnTo>
                  <a:lnTo>
                    <a:pt x="194512" y="47778"/>
                  </a:lnTo>
                  <a:lnTo>
                    <a:pt x="198392" y="61825"/>
                  </a:lnTo>
                  <a:lnTo>
                    <a:pt x="199882" y="90307"/>
                  </a:lnTo>
                  <a:lnTo>
                    <a:pt x="196190" y="104588"/>
                  </a:lnTo>
                  <a:lnTo>
                    <a:pt x="182129" y="123636"/>
                  </a:lnTo>
                  <a:lnTo>
                    <a:pt x="164064" y="140569"/>
                  </a:lnTo>
                  <a:lnTo>
                    <a:pt x="133473" y="160859"/>
                  </a:lnTo>
                  <a:lnTo>
                    <a:pt x="124567" y="163945"/>
                  </a:lnTo>
                  <a:lnTo>
                    <a:pt x="116901" y="168740"/>
                  </a:lnTo>
                  <a:lnTo>
                    <a:pt x="107157" y="1712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573"/>
            <p:cNvSpPr/>
            <p:nvPr/>
          </p:nvSpPr>
          <p:spPr>
            <a:xfrm>
              <a:off x="1278731" y="2565614"/>
              <a:ext cx="210940" cy="199018"/>
            </a:xfrm>
            <a:custGeom>
              <a:avLst/>
              <a:gdLst/>
              <a:ahLst/>
              <a:cxnLst/>
              <a:rect l="0" t="0" r="0" b="0"/>
              <a:pathLst>
                <a:path w="210940" h="199018">
                  <a:moveTo>
                    <a:pt x="0" y="13280"/>
                  </a:moveTo>
                  <a:lnTo>
                    <a:pt x="3793" y="13280"/>
                  </a:lnTo>
                  <a:lnTo>
                    <a:pt x="4910" y="12486"/>
                  </a:lnTo>
                  <a:lnTo>
                    <a:pt x="5654" y="11163"/>
                  </a:lnTo>
                  <a:lnTo>
                    <a:pt x="6151" y="9487"/>
                  </a:lnTo>
                  <a:lnTo>
                    <a:pt x="8070" y="8370"/>
                  </a:lnTo>
                  <a:lnTo>
                    <a:pt x="40703" y="72"/>
                  </a:lnTo>
                  <a:lnTo>
                    <a:pt x="64485" y="0"/>
                  </a:lnTo>
                  <a:lnTo>
                    <a:pt x="93992" y="8963"/>
                  </a:lnTo>
                  <a:lnTo>
                    <a:pt x="120872" y="18924"/>
                  </a:lnTo>
                  <a:lnTo>
                    <a:pt x="151041" y="36111"/>
                  </a:lnTo>
                  <a:lnTo>
                    <a:pt x="167961" y="47738"/>
                  </a:lnTo>
                  <a:lnTo>
                    <a:pt x="198307" y="82645"/>
                  </a:lnTo>
                  <a:lnTo>
                    <a:pt x="201261" y="85717"/>
                  </a:lnTo>
                  <a:lnTo>
                    <a:pt x="204543" y="93364"/>
                  </a:lnTo>
                  <a:lnTo>
                    <a:pt x="210939" y="115872"/>
                  </a:lnTo>
                  <a:lnTo>
                    <a:pt x="207845" y="130020"/>
                  </a:lnTo>
                  <a:lnTo>
                    <a:pt x="199688" y="146906"/>
                  </a:lnTo>
                  <a:lnTo>
                    <a:pt x="194319" y="152838"/>
                  </a:lnTo>
                  <a:lnTo>
                    <a:pt x="181578" y="160640"/>
                  </a:lnTo>
                  <a:lnTo>
                    <a:pt x="148213" y="175180"/>
                  </a:lnTo>
                  <a:lnTo>
                    <a:pt x="119113" y="188696"/>
                  </a:lnTo>
                  <a:lnTo>
                    <a:pt x="87845" y="193804"/>
                  </a:lnTo>
                  <a:lnTo>
                    <a:pt x="78582" y="1990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574"/>
            <p:cNvSpPr/>
            <p:nvPr/>
          </p:nvSpPr>
          <p:spPr>
            <a:xfrm>
              <a:off x="1964540" y="2914650"/>
              <a:ext cx="42855" cy="250032"/>
            </a:xfrm>
            <a:custGeom>
              <a:avLst/>
              <a:gdLst/>
              <a:ahLst/>
              <a:cxnLst/>
              <a:rect l="0" t="0" r="0" b="0"/>
              <a:pathLst>
                <a:path w="42855" h="250032">
                  <a:moveTo>
                    <a:pt x="21423" y="0"/>
                  </a:moveTo>
                  <a:lnTo>
                    <a:pt x="21423" y="6151"/>
                  </a:lnTo>
                  <a:lnTo>
                    <a:pt x="15768" y="22555"/>
                  </a:lnTo>
                  <a:lnTo>
                    <a:pt x="12603" y="36052"/>
                  </a:lnTo>
                  <a:lnTo>
                    <a:pt x="9565" y="46186"/>
                  </a:lnTo>
                  <a:lnTo>
                    <a:pt x="3663" y="79019"/>
                  </a:lnTo>
                  <a:lnTo>
                    <a:pt x="475" y="114358"/>
                  </a:lnTo>
                  <a:lnTo>
                    <a:pt x="55" y="150026"/>
                  </a:lnTo>
                  <a:lnTo>
                    <a:pt x="0" y="181946"/>
                  </a:lnTo>
                  <a:lnTo>
                    <a:pt x="5696" y="202128"/>
                  </a:lnTo>
                  <a:lnTo>
                    <a:pt x="21478" y="233611"/>
                  </a:lnTo>
                  <a:lnTo>
                    <a:pt x="30958" y="244847"/>
                  </a:lnTo>
                  <a:lnTo>
                    <a:pt x="35715" y="247727"/>
                  </a:lnTo>
                  <a:lnTo>
                    <a:pt x="42854" y="250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86"/>
          <p:cNvGrpSpPr/>
          <p:nvPr/>
        </p:nvGrpSpPr>
        <p:grpSpPr>
          <a:xfrm>
            <a:off x="1021556" y="3672280"/>
            <a:ext cx="285020" cy="363940"/>
            <a:chOff x="1021556" y="3672280"/>
            <a:chExt cx="285020" cy="363940"/>
          </a:xfrm>
        </p:grpSpPr>
        <p:sp>
          <p:nvSpPr>
            <p:cNvPr id="130" name="SMARTInkShape-575"/>
            <p:cNvSpPr/>
            <p:nvPr/>
          </p:nvSpPr>
          <p:spPr>
            <a:xfrm>
              <a:off x="1021556" y="3672280"/>
              <a:ext cx="285020" cy="198697"/>
            </a:xfrm>
            <a:custGeom>
              <a:avLst/>
              <a:gdLst/>
              <a:ahLst/>
              <a:cxnLst/>
              <a:rect l="0" t="0" r="0" b="0"/>
              <a:pathLst>
                <a:path w="285020" h="198697">
                  <a:moveTo>
                    <a:pt x="0" y="63901"/>
                  </a:moveTo>
                  <a:lnTo>
                    <a:pt x="0" y="47108"/>
                  </a:lnTo>
                  <a:lnTo>
                    <a:pt x="2117" y="42415"/>
                  </a:lnTo>
                  <a:lnTo>
                    <a:pt x="3793" y="40052"/>
                  </a:lnTo>
                  <a:lnTo>
                    <a:pt x="22245" y="28178"/>
                  </a:lnTo>
                  <a:lnTo>
                    <a:pt x="46145" y="17069"/>
                  </a:lnTo>
                  <a:lnTo>
                    <a:pt x="75221" y="10520"/>
                  </a:lnTo>
                  <a:lnTo>
                    <a:pt x="104876" y="2586"/>
                  </a:lnTo>
                  <a:lnTo>
                    <a:pt x="140321" y="0"/>
                  </a:lnTo>
                  <a:lnTo>
                    <a:pt x="170946" y="4594"/>
                  </a:lnTo>
                  <a:lnTo>
                    <a:pt x="199926" y="8442"/>
                  </a:lnTo>
                  <a:lnTo>
                    <a:pt x="213475" y="13059"/>
                  </a:lnTo>
                  <a:lnTo>
                    <a:pt x="249102" y="33143"/>
                  </a:lnTo>
                  <a:lnTo>
                    <a:pt x="260251" y="45616"/>
                  </a:lnTo>
                  <a:lnTo>
                    <a:pt x="282045" y="78233"/>
                  </a:lnTo>
                  <a:lnTo>
                    <a:pt x="285019" y="97247"/>
                  </a:lnTo>
                  <a:lnTo>
                    <a:pt x="281741" y="111529"/>
                  </a:lnTo>
                  <a:lnTo>
                    <a:pt x="268939" y="140102"/>
                  </a:lnTo>
                  <a:lnTo>
                    <a:pt x="262139" y="147510"/>
                  </a:lnTo>
                  <a:lnTo>
                    <a:pt x="230854" y="172322"/>
                  </a:lnTo>
                  <a:lnTo>
                    <a:pt x="202919" y="187315"/>
                  </a:lnTo>
                  <a:lnTo>
                    <a:pt x="187024" y="194158"/>
                  </a:lnTo>
                  <a:lnTo>
                    <a:pt x="157417" y="198551"/>
                  </a:lnTo>
                  <a:lnTo>
                    <a:pt x="127974" y="198696"/>
                  </a:lnTo>
                  <a:lnTo>
                    <a:pt x="109902" y="192345"/>
                  </a:lnTo>
                  <a:lnTo>
                    <a:pt x="102502" y="187772"/>
                  </a:lnTo>
                  <a:lnTo>
                    <a:pt x="92869" y="185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576"/>
            <p:cNvSpPr/>
            <p:nvPr/>
          </p:nvSpPr>
          <p:spPr>
            <a:xfrm>
              <a:off x="1143000" y="3714750"/>
              <a:ext cx="6159" cy="321470"/>
            </a:xfrm>
            <a:custGeom>
              <a:avLst/>
              <a:gdLst/>
              <a:ahLst/>
              <a:cxnLst/>
              <a:rect l="0" t="0" r="0" b="0"/>
              <a:pathLst>
                <a:path w="6159" h="321470">
                  <a:moveTo>
                    <a:pt x="0" y="0"/>
                  </a:moveTo>
                  <a:lnTo>
                    <a:pt x="0" y="31921"/>
                  </a:lnTo>
                  <a:lnTo>
                    <a:pt x="0" y="66735"/>
                  </a:lnTo>
                  <a:lnTo>
                    <a:pt x="0" y="97428"/>
                  </a:lnTo>
                  <a:lnTo>
                    <a:pt x="2117" y="129188"/>
                  </a:lnTo>
                  <a:lnTo>
                    <a:pt x="6151" y="157281"/>
                  </a:lnTo>
                  <a:lnTo>
                    <a:pt x="1359" y="187243"/>
                  </a:lnTo>
                  <a:lnTo>
                    <a:pt x="179" y="221655"/>
                  </a:lnTo>
                  <a:lnTo>
                    <a:pt x="847" y="242152"/>
                  </a:lnTo>
                  <a:lnTo>
                    <a:pt x="6158" y="268671"/>
                  </a:lnTo>
                  <a:lnTo>
                    <a:pt x="604" y="301601"/>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SMARTInkShape-Group87"/>
          <p:cNvGrpSpPr/>
          <p:nvPr/>
        </p:nvGrpSpPr>
        <p:grpSpPr>
          <a:xfrm>
            <a:off x="1386077" y="3571875"/>
            <a:ext cx="3013967" cy="335757"/>
            <a:chOff x="1386077" y="3571875"/>
            <a:chExt cx="3013967" cy="335757"/>
          </a:xfrm>
        </p:grpSpPr>
        <p:sp>
          <p:nvSpPr>
            <p:cNvPr id="133" name="SMARTInkShape-577"/>
            <p:cNvSpPr/>
            <p:nvPr/>
          </p:nvSpPr>
          <p:spPr>
            <a:xfrm>
              <a:off x="2593181" y="3829050"/>
              <a:ext cx="14289" cy="78582"/>
            </a:xfrm>
            <a:custGeom>
              <a:avLst/>
              <a:gdLst/>
              <a:ahLst/>
              <a:cxnLst/>
              <a:rect l="0" t="0" r="0" b="0"/>
              <a:pathLst>
                <a:path w="14289" h="78582">
                  <a:moveTo>
                    <a:pt x="14288" y="0"/>
                  </a:moveTo>
                  <a:lnTo>
                    <a:pt x="14288" y="9943"/>
                  </a:lnTo>
                  <a:lnTo>
                    <a:pt x="12171" y="14473"/>
                  </a:lnTo>
                  <a:lnTo>
                    <a:pt x="10495" y="16793"/>
                  </a:lnTo>
                  <a:lnTo>
                    <a:pt x="8137" y="27641"/>
                  </a:lnTo>
                  <a:lnTo>
                    <a:pt x="7170" y="52301"/>
                  </a:lnTo>
                  <a:lnTo>
                    <a:pt x="5039" y="57112"/>
                  </a:lnTo>
                  <a:lnTo>
                    <a:pt x="2240" y="61895"/>
                  </a:lnTo>
                  <a:lnTo>
                    <a:pt x="443" y="71434"/>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578"/>
            <p:cNvSpPr/>
            <p:nvPr/>
          </p:nvSpPr>
          <p:spPr>
            <a:xfrm>
              <a:off x="4393406" y="3855852"/>
              <a:ext cx="6638" cy="16062"/>
            </a:xfrm>
            <a:custGeom>
              <a:avLst/>
              <a:gdLst/>
              <a:ahLst/>
              <a:cxnLst/>
              <a:rect l="0" t="0" r="0" b="0"/>
              <a:pathLst>
                <a:path w="6638" h="16062">
                  <a:moveTo>
                    <a:pt x="6637" y="0"/>
                  </a:moveTo>
                  <a:lnTo>
                    <a:pt x="2431" y="6543"/>
                  </a:lnTo>
                  <a:lnTo>
                    <a:pt x="0" y="16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579"/>
            <p:cNvSpPr/>
            <p:nvPr/>
          </p:nvSpPr>
          <p:spPr>
            <a:xfrm>
              <a:off x="1386077" y="3671888"/>
              <a:ext cx="599887" cy="198603"/>
            </a:xfrm>
            <a:custGeom>
              <a:avLst/>
              <a:gdLst/>
              <a:ahLst/>
              <a:cxnLst/>
              <a:rect l="0" t="0" r="0" b="0"/>
              <a:pathLst>
                <a:path w="599887" h="198603">
                  <a:moveTo>
                    <a:pt x="114111" y="0"/>
                  </a:moveTo>
                  <a:lnTo>
                    <a:pt x="107960" y="0"/>
                  </a:lnTo>
                  <a:lnTo>
                    <a:pt x="73012" y="27011"/>
                  </a:lnTo>
                  <a:lnTo>
                    <a:pt x="41586" y="62037"/>
                  </a:lnTo>
                  <a:lnTo>
                    <a:pt x="17217" y="95257"/>
                  </a:lnTo>
                  <a:lnTo>
                    <a:pt x="3050" y="123825"/>
                  </a:lnTo>
                  <a:lnTo>
                    <a:pt x="0" y="157162"/>
                  </a:lnTo>
                  <a:lnTo>
                    <a:pt x="689" y="165893"/>
                  </a:lnTo>
                  <a:lnTo>
                    <a:pt x="3640" y="172420"/>
                  </a:lnTo>
                  <a:lnTo>
                    <a:pt x="23661" y="195226"/>
                  </a:lnTo>
                  <a:lnTo>
                    <a:pt x="28402" y="197892"/>
                  </a:lnTo>
                  <a:lnTo>
                    <a:pt x="30778" y="198602"/>
                  </a:lnTo>
                  <a:lnTo>
                    <a:pt x="37651" y="197276"/>
                  </a:lnTo>
                  <a:lnTo>
                    <a:pt x="50445" y="194183"/>
                  </a:lnTo>
                  <a:lnTo>
                    <a:pt x="64290" y="191150"/>
                  </a:lnTo>
                  <a:lnTo>
                    <a:pt x="73712" y="186555"/>
                  </a:lnTo>
                  <a:lnTo>
                    <a:pt x="104855" y="162585"/>
                  </a:lnTo>
                  <a:lnTo>
                    <a:pt x="130743" y="129651"/>
                  </a:lnTo>
                  <a:lnTo>
                    <a:pt x="139503" y="111658"/>
                  </a:lnTo>
                  <a:lnTo>
                    <a:pt x="142561" y="77601"/>
                  </a:lnTo>
                  <a:lnTo>
                    <a:pt x="141867" y="62041"/>
                  </a:lnTo>
                  <a:lnTo>
                    <a:pt x="133865" y="43009"/>
                  </a:lnTo>
                  <a:lnTo>
                    <a:pt x="130828" y="38165"/>
                  </a:lnTo>
                  <a:lnTo>
                    <a:pt x="128324" y="30975"/>
                  </a:lnTo>
                  <a:lnTo>
                    <a:pt x="114114" y="14290"/>
                  </a:lnTo>
                  <a:lnTo>
                    <a:pt x="117904" y="18081"/>
                  </a:lnTo>
                  <a:lnTo>
                    <a:pt x="119765" y="22058"/>
                  </a:lnTo>
                  <a:lnTo>
                    <a:pt x="120261" y="24230"/>
                  </a:lnTo>
                  <a:lnTo>
                    <a:pt x="126778" y="35773"/>
                  </a:lnTo>
                  <a:lnTo>
                    <a:pt x="127318" y="38136"/>
                  </a:lnTo>
                  <a:lnTo>
                    <a:pt x="131870" y="45254"/>
                  </a:lnTo>
                  <a:lnTo>
                    <a:pt x="138246" y="52390"/>
                  </a:lnTo>
                  <a:lnTo>
                    <a:pt x="140713" y="59268"/>
                  </a:lnTo>
                  <a:lnTo>
                    <a:pt x="144218" y="72064"/>
                  </a:lnTo>
                  <a:lnTo>
                    <a:pt x="148721" y="86819"/>
                  </a:lnTo>
                  <a:lnTo>
                    <a:pt x="150404" y="102286"/>
                  </a:lnTo>
                  <a:lnTo>
                    <a:pt x="155440" y="115925"/>
                  </a:lnTo>
                  <a:lnTo>
                    <a:pt x="158955" y="137363"/>
                  </a:lnTo>
                  <a:lnTo>
                    <a:pt x="164231" y="153261"/>
                  </a:lnTo>
                  <a:lnTo>
                    <a:pt x="165780" y="154561"/>
                  </a:lnTo>
                  <a:lnTo>
                    <a:pt x="170940" y="157010"/>
                  </a:lnTo>
                  <a:lnTo>
                    <a:pt x="181894" y="157158"/>
                  </a:lnTo>
                  <a:lnTo>
                    <a:pt x="186041" y="152927"/>
                  </a:lnTo>
                  <a:lnTo>
                    <a:pt x="214127" y="119349"/>
                  </a:lnTo>
                  <a:lnTo>
                    <a:pt x="226294" y="100455"/>
                  </a:lnTo>
                  <a:lnTo>
                    <a:pt x="228264" y="95446"/>
                  </a:lnTo>
                  <a:lnTo>
                    <a:pt x="233041" y="88164"/>
                  </a:lnTo>
                  <a:lnTo>
                    <a:pt x="235223" y="80000"/>
                  </a:lnTo>
                  <a:lnTo>
                    <a:pt x="236127" y="79526"/>
                  </a:lnTo>
                  <a:lnTo>
                    <a:pt x="241676" y="78705"/>
                  </a:lnTo>
                  <a:lnTo>
                    <a:pt x="242017" y="79457"/>
                  </a:lnTo>
                  <a:lnTo>
                    <a:pt x="242697" y="112946"/>
                  </a:lnTo>
                  <a:lnTo>
                    <a:pt x="242697" y="115778"/>
                  </a:lnTo>
                  <a:lnTo>
                    <a:pt x="236547" y="137040"/>
                  </a:lnTo>
                  <a:lnTo>
                    <a:pt x="241792" y="158456"/>
                  </a:lnTo>
                  <a:lnTo>
                    <a:pt x="244412" y="163822"/>
                  </a:lnTo>
                  <a:lnTo>
                    <a:pt x="248769" y="169943"/>
                  </a:lnTo>
                  <a:lnTo>
                    <a:pt x="251482" y="170780"/>
                  </a:lnTo>
                  <a:lnTo>
                    <a:pt x="266833" y="171438"/>
                  </a:lnTo>
                  <a:lnTo>
                    <a:pt x="271416" y="169328"/>
                  </a:lnTo>
                  <a:lnTo>
                    <a:pt x="273750" y="167654"/>
                  </a:lnTo>
                  <a:lnTo>
                    <a:pt x="276343" y="163677"/>
                  </a:lnTo>
                  <a:lnTo>
                    <a:pt x="278289" y="159264"/>
                  </a:lnTo>
                  <a:lnTo>
                    <a:pt x="289727" y="140322"/>
                  </a:lnTo>
                  <a:lnTo>
                    <a:pt x="299355" y="107636"/>
                  </a:lnTo>
                  <a:lnTo>
                    <a:pt x="299751" y="97725"/>
                  </a:lnTo>
                  <a:lnTo>
                    <a:pt x="301921" y="92910"/>
                  </a:lnTo>
                  <a:lnTo>
                    <a:pt x="304738" y="88125"/>
                  </a:lnTo>
                  <a:lnTo>
                    <a:pt x="306904" y="79000"/>
                  </a:lnTo>
                  <a:lnTo>
                    <a:pt x="306989" y="85441"/>
                  </a:lnTo>
                  <a:lnTo>
                    <a:pt x="310783" y="85640"/>
                  </a:lnTo>
                  <a:lnTo>
                    <a:pt x="311901" y="86462"/>
                  </a:lnTo>
                  <a:lnTo>
                    <a:pt x="313142" y="89492"/>
                  </a:lnTo>
                  <a:lnTo>
                    <a:pt x="314267" y="90618"/>
                  </a:lnTo>
                  <a:lnTo>
                    <a:pt x="317634" y="91868"/>
                  </a:lnTo>
                  <a:lnTo>
                    <a:pt x="318849" y="92995"/>
                  </a:lnTo>
                  <a:lnTo>
                    <a:pt x="320199" y="96364"/>
                  </a:lnTo>
                  <a:lnTo>
                    <a:pt x="321353" y="97580"/>
                  </a:lnTo>
                  <a:lnTo>
                    <a:pt x="324752" y="98931"/>
                  </a:lnTo>
                  <a:lnTo>
                    <a:pt x="359094" y="100004"/>
                  </a:lnTo>
                  <a:lnTo>
                    <a:pt x="364015" y="97892"/>
                  </a:lnTo>
                  <a:lnTo>
                    <a:pt x="380941" y="88620"/>
                  </a:lnTo>
                  <a:lnTo>
                    <a:pt x="389668" y="85789"/>
                  </a:lnTo>
                  <a:lnTo>
                    <a:pt x="409360" y="68965"/>
                  </a:lnTo>
                  <a:lnTo>
                    <a:pt x="412020" y="64253"/>
                  </a:lnTo>
                  <a:lnTo>
                    <a:pt x="413868" y="57291"/>
                  </a:lnTo>
                  <a:lnTo>
                    <a:pt x="414023" y="53773"/>
                  </a:lnTo>
                  <a:lnTo>
                    <a:pt x="413271" y="52517"/>
                  </a:lnTo>
                  <a:lnTo>
                    <a:pt x="411976" y="51680"/>
                  </a:lnTo>
                  <a:lnTo>
                    <a:pt x="407295" y="50104"/>
                  </a:lnTo>
                  <a:lnTo>
                    <a:pt x="403298" y="50035"/>
                  </a:lnTo>
                  <a:lnTo>
                    <a:pt x="399272" y="52135"/>
                  </a:lnTo>
                  <a:lnTo>
                    <a:pt x="394836" y="56508"/>
                  </a:lnTo>
                  <a:lnTo>
                    <a:pt x="388670" y="67102"/>
                  </a:lnTo>
                  <a:lnTo>
                    <a:pt x="380142" y="88081"/>
                  </a:lnTo>
                  <a:lnTo>
                    <a:pt x="374262" y="97712"/>
                  </a:lnTo>
                  <a:lnTo>
                    <a:pt x="371402" y="123502"/>
                  </a:lnTo>
                  <a:lnTo>
                    <a:pt x="375112" y="134665"/>
                  </a:lnTo>
                  <a:lnTo>
                    <a:pt x="383477" y="146956"/>
                  </a:lnTo>
                  <a:lnTo>
                    <a:pt x="395136" y="159454"/>
                  </a:lnTo>
                  <a:lnTo>
                    <a:pt x="399877" y="162149"/>
                  </a:lnTo>
                  <a:lnTo>
                    <a:pt x="433649" y="170952"/>
                  </a:lnTo>
                  <a:lnTo>
                    <a:pt x="448515" y="171351"/>
                  </a:lnTo>
                  <a:lnTo>
                    <a:pt x="455351" y="169289"/>
                  </a:lnTo>
                  <a:lnTo>
                    <a:pt x="461036" y="166521"/>
                  </a:lnTo>
                  <a:lnTo>
                    <a:pt x="466208" y="165290"/>
                  </a:lnTo>
                  <a:lnTo>
                    <a:pt x="467904" y="164168"/>
                  </a:lnTo>
                  <a:lnTo>
                    <a:pt x="469036" y="162627"/>
                  </a:lnTo>
                  <a:lnTo>
                    <a:pt x="470851" y="158242"/>
                  </a:lnTo>
                  <a:lnTo>
                    <a:pt x="477410" y="151106"/>
                  </a:lnTo>
                  <a:lnTo>
                    <a:pt x="478136" y="146548"/>
                  </a:lnTo>
                  <a:lnTo>
                    <a:pt x="478439" y="111997"/>
                  </a:lnTo>
                  <a:lnTo>
                    <a:pt x="479235" y="97499"/>
                  </a:lnTo>
                  <a:lnTo>
                    <a:pt x="484592" y="83640"/>
                  </a:lnTo>
                  <a:lnTo>
                    <a:pt x="486183" y="68967"/>
                  </a:lnTo>
                  <a:lnTo>
                    <a:pt x="494393" y="50140"/>
                  </a:lnTo>
                  <a:lnTo>
                    <a:pt x="502583" y="40507"/>
                  </a:lnTo>
                  <a:lnTo>
                    <a:pt x="537582" y="14287"/>
                  </a:lnTo>
                  <a:lnTo>
                    <a:pt x="546001" y="10318"/>
                  </a:lnTo>
                  <a:lnTo>
                    <a:pt x="562225" y="5654"/>
                  </a:lnTo>
                  <a:lnTo>
                    <a:pt x="568860" y="2513"/>
                  </a:lnTo>
                  <a:lnTo>
                    <a:pt x="5998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580"/>
            <p:cNvSpPr/>
            <p:nvPr/>
          </p:nvSpPr>
          <p:spPr>
            <a:xfrm>
              <a:off x="2050295" y="3614862"/>
              <a:ext cx="128550" cy="221333"/>
            </a:xfrm>
            <a:custGeom>
              <a:avLst/>
              <a:gdLst/>
              <a:ahLst/>
              <a:cxnLst/>
              <a:rect l="0" t="0" r="0" b="0"/>
              <a:pathLst>
                <a:path w="128550" h="221333">
                  <a:moveTo>
                    <a:pt x="7105" y="221332"/>
                  </a:moveTo>
                  <a:lnTo>
                    <a:pt x="7105" y="186549"/>
                  </a:lnTo>
                  <a:lnTo>
                    <a:pt x="7105" y="151944"/>
                  </a:lnTo>
                  <a:lnTo>
                    <a:pt x="6311" y="133160"/>
                  </a:lnTo>
                  <a:lnTo>
                    <a:pt x="623" y="103851"/>
                  </a:lnTo>
                  <a:lnTo>
                    <a:pt x="0" y="70265"/>
                  </a:lnTo>
                  <a:lnTo>
                    <a:pt x="760" y="47363"/>
                  </a:lnTo>
                  <a:lnTo>
                    <a:pt x="5666" y="33966"/>
                  </a:lnTo>
                  <a:lnTo>
                    <a:pt x="21448" y="14346"/>
                  </a:lnTo>
                  <a:lnTo>
                    <a:pt x="26973" y="9482"/>
                  </a:lnTo>
                  <a:lnTo>
                    <a:pt x="39009" y="3075"/>
                  </a:lnTo>
                  <a:lnTo>
                    <a:pt x="70047" y="0"/>
                  </a:lnTo>
                  <a:lnTo>
                    <a:pt x="88271" y="5603"/>
                  </a:lnTo>
                  <a:lnTo>
                    <a:pt x="110957" y="14895"/>
                  </a:lnTo>
                  <a:lnTo>
                    <a:pt x="118750" y="23728"/>
                  </a:lnTo>
                  <a:lnTo>
                    <a:pt x="125293" y="27845"/>
                  </a:lnTo>
                  <a:lnTo>
                    <a:pt x="128549" y="35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581"/>
            <p:cNvSpPr/>
            <p:nvPr/>
          </p:nvSpPr>
          <p:spPr>
            <a:xfrm>
              <a:off x="2031853" y="3714750"/>
              <a:ext cx="261292" cy="57150"/>
            </a:xfrm>
            <a:custGeom>
              <a:avLst/>
              <a:gdLst/>
              <a:ahLst/>
              <a:cxnLst/>
              <a:rect l="0" t="0" r="0" b="0"/>
              <a:pathLst>
                <a:path w="261292" h="57150">
                  <a:moveTo>
                    <a:pt x="4116" y="42863"/>
                  </a:moveTo>
                  <a:lnTo>
                    <a:pt x="4116" y="49013"/>
                  </a:lnTo>
                  <a:lnTo>
                    <a:pt x="323" y="53504"/>
                  </a:lnTo>
                  <a:lnTo>
                    <a:pt x="0" y="54720"/>
                  </a:lnTo>
                  <a:lnTo>
                    <a:pt x="578" y="55530"/>
                  </a:lnTo>
                  <a:lnTo>
                    <a:pt x="3417" y="56830"/>
                  </a:lnTo>
                  <a:lnTo>
                    <a:pt x="16178" y="56293"/>
                  </a:lnTo>
                  <a:lnTo>
                    <a:pt x="32561" y="51428"/>
                  </a:lnTo>
                  <a:lnTo>
                    <a:pt x="44735" y="45753"/>
                  </a:lnTo>
                  <a:lnTo>
                    <a:pt x="77424" y="38207"/>
                  </a:lnTo>
                  <a:lnTo>
                    <a:pt x="111242" y="33748"/>
                  </a:lnTo>
                  <a:lnTo>
                    <a:pt x="126524" y="29597"/>
                  </a:lnTo>
                  <a:lnTo>
                    <a:pt x="157506" y="28577"/>
                  </a:lnTo>
                  <a:lnTo>
                    <a:pt x="158763" y="29370"/>
                  </a:lnTo>
                  <a:lnTo>
                    <a:pt x="159601" y="30693"/>
                  </a:lnTo>
                  <a:lnTo>
                    <a:pt x="160947" y="34726"/>
                  </a:lnTo>
                  <a:lnTo>
                    <a:pt x="166122" y="41226"/>
                  </a:lnTo>
                  <a:lnTo>
                    <a:pt x="167400" y="45575"/>
                  </a:lnTo>
                  <a:lnTo>
                    <a:pt x="168534" y="47052"/>
                  </a:lnTo>
                  <a:lnTo>
                    <a:pt x="171912" y="48693"/>
                  </a:lnTo>
                  <a:lnTo>
                    <a:pt x="173130" y="49924"/>
                  </a:lnTo>
                  <a:lnTo>
                    <a:pt x="174483" y="53410"/>
                  </a:lnTo>
                  <a:lnTo>
                    <a:pt x="175638" y="54656"/>
                  </a:lnTo>
                  <a:lnTo>
                    <a:pt x="179037" y="56042"/>
                  </a:lnTo>
                  <a:lnTo>
                    <a:pt x="213668" y="57147"/>
                  </a:lnTo>
                  <a:lnTo>
                    <a:pt x="220810" y="57149"/>
                  </a:lnTo>
                  <a:lnTo>
                    <a:pt x="231746" y="53358"/>
                  </a:lnTo>
                  <a:lnTo>
                    <a:pt x="245298" y="44150"/>
                  </a:lnTo>
                  <a:lnTo>
                    <a:pt x="251576" y="32504"/>
                  </a:lnTo>
                  <a:lnTo>
                    <a:pt x="254715" y="16805"/>
                  </a:lnTo>
                  <a:lnTo>
                    <a:pt x="260268" y="8573"/>
                  </a:lnTo>
                  <a:lnTo>
                    <a:pt x="26129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582"/>
            <p:cNvSpPr/>
            <p:nvPr/>
          </p:nvSpPr>
          <p:spPr>
            <a:xfrm>
              <a:off x="2372167" y="3571875"/>
              <a:ext cx="20990" cy="207170"/>
            </a:xfrm>
            <a:custGeom>
              <a:avLst/>
              <a:gdLst/>
              <a:ahLst/>
              <a:cxnLst/>
              <a:rect l="0" t="0" r="0" b="0"/>
              <a:pathLst>
                <a:path w="20990" h="207170">
                  <a:moveTo>
                    <a:pt x="20989" y="0"/>
                  </a:moveTo>
                  <a:lnTo>
                    <a:pt x="14838" y="0"/>
                  </a:lnTo>
                  <a:lnTo>
                    <a:pt x="14507" y="794"/>
                  </a:lnTo>
                  <a:lnTo>
                    <a:pt x="13853" y="34491"/>
                  </a:lnTo>
                  <a:lnTo>
                    <a:pt x="13052" y="61833"/>
                  </a:lnTo>
                  <a:lnTo>
                    <a:pt x="7695" y="83647"/>
                  </a:lnTo>
                  <a:lnTo>
                    <a:pt x="6789" y="118096"/>
                  </a:lnTo>
                  <a:lnTo>
                    <a:pt x="5925" y="137921"/>
                  </a:lnTo>
                  <a:lnTo>
                    <a:pt x="0" y="171439"/>
                  </a:lnTo>
                  <a:lnTo>
                    <a:pt x="548" y="180176"/>
                  </a:lnTo>
                  <a:lnTo>
                    <a:pt x="6057" y="197364"/>
                  </a:lnTo>
                  <a:lnTo>
                    <a:pt x="6702"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 name="SMARTInkShape-Group88"/>
          <p:cNvGrpSpPr/>
          <p:nvPr/>
        </p:nvGrpSpPr>
        <p:grpSpPr>
          <a:xfrm>
            <a:off x="1286308" y="3943350"/>
            <a:ext cx="1692502" cy="350045"/>
            <a:chOff x="1286308" y="3943350"/>
            <a:chExt cx="1692502" cy="350045"/>
          </a:xfrm>
        </p:grpSpPr>
        <p:sp>
          <p:nvSpPr>
            <p:cNvPr id="140" name="SMARTInkShape-583"/>
            <p:cNvSpPr/>
            <p:nvPr/>
          </p:nvSpPr>
          <p:spPr>
            <a:xfrm>
              <a:off x="2067792" y="3987293"/>
              <a:ext cx="39321" cy="234664"/>
            </a:xfrm>
            <a:custGeom>
              <a:avLst/>
              <a:gdLst/>
              <a:ahLst/>
              <a:cxnLst/>
              <a:rect l="0" t="0" r="0" b="0"/>
              <a:pathLst>
                <a:path w="39321" h="234664">
                  <a:moveTo>
                    <a:pt x="32471" y="13207"/>
                  </a:moveTo>
                  <a:lnTo>
                    <a:pt x="32471" y="7056"/>
                  </a:lnTo>
                  <a:lnTo>
                    <a:pt x="38621" y="0"/>
                  </a:lnTo>
                  <a:lnTo>
                    <a:pt x="38952" y="433"/>
                  </a:lnTo>
                  <a:lnTo>
                    <a:pt x="39320" y="3032"/>
                  </a:lnTo>
                  <a:lnTo>
                    <a:pt x="37367" y="6833"/>
                  </a:lnTo>
                  <a:lnTo>
                    <a:pt x="18124" y="41988"/>
                  </a:lnTo>
                  <a:lnTo>
                    <a:pt x="14188" y="52192"/>
                  </a:lnTo>
                  <a:lnTo>
                    <a:pt x="7662" y="85075"/>
                  </a:lnTo>
                  <a:lnTo>
                    <a:pt x="2275" y="120420"/>
                  </a:lnTo>
                  <a:lnTo>
                    <a:pt x="0" y="134676"/>
                  </a:lnTo>
                  <a:lnTo>
                    <a:pt x="3226" y="166580"/>
                  </a:lnTo>
                  <a:lnTo>
                    <a:pt x="4650" y="201243"/>
                  </a:lnTo>
                  <a:lnTo>
                    <a:pt x="11168" y="224190"/>
                  </a:lnTo>
                  <a:lnTo>
                    <a:pt x="18183" y="2346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584"/>
            <p:cNvSpPr/>
            <p:nvPr/>
          </p:nvSpPr>
          <p:spPr>
            <a:xfrm>
              <a:off x="1829801" y="4100513"/>
              <a:ext cx="113300" cy="84607"/>
            </a:xfrm>
            <a:custGeom>
              <a:avLst/>
              <a:gdLst/>
              <a:ahLst/>
              <a:cxnLst/>
              <a:rect l="0" t="0" r="0" b="0"/>
              <a:pathLst>
                <a:path w="113300" h="84607">
                  <a:moveTo>
                    <a:pt x="13287" y="28575"/>
                  </a:moveTo>
                  <a:lnTo>
                    <a:pt x="7136" y="34725"/>
                  </a:lnTo>
                  <a:lnTo>
                    <a:pt x="6437" y="39216"/>
                  </a:lnTo>
                  <a:lnTo>
                    <a:pt x="5407" y="52755"/>
                  </a:lnTo>
                  <a:lnTo>
                    <a:pt x="0" y="66409"/>
                  </a:lnTo>
                  <a:lnTo>
                    <a:pt x="460" y="68879"/>
                  </a:lnTo>
                  <a:lnTo>
                    <a:pt x="5238" y="77147"/>
                  </a:lnTo>
                  <a:lnTo>
                    <a:pt x="9667" y="81948"/>
                  </a:lnTo>
                  <a:lnTo>
                    <a:pt x="13794" y="84046"/>
                  </a:lnTo>
                  <a:lnTo>
                    <a:pt x="16006" y="84606"/>
                  </a:lnTo>
                  <a:lnTo>
                    <a:pt x="18275" y="84185"/>
                  </a:lnTo>
                  <a:lnTo>
                    <a:pt x="51671" y="66573"/>
                  </a:lnTo>
                  <a:lnTo>
                    <a:pt x="71444" y="54755"/>
                  </a:lnTo>
                  <a:lnTo>
                    <a:pt x="95888" y="30823"/>
                  </a:lnTo>
                  <a:lnTo>
                    <a:pt x="111139" y="7623"/>
                  </a:lnTo>
                  <a:lnTo>
                    <a:pt x="11329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585"/>
            <p:cNvSpPr/>
            <p:nvPr/>
          </p:nvSpPr>
          <p:spPr>
            <a:xfrm>
              <a:off x="1400175" y="3943350"/>
              <a:ext cx="235745" cy="350045"/>
            </a:xfrm>
            <a:custGeom>
              <a:avLst/>
              <a:gdLst/>
              <a:ahLst/>
              <a:cxnLst/>
              <a:rect l="0" t="0" r="0" b="0"/>
              <a:pathLst>
                <a:path w="235745" h="350045">
                  <a:moveTo>
                    <a:pt x="0" y="350044"/>
                  </a:moveTo>
                  <a:lnTo>
                    <a:pt x="3792" y="346252"/>
                  </a:lnTo>
                  <a:lnTo>
                    <a:pt x="5654" y="342273"/>
                  </a:lnTo>
                  <a:lnTo>
                    <a:pt x="6151" y="340101"/>
                  </a:lnTo>
                  <a:lnTo>
                    <a:pt x="18477" y="318122"/>
                  </a:lnTo>
                  <a:lnTo>
                    <a:pt x="26913" y="285693"/>
                  </a:lnTo>
                  <a:lnTo>
                    <a:pt x="28356" y="256227"/>
                  </a:lnTo>
                  <a:lnTo>
                    <a:pt x="28546" y="221331"/>
                  </a:lnTo>
                  <a:lnTo>
                    <a:pt x="28571" y="185721"/>
                  </a:lnTo>
                  <a:lnTo>
                    <a:pt x="28574" y="154926"/>
                  </a:lnTo>
                  <a:lnTo>
                    <a:pt x="30692" y="128146"/>
                  </a:lnTo>
                  <a:lnTo>
                    <a:pt x="36644" y="93604"/>
                  </a:lnTo>
                  <a:lnTo>
                    <a:pt x="54327" y="62186"/>
                  </a:lnTo>
                  <a:lnTo>
                    <a:pt x="66323" y="42917"/>
                  </a:lnTo>
                  <a:lnTo>
                    <a:pt x="79183" y="30708"/>
                  </a:lnTo>
                  <a:lnTo>
                    <a:pt x="111954" y="12031"/>
                  </a:lnTo>
                  <a:lnTo>
                    <a:pt x="136679" y="3199"/>
                  </a:lnTo>
                  <a:lnTo>
                    <a:pt x="171575" y="422"/>
                  </a:lnTo>
                  <a:lnTo>
                    <a:pt x="207185" y="55"/>
                  </a:lnTo>
                  <a:lnTo>
                    <a:pt x="2357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586"/>
            <p:cNvSpPr/>
            <p:nvPr/>
          </p:nvSpPr>
          <p:spPr>
            <a:xfrm>
              <a:off x="1286308" y="4087353"/>
              <a:ext cx="492487" cy="152781"/>
            </a:xfrm>
            <a:custGeom>
              <a:avLst/>
              <a:gdLst/>
              <a:ahLst/>
              <a:cxnLst/>
              <a:rect l="0" t="0" r="0" b="0"/>
              <a:pathLst>
                <a:path w="492487" h="152781">
                  <a:moveTo>
                    <a:pt x="28142" y="13160"/>
                  </a:moveTo>
                  <a:lnTo>
                    <a:pt x="28142" y="16952"/>
                  </a:lnTo>
                  <a:lnTo>
                    <a:pt x="26555" y="18069"/>
                  </a:lnTo>
                  <a:lnTo>
                    <a:pt x="9475" y="20901"/>
                  </a:lnTo>
                  <a:lnTo>
                    <a:pt x="0" y="27145"/>
                  </a:lnTo>
                  <a:lnTo>
                    <a:pt x="3488" y="23565"/>
                  </a:lnTo>
                  <a:lnTo>
                    <a:pt x="9512" y="21753"/>
                  </a:lnTo>
                  <a:lnTo>
                    <a:pt x="21828" y="18616"/>
                  </a:lnTo>
                  <a:lnTo>
                    <a:pt x="50623" y="8968"/>
                  </a:lnTo>
                  <a:lnTo>
                    <a:pt x="80472" y="4483"/>
                  </a:lnTo>
                  <a:lnTo>
                    <a:pt x="97437" y="2159"/>
                  </a:lnTo>
                  <a:lnTo>
                    <a:pt x="127731" y="5019"/>
                  </a:lnTo>
                  <a:lnTo>
                    <a:pt x="160438" y="9611"/>
                  </a:lnTo>
                  <a:lnTo>
                    <a:pt x="191369" y="20463"/>
                  </a:lnTo>
                  <a:lnTo>
                    <a:pt x="211285" y="29860"/>
                  </a:lnTo>
                  <a:lnTo>
                    <a:pt x="218812" y="36721"/>
                  </a:lnTo>
                  <a:lnTo>
                    <a:pt x="242397" y="70806"/>
                  </a:lnTo>
                  <a:lnTo>
                    <a:pt x="246398" y="80055"/>
                  </a:lnTo>
                  <a:lnTo>
                    <a:pt x="249177" y="103676"/>
                  </a:lnTo>
                  <a:lnTo>
                    <a:pt x="247294" y="111068"/>
                  </a:lnTo>
                  <a:lnTo>
                    <a:pt x="244606" y="117793"/>
                  </a:lnTo>
                  <a:lnTo>
                    <a:pt x="242738" y="135868"/>
                  </a:lnTo>
                  <a:lnTo>
                    <a:pt x="241850" y="137828"/>
                  </a:lnTo>
                  <a:lnTo>
                    <a:pt x="240464" y="139134"/>
                  </a:lnTo>
                  <a:lnTo>
                    <a:pt x="238746" y="140005"/>
                  </a:lnTo>
                  <a:lnTo>
                    <a:pt x="237601" y="141380"/>
                  </a:lnTo>
                  <a:lnTo>
                    <a:pt x="236329" y="145023"/>
                  </a:lnTo>
                  <a:lnTo>
                    <a:pt x="235196" y="146313"/>
                  </a:lnTo>
                  <a:lnTo>
                    <a:pt x="231820" y="147745"/>
                  </a:lnTo>
                  <a:lnTo>
                    <a:pt x="230602" y="148921"/>
                  </a:lnTo>
                  <a:lnTo>
                    <a:pt x="228889" y="152780"/>
                  </a:lnTo>
                  <a:lnTo>
                    <a:pt x="228648" y="152277"/>
                  </a:lnTo>
                  <a:lnTo>
                    <a:pt x="228262" y="149560"/>
                  </a:lnTo>
                  <a:lnTo>
                    <a:pt x="223276" y="143320"/>
                  </a:lnTo>
                  <a:lnTo>
                    <a:pt x="221691" y="136745"/>
                  </a:lnTo>
                  <a:lnTo>
                    <a:pt x="221111" y="121254"/>
                  </a:lnTo>
                  <a:lnTo>
                    <a:pt x="229846" y="90195"/>
                  </a:lnTo>
                  <a:lnTo>
                    <a:pt x="244934" y="58313"/>
                  </a:lnTo>
                  <a:lnTo>
                    <a:pt x="258872" y="34579"/>
                  </a:lnTo>
                  <a:lnTo>
                    <a:pt x="271660" y="22416"/>
                  </a:lnTo>
                  <a:lnTo>
                    <a:pt x="290016" y="9469"/>
                  </a:lnTo>
                  <a:lnTo>
                    <a:pt x="322096" y="0"/>
                  </a:lnTo>
                  <a:lnTo>
                    <a:pt x="329709" y="1490"/>
                  </a:lnTo>
                  <a:lnTo>
                    <a:pt x="342920" y="4675"/>
                  </a:lnTo>
                  <a:lnTo>
                    <a:pt x="356889" y="7735"/>
                  </a:lnTo>
                  <a:lnTo>
                    <a:pt x="368965" y="13669"/>
                  </a:lnTo>
                  <a:lnTo>
                    <a:pt x="374881" y="18942"/>
                  </a:lnTo>
                  <a:lnTo>
                    <a:pt x="381881" y="30043"/>
                  </a:lnTo>
                  <a:lnTo>
                    <a:pt x="384308" y="39505"/>
                  </a:lnTo>
                  <a:lnTo>
                    <a:pt x="385195" y="61118"/>
                  </a:lnTo>
                  <a:lnTo>
                    <a:pt x="378622" y="96781"/>
                  </a:lnTo>
                  <a:lnTo>
                    <a:pt x="378193" y="129510"/>
                  </a:lnTo>
                  <a:lnTo>
                    <a:pt x="380306" y="134456"/>
                  </a:lnTo>
                  <a:lnTo>
                    <a:pt x="391186" y="147471"/>
                  </a:lnTo>
                  <a:lnTo>
                    <a:pt x="394018" y="148260"/>
                  </a:lnTo>
                  <a:lnTo>
                    <a:pt x="395884" y="148470"/>
                  </a:lnTo>
                  <a:lnTo>
                    <a:pt x="419175" y="138911"/>
                  </a:lnTo>
                  <a:lnTo>
                    <a:pt x="454693" y="117922"/>
                  </a:lnTo>
                  <a:lnTo>
                    <a:pt x="461931" y="111050"/>
                  </a:lnTo>
                  <a:lnTo>
                    <a:pt x="473045" y="93703"/>
                  </a:lnTo>
                  <a:lnTo>
                    <a:pt x="484215" y="61192"/>
                  </a:lnTo>
                  <a:lnTo>
                    <a:pt x="485329" y="27583"/>
                  </a:lnTo>
                  <a:lnTo>
                    <a:pt x="485341" y="14579"/>
                  </a:lnTo>
                  <a:lnTo>
                    <a:pt x="486135" y="14106"/>
                  </a:lnTo>
                  <a:lnTo>
                    <a:pt x="492486" y="13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587"/>
            <p:cNvSpPr/>
            <p:nvPr/>
          </p:nvSpPr>
          <p:spPr>
            <a:xfrm>
              <a:off x="2872999" y="3971925"/>
              <a:ext cx="105811" cy="177966"/>
            </a:xfrm>
            <a:custGeom>
              <a:avLst/>
              <a:gdLst/>
              <a:ahLst/>
              <a:cxnLst/>
              <a:rect l="0" t="0" r="0" b="0"/>
              <a:pathLst>
                <a:path w="105811" h="177966">
                  <a:moveTo>
                    <a:pt x="63082" y="107156"/>
                  </a:moveTo>
                  <a:lnTo>
                    <a:pt x="63082" y="101005"/>
                  </a:lnTo>
                  <a:lnTo>
                    <a:pt x="62289" y="100674"/>
                  </a:lnTo>
                  <a:lnTo>
                    <a:pt x="59290" y="100307"/>
                  </a:lnTo>
                  <a:lnTo>
                    <a:pt x="58173" y="101002"/>
                  </a:lnTo>
                  <a:lnTo>
                    <a:pt x="57428" y="102260"/>
                  </a:lnTo>
                  <a:lnTo>
                    <a:pt x="56931" y="103892"/>
                  </a:lnTo>
                  <a:lnTo>
                    <a:pt x="55807" y="104980"/>
                  </a:lnTo>
                  <a:lnTo>
                    <a:pt x="48299" y="108843"/>
                  </a:lnTo>
                  <a:lnTo>
                    <a:pt x="14332" y="134791"/>
                  </a:lnTo>
                  <a:lnTo>
                    <a:pt x="9665" y="141399"/>
                  </a:lnTo>
                  <a:lnTo>
                    <a:pt x="4921" y="149581"/>
                  </a:lnTo>
                  <a:lnTo>
                    <a:pt x="1514" y="154587"/>
                  </a:lnTo>
                  <a:lnTo>
                    <a:pt x="0" y="159457"/>
                  </a:lnTo>
                  <a:lnTo>
                    <a:pt x="390" y="161867"/>
                  </a:lnTo>
                  <a:lnTo>
                    <a:pt x="2940" y="166662"/>
                  </a:lnTo>
                  <a:lnTo>
                    <a:pt x="8838" y="173823"/>
                  </a:lnTo>
                  <a:lnTo>
                    <a:pt x="13309" y="176474"/>
                  </a:lnTo>
                  <a:lnTo>
                    <a:pt x="22405" y="177965"/>
                  </a:lnTo>
                  <a:lnTo>
                    <a:pt x="44320" y="177717"/>
                  </a:lnTo>
                  <a:lnTo>
                    <a:pt x="67883" y="168640"/>
                  </a:lnTo>
                  <a:lnTo>
                    <a:pt x="92631" y="148592"/>
                  </a:lnTo>
                  <a:lnTo>
                    <a:pt x="100765" y="136984"/>
                  </a:lnTo>
                  <a:lnTo>
                    <a:pt x="104410" y="123491"/>
                  </a:lnTo>
                  <a:lnTo>
                    <a:pt x="105810" y="95221"/>
                  </a:lnTo>
                  <a:lnTo>
                    <a:pt x="98661" y="61911"/>
                  </a:lnTo>
                  <a:lnTo>
                    <a:pt x="86673" y="34131"/>
                  </a:lnTo>
                  <a:lnTo>
                    <a:pt x="79442" y="22058"/>
                  </a:lnTo>
                  <a:lnTo>
                    <a:pt x="77497" y="16947"/>
                  </a:lnTo>
                  <a:lnTo>
                    <a:pt x="72733" y="9608"/>
                  </a:lnTo>
                  <a:lnTo>
                    <a:pt x="71340" y="4799"/>
                  </a:lnTo>
                  <a:lnTo>
                    <a:pt x="70175" y="3199"/>
                  </a:lnTo>
                  <a:lnTo>
                    <a:pt x="68605" y="2133"/>
                  </a:lnTo>
                  <a:lnTo>
                    <a:pt x="630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588"/>
            <p:cNvSpPr/>
            <p:nvPr/>
          </p:nvSpPr>
          <p:spPr>
            <a:xfrm>
              <a:off x="2515593" y="3986630"/>
              <a:ext cx="291464" cy="128171"/>
            </a:xfrm>
            <a:custGeom>
              <a:avLst/>
              <a:gdLst/>
              <a:ahLst/>
              <a:cxnLst/>
              <a:rect l="0" t="0" r="0" b="0"/>
              <a:pathLst>
                <a:path w="291464" h="128171">
                  <a:moveTo>
                    <a:pt x="6151" y="63876"/>
                  </a:moveTo>
                  <a:lnTo>
                    <a:pt x="0" y="63876"/>
                  </a:lnTo>
                  <a:lnTo>
                    <a:pt x="3094" y="60084"/>
                  </a:lnTo>
                  <a:lnTo>
                    <a:pt x="6908" y="58222"/>
                  </a:lnTo>
                  <a:lnTo>
                    <a:pt x="30449" y="56820"/>
                  </a:lnTo>
                  <a:lnTo>
                    <a:pt x="65795" y="56744"/>
                  </a:lnTo>
                  <a:lnTo>
                    <a:pt x="92615" y="56736"/>
                  </a:lnTo>
                  <a:lnTo>
                    <a:pt x="120670" y="56734"/>
                  </a:lnTo>
                  <a:lnTo>
                    <a:pt x="151207" y="56733"/>
                  </a:lnTo>
                  <a:lnTo>
                    <a:pt x="183274" y="56733"/>
                  </a:lnTo>
                  <a:lnTo>
                    <a:pt x="218762" y="56733"/>
                  </a:lnTo>
                  <a:lnTo>
                    <a:pt x="250304" y="54616"/>
                  </a:lnTo>
                  <a:lnTo>
                    <a:pt x="266611" y="48962"/>
                  </a:lnTo>
                  <a:lnTo>
                    <a:pt x="276470" y="44376"/>
                  </a:lnTo>
                  <a:lnTo>
                    <a:pt x="281868" y="42509"/>
                  </a:lnTo>
                  <a:lnTo>
                    <a:pt x="286912" y="39034"/>
                  </a:lnTo>
                  <a:lnTo>
                    <a:pt x="289684" y="34844"/>
                  </a:lnTo>
                  <a:lnTo>
                    <a:pt x="291244" y="28022"/>
                  </a:lnTo>
                  <a:lnTo>
                    <a:pt x="291463" y="25686"/>
                  </a:lnTo>
                  <a:lnTo>
                    <a:pt x="289590" y="20973"/>
                  </a:lnTo>
                  <a:lnTo>
                    <a:pt x="275097" y="4343"/>
                  </a:lnTo>
                  <a:lnTo>
                    <a:pt x="266176" y="1698"/>
                  </a:lnTo>
                  <a:lnTo>
                    <a:pt x="244839" y="0"/>
                  </a:lnTo>
                  <a:lnTo>
                    <a:pt x="220428" y="5368"/>
                  </a:lnTo>
                  <a:lnTo>
                    <a:pt x="189713" y="19516"/>
                  </a:lnTo>
                  <a:lnTo>
                    <a:pt x="169514" y="36702"/>
                  </a:lnTo>
                  <a:lnTo>
                    <a:pt x="166069" y="44126"/>
                  </a:lnTo>
                  <a:lnTo>
                    <a:pt x="157324" y="75881"/>
                  </a:lnTo>
                  <a:lnTo>
                    <a:pt x="158799" y="83235"/>
                  </a:lnTo>
                  <a:lnTo>
                    <a:pt x="163688" y="90736"/>
                  </a:lnTo>
                  <a:lnTo>
                    <a:pt x="184113" y="110721"/>
                  </a:lnTo>
                  <a:lnTo>
                    <a:pt x="207462" y="122783"/>
                  </a:lnTo>
                  <a:lnTo>
                    <a:pt x="234293" y="127461"/>
                  </a:lnTo>
                  <a:lnTo>
                    <a:pt x="249038" y="128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589"/>
            <p:cNvSpPr/>
            <p:nvPr/>
          </p:nvSpPr>
          <p:spPr>
            <a:xfrm>
              <a:off x="1971675" y="3965211"/>
              <a:ext cx="685801" cy="235181"/>
            </a:xfrm>
            <a:custGeom>
              <a:avLst/>
              <a:gdLst/>
              <a:ahLst/>
              <a:cxnLst/>
              <a:rect l="0" t="0" r="0" b="0"/>
              <a:pathLst>
                <a:path w="685801" h="235181">
                  <a:moveTo>
                    <a:pt x="0" y="142445"/>
                  </a:moveTo>
                  <a:lnTo>
                    <a:pt x="0" y="132502"/>
                  </a:lnTo>
                  <a:lnTo>
                    <a:pt x="2117" y="127972"/>
                  </a:lnTo>
                  <a:lnTo>
                    <a:pt x="9943" y="118596"/>
                  </a:lnTo>
                  <a:lnTo>
                    <a:pt x="20585" y="111478"/>
                  </a:lnTo>
                  <a:lnTo>
                    <a:pt x="37585" y="108135"/>
                  </a:lnTo>
                  <a:lnTo>
                    <a:pt x="65456" y="107005"/>
                  </a:lnTo>
                  <a:lnTo>
                    <a:pt x="98596" y="106782"/>
                  </a:lnTo>
                  <a:lnTo>
                    <a:pt x="121024" y="108859"/>
                  </a:lnTo>
                  <a:lnTo>
                    <a:pt x="156499" y="121201"/>
                  </a:lnTo>
                  <a:lnTo>
                    <a:pt x="171253" y="130330"/>
                  </a:lnTo>
                  <a:lnTo>
                    <a:pt x="186669" y="143844"/>
                  </a:lnTo>
                  <a:lnTo>
                    <a:pt x="190120" y="151269"/>
                  </a:lnTo>
                  <a:lnTo>
                    <a:pt x="192720" y="176874"/>
                  </a:lnTo>
                  <a:lnTo>
                    <a:pt x="190693" y="183676"/>
                  </a:lnTo>
                  <a:lnTo>
                    <a:pt x="187940" y="190139"/>
                  </a:lnTo>
                  <a:lnTo>
                    <a:pt x="185596" y="201115"/>
                  </a:lnTo>
                  <a:lnTo>
                    <a:pt x="184056" y="202990"/>
                  </a:lnTo>
                  <a:lnTo>
                    <a:pt x="175880" y="209791"/>
                  </a:lnTo>
                  <a:lnTo>
                    <a:pt x="173419" y="214181"/>
                  </a:lnTo>
                  <a:lnTo>
                    <a:pt x="171839" y="219674"/>
                  </a:lnTo>
                  <a:lnTo>
                    <a:pt x="170916" y="220125"/>
                  </a:lnTo>
                  <a:lnTo>
                    <a:pt x="165334" y="220908"/>
                  </a:lnTo>
                  <a:lnTo>
                    <a:pt x="171049" y="199846"/>
                  </a:lnTo>
                  <a:lnTo>
                    <a:pt x="171182" y="197381"/>
                  </a:lnTo>
                  <a:lnTo>
                    <a:pt x="178956" y="186327"/>
                  </a:lnTo>
                  <a:lnTo>
                    <a:pt x="211298" y="154272"/>
                  </a:lnTo>
                  <a:lnTo>
                    <a:pt x="242057" y="135286"/>
                  </a:lnTo>
                  <a:lnTo>
                    <a:pt x="258393" y="126563"/>
                  </a:lnTo>
                  <a:lnTo>
                    <a:pt x="289109" y="117984"/>
                  </a:lnTo>
                  <a:lnTo>
                    <a:pt x="318672" y="115089"/>
                  </a:lnTo>
                  <a:lnTo>
                    <a:pt x="347539" y="114231"/>
                  </a:lnTo>
                  <a:lnTo>
                    <a:pt x="375407" y="113977"/>
                  </a:lnTo>
                  <a:lnTo>
                    <a:pt x="410122" y="113885"/>
                  </a:lnTo>
                  <a:lnTo>
                    <a:pt x="418549" y="115993"/>
                  </a:lnTo>
                  <a:lnTo>
                    <a:pt x="426635" y="120022"/>
                  </a:lnTo>
                  <a:lnTo>
                    <a:pt x="427298" y="121147"/>
                  </a:lnTo>
                  <a:lnTo>
                    <a:pt x="428035" y="124513"/>
                  </a:lnTo>
                  <a:lnTo>
                    <a:pt x="426246" y="128654"/>
                  </a:lnTo>
                  <a:lnTo>
                    <a:pt x="414838" y="141573"/>
                  </a:lnTo>
                  <a:lnTo>
                    <a:pt x="401874" y="151006"/>
                  </a:lnTo>
                  <a:lnTo>
                    <a:pt x="370774" y="165866"/>
                  </a:lnTo>
                  <a:lnTo>
                    <a:pt x="336322" y="192626"/>
                  </a:lnTo>
                  <a:lnTo>
                    <a:pt x="323753" y="206791"/>
                  </a:lnTo>
                  <a:lnTo>
                    <a:pt x="317118" y="218925"/>
                  </a:lnTo>
                  <a:lnTo>
                    <a:pt x="316187" y="222007"/>
                  </a:lnTo>
                  <a:lnTo>
                    <a:pt x="316360" y="224855"/>
                  </a:lnTo>
                  <a:lnTo>
                    <a:pt x="318669" y="230136"/>
                  </a:lnTo>
                  <a:lnTo>
                    <a:pt x="320396" y="231862"/>
                  </a:lnTo>
                  <a:lnTo>
                    <a:pt x="324432" y="233780"/>
                  </a:lnTo>
                  <a:lnTo>
                    <a:pt x="345773" y="235180"/>
                  </a:lnTo>
                  <a:lnTo>
                    <a:pt x="371249" y="229584"/>
                  </a:lnTo>
                  <a:lnTo>
                    <a:pt x="401118" y="214726"/>
                  </a:lnTo>
                  <a:lnTo>
                    <a:pt x="433063" y="187554"/>
                  </a:lnTo>
                  <a:lnTo>
                    <a:pt x="451991" y="159102"/>
                  </a:lnTo>
                  <a:lnTo>
                    <a:pt x="455656" y="148615"/>
                  </a:lnTo>
                  <a:lnTo>
                    <a:pt x="457199" y="121059"/>
                  </a:lnTo>
                  <a:lnTo>
                    <a:pt x="460992" y="124820"/>
                  </a:lnTo>
                  <a:lnTo>
                    <a:pt x="462854" y="128791"/>
                  </a:lnTo>
                  <a:lnTo>
                    <a:pt x="464941" y="140147"/>
                  </a:lnTo>
                  <a:lnTo>
                    <a:pt x="474261" y="151981"/>
                  </a:lnTo>
                  <a:lnTo>
                    <a:pt x="484265" y="161497"/>
                  </a:lnTo>
                  <a:lnTo>
                    <a:pt x="504964" y="174989"/>
                  </a:lnTo>
                  <a:lnTo>
                    <a:pt x="526588" y="177746"/>
                  </a:lnTo>
                  <a:lnTo>
                    <a:pt x="540642" y="174248"/>
                  </a:lnTo>
                  <a:lnTo>
                    <a:pt x="572920" y="161361"/>
                  </a:lnTo>
                  <a:lnTo>
                    <a:pt x="593352" y="150519"/>
                  </a:lnTo>
                  <a:lnTo>
                    <a:pt x="625887" y="117117"/>
                  </a:lnTo>
                  <a:lnTo>
                    <a:pt x="651018" y="81602"/>
                  </a:lnTo>
                  <a:lnTo>
                    <a:pt x="666623" y="45901"/>
                  </a:lnTo>
                  <a:lnTo>
                    <a:pt x="677234" y="20127"/>
                  </a:lnTo>
                  <a:lnTo>
                    <a:pt x="679169" y="9393"/>
                  </a:lnTo>
                  <a:lnTo>
                    <a:pt x="684770" y="1021"/>
                  </a:lnTo>
                  <a:lnTo>
                    <a:pt x="684319" y="537"/>
                  </a:lnTo>
                  <a:lnTo>
                    <a:pt x="681703" y="0"/>
                  </a:lnTo>
                  <a:lnTo>
                    <a:pt x="680687" y="650"/>
                  </a:lnTo>
                  <a:lnTo>
                    <a:pt x="680010" y="1878"/>
                  </a:lnTo>
                  <a:lnTo>
                    <a:pt x="679559" y="3490"/>
                  </a:lnTo>
                  <a:lnTo>
                    <a:pt x="673121" y="14060"/>
                  </a:lnTo>
                  <a:lnTo>
                    <a:pt x="663883" y="35934"/>
                  </a:lnTo>
                  <a:lnTo>
                    <a:pt x="660184" y="45101"/>
                  </a:lnTo>
                  <a:lnTo>
                    <a:pt x="656691" y="78324"/>
                  </a:lnTo>
                  <a:lnTo>
                    <a:pt x="650766" y="109707"/>
                  </a:lnTo>
                  <a:lnTo>
                    <a:pt x="650171" y="135253"/>
                  </a:lnTo>
                  <a:lnTo>
                    <a:pt x="654355" y="143482"/>
                  </a:lnTo>
                  <a:lnTo>
                    <a:pt x="675369" y="168401"/>
                  </a:lnTo>
                  <a:lnTo>
                    <a:pt x="677195" y="173296"/>
                  </a:lnTo>
                  <a:lnTo>
                    <a:pt x="678476" y="174918"/>
                  </a:lnTo>
                  <a:lnTo>
                    <a:pt x="685800" y="178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590"/>
            <p:cNvSpPr/>
            <p:nvPr/>
          </p:nvSpPr>
          <p:spPr>
            <a:xfrm>
              <a:off x="1793081" y="4074966"/>
              <a:ext cx="214314" cy="146867"/>
            </a:xfrm>
            <a:custGeom>
              <a:avLst/>
              <a:gdLst/>
              <a:ahLst/>
              <a:cxnLst/>
              <a:rect l="0" t="0" r="0" b="0"/>
              <a:pathLst>
                <a:path w="214314" h="146867">
                  <a:moveTo>
                    <a:pt x="214313" y="4115"/>
                  </a:moveTo>
                  <a:lnTo>
                    <a:pt x="210520" y="4115"/>
                  </a:lnTo>
                  <a:lnTo>
                    <a:pt x="206542" y="1999"/>
                  </a:lnTo>
                  <a:lnTo>
                    <a:pt x="204370" y="323"/>
                  </a:lnTo>
                  <a:lnTo>
                    <a:pt x="201334" y="0"/>
                  </a:lnTo>
                  <a:lnTo>
                    <a:pt x="169131" y="3805"/>
                  </a:lnTo>
                  <a:lnTo>
                    <a:pt x="149332" y="6140"/>
                  </a:lnTo>
                  <a:lnTo>
                    <a:pt x="117516" y="14040"/>
                  </a:lnTo>
                  <a:lnTo>
                    <a:pt x="86360" y="23244"/>
                  </a:lnTo>
                  <a:lnTo>
                    <a:pt x="57276" y="32706"/>
                  </a:lnTo>
                  <a:lnTo>
                    <a:pt x="29840" y="41325"/>
                  </a:lnTo>
                  <a:lnTo>
                    <a:pt x="19300" y="49654"/>
                  </a:lnTo>
                  <a:lnTo>
                    <a:pt x="18423" y="51143"/>
                  </a:lnTo>
                  <a:lnTo>
                    <a:pt x="18632" y="52136"/>
                  </a:lnTo>
                  <a:lnTo>
                    <a:pt x="27560" y="58769"/>
                  </a:lnTo>
                  <a:lnTo>
                    <a:pt x="59214" y="61046"/>
                  </a:lnTo>
                  <a:lnTo>
                    <a:pt x="91630" y="63339"/>
                  </a:lnTo>
                  <a:lnTo>
                    <a:pt x="121199" y="67408"/>
                  </a:lnTo>
                  <a:lnTo>
                    <a:pt x="155014" y="76048"/>
                  </a:lnTo>
                  <a:lnTo>
                    <a:pt x="168697" y="82843"/>
                  </a:lnTo>
                  <a:lnTo>
                    <a:pt x="174195" y="87524"/>
                  </a:lnTo>
                  <a:lnTo>
                    <a:pt x="176639" y="92251"/>
                  </a:lnTo>
                  <a:lnTo>
                    <a:pt x="178015" y="99374"/>
                  </a:lnTo>
                  <a:lnTo>
                    <a:pt x="176620" y="101752"/>
                  </a:lnTo>
                  <a:lnTo>
                    <a:pt x="167073" y="108892"/>
                  </a:lnTo>
                  <a:lnTo>
                    <a:pt x="133822" y="123178"/>
                  </a:lnTo>
                  <a:lnTo>
                    <a:pt x="101282" y="132703"/>
                  </a:lnTo>
                  <a:lnTo>
                    <a:pt x="67896" y="142228"/>
                  </a:lnTo>
                  <a:lnTo>
                    <a:pt x="33283" y="146363"/>
                  </a:lnTo>
                  <a:lnTo>
                    <a:pt x="16188" y="146866"/>
                  </a:lnTo>
                  <a:lnTo>
                    <a:pt x="9047" y="144819"/>
                  </a:lnTo>
                  <a:lnTo>
                    <a:pt x="6031" y="143161"/>
                  </a:lnTo>
                  <a:lnTo>
                    <a:pt x="4021" y="141263"/>
                  </a:lnTo>
                  <a:lnTo>
                    <a:pt x="0" y="132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7" name="SMARTInkShape-Group89"/>
          <p:cNvGrpSpPr/>
          <p:nvPr/>
        </p:nvGrpSpPr>
        <p:grpSpPr>
          <a:xfrm>
            <a:off x="3414840" y="3957638"/>
            <a:ext cx="957136" cy="250032"/>
            <a:chOff x="3414840" y="3957638"/>
            <a:chExt cx="957136" cy="250032"/>
          </a:xfrm>
        </p:grpSpPr>
        <p:sp>
          <p:nvSpPr>
            <p:cNvPr id="149" name="SMARTInkShape-591"/>
            <p:cNvSpPr/>
            <p:nvPr/>
          </p:nvSpPr>
          <p:spPr>
            <a:xfrm>
              <a:off x="3964907" y="4036219"/>
              <a:ext cx="49587" cy="121445"/>
            </a:xfrm>
            <a:custGeom>
              <a:avLst/>
              <a:gdLst/>
              <a:ahLst/>
              <a:cxnLst/>
              <a:rect l="0" t="0" r="0" b="0"/>
              <a:pathLst>
                <a:path w="49587" h="121445">
                  <a:moveTo>
                    <a:pt x="42737" y="0"/>
                  </a:moveTo>
                  <a:lnTo>
                    <a:pt x="48888" y="6151"/>
                  </a:lnTo>
                  <a:lnTo>
                    <a:pt x="49586" y="14434"/>
                  </a:lnTo>
                  <a:lnTo>
                    <a:pt x="47633" y="20438"/>
                  </a:lnTo>
                  <a:lnTo>
                    <a:pt x="37512" y="35631"/>
                  </a:lnTo>
                  <a:lnTo>
                    <a:pt x="36873" y="38042"/>
                  </a:lnTo>
                  <a:lnTo>
                    <a:pt x="31928" y="42836"/>
                  </a:lnTo>
                  <a:lnTo>
                    <a:pt x="4697" y="66674"/>
                  </a:lnTo>
                  <a:lnTo>
                    <a:pt x="2018" y="73554"/>
                  </a:lnTo>
                  <a:lnTo>
                    <a:pt x="0" y="94956"/>
                  </a:lnTo>
                  <a:lnTo>
                    <a:pt x="2047" y="99882"/>
                  </a:lnTo>
                  <a:lnTo>
                    <a:pt x="3703" y="102306"/>
                  </a:lnTo>
                  <a:lnTo>
                    <a:pt x="13621" y="109511"/>
                  </a:lnTo>
                  <a:lnTo>
                    <a:pt x="42737"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592"/>
            <p:cNvSpPr/>
            <p:nvPr/>
          </p:nvSpPr>
          <p:spPr>
            <a:xfrm>
              <a:off x="3893344" y="4000500"/>
              <a:ext cx="7145" cy="28576"/>
            </a:xfrm>
            <a:custGeom>
              <a:avLst/>
              <a:gdLst/>
              <a:ahLst/>
              <a:cxnLst/>
              <a:rect l="0" t="0" r="0" b="0"/>
              <a:pathLst>
                <a:path w="7145" h="28576">
                  <a:moveTo>
                    <a:pt x="7144" y="28575"/>
                  </a:moveTo>
                  <a:lnTo>
                    <a:pt x="7144" y="18632"/>
                  </a:lnTo>
                  <a:lnTo>
                    <a:pt x="5027" y="14102"/>
                  </a:lnTo>
                  <a:lnTo>
                    <a:pt x="2234" y="944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593"/>
            <p:cNvSpPr/>
            <p:nvPr/>
          </p:nvSpPr>
          <p:spPr>
            <a:xfrm>
              <a:off x="3714750" y="4029217"/>
              <a:ext cx="164307" cy="128447"/>
            </a:xfrm>
            <a:custGeom>
              <a:avLst/>
              <a:gdLst/>
              <a:ahLst/>
              <a:cxnLst/>
              <a:rect l="0" t="0" r="0" b="0"/>
              <a:pathLst>
                <a:path w="164307" h="128447">
                  <a:moveTo>
                    <a:pt x="0" y="14146"/>
                  </a:moveTo>
                  <a:lnTo>
                    <a:pt x="0" y="7995"/>
                  </a:lnTo>
                  <a:lnTo>
                    <a:pt x="3792" y="3504"/>
                  </a:lnTo>
                  <a:lnTo>
                    <a:pt x="12004" y="1478"/>
                  </a:lnTo>
                  <a:lnTo>
                    <a:pt x="44779" y="0"/>
                  </a:lnTo>
                  <a:lnTo>
                    <a:pt x="80239" y="1987"/>
                  </a:lnTo>
                  <a:lnTo>
                    <a:pt x="113818" y="12216"/>
                  </a:lnTo>
                  <a:lnTo>
                    <a:pt x="128445" y="15690"/>
                  </a:lnTo>
                  <a:lnTo>
                    <a:pt x="133255" y="17557"/>
                  </a:lnTo>
                  <a:lnTo>
                    <a:pt x="136462" y="20389"/>
                  </a:lnTo>
                  <a:lnTo>
                    <a:pt x="154100" y="48098"/>
                  </a:lnTo>
                  <a:lnTo>
                    <a:pt x="156759" y="69309"/>
                  </a:lnTo>
                  <a:lnTo>
                    <a:pt x="157156" y="103895"/>
                  </a:lnTo>
                  <a:lnTo>
                    <a:pt x="157161" y="116442"/>
                  </a:lnTo>
                  <a:lnTo>
                    <a:pt x="157955" y="118062"/>
                  </a:lnTo>
                  <a:lnTo>
                    <a:pt x="159279" y="119142"/>
                  </a:lnTo>
                  <a:lnTo>
                    <a:pt x="160955" y="119862"/>
                  </a:lnTo>
                  <a:lnTo>
                    <a:pt x="162072" y="121135"/>
                  </a:lnTo>
                  <a:lnTo>
                    <a:pt x="164306" y="128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594"/>
            <p:cNvSpPr/>
            <p:nvPr/>
          </p:nvSpPr>
          <p:spPr>
            <a:xfrm>
              <a:off x="3779052" y="3957638"/>
              <a:ext cx="21499" cy="171451"/>
            </a:xfrm>
            <a:custGeom>
              <a:avLst/>
              <a:gdLst/>
              <a:ahLst/>
              <a:cxnLst/>
              <a:rect l="0" t="0" r="0" b="0"/>
              <a:pathLst>
                <a:path w="21499" h="171451">
                  <a:moveTo>
                    <a:pt x="21498" y="0"/>
                  </a:moveTo>
                  <a:lnTo>
                    <a:pt x="20647" y="16840"/>
                  </a:lnTo>
                  <a:lnTo>
                    <a:pt x="9068" y="49014"/>
                  </a:lnTo>
                  <a:lnTo>
                    <a:pt x="3456" y="83285"/>
                  </a:lnTo>
                  <a:lnTo>
                    <a:pt x="194" y="116677"/>
                  </a:lnTo>
                  <a:lnTo>
                    <a:pt x="0" y="148630"/>
                  </a:lnTo>
                  <a:lnTo>
                    <a:pt x="2112" y="155487"/>
                  </a:lnTo>
                  <a:lnTo>
                    <a:pt x="4903" y="161180"/>
                  </a:lnTo>
                  <a:lnTo>
                    <a:pt x="6841" y="169940"/>
                  </a:lnTo>
                  <a:lnTo>
                    <a:pt x="7733" y="170443"/>
                  </a:lnTo>
                  <a:lnTo>
                    <a:pt x="14279"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595"/>
            <p:cNvSpPr/>
            <p:nvPr/>
          </p:nvSpPr>
          <p:spPr>
            <a:xfrm>
              <a:off x="3693319" y="4057650"/>
              <a:ext cx="7145" cy="92870"/>
            </a:xfrm>
            <a:custGeom>
              <a:avLst/>
              <a:gdLst/>
              <a:ahLst/>
              <a:cxnLst/>
              <a:rect l="0" t="0" r="0" b="0"/>
              <a:pathLst>
                <a:path w="7145" h="92870">
                  <a:moveTo>
                    <a:pt x="0" y="0"/>
                  </a:moveTo>
                  <a:lnTo>
                    <a:pt x="0" y="34760"/>
                  </a:lnTo>
                  <a:lnTo>
                    <a:pt x="0" y="68336"/>
                  </a:lnTo>
                  <a:lnTo>
                    <a:pt x="0" y="80868"/>
                  </a:lnTo>
                  <a:lnTo>
                    <a:pt x="794" y="82487"/>
                  </a:lnTo>
                  <a:lnTo>
                    <a:pt x="2116" y="83566"/>
                  </a:lnTo>
                  <a:lnTo>
                    <a:pt x="3792" y="84286"/>
                  </a:lnTo>
                  <a:lnTo>
                    <a:pt x="4909" y="85559"/>
                  </a:lnTo>
                  <a:lnTo>
                    <a:pt x="7144"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596"/>
            <p:cNvSpPr/>
            <p:nvPr/>
          </p:nvSpPr>
          <p:spPr>
            <a:xfrm>
              <a:off x="4129522" y="4050895"/>
              <a:ext cx="178160" cy="74416"/>
            </a:xfrm>
            <a:custGeom>
              <a:avLst/>
              <a:gdLst/>
              <a:ahLst/>
              <a:cxnLst/>
              <a:rect l="0" t="0" r="0" b="0"/>
              <a:pathLst>
                <a:path w="178160" h="74416">
                  <a:moveTo>
                    <a:pt x="78147" y="21043"/>
                  </a:moveTo>
                  <a:lnTo>
                    <a:pt x="84298" y="14892"/>
                  </a:lnTo>
                  <a:lnTo>
                    <a:pt x="84996" y="10401"/>
                  </a:lnTo>
                  <a:lnTo>
                    <a:pt x="83043" y="6259"/>
                  </a:lnTo>
                  <a:lnTo>
                    <a:pt x="81411" y="4043"/>
                  </a:lnTo>
                  <a:lnTo>
                    <a:pt x="77481" y="1581"/>
                  </a:lnTo>
                  <a:lnTo>
                    <a:pt x="68490" y="0"/>
                  </a:lnTo>
                  <a:lnTo>
                    <a:pt x="57647" y="3519"/>
                  </a:lnTo>
                  <a:lnTo>
                    <a:pt x="24105" y="21102"/>
                  </a:lnTo>
                  <a:lnTo>
                    <a:pt x="12086" y="30580"/>
                  </a:lnTo>
                  <a:lnTo>
                    <a:pt x="4510" y="41507"/>
                  </a:lnTo>
                  <a:lnTo>
                    <a:pt x="1031" y="51007"/>
                  </a:lnTo>
                  <a:lnTo>
                    <a:pt x="0" y="58849"/>
                  </a:lnTo>
                  <a:lnTo>
                    <a:pt x="1875" y="63774"/>
                  </a:lnTo>
                  <a:lnTo>
                    <a:pt x="3487" y="66199"/>
                  </a:lnTo>
                  <a:lnTo>
                    <a:pt x="5354" y="67816"/>
                  </a:lnTo>
                  <a:lnTo>
                    <a:pt x="20162" y="74415"/>
                  </a:lnTo>
                  <a:lnTo>
                    <a:pt x="28828" y="74397"/>
                  </a:lnTo>
                  <a:lnTo>
                    <a:pt x="61518" y="67452"/>
                  </a:lnTo>
                  <a:lnTo>
                    <a:pt x="94488" y="50947"/>
                  </a:lnTo>
                  <a:lnTo>
                    <a:pt x="113509" y="35668"/>
                  </a:lnTo>
                  <a:lnTo>
                    <a:pt x="114653" y="47987"/>
                  </a:lnTo>
                  <a:lnTo>
                    <a:pt x="126516" y="62205"/>
                  </a:lnTo>
                  <a:lnTo>
                    <a:pt x="130865" y="66589"/>
                  </a:lnTo>
                  <a:lnTo>
                    <a:pt x="137561" y="69067"/>
                  </a:lnTo>
                  <a:lnTo>
                    <a:pt x="172319" y="71015"/>
                  </a:lnTo>
                  <a:lnTo>
                    <a:pt x="178159" y="710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597"/>
            <p:cNvSpPr/>
            <p:nvPr/>
          </p:nvSpPr>
          <p:spPr>
            <a:xfrm>
              <a:off x="4344081" y="3986213"/>
              <a:ext cx="27895" cy="221457"/>
            </a:xfrm>
            <a:custGeom>
              <a:avLst/>
              <a:gdLst/>
              <a:ahLst/>
              <a:cxnLst/>
              <a:rect l="0" t="0" r="0" b="0"/>
              <a:pathLst>
                <a:path w="27895" h="221457">
                  <a:moveTo>
                    <a:pt x="27894" y="0"/>
                  </a:moveTo>
                  <a:lnTo>
                    <a:pt x="21044" y="0"/>
                  </a:lnTo>
                  <a:lnTo>
                    <a:pt x="20837" y="3792"/>
                  </a:lnTo>
                  <a:lnTo>
                    <a:pt x="18672" y="7770"/>
                  </a:lnTo>
                  <a:lnTo>
                    <a:pt x="16984" y="9942"/>
                  </a:lnTo>
                  <a:lnTo>
                    <a:pt x="15108" y="16590"/>
                  </a:lnTo>
                  <a:lnTo>
                    <a:pt x="8084" y="50835"/>
                  </a:lnTo>
                  <a:lnTo>
                    <a:pt x="6783" y="78745"/>
                  </a:lnTo>
                  <a:lnTo>
                    <a:pt x="1617" y="112891"/>
                  </a:lnTo>
                  <a:lnTo>
                    <a:pt x="0" y="140782"/>
                  </a:lnTo>
                  <a:lnTo>
                    <a:pt x="315" y="169154"/>
                  </a:lnTo>
                  <a:lnTo>
                    <a:pt x="5013" y="202952"/>
                  </a:lnTo>
                  <a:lnTo>
                    <a:pt x="6463"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598"/>
            <p:cNvSpPr/>
            <p:nvPr/>
          </p:nvSpPr>
          <p:spPr>
            <a:xfrm>
              <a:off x="3414840" y="3993356"/>
              <a:ext cx="249905" cy="149000"/>
            </a:xfrm>
            <a:custGeom>
              <a:avLst/>
              <a:gdLst/>
              <a:ahLst/>
              <a:cxnLst/>
              <a:rect l="0" t="0" r="0" b="0"/>
              <a:pathLst>
                <a:path w="249905" h="149000">
                  <a:moveTo>
                    <a:pt x="114173" y="0"/>
                  </a:moveTo>
                  <a:lnTo>
                    <a:pt x="104230" y="0"/>
                  </a:lnTo>
                  <a:lnTo>
                    <a:pt x="72563" y="10642"/>
                  </a:lnTo>
                  <a:lnTo>
                    <a:pt x="40288" y="27053"/>
                  </a:lnTo>
                  <a:lnTo>
                    <a:pt x="20325" y="44260"/>
                  </a:lnTo>
                  <a:lnTo>
                    <a:pt x="4758" y="69388"/>
                  </a:lnTo>
                  <a:lnTo>
                    <a:pt x="1320" y="79650"/>
                  </a:lnTo>
                  <a:lnTo>
                    <a:pt x="0" y="105078"/>
                  </a:lnTo>
                  <a:lnTo>
                    <a:pt x="2046" y="112318"/>
                  </a:lnTo>
                  <a:lnTo>
                    <a:pt x="12859" y="130855"/>
                  </a:lnTo>
                  <a:lnTo>
                    <a:pt x="20461" y="137004"/>
                  </a:lnTo>
                  <a:lnTo>
                    <a:pt x="31248" y="140266"/>
                  </a:lnTo>
                  <a:lnTo>
                    <a:pt x="65901" y="148301"/>
                  </a:lnTo>
                  <a:lnTo>
                    <a:pt x="100114" y="148999"/>
                  </a:lnTo>
                  <a:lnTo>
                    <a:pt x="135634" y="143839"/>
                  </a:lnTo>
                  <a:lnTo>
                    <a:pt x="168526" y="136809"/>
                  </a:lnTo>
                  <a:lnTo>
                    <a:pt x="176165" y="134094"/>
                  </a:lnTo>
                  <a:lnTo>
                    <a:pt x="182206" y="131035"/>
                  </a:lnTo>
                  <a:lnTo>
                    <a:pt x="187537" y="129675"/>
                  </a:lnTo>
                  <a:lnTo>
                    <a:pt x="189276" y="128519"/>
                  </a:lnTo>
                  <a:lnTo>
                    <a:pt x="190435" y="126955"/>
                  </a:lnTo>
                  <a:lnTo>
                    <a:pt x="191723" y="123099"/>
                  </a:lnTo>
                  <a:lnTo>
                    <a:pt x="192742" y="103774"/>
                  </a:lnTo>
                  <a:lnTo>
                    <a:pt x="190632" y="99568"/>
                  </a:lnTo>
                  <a:lnTo>
                    <a:pt x="187842" y="95053"/>
                  </a:lnTo>
                  <a:lnTo>
                    <a:pt x="186271" y="87254"/>
                  </a:lnTo>
                  <a:lnTo>
                    <a:pt x="185636" y="62205"/>
                  </a:lnTo>
                  <a:lnTo>
                    <a:pt x="187738" y="57280"/>
                  </a:lnTo>
                  <a:lnTo>
                    <a:pt x="197467" y="44587"/>
                  </a:lnTo>
                  <a:lnTo>
                    <a:pt x="198817" y="40190"/>
                  </a:lnTo>
                  <a:lnTo>
                    <a:pt x="199971" y="38699"/>
                  </a:lnTo>
                  <a:lnTo>
                    <a:pt x="214329" y="30239"/>
                  </a:lnTo>
                  <a:lnTo>
                    <a:pt x="219946" y="28904"/>
                  </a:lnTo>
                  <a:lnTo>
                    <a:pt x="228917" y="34273"/>
                  </a:lnTo>
                  <a:lnTo>
                    <a:pt x="241058" y="36456"/>
                  </a:lnTo>
                  <a:lnTo>
                    <a:pt x="245443" y="39486"/>
                  </a:lnTo>
                  <a:lnTo>
                    <a:pt x="247921" y="43479"/>
                  </a:lnTo>
                  <a:lnTo>
                    <a:pt x="249904"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 name="SMARTInkShape-Group90"/>
          <p:cNvGrpSpPr/>
          <p:nvPr/>
        </p:nvGrpSpPr>
        <p:grpSpPr>
          <a:xfrm>
            <a:off x="2757488" y="3621881"/>
            <a:ext cx="1128713" cy="198615"/>
            <a:chOff x="2757488" y="3621881"/>
            <a:chExt cx="1128713" cy="198615"/>
          </a:xfrm>
        </p:grpSpPr>
        <p:sp>
          <p:nvSpPr>
            <p:cNvPr id="158" name="SMARTInkShape-599"/>
            <p:cNvSpPr/>
            <p:nvPr/>
          </p:nvSpPr>
          <p:spPr>
            <a:xfrm>
              <a:off x="2929090" y="3686837"/>
              <a:ext cx="164155" cy="120783"/>
            </a:xfrm>
            <a:custGeom>
              <a:avLst/>
              <a:gdLst/>
              <a:ahLst/>
              <a:cxnLst/>
              <a:rect l="0" t="0" r="0" b="0"/>
              <a:pathLst>
                <a:path w="164155" h="120783">
                  <a:moveTo>
                    <a:pt x="121291" y="6482"/>
                  </a:moveTo>
                  <a:lnTo>
                    <a:pt x="117499" y="6482"/>
                  </a:lnTo>
                  <a:lnTo>
                    <a:pt x="113520" y="4365"/>
                  </a:lnTo>
                  <a:lnTo>
                    <a:pt x="109106" y="1572"/>
                  </a:lnTo>
                  <a:lnTo>
                    <a:pt x="101365" y="0"/>
                  </a:lnTo>
                  <a:lnTo>
                    <a:pt x="75761" y="190"/>
                  </a:lnTo>
                  <a:lnTo>
                    <a:pt x="42693" y="13815"/>
                  </a:lnTo>
                  <a:lnTo>
                    <a:pt x="27449" y="23188"/>
                  </a:lnTo>
                  <a:lnTo>
                    <a:pt x="5727" y="43592"/>
                  </a:lnTo>
                  <a:lnTo>
                    <a:pt x="2461" y="51021"/>
                  </a:lnTo>
                  <a:lnTo>
                    <a:pt x="0" y="76629"/>
                  </a:lnTo>
                  <a:lnTo>
                    <a:pt x="2032" y="83431"/>
                  </a:lnTo>
                  <a:lnTo>
                    <a:pt x="9804" y="94266"/>
                  </a:lnTo>
                  <a:lnTo>
                    <a:pt x="20436" y="101636"/>
                  </a:lnTo>
                  <a:lnTo>
                    <a:pt x="33641" y="105055"/>
                  </a:lnTo>
                  <a:lnTo>
                    <a:pt x="64828" y="106305"/>
                  </a:lnTo>
                  <a:lnTo>
                    <a:pt x="85776" y="104322"/>
                  </a:lnTo>
                  <a:lnTo>
                    <a:pt x="110395" y="96540"/>
                  </a:lnTo>
                  <a:lnTo>
                    <a:pt x="125648" y="85906"/>
                  </a:lnTo>
                  <a:lnTo>
                    <a:pt x="139320" y="68090"/>
                  </a:lnTo>
                  <a:lnTo>
                    <a:pt x="146389" y="54017"/>
                  </a:lnTo>
                  <a:lnTo>
                    <a:pt x="149731" y="25946"/>
                  </a:lnTo>
                  <a:lnTo>
                    <a:pt x="147689" y="20953"/>
                  </a:lnTo>
                  <a:lnTo>
                    <a:pt x="143703" y="15073"/>
                  </a:lnTo>
                  <a:lnTo>
                    <a:pt x="141042" y="14269"/>
                  </a:lnTo>
                  <a:lnTo>
                    <a:pt x="139221" y="14055"/>
                  </a:lnTo>
                  <a:lnTo>
                    <a:pt x="138007" y="14705"/>
                  </a:lnTo>
                  <a:lnTo>
                    <a:pt x="137198" y="15933"/>
                  </a:lnTo>
                  <a:lnTo>
                    <a:pt x="136058" y="21453"/>
                  </a:lnTo>
                  <a:lnTo>
                    <a:pt x="135898" y="23606"/>
                  </a:lnTo>
                  <a:lnTo>
                    <a:pt x="133604" y="28116"/>
                  </a:lnTo>
                  <a:lnTo>
                    <a:pt x="131881" y="30430"/>
                  </a:lnTo>
                  <a:lnTo>
                    <a:pt x="129967" y="37233"/>
                  </a:lnTo>
                  <a:lnTo>
                    <a:pt x="128738" y="54537"/>
                  </a:lnTo>
                  <a:lnTo>
                    <a:pt x="130686" y="61706"/>
                  </a:lnTo>
                  <a:lnTo>
                    <a:pt x="133404" y="68332"/>
                  </a:lnTo>
                  <a:lnTo>
                    <a:pt x="139085" y="90131"/>
                  </a:lnTo>
                  <a:lnTo>
                    <a:pt x="147707" y="103232"/>
                  </a:lnTo>
                  <a:lnTo>
                    <a:pt x="164154" y="120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600"/>
            <p:cNvSpPr/>
            <p:nvPr/>
          </p:nvSpPr>
          <p:spPr>
            <a:xfrm>
              <a:off x="3579347" y="3621881"/>
              <a:ext cx="92542" cy="164270"/>
            </a:xfrm>
            <a:custGeom>
              <a:avLst/>
              <a:gdLst/>
              <a:ahLst/>
              <a:cxnLst/>
              <a:rect l="0" t="0" r="0" b="0"/>
              <a:pathLst>
                <a:path w="92542" h="164270">
                  <a:moveTo>
                    <a:pt x="28247" y="0"/>
                  </a:moveTo>
                  <a:lnTo>
                    <a:pt x="28247" y="13001"/>
                  </a:lnTo>
                  <a:lnTo>
                    <a:pt x="15596" y="46049"/>
                  </a:lnTo>
                  <a:lnTo>
                    <a:pt x="9770" y="59770"/>
                  </a:lnTo>
                  <a:lnTo>
                    <a:pt x="2165" y="89715"/>
                  </a:lnTo>
                  <a:lnTo>
                    <a:pt x="0" y="124223"/>
                  </a:lnTo>
                  <a:lnTo>
                    <a:pt x="1934" y="132733"/>
                  </a:lnTo>
                  <a:lnTo>
                    <a:pt x="5369" y="141987"/>
                  </a:lnTo>
                  <a:lnTo>
                    <a:pt x="5851" y="144664"/>
                  </a:lnTo>
                  <a:lnTo>
                    <a:pt x="8504" y="149756"/>
                  </a:lnTo>
                  <a:lnTo>
                    <a:pt x="16674" y="159492"/>
                  </a:lnTo>
                  <a:lnTo>
                    <a:pt x="21251" y="162167"/>
                  </a:lnTo>
                  <a:lnTo>
                    <a:pt x="30407" y="163672"/>
                  </a:lnTo>
                  <a:lnTo>
                    <a:pt x="61711" y="164269"/>
                  </a:lnTo>
                  <a:lnTo>
                    <a:pt x="92541"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601"/>
            <p:cNvSpPr/>
            <p:nvPr/>
          </p:nvSpPr>
          <p:spPr>
            <a:xfrm>
              <a:off x="3429000" y="3700463"/>
              <a:ext cx="71219" cy="92538"/>
            </a:xfrm>
            <a:custGeom>
              <a:avLst/>
              <a:gdLst/>
              <a:ahLst/>
              <a:cxnLst/>
              <a:rect l="0" t="0" r="0" b="0"/>
              <a:pathLst>
                <a:path w="71219" h="92538">
                  <a:moveTo>
                    <a:pt x="57150" y="0"/>
                  </a:moveTo>
                  <a:lnTo>
                    <a:pt x="33999" y="0"/>
                  </a:lnTo>
                  <a:lnTo>
                    <a:pt x="28869" y="2116"/>
                  </a:lnTo>
                  <a:lnTo>
                    <a:pt x="23943" y="4909"/>
                  </a:lnTo>
                  <a:lnTo>
                    <a:pt x="19108" y="6150"/>
                  </a:lnTo>
                  <a:lnTo>
                    <a:pt x="17501" y="7275"/>
                  </a:lnTo>
                  <a:lnTo>
                    <a:pt x="16430" y="8819"/>
                  </a:lnTo>
                  <a:lnTo>
                    <a:pt x="14446" y="12651"/>
                  </a:lnTo>
                  <a:lnTo>
                    <a:pt x="10919" y="16999"/>
                  </a:lnTo>
                  <a:lnTo>
                    <a:pt x="10454" y="19270"/>
                  </a:lnTo>
                  <a:lnTo>
                    <a:pt x="10938" y="21578"/>
                  </a:lnTo>
                  <a:lnTo>
                    <a:pt x="12799" y="26259"/>
                  </a:lnTo>
                  <a:lnTo>
                    <a:pt x="13626" y="30985"/>
                  </a:lnTo>
                  <a:lnTo>
                    <a:pt x="18227" y="35731"/>
                  </a:lnTo>
                  <a:lnTo>
                    <a:pt x="51339" y="59531"/>
                  </a:lnTo>
                  <a:lnTo>
                    <a:pt x="65821" y="69056"/>
                  </a:lnTo>
                  <a:lnTo>
                    <a:pt x="68941" y="73818"/>
                  </a:lnTo>
                  <a:lnTo>
                    <a:pt x="71218" y="84314"/>
                  </a:lnTo>
                  <a:lnTo>
                    <a:pt x="67580" y="89099"/>
                  </a:lnTo>
                  <a:lnTo>
                    <a:pt x="63638" y="91193"/>
                  </a:lnTo>
                  <a:lnTo>
                    <a:pt x="50847" y="92537"/>
                  </a:lnTo>
                  <a:lnTo>
                    <a:pt x="18960" y="92055"/>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602"/>
            <p:cNvSpPr/>
            <p:nvPr/>
          </p:nvSpPr>
          <p:spPr>
            <a:xfrm>
              <a:off x="3529013" y="3686175"/>
              <a:ext cx="192882" cy="92870"/>
            </a:xfrm>
            <a:custGeom>
              <a:avLst/>
              <a:gdLst/>
              <a:ahLst/>
              <a:cxnLst/>
              <a:rect l="0" t="0" r="0" b="0"/>
              <a:pathLst>
                <a:path w="192882" h="92870">
                  <a:moveTo>
                    <a:pt x="0" y="0"/>
                  </a:moveTo>
                  <a:lnTo>
                    <a:pt x="30539" y="0"/>
                  </a:lnTo>
                  <a:lnTo>
                    <a:pt x="64552" y="0"/>
                  </a:lnTo>
                  <a:lnTo>
                    <a:pt x="97829" y="794"/>
                  </a:lnTo>
                  <a:lnTo>
                    <a:pt x="130273" y="5654"/>
                  </a:lnTo>
                  <a:lnTo>
                    <a:pt x="165027" y="6948"/>
                  </a:lnTo>
                  <a:lnTo>
                    <a:pt x="178895" y="7879"/>
                  </a:lnTo>
                  <a:lnTo>
                    <a:pt x="181176" y="9222"/>
                  </a:lnTo>
                  <a:lnTo>
                    <a:pt x="182696" y="10910"/>
                  </a:lnTo>
                  <a:lnTo>
                    <a:pt x="186502" y="12786"/>
                  </a:lnTo>
                  <a:lnTo>
                    <a:pt x="188628" y="13287"/>
                  </a:lnTo>
                  <a:lnTo>
                    <a:pt x="190046" y="14414"/>
                  </a:lnTo>
                  <a:lnTo>
                    <a:pt x="191621" y="17783"/>
                  </a:lnTo>
                  <a:lnTo>
                    <a:pt x="192874" y="52540"/>
                  </a:lnTo>
                  <a:lnTo>
                    <a:pt x="192881" y="87072"/>
                  </a:lnTo>
                  <a:lnTo>
                    <a:pt x="192881"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603"/>
            <p:cNvSpPr/>
            <p:nvPr/>
          </p:nvSpPr>
          <p:spPr>
            <a:xfrm>
              <a:off x="3736181" y="3650456"/>
              <a:ext cx="7145" cy="7145"/>
            </a:xfrm>
            <a:custGeom>
              <a:avLst/>
              <a:gdLst/>
              <a:ahLst/>
              <a:cxnLst/>
              <a:rect l="0" t="0" r="0" b="0"/>
              <a:pathLst>
                <a:path w="7145" h="7145">
                  <a:moveTo>
                    <a:pt x="7144" y="7144"/>
                  </a:moveTo>
                  <a:lnTo>
                    <a:pt x="993" y="7144"/>
                  </a:lnTo>
                  <a:lnTo>
                    <a:pt x="662" y="635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604"/>
            <p:cNvSpPr/>
            <p:nvPr/>
          </p:nvSpPr>
          <p:spPr>
            <a:xfrm>
              <a:off x="3807753" y="3679031"/>
              <a:ext cx="78448" cy="107158"/>
            </a:xfrm>
            <a:custGeom>
              <a:avLst/>
              <a:gdLst/>
              <a:ahLst/>
              <a:cxnLst/>
              <a:rect l="0" t="0" r="0" b="0"/>
              <a:pathLst>
                <a:path w="78448" h="107158">
                  <a:moveTo>
                    <a:pt x="78447" y="0"/>
                  </a:moveTo>
                  <a:lnTo>
                    <a:pt x="78447" y="3792"/>
                  </a:lnTo>
                  <a:lnTo>
                    <a:pt x="77653" y="4910"/>
                  </a:lnTo>
                  <a:lnTo>
                    <a:pt x="76330" y="5655"/>
                  </a:lnTo>
                  <a:lnTo>
                    <a:pt x="74655" y="6151"/>
                  </a:lnTo>
                  <a:lnTo>
                    <a:pt x="63974" y="14784"/>
                  </a:lnTo>
                  <a:lnTo>
                    <a:pt x="54844" y="21579"/>
                  </a:lnTo>
                  <a:lnTo>
                    <a:pt x="19625" y="40487"/>
                  </a:lnTo>
                  <a:lnTo>
                    <a:pt x="5035" y="52389"/>
                  </a:lnTo>
                  <a:lnTo>
                    <a:pt x="2163" y="57151"/>
                  </a:lnTo>
                  <a:lnTo>
                    <a:pt x="320" y="66675"/>
                  </a:lnTo>
                  <a:lnTo>
                    <a:pt x="0" y="73819"/>
                  </a:lnTo>
                  <a:lnTo>
                    <a:pt x="1543" y="76200"/>
                  </a:lnTo>
                  <a:lnTo>
                    <a:pt x="15425" y="85725"/>
                  </a:lnTo>
                  <a:lnTo>
                    <a:pt x="47565" y="102394"/>
                  </a:lnTo>
                  <a:lnTo>
                    <a:pt x="6416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605"/>
            <p:cNvSpPr/>
            <p:nvPr/>
          </p:nvSpPr>
          <p:spPr>
            <a:xfrm>
              <a:off x="3257700" y="3686175"/>
              <a:ext cx="107007" cy="107157"/>
            </a:xfrm>
            <a:custGeom>
              <a:avLst/>
              <a:gdLst/>
              <a:ahLst/>
              <a:cxnLst/>
              <a:rect l="0" t="0" r="0" b="0"/>
              <a:pathLst>
                <a:path w="107007" h="107157">
                  <a:moveTo>
                    <a:pt x="85575" y="0"/>
                  </a:moveTo>
                  <a:lnTo>
                    <a:pt x="61972" y="21486"/>
                  </a:lnTo>
                  <a:lnTo>
                    <a:pt x="40839" y="34139"/>
                  </a:lnTo>
                  <a:lnTo>
                    <a:pt x="11685" y="68992"/>
                  </a:lnTo>
                  <a:lnTo>
                    <a:pt x="3709" y="80855"/>
                  </a:lnTo>
                  <a:lnTo>
                    <a:pt x="993" y="89750"/>
                  </a:lnTo>
                  <a:lnTo>
                    <a:pt x="0" y="102297"/>
                  </a:lnTo>
                  <a:lnTo>
                    <a:pt x="744" y="103917"/>
                  </a:lnTo>
                  <a:lnTo>
                    <a:pt x="2034" y="104996"/>
                  </a:lnTo>
                  <a:lnTo>
                    <a:pt x="5583" y="106196"/>
                  </a:lnTo>
                  <a:lnTo>
                    <a:pt x="20439" y="107030"/>
                  </a:lnTo>
                  <a:lnTo>
                    <a:pt x="38254" y="101428"/>
                  </a:lnTo>
                  <a:lnTo>
                    <a:pt x="54944" y="92678"/>
                  </a:lnTo>
                  <a:lnTo>
                    <a:pt x="69911" y="79514"/>
                  </a:lnTo>
                  <a:lnTo>
                    <a:pt x="74645" y="70794"/>
                  </a:lnTo>
                  <a:lnTo>
                    <a:pt x="84765" y="38222"/>
                  </a:lnTo>
                  <a:lnTo>
                    <a:pt x="85215" y="29952"/>
                  </a:lnTo>
                  <a:lnTo>
                    <a:pt x="83298" y="23102"/>
                  </a:lnTo>
                  <a:lnTo>
                    <a:pt x="78456" y="14333"/>
                  </a:lnTo>
                  <a:lnTo>
                    <a:pt x="78432" y="46209"/>
                  </a:lnTo>
                  <a:lnTo>
                    <a:pt x="79225" y="59024"/>
                  </a:lnTo>
                  <a:lnTo>
                    <a:pt x="94263" y="92377"/>
                  </a:lnTo>
                  <a:lnTo>
                    <a:pt x="107006"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606"/>
            <p:cNvSpPr/>
            <p:nvPr/>
          </p:nvSpPr>
          <p:spPr>
            <a:xfrm>
              <a:off x="3143340" y="3708700"/>
              <a:ext cx="128499" cy="111796"/>
            </a:xfrm>
            <a:custGeom>
              <a:avLst/>
              <a:gdLst/>
              <a:ahLst/>
              <a:cxnLst/>
              <a:rect l="0" t="0" r="0" b="0"/>
              <a:pathLst>
                <a:path w="128499" h="111796">
                  <a:moveTo>
                    <a:pt x="7054" y="63200"/>
                  </a:moveTo>
                  <a:lnTo>
                    <a:pt x="7054" y="79993"/>
                  </a:lnTo>
                  <a:lnTo>
                    <a:pt x="9170" y="84686"/>
                  </a:lnTo>
                  <a:lnTo>
                    <a:pt x="11963" y="89418"/>
                  </a:lnTo>
                  <a:lnTo>
                    <a:pt x="13756" y="98923"/>
                  </a:lnTo>
                  <a:lnTo>
                    <a:pt x="14172" y="111795"/>
                  </a:lnTo>
                  <a:lnTo>
                    <a:pt x="14198" y="85554"/>
                  </a:lnTo>
                  <a:lnTo>
                    <a:pt x="12081" y="78956"/>
                  </a:lnTo>
                  <a:lnTo>
                    <a:pt x="9288" y="72584"/>
                  </a:lnTo>
                  <a:lnTo>
                    <a:pt x="5068" y="43738"/>
                  </a:lnTo>
                  <a:lnTo>
                    <a:pt x="2202" y="37088"/>
                  </a:lnTo>
                  <a:lnTo>
                    <a:pt x="0" y="14933"/>
                  </a:lnTo>
                  <a:lnTo>
                    <a:pt x="3729" y="9916"/>
                  </a:lnTo>
                  <a:lnTo>
                    <a:pt x="7693" y="7768"/>
                  </a:lnTo>
                  <a:lnTo>
                    <a:pt x="9861" y="7196"/>
                  </a:lnTo>
                  <a:lnTo>
                    <a:pt x="21397" y="546"/>
                  </a:lnTo>
                  <a:lnTo>
                    <a:pt x="23760" y="0"/>
                  </a:lnTo>
                  <a:lnTo>
                    <a:pt x="58282" y="5452"/>
                  </a:lnTo>
                  <a:lnTo>
                    <a:pt x="92940" y="5971"/>
                  </a:lnTo>
                  <a:lnTo>
                    <a:pt x="128498" y="6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607"/>
            <p:cNvSpPr/>
            <p:nvPr/>
          </p:nvSpPr>
          <p:spPr>
            <a:xfrm>
              <a:off x="2757488" y="3636169"/>
              <a:ext cx="150019" cy="171451"/>
            </a:xfrm>
            <a:custGeom>
              <a:avLst/>
              <a:gdLst/>
              <a:ahLst/>
              <a:cxnLst/>
              <a:rect l="0" t="0" r="0" b="0"/>
              <a:pathLst>
                <a:path w="150019" h="171451">
                  <a:moveTo>
                    <a:pt x="150018" y="0"/>
                  </a:moveTo>
                  <a:lnTo>
                    <a:pt x="116226" y="0"/>
                  </a:lnTo>
                  <a:lnTo>
                    <a:pt x="81915" y="6151"/>
                  </a:lnTo>
                  <a:lnTo>
                    <a:pt x="52471" y="16999"/>
                  </a:lnTo>
                  <a:lnTo>
                    <a:pt x="33763" y="30985"/>
                  </a:lnTo>
                  <a:lnTo>
                    <a:pt x="30880" y="35731"/>
                  </a:lnTo>
                  <a:lnTo>
                    <a:pt x="29258" y="44983"/>
                  </a:lnTo>
                  <a:lnTo>
                    <a:pt x="29030" y="49038"/>
                  </a:lnTo>
                  <a:lnTo>
                    <a:pt x="30894" y="55661"/>
                  </a:lnTo>
                  <a:lnTo>
                    <a:pt x="38558" y="66381"/>
                  </a:lnTo>
                  <a:lnTo>
                    <a:pt x="62071" y="89808"/>
                  </a:lnTo>
                  <a:lnTo>
                    <a:pt x="87535" y="105509"/>
                  </a:lnTo>
                  <a:lnTo>
                    <a:pt x="101545" y="119942"/>
                  </a:lnTo>
                  <a:lnTo>
                    <a:pt x="108631" y="125539"/>
                  </a:lnTo>
                  <a:lnTo>
                    <a:pt x="111780" y="130672"/>
                  </a:lnTo>
                  <a:lnTo>
                    <a:pt x="113802" y="140435"/>
                  </a:lnTo>
                  <a:lnTo>
                    <a:pt x="114078" y="145230"/>
                  </a:lnTo>
                  <a:lnTo>
                    <a:pt x="112085" y="150007"/>
                  </a:lnTo>
                  <a:lnTo>
                    <a:pt x="110442" y="152392"/>
                  </a:lnTo>
                  <a:lnTo>
                    <a:pt x="106499" y="155042"/>
                  </a:lnTo>
                  <a:lnTo>
                    <a:pt x="102101" y="157014"/>
                  </a:lnTo>
                  <a:lnTo>
                    <a:pt x="97501" y="160536"/>
                  </a:lnTo>
                  <a:lnTo>
                    <a:pt x="90694" y="162631"/>
                  </a:lnTo>
                  <a:lnTo>
                    <a:pt x="77937" y="165926"/>
                  </a:lnTo>
                  <a:lnTo>
                    <a:pt x="67976" y="168995"/>
                  </a:lnTo>
                  <a:lnTo>
                    <a:pt x="33974" y="171234"/>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2" name="SMARTInkShape-Group91"/>
          <p:cNvGrpSpPr/>
          <p:nvPr/>
        </p:nvGrpSpPr>
        <p:grpSpPr>
          <a:xfrm>
            <a:off x="4386807" y="3672608"/>
            <a:ext cx="828121" cy="220315"/>
            <a:chOff x="4386807" y="3672608"/>
            <a:chExt cx="828121" cy="220315"/>
          </a:xfrm>
        </p:grpSpPr>
        <p:sp>
          <p:nvSpPr>
            <p:cNvPr id="168" name="SMARTInkShape-608"/>
            <p:cNvSpPr/>
            <p:nvPr/>
          </p:nvSpPr>
          <p:spPr>
            <a:xfrm>
              <a:off x="4800734" y="3710634"/>
              <a:ext cx="78447" cy="61267"/>
            </a:xfrm>
            <a:custGeom>
              <a:avLst/>
              <a:gdLst/>
              <a:ahLst/>
              <a:cxnLst/>
              <a:rect l="0" t="0" r="0" b="0"/>
              <a:pathLst>
                <a:path w="78447" h="61267">
                  <a:moveTo>
                    <a:pt x="78446" y="4116"/>
                  </a:moveTo>
                  <a:lnTo>
                    <a:pt x="78446" y="324"/>
                  </a:lnTo>
                  <a:lnTo>
                    <a:pt x="77654" y="0"/>
                  </a:lnTo>
                  <a:lnTo>
                    <a:pt x="71950" y="2544"/>
                  </a:lnTo>
                  <a:lnTo>
                    <a:pt x="51712" y="7701"/>
                  </a:lnTo>
                  <a:lnTo>
                    <a:pt x="16249" y="25594"/>
                  </a:lnTo>
                  <a:lnTo>
                    <a:pt x="5042" y="35082"/>
                  </a:lnTo>
                  <a:lnTo>
                    <a:pt x="2167" y="39839"/>
                  </a:lnTo>
                  <a:lnTo>
                    <a:pt x="321" y="49361"/>
                  </a:lnTo>
                  <a:lnTo>
                    <a:pt x="0" y="56504"/>
                  </a:lnTo>
                  <a:lnTo>
                    <a:pt x="749" y="58091"/>
                  </a:lnTo>
                  <a:lnTo>
                    <a:pt x="2043" y="59149"/>
                  </a:lnTo>
                  <a:lnTo>
                    <a:pt x="7010" y="61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609"/>
            <p:cNvSpPr/>
            <p:nvPr/>
          </p:nvSpPr>
          <p:spPr>
            <a:xfrm>
              <a:off x="4979195" y="3686273"/>
              <a:ext cx="235733" cy="171353"/>
            </a:xfrm>
            <a:custGeom>
              <a:avLst/>
              <a:gdLst/>
              <a:ahLst/>
              <a:cxnLst/>
              <a:rect l="0" t="0" r="0" b="0"/>
              <a:pathLst>
                <a:path w="235733" h="171353">
                  <a:moveTo>
                    <a:pt x="0" y="42765"/>
                  </a:moveTo>
                  <a:lnTo>
                    <a:pt x="0" y="78388"/>
                  </a:lnTo>
                  <a:lnTo>
                    <a:pt x="0" y="54633"/>
                  </a:lnTo>
                  <a:lnTo>
                    <a:pt x="7274" y="31518"/>
                  </a:lnTo>
                  <a:lnTo>
                    <a:pt x="19270" y="16628"/>
                  </a:lnTo>
                  <a:lnTo>
                    <a:pt x="23910" y="11834"/>
                  </a:lnTo>
                  <a:lnTo>
                    <a:pt x="30734" y="9174"/>
                  </a:lnTo>
                  <a:lnTo>
                    <a:pt x="38265" y="7198"/>
                  </a:lnTo>
                  <a:lnTo>
                    <a:pt x="47761" y="2417"/>
                  </a:lnTo>
                  <a:lnTo>
                    <a:pt x="83441" y="0"/>
                  </a:lnTo>
                  <a:lnTo>
                    <a:pt x="97502" y="715"/>
                  </a:lnTo>
                  <a:lnTo>
                    <a:pt x="120947" y="8722"/>
                  </a:lnTo>
                  <a:lnTo>
                    <a:pt x="127077" y="13109"/>
                  </a:lnTo>
                  <a:lnTo>
                    <a:pt x="127916" y="15826"/>
                  </a:lnTo>
                  <a:lnTo>
                    <a:pt x="128454" y="24038"/>
                  </a:lnTo>
                  <a:lnTo>
                    <a:pt x="126411" y="28621"/>
                  </a:lnTo>
                  <a:lnTo>
                    <a:pt x="123651" y="33303"/>
                  </a:lnTo>
                  <a:lnTo>
                    <a:pt x="121303" y="40402"/>
                  </a:lnTo>
                  <a:lnTo>
                    <a:pt x="116727" y="47533"/>
                  </a:lnTo>
                  <a:lnTo>
                    <a:pt x="114224" y="54672"/>
                  </a:lnTo>
                  <a:lnTo>
                    <a:pt x="110826" y="59434"/>
                  </a:lnTo>
                  <a:lnTo>
                    <a:pt x="110396" y="61815"/>
                  </a:lnTo>
                  <a:lnTo>
                    <a:pt x="110903" y="64196"/>
                  </a:lnTo>
                  <a:lnTo>
                    <a:pt x="113628" y="69929"/>
                  </a:lnTo>
                  <a:lnTo>
                    <a:pt x="117892" y="74714"/>
                  </a:lnTo>
                  <a:lnTo>
                    <a:pt x="121981" y="76808"/>
                  </a:lnTo>
                  <a:lnTo>
                    <a:pt x="131074" y="78152"/>
                  </a:lnTo>
                  <a:lnTo>
                    <a:pt x="150659" y="70669"/>
                  </a:lnTo>
                  <a:lnTo>
                    <a:pt x="183391" y="54632"/>
                  </a:lnTo>
                  <a:lnTo>
                    <a:pt x="190780" y="47774"/>
                  </a:lnTo>
                  <a:lnTo>
                    <a:pt x="197503" y="40229"/>
                  </a:lnTo>
                  <a:lnTo>
                    <a:pt x="225997" y="17423"/>
                  </a:lnTo>
                  <a:lnTo>
                    <a:pt x="234302" y="14615"/>
                  </a:lnTo>
                  <a:lnTo>
                    <a:pt x="234782" y="15267"/>
                  </a:lnTo>
                  <a:lnTo>
                    <a:pt x="235553" y="22017"/>
                  </a:lnTo>
                  <a:lnTo>
                    <a:pt x="235732" y="41834"/>
                  </a:lnTo>
                  <a:lnTo>
                    <a:pt x="233621" y="48437"/>
                  </a:lnTo>
                  <a:lnTo>
                    <a:pt x="224351" y="67324"/>
                  </a:lnTo>
                  <a:lnTo>
                    <a:pt x="221519" y="80292"/>
                  </a:lnTo>
                  <a:lnTo>
                    <a:pt x="210139" y="102977"/>
                  </a:lnTo>
                  <a:lnTo>
                    <a:pt x="201133" y="136630"/>
                  </a:lnTo>
                  <a:lnTo>
                    <a:pt x="199449" y="152175"/>
                  </a:lnTo>
                  <a:lnTo>
                    <a:pt x="192880" y="171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610"/>
            <p:cNvSpPr/>
            <p:nvPr/>
          </p:nvSpPr>
          <p:spPr>
            <a:xfrm>
              <a:off x="4807744" y="3743412"/>
              <a:ext cx="99571" cy="149511"/>
            </a:xfrm>
            <a:custGeom>
              <a:avLst/>
              <a:gdLst/>
              <a:ahLst/>
              <a:cxnLst/>
              <a:rect l="0" t="0" r="0" b="0"/>
              <a:pathLst>
                <a:path w="99571" h="149511">
                  <a:moveTo>
                    <a:pt x="85726" y="7057"/>
                  </a:moveTo>
                  <a:lnTo>
                    <a:pt x="85726" y="0"/>
                  </a:lnTo>
                  <a:lnTo>
                    <a:pt x="85726" y="3731"/>
                  </a:lnTo>
                  <a:lnTo>
                    <a:pt x="87842" y="7695"/>
                  </a:lnTo>
                  <a:lnTo>
                    <a:pt x="90635" y="12103"/>
                  </a:lnTo>
                  <a:lnTo>
                    <a:pt x="92427" y="21400"/>
                  </a:lnTo>
                  <a:lnTo>
                    <a:pt x="92851" y="52581"/>
                  </a:lnTo>
                  <a:lnTo>
                    <a:pt x="94982" y="73522"/>
                  </a:lnTo>
                  <a:lnTo>
                    <a:pt x="99570" y="106633"/>
                  </a:lnTo>
                  <a:lnTo>
                    <a:pt x="99022" y="115607"/>
                  </a:lnTo>
                  <a:lnTo>
                    <a:pt x="91182" y="135447"/>
                  </a:lnTo>
                  <a:lnTo>
                    <a:pt x="88150" y="140319"/>
                  </a:lnTo>
                  <a:lnTo>
                    <a:pt x="86803" y="145130"/>
                  </a:lnTo>
                  <a:lnTo>
                    <a:pt x="85650" y="146731"/>
                  </a:lnTo>
                  <a:lnTo>
                    <a:pt x="84087" y="147798"/>
                  </a:lnTo>
                  <a:lnTo>
                    <a:pt x="78096" y="149300"/>
                  </a:lnTo>
                  <a:lnTo>
                    <a:pt x="75877" y="149510"/>
                  </a:lnTo>
                  <a:lnTo>
                    <a:pt x="71294" y="147628"/>
                  </a:lnTo>
                  <a:lnTo>
                    <a:pt x="40197" y="129998"/>
                  </a:lnTo>
                  <a:lnTo>
                    <a:pt x="5706" y="103968"/>
                  </a:lnTo>
                  <a:lnTo>
                    <a:pt x="0" y="999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611"/>
            <p:cNvSpPr/>
            <p:nvPr/>
          </p:nvSpPr>
          <p:spPr>
            <a:xfrm>
              <a:off x="4386807" y="3672608"/>
              <a:ext cx="346204" cy="106437"/>
            </a:xfrm>
            <a:custGeom>
              <a:avLst/>
              <a:gdLst/>
              <a:ahLst/>
              <a:cxnLst/>
              <a:rect l="0" t="0" r="0" b="0"/>
              <a:pathLst>
                <a:path w="346204" h="106437">
                  <a:moveTo>
                    <a:pt x="142331" y="13567"/>
                  </a:moveTo>
                  <a:lnTo>
                    <a:pt x="142331" y="9775"/>
                  </a:lnTo>
                  <a:lnTo>
                    <a:pt x="141537" y="8658"/>
                  </a:lnTo>
                  <a:lnTo>
                    <a:pt x="140214" y="7913"/>
                  </a:lnTo>
                  <a:lnTo>
                    <a:pt x="110219" y="0"/>
                  </a:lnTo>
                  <a:lnTo>
                    <a:pt x="92070" y="287"/>
                  </a:lnTo>
                  <a:lnTo>
                    <a:pt x="56645" y="11483"/>
                  </a:lnTo>
                  <a:lnTo>
                    <a:pt x="25862" y="26293"/>
                  </a:lnTo>
                  <a:lnTo>
                    <a:pt x="5657" y="43534"/>
                  </a:lnTo>
                  <a:lnTo>
                    <a:pt x="2212" y="50963"/>
                  </a:lnTo>
                  <a:lnTo>
                    <a:pt x="0" y="68667"/>
                  </a:lnTo>
                  <a:lnTo>
                    <a:pt x="1814" y="75891"/>
                  </a:lnTo>
                  <a:lnTo>
                    <a:pt x="9446" y="86997"/>
                  </a:lnTo>
                  <a:lnTo>
                    <a:pt x="20055" y="94414"/>
                  </a:lnTo>
                  <a:lnTo>
                    <a:pt x="43565" y="103238"/>
                  </a:lnTo>
                  <a:lnTo>
                    <a:pt x="74408" y="106014"/>
                  </a:lnTo>
                  <a:lnTo>
                    <a:pt x="93366" y="106311"/>
                  </a:lnTo>
                  <a:lnTo>
                    <a:pt x="114064" y="98814"/>
                  </a:lnTo>
                  <a:lnTo>
                    <a:pt x="135894" y="86968"/>
                  </a:lnTo>
                  <a:lnTo>
                    <a:pt x="148673" y="70164"/>
                  </a:lnTo>
                  <a:lnTo>
                    <a:pt x="170781" y="35158"/>
                  </a:lnTo>
                  <a:lnTo>
                    <a:pt x="164744" y="41163"/>
                  </a:lnTo>
                  <a:lnTo>
                    <a:pt x="164053" y="45644"/>
                  </a:lnTo>
                  <a:lnTo>
                    <a:pt x="163787" y="62702"/>
                  </a:lnTo>
                  <a:lnTo>
                    <a:pt x="165890" y="69271"/>
                  </a:lnTo>
                  <a:lnTo>
                    <a:pt x="168676" y="74837"/>
                  </a:lnTo>
                  <a:lnTo>
                    <a:pt x="171039" y="82433"/>
                  </a:lnTo>
                  <a:lnTo>
                    <a:pt x="174404" y="87301"/>
                  </a:lnTo>
                  <a:lnTo>
                    <a:pt x="176413" y="88123"/>
                  </a:lnTo>
                  <a:lnTo>
                    <a:pt x="178546" y="87877"/>
                  </a:lnTo>
                  <a:lnTo>
                    <a:pt x="180761" y="86919"/>
                  </a:lnTo>
                  <a:lnTo>
                    <a:pt x="182239" y="87075"/>
                  </a:lnTo>
                  <a:lnTo>
                    <a:pt x="183223" y="87972"/>
                  </a:lnTo>
                  <a:lnTo>
                    <a:pt x="183880" y="89364"/>
                  </a:lnTo>
                  <a:lnTo>
                    <a:pt x="185111" y="90292"/>
                  </a:lnTo>
                  <a:lnTo>
                    <a:pt x="191229" y="91904"/>
                  </a:lnTo>
                  <a:lnTo>
                    <a:pt x="195801" y="88283"/>
                  </a:lnTo>
                  <a:lnTo>
                    <a:pt x="197845" y="84345"/>
                  </a:lnTo>
                  <a:lnTo>
                    <a:pt x="198390" y="82184"/>
                  </a:lnTo>
                  <a:lnTo>
                    <a:pt x="204991" y="70659"/>
                  </a:lnTo>
                  <a:lnTo>
                    <a:pt x="205535" y="68297"/>
                  </a:lnTo>
                  <a:lnTo>
                    <a:pt x="218938" y="43630"/>
                  </a:lnTo>
                  <a:lnTo>
                    <a:pt x="220828" y="38041"/>
                  </a:lnTo>
                  <a:lnTo>
                    <a:pt x="230739" y="25560"/>
                  </a:lnTo>
                  <a:lnTo>
                    <a:pt x="241462" y="18355"/>
                  </a:lnTo>
                  <a:lnTo>
                    <a:pt x="250902" y="14986"/>
                  </a:lnTo>
                  <a:lnTo>
                    <a:pt x="258725" y="13987"/>
                  </a:lnTo>
                  <a:lnTo>
                    <a:pt x="269863" y="17484"/>
                  </a:lnTo>
                  <a:lnTo>
                    <a:pt x="282939" y="26570"/>
                  </a:lnTo>
                  <a:lnTo>
                    <a:pt x="318640" y="55177"/>
                  </a:lnTo>
                  <a:lnTo>
                    <a:pt x="323878" y="61958"/>
                  </a:lnTo>
                  <a:lnTo>
                    <a:pt x="342243" y="95902"/>
                  </a:lnTo>
                  <a:lnTo>
                    <a:pt x="343868" y="97032"/>
                  </a:lnTo>
                  <a:lnTo>
                    <a:pt x="345745" y="97786"/>
                  </a:lnTo>
                  <a:lnTo>
                    <a:pt x="346203" y="99081"/>
                  </a:lnTo>
                  <a:lnTo>
                    <a:pt x="345714" y="100739"/>
                  </a:lnTo>
                  <a:lnTo>
                    <a:pt x="342356" y="106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33583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pPr marL="152400" indent="0">
              <a:buNone/>
            </a:pPr>
            <a:r>
              <a:rPr lang="en-US" sz="3000" dirty="0" smtClean="0"/>
              <a:t>Bellringer: Feb 27 (odd day classes)</a:t>
            </a:r>
          </a:p>
          <a:p>
            <a:pPr marL="152400" indent="0">
              <a:buNone/>
            </a:pPr>
            <a:endParaRPr lang="en-US" sz="3000" dirty="0"/>
          </a:p>
          <a:p>
            <a:pPr marL="152400" indent="0">
              <a:buNone/>
            </a:pPr>
            <a:r>
              <a:rPr lang="en-US" sz="3000" dirty="0" smtClean="0"/>
              <a:t>Write this in your notes.</a:t>
            </a:r>
          </a:p>
          <a:p>
            <a:pPr marL="152400" indent="0">
              <a:buNone/>
            </a:pPr>
            <a:endParaRPr lang="en-US" sz="3000" dirty="0"/>
          </a:p>
          <a:p>
            <a:pPr marL="152400" indent="0">
              <a:buNone/>
            </a:pPr>
            <a:r>
              <a:rPr lang="en-US" sz="3000" dirty="0" smtClean="0"/>
              <a:t>Why is it important for King to establish his ethos (credibility and moral character) early in his response? </a:t>
            </a:r>
          </a:p>
          <a:p>
            <a:pPr marL="152400" indent="0">
              <a:buNone/>
            </a:pPr>
            <a:r>
              <a:rPr lang="en-US" sz="3000" dirty="0" smtClean="0"/>
              <a:t>What is the most effective way that he establishes his ethos (in the first 5 paragraphs)</a:t>
            </a:r>
            <a:endParaRPr lang="en-US" sz="3000" dirty="0"/>
          </a:p>
        </p:txBody>
      </p:sp>
      <p:sp>
        <p:nvSpPr>
          <p:cNvPr id="205" name="SMARTInkShape-419"/>
          <p:cNvSpPr/>
          <p:nvPr/>
        </p:nvSpPr>
        <p:spPr>
          <a:xfrm>
            <a:off x="8315325" y="3614738"/>
            <a:ext cx="7145" cy="1"/>
          </a:xfrm>
          <a:custGeom>
            <a:avLst/>
            <a:gdLst/>
            <a:ahLst/>
            <a:cxnLst/>
            <a:rect l="0" t="0" r="0" b="0"/>
            <a:pathLst>
              <a:path w="7145" h="1">
                <a:moveTo>
                  <a:pt x="0" y="0"/>
                </a:move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420"/>
          <p:cNvSpPr/>
          <p:nvPr/>
        </p:nvSpPr>
        <p:spPr>
          <a:xfrm>
            <a:off x="8243888" y="4307681"/>
            <a:ext cx="21432" cy="14289"/>
          </a:xfrm>
          <a:custGeom>
            <a:avLst/>
            <a:gdLst/>
            <a:ahLst/>
            <a:cxnLst/>
            <a:rect l="0" t="0" r="0" b="0"/>
            <a:pathLst>
              <a:path w="21432" h="14289">
                <a:moveTo>
                  <a:pt x="0" y="14288"/>
                </a:moveTo>
                <a:lnTo>
                  <a:pt x="0" y="7144"/>
                </a:lnTo>
                <a:lnTo>
                  <a:pt x="7143" y="0"/>
                </a:lnTo>
                <a:lnTo>
                  <a:pt x="14287" y="0"/>
                </a:lnTo>
                <a:lnTo>
                  <a:pt x="7146" y="0"/>
                </a:lnTo>
                <a:lnTo>
                  <a:pt x="214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421"/>
          <p:cNvSpPr/>
          <p:nvPr/>
        </p:nvSpPr>
        <p:spPr>
          <a:xfrm>
            <a:off x="7786688" y="5207795"/>
            <a:ext cx="7144" cy="14286"/>
          </a:xfrm>
          <a:custGeom>
            <a:avLst/>
            <a:gdLst/>
            <a:ahLst/>
            <a:cxnLst/>
            <a:rect l="0" t="0" r="0" b="0"/>
            <a:pathLst>
              <a:path w="7144" h="14286">
                <a:moveTo>
                  <a:pt x="7143" y="0"/>
                </a:moveTo>
                <a:lnTo>
                  <a:pt x="294" y="0"/>
                </a:lnTo>
                <a:lnTo>
                  <a:pt x="0" y="14285"/>
                </a:lnTo>
                <a:lnTo>
                  <a:pt x="7056" y="14285"/>
                </a:lnTo>
                <a:lnTo>
                  <a:pt x="0" y="14285"/>
                </a:lnTo>
                <a:lnTo>
                  <a:pt x="7143" y="142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0" name="SMARTInkShape-Group66"/>
          <p:cNvGrpSpPr/>
          <p:nvPr/>
        </p:nvGrpSpPr>
        <p:grpSpPr>
          <a:xfrm>
            <a:off x="7215188" y="4916762"/>
            <a:ext cx="1014413" cy="798239"/>
            <a:chOff x="7215188" y="4916762"/>
            <a:chExt cx="1014413" cy="798239"/>
          </a:xfrm>
        </p:grpSpPr>
        <p:sp>
          <p:nvSpPr>
            <p:cNvPr id="208" name="SMARTInkShape-422"/>
            <p:cNvSpPr/>
            <p:nvPr/>
          </p:nvSpPr>
          <p:spPr>
            <a:xfrm>
              <a:off x="7758113" y="5336380"/>
              <a:ext cx="50007" cy="71441"/>
            </a:xfrm>
            <a:custGeom>
              <a:avLst/>
              <a:gdLst/>
              <a:ahLst/>
              <a:cxnLst/>
              <a:rect l="0" t="0" r="0" b="0"/>
              <a:pathLst>
                <a:path w="50007" h="71441">
                  <a:moveTo>
                    <a:pt x="50006" y="0"/>
                  </a:moveTo>
                  <a:lnTo>
                    <a:pt x="40118" y="15543"/>
                  </a:lnTo>
                  <a:lnTo>
                    <a:pt x="15685" y="48756"/>
                  </a:lnTo>
                  <a:lnTo>
                    <a:pt x="0" y="714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423"/>
            <p:cNvSpPr/>
            <p:nvPr/>
          </p:nvSpPr>
          <p:spPr>
            <a:xfrm>
              <a:off x="7600950" y="5380954"/>
              <a:ext cx="300039" cy="34010"/>
            </a:xfrm>
            <a:custGeom>
              <a:avLst/>
              <a:gdLst/>
              <a:ahLst/>
              <a:cxnLst/>
              <a:rect l="0" t="0" r="0" b="0"/>
              <a:pathLst>
                <a:path w="300039" h="34010">
                  <a:moveTo>
                    <a:pt x="0" y="19721"/>
                  </a:moveTo>
                  <a:lnTo>
                    <a:pt x="3793" y="19721"/>
                  </a:lnTo>
                  <a:lnTo>
                    <a:pt x="37815" y="7536"/>
                  </a:lnTo>
                  <a:lnTo>
                    <a:pt x="64033" y="1382"/>
                  </a:lnTo>
                  <a:lnTo>
                    <a:pt x="95790" y="0"/>
                  </a:lnTo>
                  <a:lnTo>
                    <a:pt x="125661" y="3471"/>
                  </a:lnTo>
                  <a:lnTo>
                    <a:pt x="155413" y="5646"/>
                  </a:lnTo>
                  <a:lnTo>
                    <a:pt x="188218" y="10965"/>
                  </a:lnTo>
                  <a:lnTo>
                    <a:pt x="218399" y="17568"/>
                  </a:lnTo>
                  <a:lnTo>
                    <a:pt x="247449" y="24551"/>
                  </a:lnTo>
                  <a:lnTo>
                    <a:pt x="281477" y="31905"/>
                  </a:lnTo>
                  <a:lnTo>
                    <a:pt x="300038" y="34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424"/>
            <p:cNvSpPr/>
            <p:nvPr/>
          </p:nvSpPr>
          <p:spPr>
            <a:xfrm>
              <a:off x="7329488" y="5300663"/>
              <a:ext cx="14288" cy="7143"/>
            </a:xfrm>
            <a:custGeom>
              <a:avLst/>
              <a:gdLst/>
              <a:ahLst/>
              <a:cxnLst/>
              <a:rect l="0" t="0" r="0" b="0"/>
              <a:pathLst>
                <a:path w="14288" h="7143">
                  <a:moveTo>
                    <a:pt x="14287" y="0"/>
                  </a:moveTo>
                  <a:lnTo>
                    <a:pt x="10494" y="0"/>
                  </a:lnTo>
                  <a:lnTo>
                    <a:pt x="6516" y="2116"/>
                  </a:lnTo>
                  <a:lnTo>
                    <a:pt x="0" y="71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425"/>
            <p:cNvSpPr/>
            <p:nvPr/>
          </p:nvSpPr>
          <p:spPr>
            <a:xfrm>
              <a:off x="7215188" y="5336380"/>
              <a:ext cx="121444" cy="64296"/>
            </a:xfrm>
            <a:custGeom>
              <a:avLst/>
              <a:gdLst/>
              <a:ahLst/>
              <a:cxnLst/>
              <a:rect l="0" t="0" r="0" b="0"/>
              <a:pathLst>
                <a:path w="121444" h="64296">
                  <a:moveTo>
                    <a:pt x="0" y="0"/>
                  </a:moveTo>
                  <a:lnTo>
                    <a:pt x="0" y="3793"/>
                  </a:lnTo>
                  <a:lnTo>
                    <a:pt x="793" y="4911"/>
                  </a:lnTo>
                  <a:lnTo>
                    <a:pt x="2116" y="5656"/>
                  </a:lnTo>
                  <a:lnTo>
                    <a:pt x="32111" y="19272"/>
                  </a:lnTo>
                  <a:lnTo>
                    <a:pt x="55731" y="30737"/>
                  </a:lnTo>
                  <a:lnTo>
                    <a:pt x="73133" y="41387"/>
                  </a:lnTo>
                  <a:lnTo>
                    <a:pt x="121443" y="6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426"/>
            <p:cNvSpPr/>
            <p:nvPr/>
          </p:nvSpPr>
          <p:spPr>
            <a:xfrm>
              <a:off x="7500938" y="5122070"/>
              <a:ext cx="35719" cy="135731"/>
            </a:xfrm>
            <a:custGeom>
              <a:avLst/>
              <a:gdLst/>
              <a:ahLst/>
              <a:cxnLst/>
              <a:rect l="0" t="0" r="0" b="0"/>
              <a:pathLst>
                <a:path w="35719" h="135731">
                  <a:moveTo>
                    <a:pt x="35718" y="0"/>
                  </a:moveTo>
                  <a:lnTo>
                    <a:pt x="35718" y="3791"/>
                  </a:lnTo>
                  <a:lnTo>
                    <a:pt x="33601" y="7770"/>
                  </a:lnTo>
                  <a:lnTo>
                    <a:pt x="15591" y="37027"/>
                  </a:lnTo>
                  <a:lnTo>
                    <a:pt x="5019" y="72135"/>
                  </a:lnTo>
                  <a:lnTo>
                    <a:pt x="2230" y="96353"/>
                  </a:lnTo>
                  <a:lnTo>
                    <a:pt x="293" y="130545"/>
                  </a:lnTo>
                  <a:lnTo>
                    <a:pt x="0"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427"/>
            <p:cNvSpPr/>
            <p:nvPr/>
          </p:nvSpPr>
          <p:spPr>
            <a:xfrm>
              <a:off x="7708106" y="5236623"/>
              <a:ext cx="221458" cy="228220"/>
            </a:xfrm>
            <a:custGeom>
              <a:avLst/>
              <a:gdLst/>
              <a:ahLst/>
              <a:cxnLst/>
              <a:rect l="0" t="0" r="0" b="0"/>
              <a:pathLst>
                <a:path w="221458" h="228220">
                  <a:moveTo>
                    <a:pt x="0" y="121190"/>
                  </a:moveTo>
                  <a:lnTo>
                    <a:pt x="0" y="124982"/>
                  </a:lnTo>
                  <a:lnTo>
                    <a:pt x="2117" y="128960"/>
                  </a:lnTo>
                  <a:lnTo>
                    <a:pt x="4910" y="133374"/>
                  </a:lnTo>
                  <a:lnTo>
                    <a:pt x="6151" y="137982"/>
                  </a:lnTo>
                  <a:lnTo>
                    <a:pt x="14434" y="148831"/>
                  </a:lnTo>
                  <a:lnTo>
                    <a:pt x="33935" y="165732"/>
                  </a:lnTo>
                  <a:lnTo>
                    <a:pt x="61181" y="201423"/>
                  </a:lnTo>
                  <a:lnTo>
                    <a:pt x="75342" y="218548"/>
                  </a:lnTo>
                  <a:lnTo>
                    <a:pt x="78544" y="228219"/>
                  </a:lnTo>
                  <a:lnTo>
                    <a:pt x="77780" y="216915"/>
                  </a:lnTo>
                  <a:lnTo>
                    <a:pt x="66395" y="184375"/>
                  </a:lnTo>
                  <a:lnTo>
                    <a:pt x="57095" y="154573"/>
                  </a:lnTo>
                  <a:lnTo>
                    <a:pt x="49990" y="127641"/>
                  </a:lnTo>
                  <a:lnTo>
                    <a:pt x="44974" y="99553"/>
                  </a:lnTo>
                  <a:lnTo>
                    <a:pt x="41371" y="71122"/>
                  </a:lnTo>
                  <a:lnTo>
                    <a:pt x="39025" y="53694"/>
                  </a:lnTo>
                  <a:lnTo>
                    <a:pt x="43215" y="19351"/>
                  </a:lnTo>
                  <a:lnTo>
                    <a:pt x="46459" y="9516"/>
                  </a:lnTo>
                  <a:lnTo>
                    <a:pt x="48435" y="6260"/>
                  </a:lnTo>
                  <a:lnTo>
                    <a:pt x="52748" y="2641"/>
                  </a:lnTo>
                  <a:lnTo>
                    <a:pt x="59638" y="604"/>
                  </a:lnTo>
                  <a:lnTo>
                    <a:pt x="70500" y="0"/>
                  </a:lnTo>
                  <a:lnTo>
                    <a:pt x="73987" y="1503"/>
                  </a:lnTo>
                  <a:lnTo>
                    <a:pt x="95997" y="24924"/>
                  </a:lnTo>
                  <a:lnTo>
                    <a:pt x="116564" y="52609"/>
                  </a:lnTo>
                  <a:lnTo>
                    <a:pt x="139530" y="84624"/>
                  </a:lnTo>
                  <a:lnTo>
                    <a:pt x="168984" y="118316"/>
                  </a:lnTo>
                  <a:lnTo>
                    <a:pt x="187308" y="136173"/>
                  </a:lnTo>
                  <a:lnTo>
                    <a:pt x="206982" y="147898"/>
                  </a:lnTo>
                  <a:lnTo>
                    <a:pt x="209426" y="148520"/>
                  </a:lnTo>
                  <a:lnTo>
                    <a:pt x="211849" y="148141"/>
                  </a:lnTo>
                  <a:lnTo>
                    <a:pt x="221457" y="1426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428"/>
            <p:cNvSpPr/>
            <p:nvPr/>
          </p:nvSpPr>
          <p:spPr>
            <a:xfrm>
              <a:off x="7750969" y="5236370"/>
              <a:ext cx="128588" cy="128586"/>
            </a:xfrm>
            <a:custGeom>
              <a:avLst/>
              <a:gdLst/>
              <a:ahLst/>
              <a:cxnLst/>
              <a:rect l="0" t="0" r="0" b="0"/>
              <a:pathLst>
                <a:path w="128588" h="128586">
                  <a:moveTo>
                    <a:pt x="0" y="128585"/>
                  </a:moveTo>
                  <a:lnTo>
                    <a:pt x="0" y="117944"/>
                  </a:lnTo>
                  <a:lnTo>
                    <a:pt x="2117" y="113802"/>
                  </a:lnTo>
                  <a:lnTo>
                    <a:pt x="34491" y="79837"/>
                  </a:lnTo>
                  <a:lnTo>
                    <a:pt x="67536" y="47558"/>
                  </a:lnTo>
                  <a:lnTo>
                    <a:pt x="101738" y="19837"/>
                  </a:lnTo>
                  <a:lnTo>
                    <a:pt x="1285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429"/>
            <p:cNvSpPr/>
            <p:nvPr/>
          </p:nvSpPr>
          <p:spPr>
            <a:xfrm>
              <a:off x="7937909" y="5122070"/>
              <a:ext cx="120242" cy="135302"/>
            </a:xfrm>
            <a:custGeom>
              <a:avLst/>
              <a:gdLst/>
              <a:ahLst/>
              <a:cxnLst/>
              <a:rect l="0" t="0" r="0" b="0"/>
              <a:pathLst>
                <a:path w="120242" h="135302">
                  <a:moveTo>
                    <a:pt x="20229" y="0"/>
                  </a:moveTo>
                  <a:lnTo>
                    <a:pt x="20229" y="3791"/>
                  </a:lnTo>
                  <a:lnTo>
                    <a:pt x="19435" y="4909"/>
                  </a:lnTo>
                  <a:lnTo>
                    <a:pt x="18112" y="5653"/>
                  </a:lnTo>
                  <a:lnTo>
                    <a:pt x="16436" y="6150"/>
                  </a:lnTo>
                  <a:lnTo>
                    <a:pt x="15319" y="7274"/>
                  </a:lnTo>
                  <a:lnTo>
                    <a:pt x="12159" y="13443"/>
                  </a:lnTo>
                  <a:lnTo>
                    <a:pt x="3462" y="24973"/>
                  </a:lnTo>
                  <a:lnTo>
                    <a:pt x="179" y="39237"/>
                  </a:lnTo>
                  <a:lnTo>
                    <a:pt x="0" y="58191"/>
                  </a:lnTo>
                  <a:lnTo>
                    <a:pt x="5002" y="89213"/>
                  </a:lnTo>
                  <a:lnTo>
                    <a:pt x="9455" y="104396"/>
                  </a:lnTo>
                  <a:lnTo>
                    <a:pt x="18071" y="118046"/>
                  </a:lnTo>
                  <a:lnTo>
                    <a:pt x="25851" y="125904"/>
                  </a:lnTo>
                  <a:lnTo>
                    <a:pt x="37064" y="132466"/>
                  </a:lnTo>
                  <a:lnTo>
                    <a:pt x="46559" y="134763"/>
                  </a:lnTo>
                  <a:lnTo>
                    <a:pt x="54685" y="135301"/>
                  </a:lnTo>
                  <a:lnTo>
                    <a:pt x="61472" y="133422"/>
                  </a:lnTo>
                  <a:lnTo>
                    <a:pt x="79693" y="122726"/>
                  </a:lnTo>
                  <a:lnTo>
                    <a:pt x="104888" y="87969"/>
                  </a:lnTo>
                  <a:lnTo>
                    <a:pt x="120241" y="714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430"/>
            <p:cNvSpPr/>
            <p:nvPr/>
          </p:nvSpPr>
          <p:spPr>
            <a:xfrm>
              <a:off x="8065294" y="4916762"/>
              <a:ext cx="164307" cy="197802"/>
            </a:xfrm>
            <a:custGeom>
              <a:avLst/>
              <a:gdLst/>
              <a:ahLst/>
              <a:cxnLst/>
              <a:rect l="0" t="0" r="0" b="0"/>
              <a:pathLst>
                <a:path w="164307" h="197802">
                  <a:moveTo>
                    <a:pt x="0" y="119583"/>
                  </a:moveTo>
                  <a:lnTo>
                    <a:pt x="0" y="129525"/>
                  </a:lnTo>
                  <a:lnTo>
                    <a:pt x="7275" y="162101"/>
                  </a:lnTo>
                  <a:lnTo>
                    <a:pt x="16999" y="182233"/>
                  </a:lnTo>
                  <a:lnTo>
                    <a:pt x="21578" y="187114"/>
                  </a:lnTo>
                  <a:lnTo>
                    <a:pt x="23911" y="188416"/>
                  </a:lnTo>
                  <a:lnTo>
                    <a:pt x="25465" y="190077"/>
                  </a:lnTo>
                  <a:lnTo>
                    <a:pt x="28453" y="197801"/>
                  </a:lnTo>
                  <a:lnTo>
                    <a:pt x="28564" y="184396"/>
                  </a:lnTo>
                  <a:lnTo>
                    <a:pt x="22423" y="153726"/>
                  </a:lnTo>
                  <a:lnTo>
                    <a:pt x="16717" y="121505"/>
                  </a:lnTo>
                  <a:lnTo>
                    <a:pt x="14607" y="87908"/>
                  </a:lnTo>
                  <a:lnTo>
                    <a:pt x="15145" y="68317"/>
                  </a:lnTo>
                  <a:lnTo>
                    <a:pt x="18108" y="61608"/>
                  </a:lnTo>
                  <a:lnTo>
                    <a:pt x="24239" y="53368"/>
                  </a:lnTo>
                  <a:lnTo>
                    <a:pt x="28764" y="50466"/>
                  </a:lnTo>
                  <a:lnTo>
                    <a:pt x="31082" y="49692"/>
                  </a:lnTo>
                  <a:lnTo>
                    <a:pt x="33422" y="49970"/>
                  </a:lnTo>
                  <a:lnTo>
                    <a:pt x="62333" y="64977"/>
                  </a:lnTo>
                  <a:lnTo>
                    <a:pt x="69508" y="71765"/>
                  </a:lnTo>
                  <a:lnTo>
                    <a:pt x="76136" y="79280"/>
                  </a:lnTo>
                  <a:lnTo>
                    <a:pt x="111060" y="109246"/>
                  </a:lnTo>
                  <a:lnTo>
                    <a:pt x="113873" y="112018"/>
                  </a:lnTo>
                  <a:lnTo>
                    <a:pt x="114283" y="81358"/>
                  </a:lnTo>
                  <a:lnTo>
                    <a:pt x="113504" y="47815"/>
                  </a:lnTo>
                  <a:lnTo>
                    <a:pt x="110184" y="25822"/>
                  </a:lnTo>
                  <a:lnTo>
                    <a:pt x="111941" y="8590"/>
                  </a:lnTo>
                  <a:lnTo>
                    <a:pt x="113522" y="3518"/>
                  </a:lnTo>
                  <a:lnTo>
                    <a:pt x="115368" y="932"/>
                  </a:lnTo>
                  <a:lnTo>
                    <a:pt x="117393" y="0"/>
                  </a:lnTo>
                  <a:lnTo>
                    <a:pt x="119537" y="174"/>
                  </a:lnTo>
                  <a:lnTo>
                    <a:pt x="124036" y="2482"/>
                  </a:lnTo>
                  <a:lnTo>
                    <a:pt x="141924" y="28714"/>
                  </a:lnTo>
                  <a:lnTo>
                    <a:pt x="159251" y="62167"/>
                  </a:lnTo>
                  <a:lnTo>
                    <a:pt x="164306" y="695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431"/>
            <p:cNvSpPr/>
            <p:nvPr/>
          </p:nvSpPr>
          <p:spPr>
            <a:xfrm>
              <a:off x="7872413" y="5557863"/>
              <a:ext cx="142876" cy="14263"/>
            </a:xfrm>
            <a:custGeom>
              <a:avLst/>
              <a:gdLst/>
              <a:ahLst/>
              <a:cxnLst/>
              <a:rect l="0" t="0" r="0" b="0"/>
              <a:pathLst>
                <a:path w="142876" h="14263">
                  <a:moveTo>
                    <a:pt x="0" y="7117"/>
                  </a:moveTo>
                  <a:lnTo>
                    <a:pt x="0" y="3326"/>
                  </a:lnTo>
                  <a:lnTo>
                    <a:pt x="793" y="2208"/>
                  </a:lnTo>
                  <a:lnTo>
                    <a:pt x="2116" y="1464"/>
                  </a:lnTo>
                  <a:lnTo>
                    <a:pt x="9887" y="416"/>
                  </a:lnTo>
                  <a:lnTo>
                    <a:pt x="44433" y="0"/>
                  </a:lnTo>
                  <a:lnTo>
                    <a:pt x="76657" y="4889"/>
                  </a:lnTo>
                  <a:lnTo>
                    <a:pt x="106776" y="6678"/>
                  </a:lnTo>
                  <a:lnTo>
                    <a:pt x="126358" y="9105"/>
                  </a:lnTo>
                  <a:lnTo>
                    <a:pt x="142875" y="142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432"/>
            <p:cNvSpPr/>
            <p:nvPr/>
          </p:nvSpPr>
          <p:spPr>
            <a:xfrm>
              <a:off x="7915275" y="5457825"/>
              <a:ext cx="64295" cy="257176"/>
            </a:xfrm>
            <a:custGeom>
              <a:avLst/>
              <a:gdLst/>
              <a:ahLst/>
              <a:cxnLst/>
              <a:rect l="0" t="0" r="0" b="0"/>
              <a:pathLst>
                <a:path w="64295" h="257176">
                  <a:moveTo>
                    <a:pt x="64294" y="0"/>
                  </a:moveTo>
                  <a:lnTo>
                    <a:pt x="64294" y="3792"/>
                  </a:lnTo>
                  <a:lnTo>
                    <a:pt x="62177" y="7771"/>
                  </a:lnTo>
                  <a:lnTo>
                    <a:pt x="58590" y="13772"/>
                  </a:lnTo>
                  <a:lnTo>
                    <a:pt x="43709" y="43735"/>
                  </a:lnTo>
                  <a:lnTo>
                    <a:pt x="30800" y="78107"/>
                  </a:lnTo>
                  <a:lnTo>
                    <a:pt x="19092" y="110808"/>
                  </a:lnTo>
                  <a:lnTo>
                    <a:pt x="10243" y="145632"/>
                  </a:lnTo>
                  <a:lnTo>
                    <a:pt x="3387" y="181087"/>
                  </a:lnTo>
                  <a:lnTo>
                    <a:pt x="1003" y="214346"/>
                  </a:lnTo>
                  <a:lnTo>
                    <a:pt x="88" y="249992"/>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433"/>
            <p:cNvSpPr/>
            <p:nvPr/>
          </p:nvSpPr>
          <p:spPr>
            <a:xfrm>
              <a:off x="7496821" y="5122070"/>
              <a:ext cx="111274" cy="21431"/>
            </a:xfrm>
            <a:custGeom>
              <a:avLst/>
              <a:gdLst/>
              <a:ahLst/>
              <a:cxnLst/>
              <a:rect l="0" t="0" r="0" b="0"/>
              <a:pathLst>
                <a:path w="111274" h="21431">
                  <a:moveTo>
                    <a:pt x="4117" y="0"/>
                  </a:moveTo>
                  <a:lnTo>
                    <a:pt x="0" y="0"/>
                  </a:lnTo>
                  <a:lnTo>
                    <a:pt x="1758" y="0"/>
                  </a:lnTo>
                  <a:lnTo>
                    <a:pt x="2544" y="793"/>
                  </a:lnTo>
                  <a:lnTo>
                    <a:pt x="3417" y="3791"/>
                  </a:lnTo>
                  <a:lnTo>
                    <a:pt x="4444" y="4909"/>
                  </a:lnTo>
                  <a:lnTo>
                    <a:pt x="24217" y="12666"/>
                  </a:lnTo>
                  <a:lnTo>
                    <a:pt x="34414" y="15923"/>
                  </a:lnTo>
                  <a:lnTo>
                    <a:pt x="43776" y="18982"/>
                  </a:lnTo>
                  <a:lnTo>
                    <a:pt x="77341" y="21215"/>
                  </a:lnTo>
                  <a:lnTo>
                    <a:pt x="111273" y="21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3" name="SMARTInkShape-Group67"/>
          <p:cNvGrpSpPr/>
          <p:nvPr/>
        </p:nvGrpSpPr>
        <p:grpSpPr>
          <a:xfrm>
            <a:off x="7765256" y="4664996"/>
            <a:ext cx="800101" cy="806492"/>
            <a:chOff x="7765256" y="4664996"/>
            <a:chExt cx="800101" cy="806492"/>
          </a:xfrm>
        </p:grpSpPr>
        <p:sp>
          <p:nvSpPr>
            <p:cNvPr id="221" name="SMARTInkShape-434"/>
            <p:cNvSpPr/>
            <p:nvPr/>
          </p:nvSpPr>
          <p:spPr>
            <a:xfrm>
              <a:off x="7765256" y="5114925"/>
              <a:ext cx="154070" cy="214305"/>
            </a:xfrm>
            <a:custGeom>
              <a:avLst/>
              <a:gdLst/>
              <a:ahLst/>
              <a:cxnLst/>
              <a:rect l="0" t="0" r="0" b="0"/>
              <a:pathLst>
                <a:path w="154070" h="214305">
                  <a:moveTo>
                    <a:pt x="7144" y="0"/>
                  </a:moveTo>
                  <a:lnTo>
                    <a:pt x="3028" y="0"/>
                  </a:lnTo>
                  <a:lnTo>
                    <a:pt x="4785" y="0"/>
                  </a:lnTo>
                  <a:lnTo>
                    <a:pt x="5571" y="794"/>
                  </a:lnTo>
                  <a:lnTo>
                    <a:pt x="6445" y="3792"/>
                  </a:lnTo>
                  <a:lnTo>
                    <a:pt x="7126" y="33792"/>
                  </a:lnTo>
                  <a:lnTo>
                    <a:pt x="992" y="61952"/>
                  </a:lnTo>
                  <a:lnTo>
                    <a:pt x="6239" y="96642"/>
                  </a:lnTo>
                  <a:lnTo>
                    <a:pt x="610" y="130911"/>
                  </a:lnTo>
                  <a:lnTo>
                    <a:pt x="36" y="164303"/>
                  </a:lnTo>
                  <a:lnTo>
                    <a:pt x="1" y="199398"/>
                  </a:lnTo>
                  <a:lnTo>
                    <a:pt x="0" y="213185"/>
                  </a:lnTo>
                  <a:lnTo>
                    <a:pt x="794" y="213561"/>
                  </a:lnTo>
                  <a:lnTo>
                    <a:pt x="13207" y="214304"/>
                  </a:lnTo>
                  <a:lnTo>
                    <a:pt x="35862" y="194851"/>
                  </a:lnTo>
                  <a:lnTo>
                    <a:pt x="40545" y="192963"/>
                  </a:lnTo>
                  <a:lnTo>
                    <a:pt x="52396" y="183053"/>
                  </a:lnTo>
                  <a:lnTo>
                    <a:pt x="55037" y="178460"/>
                  </a:lnTo>
                  <a:lnTo>
                    <a:pt x="55742" y="176123"/>
                  </a:lnTo>
                  <a:lnTo>
                    <a:pt x="57798" y="174565"/>
                  </a:lnTo>
                  <a:lnTo>
                    <a:pt x="70390" y="169949"/>
                  </a:lnTo>
                  <a:lnTo>
                    <a:pt x="73120" y="168068"/>
                  </a:lnTo>
                  <a:lnTo>
                    <a:pt x="76155" y="163861"/>
                  </a:lnTo>
                  <a:lnTo>
                    <a:pt x="76964" y="161629"/>
                  </a:lnTo>
                  <a:lnTo>
                    <a:pt x="79090" y="160140"/>
                  </a:lnTo>
                  <a:lnTo>
                    <a:pt x="90741" y="157554"/>
                  </a:lnTo>
                  <a:lnTo>
                    <a:pt x="100360" y="151560"/>
                  </a:lnTo>
                  <a:lnTo>
                    <a:pt x="102625" y="151046"/>
                  </a:lnTo>
                  <a:lnTo>
                    <a:pt x="114330" y="144500"/>
                  </a:lnTo>
                  <a:lnTo>
                    <a:pt x="126210" y="142295"/>
                  </a:lnTo>
                  <a:lnTo>
                    <a:pt x="135732" y="137263"/>
                  </a:lnTo>
                  <a:lnTo>
                    <a:pt x="154069" y="135733"/>
                  </a:lnTo>
                  <a:lnTo>
                    <a:pt x="150019" y="135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435"/>
            <p:cNvSpPr/>
            <p:nvPr/>
          </p:nvSpPr>
          <p:spPr>
            <a:xfrm>
              <a:off x="7773839" y="4664996"/>
              <a:ext cx="791518" cy="806492"/>
            </a:xfrm>
            <a:custGeom>
              <a:avLst/>
              <a:gdLst/>
              <a:ahLst/>
              <a:cxnLst/>
              <a:rect l="0" t="0" r="0" b="0"/>
              <a:pathLst>
                <a:path w="791518" h="806492">
                  <a:moveTo>
                    <a:pt x="27136" y="699959"/>
                  </a:moveTo>
                  <a:lnTo>
                    <a:pt x="20287" y="699959"/>
                  </a:lnTo>
                  <a:lnTo>
                    <a:pt x="19216" y="712939"/>
                  </a:lnTo>
                  <a:lnTo>
                    <a:pt x="13844" y="729960"/>
                  </a:lnTo>
                  <a:lnTo>
                    <a:pt x="12874" y="748531"/>
                  </a:lnTo>
                  <a:lnTo>
                    <a:pt x="13659" y="749009"/>
                  </a:lnTo>
                  <a:lnTo>
                    <a:pt x="21669" y="749910"/>
                  </a:lnTo>
                  <a:lnTo>
                    <a:pt x="23491" y="749929"/>
                  </a:lnTo>
                  <a:lnTo>
                    <a:pt x="24706" y="749148"/>
                  </a:lnTo>
                  <a:lnTo>
                    <a:pt x="25516" y="747833"/>
                  </a:lnTo>
                  <a:lnTo>
                    <a:pt x="26416" y="743461"/>
                  </a:lnTo>
                  <a:lnTo>
                    <a:pt x="27134" y="708061"/>
                  </a:lnTo>
                  <a:lnTo>
                    <a:pt x="27136" y="707230"/>
                  </a:lnTo>
                  <a:lnTo>
                    <a:pt x="27136" y="710934"/>
                  </a:lnTo>
                  <a:lnTo>
                    <a:pt x="20985" y="737635"/>
                  </a:lnTo>
                  <a:lnTo>
                    <a:pt x="20287" y="765275"/>
                  </a:lnTo>
                  <a:lnTo>
                    <a:pt x="26169" y="799987"/>
                  </a:lnTo>
                  <a:lnTo>
                    <a:pt x="27285" y="802364"/>
                  </a:lnTo>
                  <a:lnTo>
                    <a:pt x="28823" y="803948"/>
                  </a:lnTo>
                  <a:lnTo>
                    <a:pt x="32648" y="805708"/>
                  </a:lnTo>
                  <a:lnTo>
                    <a:pt x="36994" y="806491"/>
                  </a:lnTo>
                  <a:lnTo>
                    <a:pt x="41572" y="804722"/>
                  </a:lnTo>
                  <a:lnTo>
                    <a:pt x="54770" y="793326"/>
                  </a:lnTo>
                  <a:lnTo>
                    <a:pt x="59261" y="784847"/>
                  </a:lnTo>
                  <a:lnTo>
                    <a:pt x="70310" y="754920"/>
                  </a:lnTo>
                  <a:lnTo>
                    <a:pt x="75118" y="735029"/>
                  </a:lnTo>
                  <a:lnTo>
                    <a:pt x="76082" y="705578"/>
                  </a:lnTo>
                  <a:lnTo>
                    <a:pt x="71360" y="691482"/>
                  </a:lnTo>
                  <a:lnTo>
                    <a:pt x="60339" y="676599"/>
                  </a:lnTo>
                  <a:lnTo>
                    <a:pt x="53534" y="673703"/>
                  </a:lnTo>
                  <a:lnTo>
                    <a:pt x="40024" y="671843"/>
                  </a:lnTo>
                  <a:lnTo>
                    <a:pt x="28397" y="675313"/>
                  </a:lnTo>
                  <a:lnTo>
                    <a:pt x="15949" y="683597"/>
                  </a:lnTo>
                  <a:lnTo>
                    <a:pt x="8299" y="691320"/>
                  </a:lnTo>
                  <a:lnTo>
                    <a:pt x="1800" y="702515"/>
                  </a:lnTo>
                  <a:lnTo>
                    <a:pt x="0" y="708504"/>
                  </a:lnTo>
                  <a:lnTo>
                    <a:pt x="314" y="711212"/>
                  </a:lnTo>
                  <a:lnTo>
                    <a:pt x="7436" y="728497"/>
                  </a:lnTo>
                  <a:lnTo>
                    <a:pt x="9241" y="730891"/>
                  </a:lnTo>
                  <a:lnTo>
                    <a:pt x="15479" y="733550"/>
                  </a:lnTo>
                  <a:lnTo>
                    <a:pt x="28626" y="735259"/>
                  </a:lnTo>
                  <a:lnTo>
                    <a:pt x="33884" y="733376"/>
                  </a:lnTo>
                  <a:lnTo>
                    <a:pt x="38866" y="730686"/>
                  </a:lnTo>
                  <a:lnTo>
                    <a:pt x="46134" y="728379"/>
                  </a:lnTo>
                  <a:lnTo>
                    <a:pt x="58085" y="718676"/>
                  </a:lnTo>
                  <a:lnTo>
                    <a:pt x="60735" y="714100"/>
                  </a:lnTo>
                  <a:lnTo>
                    <a:pt x="62436" y="704694"/>
                  </a:lnTo>
                  <a:lnTo>
                    <a:pt x="60552" y="699947"/>
                  </a:lnTo>
                  <a:lnTo>
                    <a:pt x="52202" y="689442"/>
                  </a:lnTo>
                  <a:lnTo>
                    <a:pt x="50197" y="688979"/>
                  </a:lnTo>
                  <a:lnTo>
                    <a:pt x="48066" y="689464"/>
                  </a:lnTo>
                  <a:lnTo>
                    <a:pt x="43582" y="691327"/>
                  </a:lnTo>
                  <a:lnTo>
                    <a:pt x="36594" y="693169"/>
                  </a:lnTo>
                  <a:lnTo>
                    <a:pt x="31869" y="696413"/>
                  </a:lnTo>
                  <a:lnTo>
                    <a:pt x="24746" y="706494"/>
                  </a:lnTo>
                  <a:lnTo>
                    <a:pt x="21401" y="719535"/>
                  </a:lnTo>
                  <a:lnTo>
                    <a:pt x="20409" y="729662"/>
                  </a:lnTo>
                  <a:lnTo>
                    <a:pt x="22294" y="735121"/>
                  </a:lnTo>
                  <a:lnTo>
                    <a:pt x="24984" y="740193"/>
                  </a:lnTo>
                  <a:lnTo>
                    <a:pt x="26179" y="745094"/>
                  </a:lnTo>
                  <a:lnTo>
                    <a:pt x="27292" y="746718"/>
                  </a:lnTo>
                  <a:lnTo>
                    <a:pt x="28827" y="747801"/>
                  </a:lnTo>
                  <a:lnTo>
                    <a:pt x="32650" y="749005"/>
                  </a:lnTo>
                  <a:lnTo>
                    <a:pt x="43904" y="749840"/>
                  </a:lnTo>
                  <a:lnTo>
                    <a:pt x="48611" y="747793"/>
                  </a:lnTo>
                  <a:lnTo>
                    <a:pt x="50978" y="746137"/>
                  </a:lnTo>
                  <a:lnTo>
                    <a:pt x="52555" y="743444"/>
                  </a:lnTo>
                  <a:lnTo>
                    <a:pt x="54776" y="732071"/>
                  </a:lnTo>
                  <a:lnTo>
                    <a:pt x="55675" y="701301"/>
                  </a:lnTo>
                  <a:lnTo>
                    <a:pt x="51908" y="687746"/>
                  </a:lnTo>
                  <a:lnTo>
                    <a:pt x="42709" y="669395"/>
                  </a:lnTo>
                  <a:lnTo>
                    <a:pt x="41487" y="668471"/>
                  </a:lnTo>
                  <a:lnTo>
                    <a:pt x="39879" y="668649"/>
                  </a:lnTo>
                  <a:lnTo>
                    <a:pt x="33822" y="672691"/>
                  </a:lnTo>
                  <a:lnTo>
                    <a:pt x="31593" y="674637"/>
                  </a:lnTo>
                  <a:lnTo>
                    <a:pt x="29117" y="678916"/>
                  </a:lnTo>
                  <a:lnTo>
                    <a:pt x="27723" y="687904"/>
                  </a:lnTo>
                  <a:lnTo>
                    <a:pt x="27170" y="712990"/>
                  </a:lnTo>
                  <a:lnTo>
                    <a:pt x="29268" y="719774"/>
                  </a:lnTo>
                  <a:lnTo>
                    <a:pt x="32052" y="725435"/>
                  </a:lnTo>
                  <a:lnTo>
                    <a:pt x="33986" y="734173"/>
                  </a:lnTo>
                  <a:lnTo>
                    <a:pt x="34878" y="734675"/>
                  </a:lnTo>
                  <a:lnTo>
                    <a:pt x="37985" y="735233"/>
                  </a:lnTo>
                  <a:lnTo>
                    <a:pt x="42012" y="733364"/>
                  </a:lnTo>
                  <a:lnTo>
                    <a:pt x="44197" y="731754"/>
                  </a:lnTo>
                  <a:lnTo>
                    <a:pt x="46625" y="727848"/>
                  </a:lnTo>
                  <a:lnTo>
                    <a:pt x="48184" y="718875"/>
                  </a:lnTo>
                  <a:lnTo>
                    <a:pt x="49285" y="703755"/>
                  </a:lnTo>
                  <a:lnTo>
                    <a:pt x="52661" y="690941"/>
                  </a:lnTo>
                  <a:lnTo>
                    <a:pt x="48237" y="674020"/>
                  </a:lnTo>
                  <a:lnTo>
                    <a:pt x="44981" y="669117"/>
                  </a:lnTo>
                  <a:lnTo>
                    <a:pt x="40888" y="666408"/>
                  </a:lnTo>
                  <a:lnTo>
                    <a:pt x="38686" y="665686"/>
                  </a:lnTo>
                  <a:lnTo>
                    <a:pt x="36423" y="665998"/>
                  </a:lnTo>
                  <a:lnTo>
                    <a:pt x="31793" y="668462"/>
                  </a:lnTo>
                  <a:lnTo>
                    <a:pt x="30240" y="671024"/>
                  </a:lnTo>
                  <a:lnTo>
                    <a:pt x="21106" y="704895"/>
                  </a:lnTo>
                  <a:lnTo>
                    <a:pt x="20022" y="737646"/>
                  </a:lnTo>
                  <a:lnTo>
                    <a:pt x="22122" y="742639"/>
                  </a:lnTo>
                  <a:lnTo>
                    <a:pt x="23794" y="745082"/>
                  </a:lnTo>
                  <a:lnTo>
                    <a:pt x="27767" y="747795"/>
                  </a:lnTo>
                  <a:lnTo>
                    <a:pt x="32994" y="749537"/>
                  </a:lnTo>
                  <a:lnTo>
                    <a:pt x="37691" y="746047"/>
                  </a:lnTo>
                  <a:lnTo>
                    <a:pt x="39765" y="742139"/>
                  </a:lnTo>
                  <a:lnTo>
                    <a:pt x="47840" y="710767"/>
                  </a:lnTo>
                  <a:lnTo>
                    <a:pt x="46307" y="684985"/>
                  </a:lnTo>
                  <a:lnTo>
                    <a:pt x="40754" y="668271"/>
                  </a:lnTo>
                  <a:lnTo>
                    <a:pt x="35559" y="659305"/>
                  </a:lnTo>
                  <a:lnTo>
                    <a:pt x="34339" y="659364"/>
                  </a:lnTo>
                  <a:lnTo>
                    <a:pt x="28830" y="663237"/>
                  </a:lnTo>
                  <a:lnTo>
                    <a:pt x="22170" y="670205"/>
                  </a:lnTo>
                  <a:lnTo>
                    <a:pt x="15963" y="681972"/>
                  </a:lnTo>
                  <a:lnTo>
                    <a:pt x="13122" y="713694"/>
                  </a:lnTo>
                  <a:lnTo>
                    <a:pt x="12884" y="734009"/>
                  </a:lnTo>
                  <a:lnTo>
                    <a:pt x="13666" y="736947"/>
                  </a:lnTo>
                  <a:lnTo>
                    <a:pt x="14981" y="738906"/>
                  </a:lnTo>
                  <a:lnTo>
                    <a:pt x="16651" y="740211"/>
                  </a:lnTo>
                  <a:lnTo>
                    <a:pt x="20624" y="741662"/>
                  </a:lnTo>
                  <a:lnTo>
                    <a:pt x="22794" y="742049"/>
                  </a:lnTo>
                  <a:lnTo>
                    <a:pt x="24242" y="741513"/>
                  </a:lnTo>
                  <a:lnTo>
                    <a:pt x="25207" y="740362"/>
                  </a:lnTo>
                  <a:lnTo>
                    <a:pt x="27072" y="736967"/>
                  </a:lnTo>
                  <a:lnTo>
                    <a:pt x="36966" y="722218"/>
                  </a:lnTo>
                  <a:lnTo>
                    <a:pt x="40103" y="709025"/>
                  </a:lnTo>
                  <a:lnTo>
                    <a:pt x="41308" y="677077"/>
                  </a:lnTo>
                  <a:lnTo>
                    <a:pt x="35263" y="649274"/>
                  </a:lnTo>
                  <a:lnTo>
                    <a:pt x="34142" y="647120"/>
                  </a:lnTo>
                  <a:lnTo>
                    <a:pt x="32600" y="645683"/>
                  </a:lnTo>
                  <a:lnTo>
                    <a:pt x="28771" y="644087"/>
                  </a:lnTo>
                  <a:lnTo>
                    <a:pt x="24423" y="643378"/>
                  </a:lnTo>
                  <a:lnTo>
                    <a:pt x="22946" y="643981"/>
                  </a:lnTo>
                  <a:lnTo>
                    <a:pt x="21961" y="645179"/>
                  </a:lnTo>
                  <a:lnTo>
                    <a:pt x="15342" y="661525"/>
                  </a:lnTo>
                  <a:lnTo>
                    <a:pt x="13068" y="695440"/>
                  </a:lnTo>
                  <a:lnTo>
                    <a:pt x="12878" y="721296"/>
                  </a:lnTo>
                  <a:lnTo>
                    <a:pt x="14978" y="727435"/>
                  </a:lnTo>
                  <a:lnTo>
                    <a:pt x="17764" y="732809"/>
                  </a:lnTo>
                  <a:lnTo>
                    <a:pt x="19002" y="737843"/>
                  </a:lnTo>
                  <a:lnTo>
                    <a:pt x="20126" y="739503"/>
                  </a:lnTo>
                  <a:lnTo>
                    <a:pt x="21669" y="740610"/>
                  </a:lnTo>
                  <a:lnTo>
                    <a:pt x="23491" y="741347"/>
                  </a:lnTo>
                  <a:lnTo>
                    <a:pt x="24706" y="741045"/>
                  </a:lnTo>
                  <a:lnTo>
                    <a:pt x="25516" y="740050"/>
                  </a:lnTo>
                  <a:lnTo>
                    <a:pt x="27210" y="736829"/>
                  </a:lnTo>
                  <a:lnTo>
                    <a:pt x="38464" y="723665"/>
                  </a:lnTo>
                  <a:lnTo>
                    <a:pt x="40109" y="718962"/>
                  </a:lnTo>
                  <a:lnTo>
                    <a:pt x="41309" y="698568"/>
                  </a:lnTo>
                  <a:lnTo>
                    <a:pt x="39255" y="693256"/>
                  </a:lnTo>
                  <a:lnTo>
                    <a:pt x="29062" y="678568"/>
                  </a:lnTo>
                  <a:lnTo>
                    <a:pt x="28420" y="676173"/>
                  </a:lnTo>
                  <a:lnTo>
                    <a:pt x="27198" y="675371"/>
                  </a:lnTo>
                  <a:lnTo>
                    <a:pt x="25590" y="675630"/>
                  </a:lnTo>
                  <a:lnTo>
                    <a:pt x="21098" y="677956"/>
                  </a:lnTo>
                  <a:lnTo>
                    <a:pt x="20484" y="680391"/>
                  </a:lnTo>
                  <a:lnTo>
                    <a:pt x="20022" y="701458"/>
                  </a:lnTo>
                  <a:lnTo>
                    <a:pt x="22122" y="706711"/>
                  </a:lnTo>
                  <a:lnTo>
                    <a:pt x="24907" y="711692"/>
                  </a:lnTo>
                  <a:lnTo>
                    <a:pt x="26145" y="716551"/>
                  </a:lnTo>
                  <a:lnTo>
                    <a:pt x="27269" y="718165"/>
                  </a:lnTo>
                  <a:lnTo>
                    <a:pt x="28813" y="719240"/>
                  </a:lnTo>
                  <a:lnTo>
                    <a:pt x="33199" y="720967"/>
                  </a:lnTo>
                  <a:lnTo>
                    <a:pt x="37752" y="721266"/>
                  </a:lnTo>
                  <a:lnTo>
                    <a:pt x="38976" y="720514"/>
                  </a:lnTo>
                  <a:lnTo>
                    <a:pt x="39792" y="719219"/>
                  </a:lnTo>
                  <a:lnTo>
                    <a:pt x="40940" y="713604"/>
                  </a:lnTo>
                  <a:lnTo>
                    <a:pt x="41395" y="691390"/>
                  </a:lnTo>
                  <a:lnTo>
                    <a:pt x="39294" y="686097"/>
                  </a:lnTo>
                  <a:lnTo>
                    <a:pt x="35270" y="680023"/>
                  </a:lnTo>
                  <a:lnTo>
                    <a:pt x="32603" y="679193"/>
                  </a:lnTo>
                  <a:lnTo>
                    <a:pt x="30781" y="678972"/>
                  </a:lnTo>
                  <a:lnTo>
                    <a:pt x="26639" y="676609"/>
                  </a:lnTo>
                  <a:lnTo>
                    <a:pt x="24423" y="674868"/>
                  </a:lnTo>
                  <a:lnTo>
                    <a:pt x="22946" y="674501"/>
                  </a:lnTo>
                  <a:lnTo>
                    <a:pt x="21962" y="675049"/>
                  </a:lnTo>
                  <a:lnTo>
                    <a:pt x="21305" y="676209"/>
                  </a:lnTo>
                  <a:lnTo>
                    <a:pt x="20074" y="676983"/>
                  </a:lnTo>
                  <a:lnTo>
                    <a:pt x="12850" y="678528"/>
                  </a:lnTo>
                  <a:lnTo>
                    <a:pt x="12849" y="678529"/>
                  </a:lnTo>
                  <a:lnTo>
                    <a:pt x="41348" y="647913"/>
                  </a:lnTo>
                  <a:lnTo>
                    <a:pt x="46946" y="640316"/>
                  </a:lnTo>
                  <a:lnTo>
                    <a:pt x="81840" y="609400"/>
                  </a:lnTo>
                  <a:lnTo>
                    <a:pt x="112997" y="584027"/>
                  </a:lnTo>
                  <a:lnTo>
                    <a:pt x="146206" y="552227"/>
                  </a:lnTo>
                  <a:lnTo>
                    <a:pt x="166044" y="534048"/>
                  </a:lnTo>
                  <a:lnTo>
                    <a:pt x="201099" y="511178"/>
                  </a:lnTo>
                  <a:lnTo>
                    <a:pt x="225541" y="490544"/>
                  </a:lnTo>
                  <a:lnTo>
                    <a:pt x="249683" y="467565"/>
                  </a:lnTo>
                  <a:lnTo>
                    <a:pt x="282338" y="442912"/>
                  </a:lnTo>
                  <a:lnTo>
                    <a:pt x="313567" y="414080"/>
                  </a:lnTo>
                  <a:lnTo>
                    <a:pt x="348695" y="388313"/>
                  </a:lnTo>
                  <a:lnTo>
                    <a:pt x="384335" y="358589"/>
                  </a:lnTo>
                  <a:lnTo>
                    <a:pt x="416693" y="334521"/>
                  </a:lnTo>
                  <a:lnTo>
                    <a:pt x="447955" y="306835"/>
                  </a:lnTo>
                  <a:lnTo>
                    <a:pt x="477061" y="278436"/>
                  </a:lnTo>
                  <a:lnTo>
                    <a:pt x="509534" y="246103"/>
                  </a:lnTo>
                  <a:lnTo>
                    <a:pt x="540819" y="214846"/>
                  </a:lnTo>
                  <a:lnTo>
                    <a:pt x="569929" y="183624"/>
                  </a:lnTo>
                  <a:lnTo>
                    <a:pt x="598610" y="150910"/>
                  </a:lnTo>
                  <a:lnTo>
                    <a:pt x="627206" y="116608"/>
                  </a:lnTo>
                  <a:lnTo>
                    <a:pt x="655785" y="86079"/>
                  </a:lnTo>
                  <a:lnTo>
                    <a:pt x="684361" y="60910"/>
                  </a:lnTo>
                  <a:lnTo>
                    <a:pt x="717963" y="35790"/>
                  </a:lnTo>
                  <a:lnTo>
                    <a:pt x="748469" y="14805"/>
                  </a:lnTo>
                  <a:lnTo>
                    <a:pt x="772038" y="1321"/>
                  </a:lnTo>
                  <a:lnTo>
                    <a:pt x="782925" y="0"/>
                  </a:lnTo>
                  <a:lnTo>
                    <a:pt x="791517" y="70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9" name="SMARTInkShape-Group68"/>
          <p:cNvGrpSpPr/>
          <p:nvPr/>
        </p:nvGrpSpPr>
        <p:grpSpPr>
          <a:xfrm>
            <a:off x="7179469" y="4972050"/>
            <a:ext cx="1164432" cy="1100139"/>
            <a:chOff x="7179469" y="4972050"/>
            <a:chExt cx="1164432" cy="1100139"/>
          </a:xfrm>
        </p:grpSpPr>
        <p:sp>
          <p:nvSpPr>
            <p:cNvPr id="224" name="SMARTInkShape-436"/>
            <p:cNvSpPr/>
            <p:nvPr/>
          </p:nvSpPr>
          <p:spPr>
            <a:xfrm>
              <a:off x="7415213" y="4993480"/>
              <a:ext cx="100013" cy="207171"/>
            </a:xfrm>
            <a:custGeom>
              <a:avLst/>
              <a:gdLst/>
              <a:ahLst/>
              <a:cxnLst/>
              <a:rect l="0" t="0" r="0" b="0"/>
              <a:pathLst>
                <a:path w="100013" h="207171">
                  <a:moveTo>
                    <a:pt x="100012" y="0"/>
                  </a:moveTo>
                  <a:lnTo>
                    <a:pt x="96219" y="0"/>
                  </a:lnTo>
                  <a:lnTo>
                    <a:pt x="92241" y="2118"/>
                  </a:lnTo>
                  <a:lnTo>
                    <a:pt x="79427" y="13736"/>
                  </a:lnTo>
                  <a:lnTo>
                    <a:pt x="61609" y="42725"/>
                  </a:lnTo>
                  <a:lnTo>
                    <a:pt x="47535" y="71310"/>
                  </a:lnTo>
                  <a:lnTo>
                    <a:pt x="38060" y="95988"/>
                  </a:lnTo>
                  <a:lnTo>
                    <a:pt x="28557" y="120714"/>
                  </a:lnTo>
                  <a:lnTo>
                    <a:pt x="19835" y="144933"/>
                  </a:lnTo>
                  <a:lnTo>
                    <a:pt x="10462" y="178498"/>
                  </a:lnTo>
                  <a:lnTo>
                    <a:pt x="0" y="207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437"/>
            <p:cNvSpPr/>
            <p:nvPr/>
          </p:nvSpPr>
          <p:spPr>
            <a:xfrm>
              <a:off x="7493794" y="5086350"/>
              <a:ext cx="128588" cy="28576"/>
            </a:xfrm>
            <a:custGeom>
              <a:avLst/>
              <a:gdLst/>
              <a:ahLst/>
              <a:cxnLst/>
              <a:rect l="0" t="0" r="0" b="0"/>
              <a:pathLst>
                <a:path w="128588" h="28576">
                  <a:moveTo>
                    <a:pt x="0" y="0"/>
                  </a:moveTo>
                  <a:lnTo>
                    <a:pt x="31374" y="0"/>
                  </a:lnTo>
                  <a:lnTo>
                    <a:pt x="50835" y="2117"/>
                  </a:lnTo>
                  <a:lnTo>
                    <a:pt x="82537" y="9943"/>
                  </a:lnTo>
                  <a:lnTo>
                    <a:pt x="113253" y="21486"/>
                  </a:lnTo>
                  <a:lnTo>
                    <a:pt x="128587"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438"/>
            <p:cNvSpPr/>
            <p:nvPr/>
          </p:nvSpPr>
          <p:spPr>
            <a:xfrm>
              <a:off x="7793831" y="4972050"/>
              <a:ext cx="114301" cy="257176"/>
            </a:xfrm>
            <a:custGeom>
              <a:avLst/>
              <a:gdLst/>
              <a:ahLst/>
              <a:cxnLst/>
              <a:rect l="0" t="0" r="0" b="0"/>
              <a:pathLst>
                <a:path w="114301" h="257176">
                  <a:moveTo>
                    <a:pt x="114300" y="0"/>
                  </a:moveTo>
                  <a:lnTo>
                    <a:pt x="108597" y="6497"/>
                  </a:lnTo>
                  <a:lnTo>
                    <a:pt x="88671" y="37815"/>
                  </a:lnTo>
                  <a:lnTo>
                    <a:pt x="67698" y="72322"/>
                  </a:lnTo>
                  <a:lnTo>
                    <a:pt x="56042" y="104508"/>
                  </a:lnTo>
                  <a:lnTo>
                    <a:pt x="47133" y="129791"/>
                  </a:lnTo>
                  <a:lnTo>
                    <a:pt x="37881" y="154258"/>
                  </a:lnTo>
                  <a:lnTo>
                    <a:pt x="30595" y="178360"/>
                  </a:lnTo>
                  <a:lnTo>
                    <a:pt x="19913" y="212127"/>
                  </a:lnTo>
                  <a:lnTo>
                    <a:pt x="5874" y="244396"/>
                  </a:lnTo>
                  <a:lnTo>
                    <a:pt x="0"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439"/>
            <p:cNvSpPr/>
            <p:nvPr/>
          </p:nvSpPr>
          <p:spPr>
            <a:xfrm>
              <a:off x="7843838" y="5050925"/>
              <a:ext cx="157163" cy="21139"/>
            </a:xfrm>
            <a:custGeom>
              <a:avLst/>
              <a:gdLst/>
              <a:ahLst/>
              <a:cxnLst/>
              <a:rect l="0" t="0" r="0" b="0"/>
              <a:pathLst>
                <a:path w="157163" h="21139">
                  <a:moveTo>
                    <a:pt x="0" y="6850"/>
                  </a:moveTo>
                  <a:lnTo>
                    <a:pt x="3792" y="3058"/>
                  </a:lnTo>
                  <a:lnTo>
                    <a:pt x="7770" y="1196"/>
                  </a:lnTo>
                  <a:lnTo>
                    <a:pt x="20584" y="0"/>
                  </a:lnTo>
                  <a:lnTo>
                    <a:pt x="50835" y="5400"/>
                  </a:lnTo>
                  <a:lnTo>
                    <a:pt x="82537" y="10356"/>
                  </a:lnTo>
                  <a:lnTo>
                    <a:pt x="113670" y="18185"/>
                  </a:lnTo>
                  <a:lnTo>
                    <a:pt x="146143" y="20748"/>
                  </a:lnTo>
                  <a:lnTo>
                    <a:pt x="157162" y="21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440"/>
            <p:cNvSpPr/>
            <p:nvPr/>
          </p:nvSpPr>
          <p:spPr>
            <a:xfrm>
              <a:off x="8215313" y="5014913"/>
              <a:ext cx="100013" cy="207168"/>
            </a:xfrm>
            <a:custGeom>
              <a:avLst/>
              <a:gdLst/>
              <a:ahLst/>
              <a:cxnLst/>
              <a:rect l="0" t="0" r="0" b="0"/>
              <a:pathLst>
                <a:path w="100013" h="207168">
                  <a:moveTo>
                    <a:pt x="100012" y="0"/>
                  </a:moveTo>
                  <a:lnTo>
                    <a:pt x="73276" y="30528"/>
                  </a:lnTo>
                  <a:lnTo>
                    <a:pt x="55578" y="58169"/>
                  </a:lnTo>
                  <a:lnTo>
                    <a:pt x="39045" y="91495"/>
                  </a:lnTo>
                  <a:lnTo>
                    <a:pt x="28995" y="116864"/>
                  </a:lnTo>
                  <a:lnTo>
                    <a:pt x="19236" y="142427"/>
                  </a:lnTo>
                  <a:lnTo>
                    <a:pt x="6405" y="173874"/>
                  </a:lnTo>
                  <a:lnTo>
                    <a:pt x="0" y="2071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441"/>
            <p:cNvSpPr/>
            <p:nvPr/>
          </p:nvSpPr>
          <p:spPr>
            <a:xfrm>
              <a:off x="8229600" y="5100932"/>
              <a:ext cx="114301" cy="28282"/>
            </a:xfrm>
            <a:custGeom>
              <a:avLst/>
              <a:gdLst/>
              <a:ahLst/>
              <a:cxnLst/>
              <a:rect l="0" t="0" r="0" b="0"/>
              <a:pathLst>
                <a:path w="114301" h="28282">
                  <a:moveTo>
                    <a:pt x="0" y="6848"/>
                  </a:moveTo>
                  <a:lnTo>
                    <a:pt x="0" y="3057"/>
                  </a:lnTo>
                  <a:lnTo>
                    <a:pt x="794" y="1939"/>
                  </a:lnTo>
                  <a:lnTo>
                    <a:pt x="2117" y="1195"/>
                  </a:lnTo>
                  <a:lnTo>
                    <a:pt x="9943" y="0"/>
                  </a:lnTo>
                  <a:lnTo>
                    <a:pt x="37028" y="1860"/>
                  </a:lnTo>
                  <a:lnTo>
                    <a:pt x="57538" y="9604"/>
                  </a:lnTo>
                  <a:lnTo>
                    <a:pt x="92126" y="24528"/>
                  </a:lnTo>
                  <a:lnTo>
                    <a:pt x="114300" y="28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442"/>
            <p:cNvSpPr/>
            <p:nvPr/>
          </p:nvSpPr>
          <p:spPr>
            <a:xfrm>
              <a:off x="8193881" y="5429250"/>
              <a:ext cx="50008" cy="157164"/>
            </a:xfrm>
            <a:custGeom>
              <a:avLst/>
              <a:gdLst/>
              <a:ahLst/>
              <a:cxnLst/>
              <a:rect l="0" t="0" r="0" b="0"/>
              <a:pathLst>
                <a:path w="50008" h="157164">
                  <a:moveTo>
                    <a:pt x="50007" y="0"/>
                  </a:moveTo>
                  <a:lnTo>
                    <a:pt x="30121" y="29830"/>
                  </a:lnTo>
                  <a:lnTo>
                    <a:pt x="20214" y="57963"/>
                  </a:lnTo>
                  <a:lnTo>
                    <a:pt x="12251" y="91434"/>
                  </a:lnTo>
                  <a:lnTo>
                    <a:pt x="4865" y="122694"/>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443"/>
            <p:cNvSpPr/>
            <p:nvPr/>
          </p:nvSpPr>
          <p:spPr>
            <a:xfrm>
              <a:off x="8186738" y="5479255"/>
              <a:ext cx="107157" cy="50009"/>
            </a:xfrm>
            <a:custGeom>
              <a:avLst/>
              <a:gdLst/>
              <a:ahLst/>
              <a:cxnLst/>
              <a:rect l="0" t="0" r="0" b="0"/>
              <a:pathLst>
                <a:path w="107157" h="50009">
                  <a:moveTo>
                    <a:pt x="0" y="0"/>
                  </a:moveTo>
                  <a:lnTo>
                    <a:pt x="9942" y="0"/>
                  </a:lnTo>
                  <a:lnTo>
                    <a:pt x="45401" y="10643"/>
                  </a:lnTo>
                  <a:lnTo>
                    <a:pt x="80832" y="32742"/>
                  </a:lnTo>
                  <a:lnTo>
                    <a:pt x="107156" y="50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444"/>
            <p:cNvSpPr/>
            <p:nvPr/>
          </p:nvSpPr>
          <p:spPr>
            <a:xfrm>
              <a:off x="7958138" y="5850730"/>
              <a:ext cx="50007" cy="92871"/>
            </a:xfrm>
            <a:custGeom>
              <a:avLst/>
              <a:gdLst/>
              <a:ahLst/>
              <a:cxnLst/>
              <a:rect l="0" t="0" r="0" b="0"/>
              <a:pathLst>
                <a:path w="50007" h="92871">
                  <a:moveTo>
                    <a:pt x="50006" y="0"/>
                  </a:moveTo>
                  <a:lnTo>
                    <a:pt x="39393" y="12202"/>
                  </a:lnTo>
                  <a:lnTo>
                    <a:pt x="22572" y="47322"/>
                  </a:lnTo>
                  <a:lnTo>
                    <a:pt x="6105" y="80580"/>
                  </a:lnTo>
                  <a:lnTo>
                    <a:pt x="0" y="92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445"/>
            <p:cNvSpPr/>
            <p:nvPr/>
          </p:nvSpPr>
          <p:spPr>
            <a:xfrm>
              <a:off x="7865269" y="5857875"/>
              <a:ext cx="128588" cy="35721"/>
            </a:xfrm>
            <a:custGeom>
              <a:avLst/>
              <a:gdLst/>
              <a:ahLst/>
              <a:cxnLst/>
              <a:rect l="0" t="0" r="0" b="0"/>
              <a:pathLst>
                <a:path w="128588" h="35721">
                  <a:moveTo>
                    <a:pt x="0" y="0"/>
                  </a:moveTo>
                  <a:lnTo>
                    <a:pt x="13735" y="0"/>
                  </a:lnTo>
                  <a:lnTo>
                    <a:pt x="20127" y="2117"/>
                  </a:lnTo>
                  <a:lnTo>
                    <a:pt x="22943" y="3792"/>
                  </a:lnTo>
                  <a:lnTo>
                    <a:pt x="54117" y="10642"/>
                  </a:lnTo>
                  <a:lnTo>
                    <a:pt x="86266" y="21579"/>
                  </a:lnTo>
                  <a:lnTo>
                    <a:pt x="118747" y="33615"/>
                  </a:lnTo>
                  <a:lnTo>
                    <a:pt x="128587" y="35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446"/>
            <p:cNvSpPr/>
            <p:nvPr/>
          </p:nvSpPr>
          <p:spPr>
            <a:xfrm>
              <a:off x="7600950" y="5772150"/>
              <a:ext cx="57151" cy="300039"/>
            </a:xfrm>
            <a:custGeom>
              <a:avLst/>
              <a:gdLst/>
              <a:ahLst/>
              <a:cxnLst/>
              <a:rect l="0" t="0" r="0" b="0"/>
              <a:pathLst>
                <a:path w="57151" h="300039">
                  <a:moveTo>
                    <a:pt x="57150" y="0"/>
                  </a:moveTo>
                  <a:lnTo>
                    <a:pt x="49566" y="3792"/>
                  </a:lnTo>
                  <a:lnTo>
                    <a:pt x="43725" y="12005"/>
                  </a:lnTo>
                  <a:lnTo>
                    <a:pt x="29716" y="40471"/>
                  </a:lnTo>
                  <a:lnTo>
                    <a:pt x="16301" y="71170"/>
                  </a:lnTo>
                  <a:lnTo>
                    <a:pt x="9858" y="105401"/>
                  </a:lnTo>
                  <a:lnTo>
                    <a:pt x="6233" y="133100"/>
                  </a:lnTo>
                  <a:lnTo>
                    <a:pt x="2770" y="163137"/>
                  </a:lnTo>
                  <a:lnTo>
                    <a:pt x="1231" y="192362"/>
                  </a:lnTo>
                  <a:lnTo>
                    <a:pt x="547" y="219109"/>
                  </a:lnTo>
                  <a:lnTo>
                    <a:pt x="162" y="254363"/>
                  </a:lnTo>
                  <a:lnTo>
                    <a:pt x="32" y="287135"/>
                  </a:lnTo>
                  <a:lnTo>
                    <a:pt x="0"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447"/>
            <p:cNvSpPr/>
            <p:nvPr/>
          </p:nvSpPr>
          <p:spPr>
            <a:xfrm>
              <a:off x="7508081" y="5793580"/>
              <a:ext cx="157164" cy="85726"/>
            </a:xfrm>
            <a:custGeom>
              <a:avLst/>
              <a:gdLst/>
              <a:ahLst/>
              <a:cxnLst/>
              <a:rect l="0" t="0" r="0" b="0"/>
              <a:pathLst>
                <a:path w="157164" h="85726">
                  <a:moveTo>
                    <a:pt x="0" y="0"/>
                  </a:moveTo>
                  <a:lnTo>
                    <a:pt x="3793" y="3793"/>
                  </a:lnTo>
                  <a:lnTo>
                    <a:pt x="7771" y="5656"/>
                  </a:lnTo>
                  <a:lnTo>
                    <a:pt x="24836" y="12652"/>
                  </a:lnTo>
                  <a:lnTo>
                    <a:pt x="58180" y="31964"/>
                  </a:lnTo>
                  <a:lnTo>
                    <a:pt x="93005" y="54903"/>
                  </a:lnTo>
                  <a:lnTo>
                    <a:pt x="126489" y="72946"/>
                  </a:lnTo>
                  <a:lnTo>
                    <a:pt x="137179" y="80046"/>
                  </a:lnTo>
                  <a:lnTo>
                    <a:pt x="157163"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448"/>
            <p:cNvSpPr/>
            <p:nvPr/>
          </p:nvSpPr>
          <p:spPr>
            <a:xfrm>
              <a:off x="7250906" y="5507830"/>
              <a:ext cx="64295" cy="321471"/>
            </a:xfrm>
            <a:custGeom>
              <a:avLst/>
              <a:gdLst/>
              <a:ahLst/>
              <a:cxnLst/>
              <a:rect l="0" t="0" r="0" b="0"/>
              <a:pathLst>
                <a:path w="64295" h="321471">
                  <a:moveTo>
                    <a:pt x="64294" y="0"/>
                  </a:moveTo>
                  <a:lnTo>
                    <a:pt x="60501" y="0"/>
                  </a:lnTo>
                  <a:lnTo>
                    <a:pt x="56523" y="2118"/>
                  </a:lnTo>
                  <a:lnTo>
                    <a:pt x="47501" y="9944"/>
                  </a:lnTo>
                  <a:lnTo>
                    <a:pt x="33327" y="43737"/>
                  </a:lnTo>
                  <a:lnTo>
                    <a:pt x="23810" y="78108"/>
                  </a:lnTo>
                  <a:lnTo>
                    <a:pt x="17462" y="110809"/>
                  </a:lnTo>
                  <a:lnTo>
                    <a:pt x="14434" y="145633"/>
                  </a:lnTo>
                  <a:lnTo>
                    <a:pt x="8863" y="180294"/>
                  </a:lnTo>
                  <a:lnTo>
                    <a:pt x="2979" y="211819"/>
                  </a:lnTo>
                  <a:lnTo>
                    <a:pt x="882" y="245148"/>
                  </a:lnTo>
                  <a:lnTo>
                    <a:pt x="262" y="274691"/>
                  </a:lnTo>
                  <a:lnTo>
                    <a:pt x="35" y="310018"/>
                  </a:lnTo>
                  <a:lnTo>
                    <a:pt x="0" y="3214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449"/>
            <p:cNvSpPr/>
            <p:nvPr/>
          </p:nvSpPr>
          <p:spPr>
            <a:xfrm>
              <a:off x="7179469" y="5600700"/>
              <a:ext cx="185738" cy="85726"/>
            </a:xfrm>
            <a:custGeom>
              <a:avLst/>
              <a:gdLst/>
              <a:ahLst/>
              <a:cxnLst/>
              <a:rect l="0" t="0" r="0" b="0"/>
              <a:pathLst>
                <a:path w="185738" h="85726">
                  <a:moveTo>
                    <a:pt x="0" y="0"/>
                  </a:moveTo>
                  <a:lnTo>
                    <a:pt x="0" y="6152"/>
                  </a:lnTo>
                  <a:lnTo>
                    <a:pt x="10612" y="13445"/>
                  </a:lnTo>
                  <a:lnTo>
                    <a:pt x="23292" y="27232"/>
                  </a:lnTo>
                  <a:lnTo>
                    <a:pt x="55823" y="48399"/>
                  </a:lnTo>
                  <a:lnTo>
                    <a:pt x="91262" y="64153"/>
                  </a:lnTo>
                  <a:lnTo>
                    <a:pt x="126957" y="78569"/>
                  </a:lnTo>
                  <a:lnTo>
                    <a:pt x="142392" y="83605"/>
                  </a:lnTo>
                  <a:lnTo>
                    <a:pt x="177954" y="85670"/>
                  </a:lnTo>
                  <a:lnTo>
                    <a:pt x="185737"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450"/>
            <p:cNvSpPr/>
            <p:nvPr/>
          </p:nvSpPr>
          <p:spPr>
            <a:xfrm>
              <a:off x="7273330" y="5664995"/>
              <a:ext cx="6152" cy="7144"/>
            </a:xfrm>
            <a:custGeom>
              <a:avLst/>
              <a:gdLst/>
              <a:ahLst/>
              <a:cxnLst/>
              <a:rect l="0" t="0" r="0" b="0"/>
              <a:pathLst>
                <a:path w="6152" h="7144">
                  <a:moveTo>
                    <a:pt x="6151" y="0"/>
                  </a:moveTo>
                  <a:lnTo>
                    <a:pt x="0" y="0"/>
                  </a:lnTo>
                  <a:lnTo>
                    <a:pt x="6151"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4" name="SMARTInkShape-Group69"/>
          <p:cNvGrpSpPr/>
          <p:nvPr/>
        </p:nvGrpSpPr>
        <p:grpSpPr>
          <a:xfrm>
            <a:off x="7372361" y="4679458"/>
            <a:ext cx="621496" cy="356888"/>
            <a:chOff x="7372361" y="4679458"/>
            <a:chExt cx="621496" cy="356888"/>
          </a:xfrm>
        </p:grpSpPr>
        <p:sp>
          <p:nvSpPr>
            <p:cNvPr id="240" name="SMARTInkShape-451"/>
            <p:cNvSpPr/>
            <p:nvPr/>
          </p:nvSpPr>
          <p:spPr>
            <a:xfrm>
              <a:off x="7829739" y="4679458"/>
              <a:ext cx="164118" cy="221031"/>
            </a:xfrm>
            <a:custGeom>
              <a:avLst/>
              <a:gdLst/>
              <a:ahLst/>
              <a:cxnLst/>
              <a:rect l="0" t="0" r="0" b="0"/>
              <a:pathLst>
                <a:path w="164118" h="221031">
                  <a:moveTo>
                    <a:pt x="164117" y="13986"/>
                  </a:moveTo>
                  <a:lnTo>
                    <a:pt x="153268" y="13986"/>
                  </a:lnTo>
                  <a:lnTo>
                    <a:pt x="149241" y="11869"/>
                  </a:lnTo>
                  <a:lnTo>
                    <a:pt x="144805" y="9076"/>
                  </a:lnTo>
                  <a:lnTo>
                    <a:pt x="135490" y="7283"/>
                  </a:lnTo>
                  <a:lnTo>
                    <a:pt x="133126" y="7136"/>
                  </a:lnTo>
                  <a:lnTo>
                    <a:pt x="128383" y="4856"/>
                  </a:lnTo>
                  <a:lnTo>
                    <a:pt x="123629" y="1990"/>
                  </a:lnTo>
                  <a:lnTo>
                    <a:pt x="115696" y="378"/>
                  </a:lnTo>
                  <a:lnTo>
                    <a:pt x="107937" y="0"/>
                  </a:lnTo>
                  <a:lnTo>
                    <a:pt x="101313" y="1949"/>
                  </a:lnTo>
                  <a:lnTo>
                    <a:pt x="73556" y="19630"/>
                  </a:lnTo>
                  <a:lnTo>
                    <a:pt x="48014" y="46022"/>
                  </a:lnTo>
                  <a:lnTo>
                    <a:pt x="26118" y="80818"/>
                  </a:lnTo>
                  <a:lnTo>
                    <a:pt x="12046" y="114332"/>
                  </a:lnTo>
                  <a:lnTo>
                    <a:pt x="1971" y="144107"/>
                  </a:lnTo>
                  <a:lnTo>
                    <a:pt x="0" y="177799"/>
                  </a:lnTo>
                  <a:lnTo>
                    <a:pt x="688" y="186804"/>
                  </a:lnTo>
                  <a:lnTo>
                    <a:pt x="3641" y="193452"/>
                  </a:lnTo>
                  <a:lnTo>
                    <a:pt x="23661" y="216352"/>
                  </a:lnTo>
                  <a:lnTo>
                    <a:pt x="30519" y="219021"/>
                  </a:lnTo>
                  <a:lnTo>
                    <a:pt x="55698" y="221030"/>
                  </a:lnTo>
                  <a:lnTo>
                    <a:pt x="91320" y="214301"/>
                  </a:lnTo>
                  <a:lnTo>
                    <a:pt x="117214" y="213234"/>
                  </a:lnTo>
                  <a:lnTo>
                    <a:pt x="138564" y="207310"/>
                  </a:lnTo>
                  <a:lnTo>
                    <a:pt x="149830" y="206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452"/>
            <p:cNvSpPr/>
            <p:nvPr/>
          </p:nvSpPr>
          <p:spPr>
            <a:xfrm>
              <a:off x="7700963" y="4700588"/>
              <a:ext cx="128588" cy="207044"/>
            </a:xfrm>
            <a:custGeom>
              <a:avLst/>
              <a:gdLst/>
              <a:ahLst/>
              <a:cxnLst/>
              <a:rect l="0" t="0" r="0" b="0"/>
              <a:pathLst>
                <a:path w="128588" h="207044">
                  <a:moveTo>
                    <a:pt x="14287" y="0"/>
                  </a:moveTo>
                  <a:lnTo>
                    <a:pt x="14287" y="16792"/>
                  </a:lnTo>
                  <a:lnTo>
                    <a:pt x="7805" y="50439"/>
                  </a:lnTo>
                  <a:lnTo>
                    <a:pt x="7230" y="79735"/>
                  </a:lnTo>
                  <a:lnTo>
                    <a:pt x="1500" y="114451"/>
                  </a:lnTo>
                  <a:lnTo>
                    <a:pt x="131" y="149404"/>
                  </a:lnTo>
                  <a:lnTo>
                    <a:pt x="3" y="185094"/>
                  </a:lnTo>
                  <a:lnTo>
                    <a:pt x="0" y="195135"/>
                  </a:lnTo>
                  <a:lnTo>
                    <a:pt x="2116" y="199968"/>
                  </a:lnTo>
                  <a:lnTo>
                    <a:pt x="6150" y="205746"/>
                  </a:lnTo>
                  <a:lnTo>
                    <a:pt x="8818" y="206537"/>
                  </a:lnTo>
                  <a:lnTo>
                    <a:pt x="16999" y="207043"/>
                  </a:lnTo>
                  <a:lnTo>
                    <a:pt x="21578" y="204996"/>
                  </a:lnTo>
                  <a:lnTo>
                    <a:pt x="26259" y="202234"/>
                  </a:lnTo>
                  <a:lnTo>
                    <a:pt x="58826" y="191244"/>
                  </a:lnTo>
                  <a:lnTo>
                    <a:pt x="69817" y="185252"/>
                  </a:lnTo>
                  <a:lnTo>
                    <a:pt x="83924" y="174561"/>
                  </a:lnTo>
                  <a:lnTo>
                    <a:pt x="116626" y="166621"/>
                  </a:lnTo>
                  <a:lnTo>
                    <a:pt x="128587"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453"/>
            <p:cNvSpPr/>
            <p:nvPr/>
          </p:nvSpPr>
          <p:spPr>
            <a:xfrm>
              <a:off x="7536686" y="4736314"/>
              <a:ext cx="121415" cy="171404"/>
            </a:xfrm>
            <a:custGeom>
              <a:avLst/>
              <a:gdLst/>
              <a:ahLst/>
              <a:cxnLst/>
              <a:rect l="0" t="0" r="0" b="0"/>
              <a:pathLst>
                <a:path w="121415" h="171404">
                  <a:moveTo>
                    <a:pt x="71408" y="7136"/>
                  </a:moveTo>
                  <a:lnTo>
                    <a:pt x="71408" y="985"/>
                  </a:lnTo>
                  <a:lnTo>
                    <a:pt x="71408" y="7136"/>
                  </a:lnTo>
                  <a:lnTo>
                    <a:pt x="67615" y="7136"/>
                  </a:lnTo>
                  <a:lnTo>
                    <a:pt x="66498" y="6342"/>
                  </a:lnTo>
                  <a:lnTo>
                    <a:pt x="65753" y="5019"/>
                  </a:lnTo>
                  <a:lnTo>
                    <a:pt x="64559" y="985"/>
                  </a:lnTo>
                  <a:lnTo>
                    <a:pt x="62278" y="434"/>
                  </a:lnTo>
                  <a:lnTo>
                    <a:pt x="47267" y="0"/>
                  </a:lnTo>
                  <a:lnTo>
                    <a:pt x="45788" y="791"/>
                  </a:lnTo>
                  <a:lnTo>
                    <a:pt x="44803" y="2112"/>
                  </a:lnTo>
                  <a:lnTo>
                    <a:pt x="42915" y="5697"/>
                  </a:lnTo>
                  <a:lnTo>
                    <a:pt x="26074" y="27634"/>
                  </a:lnTo>
                  <a:lnTo>
                    <a:pt x="11580" y="62237"/>
                  </a:lnTo>
                  <a:lnTo>
                    <a:pt x="3713" y="94301"/>
                  </a:lnTo>
                  <a:lnTo>
                    <a:pt x="190" y="129973"/>
                  </a:lnTo>
                  <a:lnTo>
                    <a:pt x="0" y="148597"/>
                  </a:lnTo>
                  <a:lnTo>
                    <a:pt x="2100" y="155468"/>
                  </a:lnTo>
                  <a:lnTo>
                    <a:pt x="4885" y="161168"/>
                  </a:lnTo>
                  <a:lnTo>
                    <a:pt x="6123" y="166346"/>
                  </a:lnTo>
                  <a:lnTo>
                    <a:pt x="9629" y="168046"/>
                  </a:lnTo>
                  <a:lnTo>
                    <a:pt x="44430" y="171310"/>
                  </a:lnTo>
                  <a:lnTo>
                    <a:pt x="55918" y="171403"/>
                  </a:lnTo>
                  <a:lnTo>
                    <a:pt x="62671" y="169308"/>
                  </a:lnTo>
                  <a:lnTo>
                    <a:pt x="68318" y="166525"/>
                  </a:lnTo>
                  <a:lnTo>
                    <a:pt x="91841" y="160593"/>
                  </a:lnTo>
                  <a:lnTo>
                    <a:pt x="106682" y="151954"/>
                  </a:lnTo>
                  <a:lnTo>
                    <a:pt x="111691" y="150080"/>
                  </a:lnTo>
                  <a:lnTo>
                    <a:pt x="121414" y="142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454"/>
            <p:cNvSpPr/>
            <p:nvPr/>
          </p:nvSpPr>
          <p:spPr>
            <a:xfrm>
              <a:off x="7372361" y="4800608"/>
              <a:ext cx="164296" cy="235738"/>
            </a:xfrm>
            <a:custGeom>
              <a:avLst/>
              <a:gdLst/>
              <a:ahLst/>
              <a:cxnLst/>
              <a:rect l="0" t="0" r="0" b="0"/>
              <a:pathLst>
                <a:path w="164296" h="235738">
                  <a:moveTo>
                    <a:pt x="164295" y="7136"/>
                  </a:moveTo>
                  <a:lnTo>
                    <a:pt x="160502" y="7136"/>
                  </a:lnTo>
                  <a:lnTo>
                    <a:pt x="159385" y="6342"/>
                  </a:lnTo>
                  <a:lnTo>
                    <a:pt x="158641" y="5019"/>
                  </a:lnTo>
                  <a:lnTo>
                    <a:pt x="158144" y="3344"/>
                  </a:lnTo>
                  <a:lnTo>
                    <a:pt x="157020" y="2226"/>
                  </a:lnTo>
                  <a:lnTo>
                    <a:pt x="153653" y="985"/>
                  </a:lnTo>
                  <a:lnTo>
                    <a:pt x="126187" y="0"/>
                  </a:lnTo>
                  <a:lnTo>
                    <a:pt x="94788" y="8811"/>
                  </a:lnTo>
                  <a:lnTo>
                    <a:pt x="61698" y="31954"/>
                  </a:lnTo>
                  <a:lnTo>
                    <a:pt x="27586" y="65295"/>
                  </a:lnTo>
                  <a:lnTo>
                    <a:pt x="7188" y="98020"/>
                  </a:lnTo>
                  <a:lnTo>
                    <a:pt x="3188" y="103885"/>
                  </a:lnTo>
                  <a:lnTo>
                    <a:pt x="410" y="112765"/>
                  </a:lnTo>
                  <a:lnTo>
                    <a:pt x="0" y="124894"/>
                  </a:lnTo>
                  <a:lnTo>
                    <a:pt x="791" y="126123"/>
                  </a:lnTo>
                  <a:lnTo>
                    <a:pt x="2111" y="126942"/>
                  </a:lnTo>
                  <a:lnTo>
                    <a:pt x="3785" y="127488"/>
                  </a:lnTo>
                  <a:lnTo>
                    <a:pt x="39114" y="121835"/>
                  </a:lnTo>
                  <a:lnTo>
                    <a:pt x="73215" y="121471"/>
                  </a:lnTo>
                  <a:lnTo>
                    <a:pt x="84921" y="122245"/>
                  </a:lnTo>
                  <a:lnTo>
                    <a:pt x="119253" y="134437"/>
                  </a:lnTo>
                  <a:lnTo>
                    <a:pt x="126549" y="137268"/>
                  </a:lnTo>
                  <a:lnTo>
                    <a:pt x="147547" y="154834"/>
                  </a:lnTo>
                  <a:lnTo>
                    <a:pt x="155730" y="162895"/>
                  </a:lnTo>
                  <a:lnTo>
                    <a:pt x="156520" y="165791"/>
                  </a:lnTo>
                  <a:lnTo>
                    <a:pt x="157027" y="174118"/>
                  </a:lnTo>
                  <a:lnTo>
                    <a:pt x="155481" y="175608"/>
                  </a:lnTo>
                  <a:lnTo>
                    <a:pt x="143710" y="180114"/>
                  </a:lnTo>
                  <a:lnTo>
                    <a:pt x="111662" y="197695"/>
                  </a:lnTo>
                  <a:lnTo>
                    <a:pt x="78556" y="214308"/>
                  </a:lnTo>
                  <a:lnTo>
                    <a:pt x="45231" y="230972"/>
                  </a:lnTo>
                  <a:lnTo>
                    <a:pt x="31886" y="234795"/>
                  </a:lnTo>
                  <a:lnTo>
                    <a:pt x="7133" y="23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5" name="SMARTInkShape-455"/>
          <p:cNvSpPr/>
          <p:nvPr/>
        </p:nvSpPr>
        <p:spPr>
          <a:xfrm>
            <a:off x="7136636" y="4736306"/>
            <a:ext cx="1428681" cy="1371600"/>
          </a:xfrm>
          <a:custGeom>
            <a:avLst/>
            <a:gdLst/>
            <a:ahLst/>
            <a:cxnLst/>
            <a:rect l="0" t="0" r="0" b="0"/>
            <a:pathLst>
              <a:path w="1428681" h="1371600">
                <a:moveTo>
                  <a:pt x="1114395" y="135732"/>
                </a:moveTo>
                <a:lnTo>
                  <a:pt x="1114395" y="139524"/>
                </a:lnTo>
                <a:lnTo>
                  <a:pt x="1113602" y="139847"/>
                </a:lnTo>
                <a:lnTo>
                  <a:pt x="1107120" y="136197"/>
                </a:lnTo>
                <a:lnTo>
                  <a:pt x="1103753" y="135938"/>
                </a:lnTo>
                <a:lnTo>
                  <a:pt x="1102539" y="135076"/>
                </a:lnTo>
                <a:lnTo>
                  <a:pt x="1101728" y="133707"/>
                </a:lnTo>
                <a:lnTo>
                  <a:pt x="1101188" y="132000"/>
                </a:lnTo>
                <a:lnTo>
                  <a:pt x="1100034" y="130863"/>
                </a:lnTo>
                <a:lnTo>
                  <a:pt x="1092896" y="127994"/>
                </a:lnTo>
                <a:lnTo>
                  <a:pt x="1083117" y="118671"/>
                </a:lnTo>
                <a:lnTo>
                  <a:pt x="1080650" y="114126"/>
                </a:lnTo>
                <a:lnTo>
                  <a:pt x="1079992" y="111803"/>
                </a:lnTo>
                <a:lnTo>
                  <a:pt x="1077966" y="110254"/>
                </a:lnTo>
                <a:lnTo>
                  <a:pt x="1069117" y="107281"/>
                </a:lnTo>
                <a:lnTo>
                  <a:pt x="1067542" y="105652"/>
                </a:lnTo>
                <a:lnTo>
                  <a:pt x="1061219" y="97334"/>
                </a:lnTo>
                <a:lnTo>
                  <a:pt x="1054630" y="90400"/>
                </a:lnTo>
                <a:lnTo>
                  <a:pt x="1049998" y="87803"/>
                </a:lnTo>
                <a:lnTo>
                  <a:pt x="1036764" y="82343"/>
                </a:lnTo>
                <a:lnTo>
                  <a:pt x="1023772" y="74415"/>
                </a:lnTo>
                <a:lnTo>
                  <a:pt x="1008858" y="69909"/>
                </a:lnTo>
                <a:lnTo>
                  <a:pt x="980722" y="54679"/>
                </a:lnTo>
                <a:lnTo>
                  <a:pt x="946292" y="46625"/>
                </a:lnTo>
                <a:lnTo>
                  <a:pt x="913043" y="39401"/>
                </a:lnTo>
                <a:lnTo>
                  <a:pt x="877542" y="36042"/>
                </a:lnTo>
                <a:lnTo>
                  <a:pt x="842787" y="35762"/>
                </a:lnTo>
                <a:lnTo>
                  <a:pt x="810537" y="39520"/>
                </a:lnTo>
                <a:lnTo>
                  <a:pt x="779296" y="42996"/>
                </a:lnTo>
                <a:lnTo>
                  <a:pt x="748077" y="48386"/>
                </a:lnTo>
                <a:lnTo>
                  <a:pt x="715364" y="53479"/>
                </a:lnTo>
                <a:lnTo>
                  <a:pt x="681062" y="62128"/>
                </a:lnTo>
                <a:lnTo>
                  <a:pt x="648416" y="71480"/>
                </a:lnTo>
                <a:lnTo>
                  <a:pt x="620992" y="78594"/>
                </a:lnTo>
                <a:lnTo>
                  <a:pt x="592758" y="87846"/>
                </a:lnTo>
                <a:lnTo>
                  <a:pt x="564284" y="98524"/>
                </a:lnTo>
                <a:lnTo>
                  <a:pt x="535739" y="108832"/>
                </a:lnTo>
                <a:lnTo>
                  <a:pt x="507173" y="121940"/>
                </a:lnTo>
                <a:lnTo>
                  <a:pt x="478601" y="133762"/>
                </a:lnTo>
                <a:lnTo>
                  <a:pt x="444294" y="148660"/>
                </a:lnTo>
                <a:lnTo>
                  <a:pt x="408883" y="166889"/>
                </a:lnTo>
                <a:lnTo>
                  <a:pt x="380774" y="181035"/>
                </a:lnTo>
                <a:lnTo>
                  <a:pt x="352337" y="195281"/>
                </a:lnTo>
                <a:lnTo>
                  <a:pt x="324597" y="210349"/>
                </a:lnTo>
                <a:lnTo>
                  <a:pt x="291371" y="236373"/>
                </a:lnTo>
                <a:lnTo>
                  <a:pt x="258261" y="260651"/>
                </a:lnTo>
                <a:lnTo>
                  <a:pt x="228790" y="285643"/>
                </a:lnTo>
                <a:lnTo>
                  <a:pt x="200039" y="308806"/>
                </a:lnTo>
                <a:lnTo>
                  <a:pt x="165076" y="343114"/>
                </a:lnTo>
                <a:lnTo>
                  <a:pt x="134709" y="378647"/>
                </a:lnTo>
                <a:lnTo>
                  <a:pt x="112634" y="412109"/>
                </a:lnTo>
                <a:lnTo>
                  <a:pt x="92986" y="444589"/>
                </a:lnTo>
                <a:lnTo>
                  <a:pt x="73818" y="477551"/>
                </a:lnTo>
                <a:lnTo>
                  <a:pt x="55538" y="512696"/>
                </a:lnTo>
                <a:lnTo>
                  <a:pt x="41344" y="548096"/>
                </a:lnTo>
                <a:lnTo>
                  <a:pt x="27282" y="582047"/>
                </a:lnTo>
                <a:lnTo>
                  <a:pt x="19352" y="609903"/>
                </a:lnTo>
                <a:lnTo>
                  <a:pt x="10354" y="642851"/>
                </a:lnTo>
                <a:lnTo>
                  <a:pt x="7280" y="669811"/>
                </a:lnTo>
                <a:lnTo>
                  <a:pt x="1649" y="705249"/>
                </a:lnTo>
                <a:lnTo>
                  <a:pt x="302" y="739207"/>
                </a:lnTo>
                <a:lnTo>
                  <a:pt x="69" y="767065"/>
                </a:lnTo>
                <a:lnTo>
                  <a:pt x="0" y="795427"/>
                </a:lnTo>
                <a:lnTo>
                  <a:pt x="769" y="828546"/>
                </a:lnTo>
                <a:lnTo>
                  <a:pt x="5626" y="862722"/>
                </a:lnTo>
                <a:lnTo>
                  <a:pt x="10613" y="896431"/>
                </a:lnTo>
                <a:lnTo>
                  <a:pt x="19241" y="927961"/>
                </a:lnTo>
                <a:lnTo>
                  <a:pt x="30706" y="957119"/>
                </a:lnTo>
                <a:lnTo>
                  <a:pt x="47732" y="992169"/>
                </a:lnTo>
                <a:lnTo>
                  <a:pt x="69358" y="1022547"/>
                </a:lnTo>
                <a:lnTo>
                  <a:pt x="87228" y="1051752"/>
                </a:lnTo>
                <a:lnTo>
                  <a:pt x="114619" y="1085270"/>
                </a:lnTo>
                <a:lnTo>
                  <a:pt x="145048" y="1117340"/>
                </a:lnTo>
                <a:lnTo>
                  <a:pt x="174580" y="1152634"/>
                </a:lnTo>
                <a:lnTo>
                  <a:pt x="193788" y="1170725"/>
                </a:lnTo>
                <a:lnTo>
                  <a:pt x="219495" y="1188987"/>
                </a:lnTo>
                <a:lnTo>
                  <a:pt x="230887" y="1199951"/>
                </a:lnTo>
                <a:lnTo>
                  <a:pt x="260802" y="1219958"/>
                </a:lnTo>
                <a:lnTo>
                  <a:pt x="293345" y="1243112"/>
                </a:lnTo>
                <a:lnTo>
                  <a:pt x="323737" y="1261929"/>
                </a:lnTo>
                <a:lnTo>
                  <a:pt x="357460" y="1283790"/>
                </a:lnTo>
                <a:lnTo>
                  <a:pt x="389908" y="1297693"/>
                </a:lnTo>
                <a:lnTo>
                  <a:pt x="422158" y="1315721"/>
                </a:lnTo>
                <a:lnTo>
                  <a:pt x="457263" y="1328592"/>
                </a:lnTo>
                <a:lnTo>
                  <a:pt x="489556" y="1338234"/>
                </a:lnTo>
                <a:lnTo>
                  <a:pt x="522514" y="1348049"/>
                </a:lnTo>
                <a:lnTo>
                  <a:pt x="554039" y="1353542"/>
                </a:lnTo>
                <a:lnTo>
                  <a:pt x="588950" y="1362471"/>
                </a:lnTo>
                <a:lnTo>
                  <a:pt x="620696" y="1367856"/>
                </a:lnTo>
                <a:lnTo>
                  <a:pt x="654976" y="1371106"/>
                </a:lnTo>
                <a:lnTo>
                  <a:pt x="686418" y="1371535"/>
                </a:lnTo>
                <a:lnTo>
                  <a:pt x="721574" y="1371592"/>
                </a:lnTo>
                <a:lnTo>
                  <a:pt x="757219" y="1371599"/>
                </a:lnTo>
                <a:lnTo>
                  <a:pt x="778642" y="1369483"/>
                </a:lnTo>
                <a:lnTo>
                  <a:pt x="814359" y="1364325"/>
                </a:lnTo>
                <a:lnTo>
                  <a:pt x="850077" y="1354601"/>
                </a:lnTo>
                <a:lnTo>
                  <a:pt x="885795" y="1342982"/>
                </a:lnTo>
                <a:lnTo>
                  <a:pt x="920720" y="1330320"/>
                </a:lnTo>
                <a:lnTo>
                  <a:pt x="946551" y="1315939"/>
                </a:lnTo>
                <a:lnTo>
                  <a:pt x="968355" y="1305631"/>
                </a:lnTo>
                <a:lnTo>
                  <a:pt x="1000619" y="1283273"/>
                </a:lnTo>
                <a:lnTo>
                  <a:pt x="1035883" y="1259652"/>
                </a:lnTo>
                <a:lnTo>
                  <a:pt x="1065887" y="1237982"/>
                </a:lnTo>
                <a:lnTo>
                  <a:pt x="1084147" y="1227235"/>
                </a:lnTo>
                <a:lnTo>
                  <a:pt x="1099612" y="1211879"/>
                </a:lnTo>
                <a:lnTo>
                  <a:pt x="1116365" y="1194365"/>
                </a:lnTo>
                <a:lnTo>
                  <a:pt x="1149660" y="1162435"/>
                </a:lnTo>
                <a:lnTo>
                  <a:pt x="1166384" y="1144525"/>
                </a:lnTo>
                <a:lnTo>
                  <a:pt x="1199667" y="1108905"/>
                </a:lnTo>
                <a:lnTo>
                  <a:pt x="1223873" y="1077980"/>
                </a:lnTo>
                <a:lnTo>
                  <a:pt x="1247737" y="1046684"/>
                </a:lnTo>
                <a:lnTo>
                  <a:pt x="1271557" y="1013959"/>
                </a:lnTo>
                <a:lnTo>
                  <a:pt x="1283728" y="990730"/>
                </a:lnTo>
                <a:lnTo>
                  <a:pt x="1298744" y="958229"/>
                </a:lnTo>
                <a:lnTo>
                  <a:pt x="1316204" y="928878"/>
                </a:lnTo>
                <a:lnTo>
                  <a:pt x="1330236" y="900151"/>
                </a:lnTo>
                <a:lnTo>
                  <a:pt x="1348059" y="871546"/>
                </a:lnTo>
                <a:lnTo>
                  <a:pt x="1361164" y="838055"/>
                </a:lnTo>
                <a:lnTo>
                  <a:pt x="1373513" y="807686"/>
                </a:lnTo>
                <a:lnTo>
                  <a:pt x="1387212" y="778756"/>
                </a:lnTo>
                <a:lnTo>
                  <a:pt x="1397561" y="750111"/>
                </a:lnTo>
                <a:lnTo>
                  <a:pt x="1407249" y="721522"/>
                </a:lnTo>
                <a:lnTo>
                  <a:pt x="1412304" y="700089"/>
                </a:lnTo>
                <a:lnTo>
                  <a:pt x="1417805" y="671514"/>
                </a:lnTo>
                <a:lnTo>
                  <a:pt x="1421080" y="637911"/>
                </a:lnTo>
                <a:lnTo>
                  <a:pt x="1426420" y="606557"/>
                </a:lnTo>
                <a:lnTo>
                  <a:pt x="1428417" y="571413"/>
                </a:lnTo>
                <a:lnTo>
                  <a:pt x="1428680" y="535770"/>
                </a:lnTo>
                <a:lnTo>
                  <a:pt x="1427922" y="504971"/>
                </a:lnTo>
                <a:lnTo>
                  <a:pt x="1423065" y="476073"/>
                </a:lnTo>
                <a:lnTo>
                  <a:pt x="1421871" y="443819"/>
                </a:lnTo>
                <a:lnTo>
                  <a:pt x="1415961" y="409430"/>
                </a:lnTo>
                <a:lnTo>
                  <a:pt x="1408931" y="377973"/>
                </a:lnTo>
                <a:lnTo>
                  <a:pt x="1397667" y="346608"/>
                </a:lnTo>
                <a:lnTo>
                  <a:pt x="1392336" y="326493"/>
                </a:lnTo>
                <a:lnTo>
                  <a:pt x="1371880" y="292910"/>
                </a:lnTo>
                <a:lnTo>
                  <a:pt x="1355193" y="264321"/>
                </a:lnTo>
                <a:lnTo>
                  <a:pt x="1333766" y="230982"/>
                </a:lnTo>
                <a:lnTo>
                  <a:pt x="1322622" y="216694"/>
                </a:lnTo>
                <a:lnTo>
                  <a:pt x="1290991" y="184473"/>
                </a:lnTo>
                <a:lnTo>
                  <a:pt x="1270981" y="165943"/>
                </a:lnTo>
                <a:lnTo>
                  <a:pt x="1262570" y="159478"/>
                </a:lnTo>
                <a:lnTo>
                  <a:pt x="1248586" y="144508"/>
                </a:lnTo>
                <a:lnTo>
                  <a:pt x="1226905" y="130390"/>
                </a:lnTo>
                <a:lnTo>
                  <a:pt x="1212878" y="115832"/>
                </a:lnTo>
                <a:lnTo>
                  <a:pt x="1177821" y="90401"/>
                </a:lnTo>
                <a:lnTo>
                  <a:pt x="1144876" y="66735"/>
                </a:lnTo>
                <a:lnTo>
                  <a:pt x="1109706" y="44452"/>
                </a:lnTo>
                <a:lnTo>
                  <a:pt x="1088939" y="25269"/>
                </a:lnTo>
                <a:lnTo>
                  <a:pt x="1058747" y="9141"/>
                </a:lnTo>
                <a:lnTo>
                  <a:pt x="1053150" y="7238"/>
                </a:lnTo>
                <a:lnTo>
                  <a:pt x="1045537" y="2497"/>
                </a:lnTo>
                <a:lnTo>
                  <a:pt x="1038254" y="740"/>
                </a:lnTo>
                <a:lnTo>
                  <a:pt x="10286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456"/>
          <p:cNvSpPr/>
          <p:nvPr/>
        </p:nvSpPr>
        <p:spPr>
          <a:xfrm>
            <a:off x="7486737" y="3879056"/>
            <a:ext cx="113918" cy="892970"/>
          </a:xfrm>
          <a:custGeom>
            <a:avLst/>
            <a:gdLst/>
            <a:ahLst/>
            <a:cxnLst/>
            <a:rect l="0" t="0" r="0" b="0"/>
            <a:pathLst>
              <a:path w="113918" h="892970">
                <a:moveTo>
                  <a:pt x="14201" y="0"/>
                </a:moveTo>
                <a:lnTo>
                  <a:pt x="14201" y="33420"/>
                </a:lnTo>
                <a:lnTo>
                  <a:pt x="14201" y="52683"/>
                </a:lnTo>
                <a:lnTo>
                  <a:pt x="12084" y="57281"/>
                </a:lnTo>
                <a:lnTo>
                  <a:pt x="9291" y="61971"/>
                </a:lnTo>
                <a:lnTo>
                  <a:pt x="7498" y="71449"/>
                </a:lnTo>
                <a:lnTo>
                  <a:pt x="7060" y="105667"/>
                </a:lnTo>
                <a:lnTo>
                  <a:pt x="7057" y="140906"/>
                </a:lnTo>
                <a:lnTo>
                  <a:pt x="7057" y="176612"/>
                </a:lnTo>
                <a:lnTo>
                  <a:pt x="6263" y="208958"/>
                </a:lnTo>
                <a:lnTo>
                  <a:pt x="1402" y="222986"/>
                </a:lnTo>
                <a:lnTo>
                  <a:pt x="0" y="251091"/>
                </a:lnTo>
                <a:lnTo>
                  <a:pt x="6619" y="285884"/>
                </a:lnTo>
                <a:lnTo>
                  <a:pt x="7040" y="318946"/>
                </a:lnTo>
                <a:lnTo>
                  <a:pt x="7056" y="351101"/>
                </a:lnTo>
                <a:lnTo>
                  <a:pt x="13759" y="385897"/>
                </a:lnTo>
                <a:lnTo>
                  <a:pt x="14175" y="416750"/>
                </a:lnTo>
                <a:lnTo>
                  <a:pt x="20681" y="452300"/>
                </a:lnTo>
                <a:lnTo>
                  <a:pt x="21941" y="466685"/>
                </a:lnTo>
                <a:lnTo>
                  <a:pt x="30151" y="500060"/>
                </a:lnTo>
                <a:lnTo>
                  <a:pt x="34008" y="514349"/>
                </a:lnTo>
                <a:lnTo>
                  <a:pt x="35536" y="547688"/>
                </a:lnTo>
                <a:lnTo>
                  <a:pt x="36407" y="566738"/>
                </a:lnTo>
                <a:lnTo>
                  <a:pt x="42112" y="595313"/>
                </a:lnTo>
                <a:lnTo>
                  <a:pt x="43511" y="618978"/>
                </a:lnTo>
                <a:lnTo>
                  <a:pt x="51591" y="642441"/>
                </a:lnTo>
                <a:lnTo>
                  <a:pt x="54631" y="647480"/>
                </a:lnTo>
                <a:lnTo>
                  <a:pt x="56582" y="657181"/>
                </a:lnTo>
                <a:lnTo>
                  <a:pt x="56743" y="659577"/>
                </a:lnTo>
                <a:lnTo>
                  <a:pt x="59037" y="664356"/>
                </a:lnTo>
                <a:lnTo>
                  <a:pt x="61909" y="669126"/>
                </a:lnTo>
                <a:lnTo>
                  <a:pt x="71423" y="697045"/>
                </a:lnTo>
                <a:lnTo>
                  <a:pt x="76863" y="707101"/>
                </a:lnTo>
                <a:lnTo>
                  <a:pt x="77407" y="709526"/>
                </a:lnTo>
                <a:lnTo>
                  <a:pt x="90332" y="734217"/>
                </a:lnTo>
                <a:lnTo>
                  <a:pt x="98394" y="769905"/>
                </a:lnTo>
                <a:lnTo>
                  <a:pt x="100660" y="796994"/>
                </a:lnTo>
                <a:lnTo>
                  <a:pt x="105568" y="807101"/>
                </a:lnTo>
                <a:lnTo>
                  <a:pt x="107805" y="826289"/>
                </a:lnTo>
                <a:lnTo>
                  <a:pt x="112712" y="835818"/>
                </a:lnTo>
                <a:lnTo>
                  <a:pt x="113917" y="849136"/>
                </a:lnTo>
                <a:lnTo>
                  <a:pt x="111964" y="855760"/>
                </a:lnTo>
                <a:lnTo>
                  <a:pt x="109244" y="861351"/>
                </a:lnTo>
                <a:lnTo>
                  <a:pt x="107355" y="873832"/>
                </a:lnTo>
                <a:lnTo>
                  <a:pt x="107069" y="892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1" name="SMARTInkShape-Group72"/>
          <p:cNvGrpSpPr/>
          <p:nvPr/>
        </p:nvGrpSpPr>
        <p:grpSpPr>
          <a:xfrm>
            <a:off x="7986831" y="4107656"/>
            <a:ext cx="528520" cy="427779"/>
            <a:chOff x="7986831" y="4107656"/>
            <a:chExt cx="528520" cy="427779"/>
          </a:xfrm>
        </p:grpSpPr>
        <p:sp>
          <p:nvSpPr>
            <p:cNvPr id="247" name="SMARTInkShape-457"/>
            <p:cNvSpPr/>
            <p:nvPr/>
          </p:nvSpPr>
          <p:spPr>
            <a:xfrm>
              <a:off x="8508206" y="4393406"/>
              <a:ext cx="7145" cy="1"/>
            </a:xfrm>
            <a:custGeom>
              <a:avLst/>
              <a:gdLst/>
              <a:ahLst/>
              <a:cxnLst/>
              <a:rect l="0" t="0" r="0" b="0"/>
              <a:pathLst>
                <a:path w="7145" h="1">
                  <a:moveTo>
                    <a:pt x="7144"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458"/>
            <p:cNvSpPr/>
            <p:nvPr/>
          </p:nvSpPr>
          <p:spPr>
            <a:xfrm>
              <a:off x="8322469" y="4208662"/>
              <a:ext cx="141367" cy="283338"/>
            </a:xfrm>
            <a:custGeom>
              <a:avLst/>
              <a:gdLst/>
              <a:ahLst/>
              <a:cxnLst/>
              <a:rect l="0" t="0" r="0" b="0"/>
              <a:pathLst>
                <a:path w="141367" h="283338">
                  <a:moveTo>
                    <a:pt x="135731" y="6151"/>
                  </a:moveTo>
                  <a:lnTo>
                    <a:pt x="135731" y="0"/>
                  </a:lnTo>
                  <a:lnTo>
                    <a:pt x="131938" y="3093"/>
                  </a:lnTo>
                  <a:lnTo>
                    <a:pt x="123546" y="12044"/>
                  </a:lnTo>
                  <a:lnTo>
                    <a:pt x="98900" y="43118"/>
                  </a:lnTo>
                  <a:lnTo>
                    <a:pt x="70193" y="77752"/>
                  </a:lnTo>
                  <a:lnTo>
                    <a:pt x="40040" y="109715"/>
                  </a:lnTo>
                  <a:lnTo>
                    <a:pt x="37639" y="115150"/>
                  </a:lnTo>
                  <a:lnTo>
                    <a:pt x="36287" y="122672"/>
                  </a:lnTo>
                  <a:lnTo>
                    <a:pt x="38088" y="127523"/>
                  </a:lnTo>
                  <a:lnTo>
                    <a:pt x="39679" y="129928"/>
                  </a:lnTo>
                  <a:lnTo>
                    <a:pt x="41534" y="131532"/>
                  </a:lnTo>
                  <a:lnTo>
                    <a:pt x="74125" y="147633"/>
                  </a:lnTo>
                  <a:lnTo>
                    <a:pt x="108138" y="172551"/>
                  </a:lnTo>
                  <a:lnTo>
                    <a:pt x="126914" y="192477"/>
                  </a:lnTo>
                  <a:lnTo>
                    <a:pt x="140611" y="212744"/>
                  </a:lnTo>
                  <a:lnTo>
                    <a:pt x="141366" y="215317"/>
                  </a:lnTo>
                  <a:lnTo>
                    <a:pt x="140087" y="222409"/>
                  </a:lnTo>
                  <a:lnTo>
                    <a:pt x="134717" y="239622"/>
                  </a:lnTo>
                  <a:lnTo>
                    <a:pt x="124494" y="251363"/>
                  </a:lnTo>
                  <a:lnTo>
                    <a:pt x="92769" y="270327"/>
                  </a:lnTo>
                  <a:lnTo>
                    <a:pt x="70006" y="279966"/>
                  </a:lnTo>
                  <a:lnTo>
                    <a:pt x="49582" y="283337"/>
                  </a:lnTo>
                  <a:lnTo>
                    <a:pt x="17049" y="278482"/>
                  </a:lnTo>
                  <a:lnTo>
                    <a:pt x="0" y="277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459"/>
            <p:cNvSpPr/>
            <p:nvPr/>
          </p:nvSpPr>
          <p:spPr>
            <a:xfrm>
              <a:off x="8244880" y="4479131"/>
              <a:ext cx="6152" cy="14289"/>
            </a:xfrm>
            <a:custGeom>
              <a:avLst/>
              <a:gdLst/>
              <a:ahLst/>
              <a:cxnLst/>
              <a:rect l="0" t="0" r="0" b="0"/>
              <a:pathLst>
                <a:path w="6152" h="14289">
                  <a:moveTo>
                    <a:pt x="6151" y="0"/>
                  </a:moveTo>
                  <a:lnTo>
                    <a:pt x="2358" y="0"/>
                  </a:lnTo>
                  <a:lnTo>
                    <a:pt x="1241" y="794"/>
                  </a:lnTo>
                  <a:lnTo>
                    <a:pt x="497" y="2117"/>
                  </a:lnTo>
                  <a:lnTo>
                    <a:pt x="0" y="3792"/>
                  </a:lnTo>
                  <a:lnTo>
                    <a:pt x="463" y="5703"/>
                  </a:lnTo>
                  <a:lnTo>
                    <a:pt x="6151"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460"/>
            <p:cNvSpPr/>
            <p:nvPr/>
          </p:nvSpPr>
          <p:spPr>
            <a:xfrm>
              <a:off x="7986831" y="4107656"/>
              <a:ext cx="192753" cy="427779"/>
            </a:xfrm>
            <a:custGeom>
              <a:avLst/>
              <a:gdLst/>
              <a:ahLst/>
              <a:cxnLst/>
              <a:rect l="0" t="0" r="0" b="0"/>
              <a:pathLst>
                <a:path w="192753" h="427779">
                  <a:moveTo>
                    <a:pt x="57032" y="0"/>
                  </a:moveTo>
                  <a:lnTo>
                    <a:pt x="46390" y="10642"/>
                  </a:lnTo>
                  <a:lnTo>
                    <a:pt x="40032" y="24585"/>
                  </a:lnTo>
                  <a:lnTo>
                    <a:pt x="34067" y="59682"/>
                  </a:lnTo>
                  <a:lnTo>
                    <a:pt x="25885" y="90709"/>
                  </a:lnTo>
                  <a:lnTo>
                    <a:pt x="19376" y="116515"/>
                  </a:lnTo>
                  <a:lnTo>
                    <a:pt x="16484" y="143860"/>
                  </a:lnTo>
                  <a:lnTo>
                    <a:pt x="13081" y="171888"/>
                  </a:lnTo>
                  <a:lnTo>
                    <a:pt x="8923" y="200220"/>
                  </a:lnTo>
                  <a:lnTo>
                    <a:pt x="4429" y="228687"/>
                  </a:lnTo>
                  <a:lnTo>
                    <a:pt x="1902" y="257214"/>
                  </a:lnTo>
                  <a:lnTo>
                    <a:pt x="780" y="284974"/>
                  </a:lnTo>
                  <a:lnTo>
                    <a:pt x="280" y="310541"/>
                  </a:lnTo>
                  <a:lnTo>
                    <a:pt x="0" y="343454"/>
                  </a:lnTo>
                  <a:lnTo>
                    <a:pt x="3709" y="373315"/>
                  </a:lnTo>
                  <a:lnTo>
                    <a:pt x="14360" y="405868"/>
                  </a:lnTo>
                  <a:lnTo>
                    <a:pt x="19810" y="415336"/>
                  </a:lnTo>
                  <a:lnTo>
                    <a:pt x="27524" y="422190"/>
                  </a:lnTo>
                  <a:lnTo>
                    <a:pt x="34127" y="425765"/>
                  </a:lnTo>
                  <a:lnTo>
                    <a:pt x="44425" y="427778"/>
                  </a:lnTo>
                  <a:lnTo>
                    <a:pt x="53016" y="427455"/>
                  </a:lnTo>
                  <a:lnTo>
                    <a:pt x="62126" y="424666"/>
                  </a:lnTo>
                  <a:lnTo>
                    <a:pt x="69350" y="418663"/>
                  </a:lnTo>
                  <a:lnTo>
                    <a:pt x="93204" y="384888"/>
                  </a:lnTo>
                  <a:lnTo>
                    <a:pt x="105056" y="361956"/>
                  </a:lnTo>
                  <a:lnTo>
                    <a:pt x="115711" y="332936"/>
                  </a:lnTo>
                  <a:lnTo>
                    <a:pt x="124386" y="309896"/>
                  </a:lnTo>
                  <a:lnTo>
                    <a:pt x="133534" y="283782"/>
                  </a:lnTo>
                  <a:lnTo>
                    <a:pt x="140774" y="258417"/>
                  </a:lnTo>
                  <a:lnTo>
                    <a:pt x="147432" y="233915"/>
                  </a:lnTo>
                  <a:lnTo>
                    <a:pt x="155683" y="209796"/>
                  </a:lnTo>
                  <a:lnTo>
                    <a:pt x="162524" y="185847"/>
                  </a:lnTo>
                  <a:lnTo>
                    <a:pt x="170839" y="154285"/>
                  </a:lnTo>
                  <a:lnTo>
                    <a:pt x="183173" y="120565"/>
                  </a:lnTo>
                  <a:lnTo>
                    <a:pt x="192342" y="94756"/>
                  </a:lnTo>
                  <a:lnTo>
                    <a:pt x="192482" y="94921"/>
                  </a:lnTo>
                  <a:lnTo>
                    <a:pt x="192752" y="113503"/>
                  </a:lnTo>
                  <a:lnTo>
                    <a:pt x="187851" y="142688"/>
                  </a:lnTo>
                  <a:lnTo>
                    <a:pt x="185486" y="169719"/>
                  </a:lnTo>
                  <a:lnTo>
                    <a:pt x="180905" y="198631"/>
                  </a:lnTo>
                  <a:lnTo>
                    <a:pt x="178402" y="231980"/>
                  </a:lnTo>
                  <a:lnTo>
                    <a:pt x="172986" y="266996"/>
                  </a:lnTo>
                  <a:lnTo>
                    <a:pt x="167147" y="301713"/>
                  </a:lnTo>
                  <a:lnTo>
                    <a:pt x="165064" y="331667"/>
                  </a:lnTo>
                  <a:lnTo>
                    <a:pt x="164361" y="363524"/>
                  </a:lnTo>
                  <a:lnTo>
                    <a:pt x="164203" y="397235"/>
                  </a:lnTo>
                  <a:lnTo>
                    <a:pt x="164188" y="407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SMARTInkShape-461"/>
          <p:cNvSpPr/>
          <p:nvPr/>
        </p:nvSpPr>
        <p:spPr>
          <a:xfrm>
            <a:off x="7422356" y="3836194"/>
            <a:ext cx="435770" cy="550070"/>
          </a:xfrm>
          <a:custGeom>
            <a:avLst/>
            <a:gdLst/>
            <a:ahLst/>
            <a:cxnLst/>
            <a:rect l="0" t="0" r="0" b="0"/>
            <a:pathLst>
              <a:path w="435770" h="550070">
                <a:moveTo>
                  <a:pt x="0" y="0"/>
                </a:moveTo>
                <a:lnTo>
                  <a:pt x="3793" y="0"/>
                </a:lnTo>
                <a:lnTo>
                  <a:pt x="4910" y="794"/>
                </a:lnTo>
                <a:lnTo>
                  <a:pt x="5655" y="2116"/>
                </a:lnTo>
                <a:lnTo>
                  <a:pt x="6151" y="3792"/>
                </a:lnTo>
                <a:lnTo>
                  <a:pt x="7276" y="4909"/>
                </a:lnTo>
                <a:lnTo>
                  <a:pt x="10642" y="6151"/>
                </a:lnTo>
                <a:lnTo>
                  <a:pt x="11857" y="7275"/>
                </a:lnTo>
                <a:lnTo>
                  <a:pt x="13207" y="10642"/>
                </a:lnTo>
                <a:lnTo>
                  <a:pt x="14361" y="11857"/>
                </a:lnTo>
                <a:lnTo>
                  <a:pt x="47159" y="26409"/>
                </a:lnTo>
                <a:lnTo>
                  <a:pt x="59305" y="34195"/>
                </a:lnTo>
                <a:lnTo>
                  <a:pt x="73039" y="48529"/>
                </a:lnTo>
                <a:lnTo>
                  <a:pt x="104869" y="72739"/>
                </a:lnTo>
                <a:lnTo>
                  <a:pt x="115298" y="84435"/>
                </a:lnTo>
                <a:lnTo>
                  <a:pt x="136998" y="118165"/>
                </a:lnTo>
                <a:lnTo>
                  <a:pt x="156095" y="153709"/>
                </a:lnTo>
                <a:lnTo>
                  <a:pt x="176650" y="180569"/>
                </a:lnTo>
                <a:lnTo>
                  <a:pt x="187279" y="198493"/>
                </a:lnTo>
                <a:lnTo>
                  <a:pt x="198365" y="215975"/>
                </a:lnTo>
                <a:lnTo>
                  <a:pt x="208794" y="234120"/>
                </a:lnTo>
                <a:lnTo>
                  <a:pt x="233770" y="269830"/>
                </a:lnTo>
                <a:lnTo>
                  <a:pt x="253093" y="300763"/>
                </a:lnTo>
                <a:lnTo>
                  <a:pt x="272522" y="332059"/>
                </a:lnTo>
                <a:lnTo>
                  <a:pt x="291231" y="364785"/>
                </a:lnTo>
                <a:lnTo>
                  <a:pt x="309675" y="396788"/>
                </a:lnTo>
                <a:lnTo>
                  <a:pt x="327686" y="427568"/>
                </a:lnTo>
                <a:lnTo>
                  <a:pt x="349019" y="461901"/>
                </a:lnTo>
                <a:lnTo>
                  <a:pt x="376179" y="497401"/>
                </a:lnTo>
                <a:lnTo>
                  <a:pt x="405782" y="527225"/>
                </a:lnTo>
                <a:lnTo>
                  <a:pt x="408683" y="528010"/>
                </a:lnTo>
                <a:lnTo>
                  <a:pt x="410568" y="528219"/>
                </a:lnTo>
                <a:lnTo>
                  <a:pt x="414779" y="530568"/>
                </a:lnTo>
                <a:lnTo>
                  <a:pt x="427598" y="541905"/>
                </a:lnTo>
                <a:lnTo>
                  <a:pt x="435448" y="542898"/>
                </a:lnTo>
                <a:lnTo>
                  <a:pt x="435769" y="550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3" name="SMARTInkShape-Group74"/>
          <p:cNvGrpSpPr/>
          <p:nvPr/>
        </p:nvGrpSpPr>
        <p:grpSpPr>
          <a:xfrm>
            <a:off x="7558088" y="3550444"/>
            <a:ext cx="1114426" cy="563735"/>
            <a:chOff x="7558088" y="3550444"/>
            <a:chExt cx="1114426" cy="563735"/>
          </a:xfrm>
        </p:grpSpPr>
        <p:sp>
          <p:nvSpPr>
            <p:cNvPr id="253" name="SMARTInkShape-462"/>
            <p:cNvSpPr/>
            <p:nvPr/>
          </p:nvSpPr>
          <p:spPr>
            <a:xfrm>
              <a:off x="8643938" y="3550444"/>
              <a:ext cx="28576" cy="178595"/>
            </a:xfrm>
            <a:custGeom>
              <a:avLst/>
              <a:gdLst/>
              <a:ahLst/>
              <a:cxnLst/>
              <a:rect l="0" t="0" r="0" b="0"/>
              <a:pathLst>
                <a:path w="28576" h="178595">
                  <a:moveTo>
                    <a:pt x="28575" y="0"/>
                  </a:moveTo>
                  <a:lnTo>
                    <a:pt x="24782" y="0"/>
                  </a:lnTo>
                  <a:lnTo>
                    <a:pt x="23665" y="794"/>
                  </a:lnTo>
                  <a:lnTo>
                    <a:pt x="22920" y="2116"/>
                  </a:lnTo>
                  <a:lnTo>
                    <a:pt x="21872" y="9887"/>
                  </a:lnTo>
                  <a:lnTo>
                    <a:pt x="19445" y="24361"/>
                  </a:lnTo>
                  <a:lnTo>
                    <a:pt x="14172" y="57535"/>
                  </a:lnTo>
                  <a:lnTo>
                    <a:pt x="8225" y="92919"/>
                  </a:lnTo>
                  <a:lnTo>
                    <a:pt x="2447" y="122247"/>
                  </a:lnTo>
                  <a:lnTo>
                    <a:pt x="483" y="153558"/>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463"/>
            <p:cNvSpPr/>
            <p:nvPr/>
          </p:nvSpPr>
          <p:spPr>
            <a:xfrm>
              <a:off x="8493954" y="3686175"/>
              <a:ext cx="49972" cy="53167"/>
            </a:xfrm>
            <a:custGeom>
              <a:avLst/>
              <a:gdLst/>
              <a:ahLst/>
              <a:cxnLst/>
              <a:rect l="0" t="0" r="0" b="0"/>
              <a:pathLst>
                <a:path w="49972" h="53167">
                  <a:moveTo>
                    <a:pt x="28540" y="0"/>
                  </a:moveTo>
                  <a:lnTo>
                    <a:pt x="15889" y="13445"/>
                  </a:lnTo>
                  <a:lnTo>
                    <a:pt x="2037" y="35321"/>
                  </a:lnTo>
                  <a:lnTo>
                    <a:pt x="238" y="47573"/>
                  </a:lnTo>
                  <a:lnTo>
                    <a:pt x="45" y="53166"/>
                  </a:lnTo>
                  <a:lnTo>
                    <a:pt x="0" y="51940"/>
                  </a:lnTo>
                  <a:lnTo>
                    <a:pt x="3768" y="46787"/>
                  </a:lnTo>
                  <a:lnTo>
                    <a:pt x="23814" y="26172"/>
                  </a:lnTo>
                  <a:lnTo>
                    <a:pt x="28556" y="23538"/>
                  </a:lnTo>
                  <a:lnTo>
                    <a:pt x="41416" y="21554"/>
                  </a:lnTo>
                  <a:lnTo>
                    <a:pt x="41887" y="22307"/>
                  </a:lnTo>
                  <a:lnTo>
                    <a:pt x="42703" y="27593"/>
                  </a:lnTo>
                  <a:lnTo>
                    <a:pt x="47712" y="34084"/>
                  </a:lnTo>
                  <a:lnTo>
                    <a:pt x="49971"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464"/>
            <p:cNvSpPr/>
            <p:nvPr/>
          </p:nvSpPr>
          <p:spPr>
            <a:xfrm>
              <a:off x="8401466" y="3686175"/>
              <a:ext cx="49591" cy="121445"/>
            </a:xfrm>
            <a:custGeom>
              <a:avLst/>
              <a:gdLst/>
              <a:ahLst/>
              <a:cxnLst/>
              <a:rect l="0" t="0" r="0" b="0"/>
              <a:pathLst>
                <a:path w="49591" h="121445">
                  <a:moveTo>
                    <a:pt x="49590" y="0"/>
                  </a:moveTo>
                  <a:lnTo>
                    <a:pt x="35156" y="14434"/>
                  </a:lnTo>
                  <a:lnTo>
                    <a:pt x="31269" y="22555"/>
                  </a:lnTo>
                  <a:lnTo>
                    <a:pt x="18398" y="54835"/>
                  </a:lnTo>
                  <a:lnTo>
                    <a:pt x="2745" y="88110"/>
                  </a:lnTo>
                  <a:lnTo>
                    <a:pt x="0" y="108127"/>
                  </a:lnTo>
                  <a:lnTo>
                    <a:pt x="1885" y="113673"/>
                  </a:lnTo>
                  <a:lnTo>
                    <a:pt x="6728"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465"/>
            <p:cNvSpPr/>
            <p:nvPr/>
          </p:nvSpPr>
          <p:spPr>
            <a:xfrm>
              <a:off x="8322469" y="3721894"/>
              <a:ext cx="21432" cy="100013"/>
            </a:xfrm>
            <a:custGeom>
              <a:avLst/>
              <a:gdLst/>
              <a:ahLst/>
              <a:cxnLst/>
              <a:rect l="0" t="0" r="0" b="0"/>
              <a:pathLst>
                <a:path w="21432" h="100013">
                  <a:moveTo>
                    <a:pt x="21431" y="0"/>
                  </a:moveTo>
                  <a:lnTo>
                    <a:pt x="21431" y="3792"/>
                  </a:lnTo>
                  <a:lnTo>
                    <a:pt x="19314" y="7771"/>
                  </a:lnTo>
                  <a:lnTo>
                    <a:pt x="17638" y="9943"/>
                  </a:lnTo>
                  <a:lnTo>
                    <a:pt x="15776" y="16590"/>
                  </a:lnTo>
                  <a:lnTo>
                    <a:pt x="12612" y="29257"/>
                  </a:lnTo>
                  <a:lnTo>
                    <a:pt x="1969" y="62864"/>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466"/>
            <p:cNvSpPr/>
            <p:nvPr/>
          </p:nvSpPr>
          <p:spPr>
            <a:xfrm>
              <a:off x="8279606" y="3693319"/>
              <a:ext cx="21433" cy="1"/>
            </a:xfrm>
            <a:custGeom>
              <a:avLst/>
              <a:gdLst/>
              <a:ahLst/>
              <a:cxnLst/>
              <a:rect l="0" t="0" r="0" b="0"/>
              <a:pathLst>
                <a:path w="21433" h="1">
                  <a:moveTo>
                    <a:pt x="21432"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467"/>
            <p:cNvSpPr/>
            <p:nvPr/>
          </p:nvSpPr>
          <p:spPr>
            <a:xfrm>
              <a:off x="8229600" y="3721894"/>
              <a:ext cx="28576" cy="185738"/>
            </a:xfrm>
            <a:custGeom>
              <a:avLst/>
              <a:gdLst/>
              <a:ahLst/>
              <a:cxnLst/>
              <a:rect l="0" t="0" r="0" b="0"/>
              <a:pathLst>
                <a:path w="28576" h="185738">
                  <a:moveTo>
                    <a:pt x="28575" y="0"/>
                  </a:moveTo>
                  <a:lnTo>
                    <a:pt x="28575" y="3792"/>
                  </a:lnTo>
                  <a:lnTo>
                    <a:pt x="26458" y="7771"/>
                  </a:lnTo>
                  <a:lnTo>
                    <a:pt x="24782" y="9943"/>
                  </a:lnTo>
                  <a:lnTo>
                    <a:pt x="22920" y="16590"/>
                  </a:lnTo>
                  <a:lnTo>
                    <a:pt x="20834" y="44900"/>
                  </a:lnTo>
                  <a:lnTo>
                    <a:pt x="15816" y="79454"/>
                  </a:lnTo>
                  <a:lnTo>
                    <a:pt x="12624" y="107415"/>
                  </a:lnTo>
                  <a:lnTo>
                    <a:pt x="8226" y="141515"/>
                  </a:lnTo>
                  <a:lnTo>
                    <a:pt x="2448" y="173709"/>
                  </a:lnTo>
                  <a:lnTo>
                    <a:pt x="0" y="1857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468"/>
            <p:cNvSpPr/>
            <p:nvPr/>
          </p:nvSpPr>
          <p:spPr>
            <a:xfrm>
              <a:off x="8101757" y="3671888"/>
              <a:ext cx="91699" cy="299357"/>
            </a:xfrm>
            <a:custGeom>
              <a:avLst/>
              <a:gdLst/>
              <a:ahLst/>
              <a:cxnLst/>
              <a:rect l="0" t="0" r="0" b="0"/>
              <a:pathLst>
                <a:path w="91699" h="299357">
                  <a:moveTo>
                    <a:pt x="42118" y="0"/>
                  </a:moveTo>
                  <a:lnTo>
                    <a:pt x="38325" y="3792"/>
                  </a:lnTo>
                  <a:lnTo>
                    <a:pt x="38002" y="6496"/>
                  </a:lnTo>
                  <a:lnTo>
                    <a:pt x="39752" y="18681"/>
                  </a:lnTo>
                  <a:lnTo>
                    <a:pt x="31967" y="54377"/>
                  </a:lnTo>
                  <a:lnTo>
                    <a:pt x="25264" y="85344"/>
                  </a:lnTo>
                  <a:lnTo>
                    <a:pt x="18251" y="119655"/>
                  </a:lnTo>
                  <a:lnTo>
                    <a:pt x="13519" y="145255"/>
                  </a:lnTo>
                  <a:lnTo>
                    <a:pt x="9563" y="171713"/>
                  </a:lnTo>
                  <a:lnTo>
                    <a:pt x="7805" y="196702"/>
                  </a:lnTo>
                  <a:lnTo>
                    <a:pt x="3024" y="229291"/>
                  </a:lnTo>
                  <a:lnTo>
                    <a:pt x="0" y="263044"/>
                  </a:lnTo>
                  <a:lnTo>
                    <a:pt x="270" y="283785"/>
                  </a:lnTo>
                  <a:lnTo>
                    <a:pt x="3146" y="292285"/>
                  </a:lnTo>
                  <a:lnTo>
                    <a:pt x="5818" y="294869"/>
                  </a:lnTo>
                  <a:lnTo>
                    <a:pt x="13020" y="297740"/>
                  </a:lnTo>
                  <a:lnTo>
                    <a:pt x="22208" y="299356"/>
                  </a:lnTo>
                  <a:lnTo>
                    <a:pt x="24876" y="297996"/>
                  </a:lnTo>
                  <a:lnTo>
                    <a:pt x="44596" y="279743"/>
                  </a:lnTo>
                  <a:lnTo>
                    <a:pt x="65877" y="248063"/>
                  </a:lnTo>
                  <a:lnTo>
                    <a:pt x="84838" y="214336"/>
                  </a:lnTo>
                  <a:lnTo>
                    <a:pt x="88886" y="204798"/>
                  </a:lnTo>
                  <a:lnTo>
                    <a:pt x="91698" y="188561"/>
                  </a:lnTo>
                  <a:lnTo>
                    <a:pt x="89818" y="184875"/>
                  </a:lnTo>
                  <a:lnTo>
                    <a:pt x="88206" y="182781"/>
                  </a:lnTo>
                  <a:lnTo>
                    <a:pt x="86337" y="182179"/>
                  </a:lnTo>
                  <a:lnTo>
                    <a:pt x="84298" y="182571"/>
                  </a:lnTo>
                  <a:lnTo>
                    <a:pt x="82144" y="183627"/>
                  </a:lnTo>
                  <a:lnTo>
                    <a:pt x="64979" y="187576"/>
                  </a:lnTo>
                  <a:lnTo>
                    <a:pt x="56406"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469"/>
            <p:cNvSpPr/>
            <p:nvPr/>
          </p:nvSpPr>
          <p:spPr>
            <a:xfrm>
              <a:off x="8029575" y="3957638"/>
              <a:ext cx="14289" cy="92869"/>
            </a:xfrm>
            <a:custGeom>
              <a:avLst/>
              <a:gdLst/>
              <a:ahLst/>
              <a:cxnLst/>
              <a:rect l="0" t="0" r="0" b="0"/>
              <a:pathLst>
                <a:path w="14289" h="92869">
                  <a:moveTo>
                    <a:pt x="14288" y="0"/>
                  </a:moveTo>
                  <a:lnTo>
                    <a:pt x="14288" y="9942"/>
                  </a:lnTo>
                  <a:lnTo>
                    <a:pt x="7012" y="43312"/>
                  </a:lnTo>
                  <a:lnTo>
                    <a:pt x="720" y="77765"/>
                  </a:lnTo>
                  <a:lnTo>
                    <a:pt x="0"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470"/>
            <p:cNvSpPr/>
            <p:nvPr/>
          </p:nvSpPr>
          <p:spPr>
            <a:xfrm>
              <a:off x="7915768" y="3779044"/>
              <a:ext cx="120471" cy="335135"/>
            </a:xfrm>
            <a:custGeom>
              <a:avLst/>
              <a:gdLst/>
              <a:ahLst/>
              <a:cxnLst/>
              <a:rect l="0" t="0" r="0" b="0"/>
              <a:pathLst>
                <a:path w="120471" h="335135">
                  <a:moveTo>
                    <a:pt x="42370" y="0"/>
                  </a:moveTo>
                  <a:lnTo>
                    <a:pt x="38577" y="7585"/>
                  </a:lnTo>
                  <a:lnTo>
                    <a:pt x="33551" y="36717"/>
                  </a:lnTo>
                  <a:lnTo>
                    <a:pt x="25370" y="72076"/>
                  </a:lnTo>
                  <a:lnTo>
                    <a:pt x="22251" y="105669"/>
                  </a:lnTo>
                  <a:lnTo>
                    <a:pt x="19405" y="131101"/>
                  </a:lnTo>
                  <a:lnTo>
                    <a:pt x="15494" y="158280"/>
                  </a:lnTo>
                  <a:lnTo>
                    <a:pt x="11110" y="186234"/>
                  </a:lnTo>
                  <a:lnTo>
                    <a:pt x="8633" y="214533"/>
                  </a:lnTo>
                  <a:lnTo>
                    <a:pt x="6738" y="241398"/>
                  </a:lnTo>
                  <a:lnTo>
                    <a:pt x="2002" y="274372"/>
                  </a:lnTo>
                  <a:lnTo>
                    <a:pt x="0" y="309725"/>
                  </a:lnTo>
                  <a:lnTo>
                    <a:pt x="519" y="321012"/>
                  </a:lnTo>
                  <a:lnTo>
                    <a:pt x="3397" y="328674"/>
                  </a:lnTo>
                  <a:lnTo>
                    <a:pt x="5276" y="331035"/>
                  </a:lnTo>
                  <a:lnTo>
                    <a:pt x="9479" y="333658"/>
                  </a:lnTo>
                  <a:lnTo>
                    <a:pt x="16308" y="335134"/>
                  </a:lnTo>
                  <a:lnTo>
                    <a:pt x="20997" y="333363"/>
                  </a:lnTo>
                  <a:lnTo>
                    <a:pt x="47554" y="309004"/>
                  </a:lnTo>
                  <a:lnTo>
                    <a:pt x="66265" y="279789"/>
                  </a:lnTo>
                  <a:lnTo>
                    <a:pt x="87365" y="250265"/>
                  </a:lnTo>
                  <a:lnTo>
                    <a:pt x="98880" y="235054"/>
                  </a:lnTo>
                  <a:lnTo>
                    <a:pt x="112740" y="203651"/>
                  </a:lnTo>
                  <a:lnTo>
                    <a:pt x="117301" y="191318"/>
                  </a:lnTo>
                  <a:lnTo>
                    <a:pt x="120470" y="164541"/>
                  </a:lnTo>
                  <a:lnTo>
                    <a:pt x="119837" y="162081"/>
                  </a:lnTo>
                  <a:lnTo>
                    <a:pt x="118621" y="160442"/>
                  </a:lnTo>
                  <a:lnTo>
                    <a:pt x="117016" y="159349"/>
                  </a:lnTo>
                  <a:lnTo>
                    <a:pt x="107173" y="157810"/>
                  </a:lnTo>
                  <a:lnTo>
                    <a:pt x="90410" y="161147"/>
                  </a:lnTo>
                  <a:lnTo>
                    <a:pt x="56398" y="179432"/>
                  </a:lnTo>
                  <a:lnTo>
                    <a:pt x="31824" y="197809"/>
                  </a:lnTo>
                  <a:lnTo>
                    <a:pt x="13795"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471"/>
            <p:cNvSpPr/>
            <p:nvPr/>
          </p:nvSpPr>
          <p:spPr>
            <a:xfrm>
              <a:off x="7558088" y="3886200"/>
              <a:ext cx="285751" cy="92870"/>
            </a:xfrm>
            <a:custGeom>
              <a:avLst/>
              <a:gdLst/>
              <a:ahLst/>
              <a:cxnLst/>
              <a:rect l="0" t="0" r="0" b="0"/>
              <a:pathLst>
                <a:path w="285751" h="92870">
                  <a:moveTo>
                    <a:pt x="0" y="0"/>
                  </a:moveTo>
                  <a:lnTo>
                    <a:pt x="9942" y="0"/>
                  </a:lnTo>
                  <a:lnTo>
                    <a:pt x="14473" y="2117"/>
                  </a:lnTo>
                  <a:lnTo>
                    <a:pt x="16792" y="3792"/>
                  </a:lnTo>
                  <a:lnTo>
                    <a:pt x="52313" y="14784"/>
                  </a:lnTo>
                  <a:lnTo>
                    <a:pt x="64525" y="20065"/>
                  </a:lnTo>
                  <a:lnTo>
                    <a:pt x="93996" y="37136"/>
                  </a:lnTo>
                  <a:lnTo>
                    <a:pt x="128736" y="55533"/>
                  </a:lnTo>
                  <a:lnTo>
                    <a:pt x="164326" y="68843"/>
                  </a:lnTo>
                  <a:lnTo>
                    <a:pt x="192885" y="76422"/>
                  </a:lnTo>
                  <a:lnTo>
                    <a:pt x="228600" y="84000"/>
                  </a:lnTo>
                  <a:lnTo>
                    <a:pt x="260525" y="91544"/>
                  </a:lnTo>
                  <a:lnTo>
                    <a:pt x="28575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0" name="SMARTInkShape-Group75"/>
          <p:cNvGrpSpPr/>
          <p:nvPr/>
        </p:nvGrpSpPr>
        <p:grpSpPr>
          <a:xfrm>
            <a:off x="6343651" y="3314700"/>
            <a:ext cx="2364581" cy="960814"/>
            <a:chOff x="6343651" y="3314700"/>
            <a:chExt cx="2364581" cy="960814"/>
          </a:xfrm>
        </p:grpSpPr>
        <p:sp>
          <p:nvSpPr>
            <p:cNvPr id="264" name="SMARTInkShape-472"/>
            <p:cNvSpPr/>
            <p:nvPr/>
          </p:nvSpPr>
          <p:spPr>
            <a:xfrm>
              <a:off x="8658225" y="3314700"/>
              <a:ext cx="50007" cy="164307"/>
            </a:xfrm>
            <a:custGeom>
              <a:avLst/>
              <a:gdLst/>
              <a:ahLst/>
              <a:cxnLst/>
              <a:rect l="0" t="0" r="0" b="0"/>
              <a:pathLst>
                <a:path w="50007" h="164307">
                  <a:moveTo>
                    <a:pt x="50006" y="0"/>
                  </a:moveTo>
                  <a:lnTo>
                    <a:pt x="50006" y="3792"/>
                  </a:lnTo>
                  <a:lnTo>
                    <a:pt x="47889" y="7771"/>
                  </a:lnTo>
                  <a:lnTo>
                    <a:pt x="45096" y="12185"/>
                  </a:lnTo>
                  <a:lnTo>
                    <a:pt x="42731" y="19133"/>
                  </a:lnTo>
                  <a:lnTo>
                    <a:pt x="38150" y="26218"/>
                  </a:lnTo>
                  <a:lnTo>
                    <a:pt x="35645" y="33345"/>
                  </a:lnTo>
                  <a:lnTo>
                    <a:pt x="25871" y="45245"/>
                  </a:lnTo>
                  <a:lnTo>
                    <a:pt x="25185" y="47626"/>
                  </a:lnTo>
                  <a:lnTo>
                    <a:pt x="25521" y="50007"/>
                  </a:lnTo>
                  <a:lnTo>
                    <a:pt x="27218" y="55563"/>
                  </a:lnTo>
                  <a:lnTo>
                    <a:pt x="28967" y="66822"/>
                  </a:lnTo>
                  <a:lnTo>
                    <a:pt x="34159" y="75538"/>
                  </a:lnTo>
                  <a:lnTo>
                    <a:pt x="39931" y="83148"/>
                  </a:lnTo>
                  <a:lnTo>
                    <a:pt x="44400" y="92830"/>
                  </a:lnTo>
                  <a:lnTo>
                    <a:pt x="46269" y="95224"/>
                  </a:lnTo>
                  <a:lnTo>
                    <a:pt x="48345" y="102118"/>
                  </a:lnTo>
                  <a:lnTo>
                    <a:pt x="48899" y="106178"/>
                  </a:lnTo>
                  <a:lnTo>
                    <a:pt x="47397" y="112807"/>
                  </a:lnTo>
                  <a:lnTo>
                    <a:pt x="33373" y="136227"/>
                  </a:lnTo>
                  <a:lnTo>
                    <a:pt x="16507" y="153906"/>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473"/>
            <p:cNvSpPr/>
            <p:nvPr/>
          </p:nvSpPr>
          <p:spPr>
            <a:xfrm>
              <a:off x="8561513" y="3350419"/>
              <a:ext cx="96171" cy="103766"/>
            </a:xfrm>
            <a:custGeom>
              <a:avLst/>
              <a:gdLst/>
              <a:ahLst/>
              <a:cxnLst/>
              <a:rect l="0" t="0" r="0" b="0"/>
              <a:pathLst>
                <a:path w="96171" h="103766">
                  <a:moveTo>
                    <a:pt x="25275" y="7144"/>
                  </a:moveTo>
                  <a:lnTo>
                    <a:pt x="25275" y="993"/>
                  </a:lnTo>
                  <a:lnTo>
                    <a:pt x="26068" y="662"/>
                  </a:lnTo>
                  <a:lnTo>
                    <a:pt x="29067" y="294"/>
                  </a:lnTo>
                  <a:lnTo>
                    <a:pt x="29391" y="990"/>
                  </a:lnTo>
                  <a:lnTo>
                    <a:pt x="26322" y="7809"/>
                  </a:lnTo>
                  <a:lnTo>
                    <a:pt x="24947" y="12996"/>
                  </a:lnTo>
                  <a:lnTo>
                    <a:pt x="13130" y="43314"/>
                  </a:lnTo>
                  <a:lnTo>
                    <a:pt x="5913" y="63913"/>
                  </a:lnTo>
                  <a:lnTo>
                    <a:pt x="2339" y="78468"/>
                  </a:lnTo>
                  <a:lnTo>
                    <a:pt x="460" y="83268"/>
                  </a:lnTo>
                  <a:lnTo>
                    <a:pt x="0" y="87262"/>
                  </a:lnTo>
                  <a:lnTo>
                    <a:pt x="1606" y="93816"/>
                  </a:lnTo>
                  <a:lnTo>
                    <a:pt x="3146" y="95881"/>
                  </a:lnTo>
                  <a:lnTo>
                    <a:pt x="13590" y="103261"/>
                  </a:lnTo>
                  <a:lnTo>
                    <a:pt x="16691" y="103765"/>
                  </a:lnTo>
                  <a:lnTo>
                    <a:pt x="28640" y="100684"/>
                  </a:lnTo>
                  <a:lnTo>
                    <a:pt x="61051" y="85625"/>
                  </a:lnTo>
                  <a:lnTo>
                    <a:pt x="75298" y="76435"/>
                  </a:lnTo>
                  <a:lnTo>
                    <a:pt x="87457" y="63657"/>
                  </a:lnTo>
                  <a:lnTo>
                    <a:pt x="93970" y="51934"/>
                  </a:lnTo>
                  <a:lnTo>
                    <a:pt x="95900" y="41317"/>
                  </a:lnTo>
                  <a:lnTo>
                    <a:pt x="96170" y="37070"/>
                  </a:lnTo>
                  <a:lnTo>
                    <a:pt x="94355" y="30234"/>
                  </a:lnTo>
                  <a:lnTo>
                    <a:pt x="86721" y="19377"/>
                  </a:lnTo>
                  <a:lnTo>
                    <a:pt x="76776" y="9589"/>
                  </a:lnTo>
                  <a:lnTo>
                    <a:pt x="65581" y="3194"/>
                  </a:lnTo>
                  <a:lnTo>
                    <a:pt x="54285" y="631"/>
                  </a:lnTo>
                  <a:lnTo>
                    <a:pt x="467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474"/>
            <p:cNvSpPr/>
            <p:nvPr/>
          </p:nvSpPr>
          <p:spPr>
            <a:xfrm>
              <a:off x="8447954" y="3378994"/>
              <a:ext cx="95882" cy="285259"/>
            </a:xfrm>
            <a:custGeom>
              <a:avLst/>
              <a:gdLst/>
              <a:ahLst/>
              <a:cxnLst/>
              <a:rect l="0" t="0" r="0" b="0"/>
              <a:pathLst>
                <a:path w="95882" h="285259">
                  <a:moveTo>
                    <a:pt x="53109" y="0"/>
                  </a:moveTo>
                  <a:lnTo>
                    <a:pt x="53109" y="3792"/>
                  </a:lnTo>
                  <a:lnTo>
                    <a:pt x="49316" y="13735"/>
                  </a:lnTo>
                  <a:lnTo>
                    <a:pt x="22585" y="45350"/>
                  </a:lnTo>
                  <a:lnTo>
                    <a:pt x="0" y="75130"/>
                  </a:lnTo>
                  <a:lnTo>
                    <a:pt x="240" y="76280"/>
                  </a:lnTo>
                  <a:lnTo>
                    <a:pt x="1194" y="77047"/>
                  </a:lnTo>
                  <a:lnTo>
                    <a:pt x="2624" y="76765"/>
                  </a:lnTo>
                  <a:lnTo>
                    <a:pt x="10622" y="70608"/>
                  </a:lnTo>
                  <a:lnTo>
                    <a:pt x="19618" y="64048"/>
                  </a:lnTo>
                  <a:lnTo>
                    <a:pt x="36586" y="53148"/>
                  </a:lnTo>
                  <a:lnTo>
                    <a:pt x="58204" y="50420"/>
                  </a:lnTo>
                  <a:lnTo>
                    <a:pt x="72258" y="50128"/>
                  </a:lnTo>
                  <a:lnTo>
                    <a:pt x="76193" y="51675"/>
                  </a:lnTo>
                  <a:lnTo>
                    <a:pt x="82683" y="57627"/>
                  </a:lnTo>
                  <a:lnTo>
                    <a:pt x="90799" y="69903"/>
                  </a:lnTo>
                  <a:lnTo>
                    <a:pt x="94439" y="87387"/>
                  </a:lnTo>
                  <a:lnTo>
                    <a:pt x="95668" y="120331"/>
                  </a:lnTo>
                  <a:lnTo>
                    <a:pt x="95881" y="148013"/>
                  </a:lnTo>
                  <a:lnTo>
                    <a:pt x="93837" y="183695"/>
                  </a:lnTo>
                  <a:lnTo>
                    <a:pt x="89816" y="213909"/>
                  </a:lnTo>
                  <a:lnTo>
                    <a:pt x="84114" y="242807"/>
                  </a:lnTo>
                  <a:lnTo>
                    <a:pt x="80047" y="267213"/>
                  </a:lnTo>
                  <a:lnTo>
                    <a:pt x="78212" y="271011"/>
                  </a:lnTo>
                  <a:lnTo>
                    <a:pt x="71938" y="277347"/>
                  </a:lnTo>
                  <a:lnTo>
                    <a:pt x="64653" y="282015"/>
                  </a:lnTo>
                  <a:lnTo>
                    <a:pt x="54785" y="285258"/>
                  </a:lnTo>
                  <a:lnTo>
                    <a:pt x="46021" y="281812"/>
                  </a:lnTo>
                  <a:lnTo>
                    <a:pt x="37162" y="275764"/>
                  </a:lnTo>
                  <a:lnTo>
                    <a:pt x="29510" y="265152"/>
                  </a:lnTo>
                  <a:lnTo>
                    <a:pt x="21178" y="234196"/>
                  </a:lnTo>
                  <a:lnTo>
                    <a:pt x="1739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475"/>
            <p:cNvSpPr/>
            <p:nvPr/>
          </p:nvSpPr>
          <p:spPr>
            <a:xfrm>
              <a:off x="8330109" y="3414713"/>
              <a:ext cx="113349" cy="120895"/>
            </a:xfrm>
            <a:custGeom>
              <a:avLst/>
              <a:gdLst/>
              <a:ahLst/>
              <a:cxnLst/>
              <a:rect l="0" t="0" r="0" b="0"/>
              <a:pathLst>
                <a:path w="113349" h="120895">
                  <a:moveTo>
                    <a:pt x="35222" y="14287"/>
                  </a:moveTo>
                  <a:lnTo>
                    <a:pt x="31429" y="18079"/>
                  </a:lnTo>
                  <a:lnTo>
                    <a:pt x="29568" y="24174"/>
                  </a:lnTo>
                  <a:lnTo>
                    <a:pt x="26403" y="36531"/>
                  </a:lnTo>
                  <a:lnTo>
                    <a:pt x="21778" y="45604"/>
                  </a:lnTo>
                  <a:lnTo>
                    <a:pt x="7990" y="66481"/>
                  </a:lnTo>
                  <a:lnTo>
                    <a:pt x="2018" y="84256"/>
                  </a:lnTo>
                  <a:lnTo>
                    <a:pt x="0" y="104485"/>
                  </a:lnTo>
                  <a:lnTo>
                    <a:pt x="1841" y="112054"/>
                  </a:lnTo>
                  <a:lnTo>
                    <a:pt x="3443" y="115184"/>
                  </a:lnTo>
                  <a:lnTo>
                    <a:pt x="5305" y="117270"/>
                  </a:lnTo>
                  <a:lnTo>
                    <a:pt x="9490" y="119589"/>
                  </a:lnTo>
                  <a:lnTo>
                    <a:pt x="20101" y="120894"/>
                  </a:lnTo>
                  <a:lnTo>
                    <a:pt x="26650" y="119082"/>
                  </a:lnTo>
                  <a:lnTo>
                    <a:pt x="60758" y="94693"/>
                  </a:lnTo>
                  <a:lnTo>
                    <a:pt x="93921" y="61879"/>
                  </a:lnTo>
                  <a:lnTo>
                    <a:pt x="108618" y="38095"/>
                  </a:lnTo>
                  <a:lnTo>
                    <a:pt x="112779" y="19842"/>
                  </a:lnTo>
                  <a:lnTo>
                    <a:pt x="113348" y="13317"/>
                  </a:lnTo>
                  <a:lnTo>
                    <a:pt x="111912" y="10465"/>
                  </a:lnTo>
                  <a:lnTo>
                    <a:pt x="106085" y="5180"/>
                  </a:lnTo>
                  <a:lnTo>
                    <a:pt x="100318" y="2302"/>
                  </a:lnTo>
                  <a:lnTo>
                    <a:pt x="90493" y="682"/>
                  </a:lnTo>
                  <a:lnTo>
                    <a:pt x="709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476"/>
            <p:cNvSpPr/>
            <p:nvPr/>
          </p:nvSpPr>
          <p:spPr>
            <a:xfrm>
              <a:off x="8251031" y="3336131"/>
              <a:ext cx="28576" cy="214314"/>
            </a:xfrm>
            <a:custGeom>
              <a:avLst/>
              <a:gdLst/>
              <a:ahLst/>
              <a:cxnLst/>
              <a:rect l="0" t="0" r="0" b="0"/>
              <a:pathLst>
                <a:path w="28576" h="214314">
                  <a:moveTo>
                    <a:pt x="28575" y="0"/>
                  </a:moveTo>
                  <a:lnTo>
                    <a:pt x="28575" y="3792"/>
                  </a:lnTo>
                  <a:lnTo>
                    <a:pt x="26458" y="7771"/>
                  </a:lnTo>
                  <a:lnTo>
                    <a:pt x="23665" y="12185"/>
                  </a:lnTo>
                  <a:lnTo>
                    <a:pt x="22424" y="16793"/>
                  </a:lnTo>
                  <a:lnTo>
                    <a:pt x="21518" y="50854"/>
                  </a:lnTo>
                  <a:lnTo>
                    <a:pt x="20655" y="84452"/>
                  </a:lnTo>
                  <a:lnTo>
                    <a:pt x="13664" y="119546"/>
                  </a:lnTo>
                  <a:lnTo>
                    <a:pt x="4640" y="153436"/>
                  </a:lnTo>
                  <a:lnTo>
                    <a:pt x="611" y="188853"/>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477"/>
            <p:cNvSpPr/>
            <p:nvPr/>
          </p:nvSpPr>
          <p:spPr>
            <a:xfrm>
              <a:off x="7950994" y="3414863"/>
              <a:ext cx="227388" cy="217990"/>
            </a:xfrm>
            <a:custGeom>
              <a:avLst/>
              <a:gdLst/>
              <a:ahLst/>
              <a:cxnLst/>
              <a:rect l="0" t="0" r="0" b="0"/>
              <a:pathLst>
                <a:path w="227388" h="217990">
                  <a:moveTo>
                    <a:pt x="0" y="185587"/>
                  </a:moveTo>
                  <a:lnTo>
                    <a:pt x="3793" y="185587"/>
                  </a:lnTo>
                  <a:lnTo>
                    <a:pt x="4910" y="187175"/>
                  </a:lnTo>
                  <a:lnTo>
                    <a:pt x="7275" y="196200"/>
                  </a:lnTo>
                  <a:lnTo>
                    <a:pt x="12667" y="206763"/>
                  </a:lnTo>
                  <a:lnTo>
                    <a:pt x="14193" y="217521"/>
                  </a:lnTo>
                  <a:lnTo>
                    <a:pt x="15018" y="217989"/>
                  </a:lnTo>
                  <a:lnTo>
                    <a:pt x="16362" y="217507"/>
                  </a:lnTo>
                  <a:lnTo>
                    <a:pt x="41928" y="193635"/>
                  </a:lnTo>
                  <a:lnTo>
                    <a:pt x="58829" y="163334"/>
                  </a:lnTo>
                  <a:lnTo>
                    <a:pt x="81183" y="128329"/>
                  </a:lnTo>
                  <a:lnTo>
                    <a:pt x="101011" y="92704"/>
                  </a:lnTo>
                  <a:lnTo>
                    <a:pt x="121406" y="57050"/>
                  </a:lnTo>
                  <a:lnTo>
                    <a:pt x="121432" y="60807"/>
                  </a:lnTo>
                  <a:lnTo>
                    <a:pt x="122229" y="61919"/>
                  </a:lnTo>
                  <a:lnTo>
                    <a:pt x="135916" y="69667"/>
                  </a:lnTo>
                  <a:lnTo>
                    <a:pt x="158561" y="71192"/>
                  </a:lnTo>
                  <a:lnTo>
                    <a:pt x="170188" y="67467"/>
                  </a:lnTo>
                  <a:lnTo>
                    <a:pt x="191591" y="54492"/>
                  </a:lnTo>
                  <a:lnTo>
                    <a:pt x="198393" y="47683"/>
                  </a:lnTo>
                  <a:lnTo>
                    <a:pt x="204855" y="40159"/>
                  </a:lnTo>
                  <a:lnTo>
                    <a:pt x="215832" y="31460"/>
                  </a:lnTo>
                  <a:lnTo>
                    <a:pt x="224508" y="15194"/>
                  </a:lnTo>
                  <a:lnTo>
                    <a:pt x="227387" y="5631"/>
                  </a:lnTo>
                  <a:lnTo>
                    <a:pt x="226998" y="3704"/>
                  </a:lnTo>
                  <a:lnTo>
                    <a:pt x="225944" y="2419"/>
                  </a:lnTo>
                  <a:lnTo>
                    <a:pt x="222657" y="991"/>
                  </a:lnTo>
                  <a:lnTo>
                    <a:pt x="207984" y="0"/>
                  </a:lnTo>
                  <a:lnTo>
                    <a:pt x="204537" y="1537"/>
                  </a:lnTo>
                  <a:lnTo>
                    <a:pt x="172437" y="28802"/>
                  </a:lnTo>
                  <a:lnTo>
                    <a:pt x="147767" y="57990"/>
                  </a:lnTo>
                  <a:lnTo>
                    <a:pt x="134976" y="78725"/>
                  </a:lnTo>
                  <a:lnTo>
                    <a:pt x="125636" y="114188"/>
                  </a:lnTo>
                  <a:lnTo>
                    <a:pt x="122686" y="131800"/>
                  </a:lnTo>
                  <a:lnTo>
                    <a:pt x="126229" y="142102"/>
                  </a:lnTo>
                  <a:lnTo>
                    <a:pt x="145118" y="166082"/>
                  </a:lnTo>
                  <a:lnTo>
                    <a:pt x="149957" y="168981"/>
                  </a:lnTo>
                  <a:lnTo>
                    <a:pt x="164306" y="171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478"/>
            <p:cNvSpPr/>
            <p:nvPr/>
          </p:nvSpPr>
          <p:spPr>
            <a:xfrm>
              <a:off x="7708106" y="3618048"/>
              <a:ext cx="185739" cy="96703"/>
            </a:xfrm>
            <a:custGeom>
              <a:avLst/>
              <a:gdLst/>
              <a:ahLst/>
              <a:cxnLst/>
              <a:rect l="0" t="0" r="0" b="0"/>
              <a:pathLst>
                <a:path w="185739" h="96703">
                  <a:moveTo>
                    <a:pt x="0" y="53840"/>
                  </a:moveTo>
                  <a:lnTo>
                    <a:pt x="0" y="43897"/>
                  </a:lnTo>
                  <a:lnTo>
                    <a:pt x="794" y="42448"/>
                  </a:lnTo>
                  <a:lnTo>
                    <a:pt x="2117" y="41483"/>
                  </a:lnTo>
                  <a:lnTo>
                    <a:pt x="3793" y="40839"/>
                  </a:lnTo>
                  <a:lnTo>
                    <a:pt x="32111" y="20960"/>
                  </a:lnTo>
                  <a:lnTo>
                    <a:pt x="64760" y="8656"/>
                  </a:lnTo>
                  <a:lnTo>
                    <a:pt x="97870" y="3992"/>
                  </a:lnTo>
                  <a:lnTo>
                    <a:pt x="120809" y="0"/>
                  </a:lnTo>
                  <a:lnTo>
                    <a:pt x="141893" y="3138"/>
                  </a:lnTo>
                  <a:lnTo>
                    <a:pt x="157754" y="9095"/>
                  </a:lnTo>
                  <a:lnTo>
                    <a:pt x="164834" y="13580"/>
                  </a:lnTo>
                  <a:lnTo>
                    <a:pt x="173282" y="24360"/>
                  </a:lnTo>
                  <a:lnTo>
                    <a:pt x="180812" y="37609"/>
                  </a:lnTo>
                  <a:lnTo>
                    <a:pt x="184765" y="61217"/>
                  </a:lnTo>
                  <a:lnTo>
                    <a:pt x="185738" y="967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479"/>
            <p:cNvSpPr/>
            <p:nvPr/>
          </p:nvSpPr>
          <p:spPr>
            <a:xfrm>
              <a:off x="7779872" y="3550444"/>
              <a:ext cx="28248" cy="242888"/>
            </a:xfrm>
            <a:custGeom>
              <a:avLst/>
              <a:gdLst/>
              <a:ahLst/>
              <a:cxnLst/>
              <a:rect l="0" t="0" r="0" b="0"/>
              <a:pathLst>
                <a:path w="28248" h="242888">
                  <a:moveTo>
                    <a:pt x="28247" y="0"/>
                  </a:moveTo>
                  <a:lnTo>
                    <a:pt x="24454" y="3792"/>
                  </a:lnTo>
                  <a:lnTo>
                    <a:pt x="22592" y="7771"/>
                  </a:lnTo>
                  <a:lnTo>
                    <a:pt x="15596" y="36242"/>
                  </a:lnTo>
                  <a:lnTo>
                    <a:pt x="8785" y="69894"/>
                  </a:lnTo>
                  <a:lnTo>
                    <a:pt x="3413" y="103500"/>
                  </a:lnTo>
                  <a:lnTo>
                    <a:pt x="780" y="131296"/>
                  </a:lnTo>
                  <a:lnTo>
                    <a:pt x="0" y="159640"/>
                  </a:lnTo>
                  <a:lnTo>
                    <a:pt x="531" y="191166"/>
                  </a:lnTo>
                  <a:lnTo>
                    <a:pt x="8494" y="226243"/>
                  </a:lnTo>
                  <a:lnTo>
                    <a:pt x="12879" y="233867"/>
                  </a:lnTo>
                  <a:lnTo>
                    <a:pt x="13640" y="238980"/>
                  </a:lnTo>
                  <a:lnTo>
                    <a:pt x="14540" y="240282"/>
                  </a:lnTo>
                  <a:lnTo>
                    <a:pt x="15934" y="241151"/>
                  </a:lnTo>
                  <a:lnTo>
                    <a:pt x="21103" y="242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480"/>
            <p:cNvSpPr/>
            <p:nvPr/>
          </p:nvSpPr>
          <p:spPr>
            <a:xfrm>
              <a:off x="7627055" y="3750469"/>
              <a:ext cx="52477" cy="88877"/>
            </a:xfrm>
            <a:custGeom>
              <a:avLst/>
              <a:gdLst/>
              <a:ahLst/>
              <a:cxnLst/>
              <a:rect l="0" t="0" r="0" b="0"/>
              <a:pathLst>
                <a:path w="52477" h="88877">
                  <a:moveTo>
                    <a:pt x="45333" y="0"/>
                  </a:moveTo>
                  <a:lnTo>
                    <a:pt x="23846" y="23603"/>
                  </a:lnTo>
                  <a:lnTo>
                    <a:pt x="1078" y="54896"/>
                  </a:lnTo>
                  <a:lnTo>
                    <a:pt x="0" y="68583"/>
                  </a:lnTo>
                  <a:lnTo>
                    <a:pt x="2166" y="82075"/>
                  </a:lnTo>
                  <a:lnTo>
                    <a:pt x="3854" y="85673"/>
                  </a:lnTo>
                  <a:lnTo>
                    <a:pt x="5774" y="88072"/>
                  </a:lnTo>
                  <a:lnTo>
                    <a:pt x="7848" y="88876"/>
                  </a:lnTo>
                  <a:lnTo>
                    <a:pt x="10024" y="88620"/>
                  </a:lnTo>
                  <a:lnTo>
                    <a:pt x="15352" y="85424"/>
                  </a:lnTo>
                  <a:lnTo>
                    <a:pt x="52476"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481"/>
            <p:cNvSpPr/>
            <p:nvPr/>
          </p:nvSpPr>
          <p:spPr>
            <a:xfrm>
              <a:off x="7322344" y="3757745"/>
              <a:ext cx="235493" cy="140932"/>
            </a:xfrm>
            <a:custGeom>
              <a:avLst/>
              <a:gdLst/>
              <a:ahLst/>
              <a:cxnLst/>
              <a:rect l="0" t="0" r="0" b="0"/>
              <a:pathLst>
                <a:path w="235493" h="140932">
                  <a:moveTo>
                    <a:pt x="0" y="71305"/>
                  </a:moveTo>
                  <a:lnTo>
                    <a:pt x="0" y="75097"/>
                  </a:lnTo>
                  <a:lnTo>
                    <a:pt x="1587" y="76214"/>
                  </a:lnTo>
                  <a:lnTo>
                    <a:pt x="15541" y="78007"/>
                  </a:lnTo>
                  <a:lnTo>
                    <a:pt x="31063" y="80435"/>
                  </a:lnTo>
                  <a:lnTo>
                    <a:pt x="43968" y="82506"/>
                  </a:lnTo>
                  <a:lnTo>
                    <a:pt x="78727" y="79140"/>
                  </a:lnTo>
                  <a:lnTo>
                    <a:pt x="107978" y="67973"/>
                  </a:lnTo>
                  <a:lnTo>
                    <a:pt x="143508" y="57300"/>
                  </a:lnTo>
                  <a:lnTo>
                    <a:pt x="177308" y="43756"/>
                  </a:lnTo>
                  <a:lnTo>
                    <a:pt x="211399" y="22568"/>
                  </a:lnTo>
                  <a:lnTo>
                    <a:pt x="229289" y="10114"/>
                  </a:lnTo>
                  <a:lnTo>
                    <a:pt x="235492" y="314"/>
                  </a:lnTo>
                  <a:lnTo>
                    <a:pt x="231876" y="0"/>
                  </a:lnTo>
                  <a:lnTo>
                    <a:pt x="221985" y="3699"/>
                  </a:lnTo>
                  <a:lnTo>
                    <a:pt x="209331" y="12854"/>
                  </a:lnTo>
                  <a:lnTo>
                    <a:pt x="178442" y="45049"/>
                  </a:lnTo>
                  <a:lnTo>
                    <a:pt x="160464" y="73845"/>
                  </a:lnTo>
                  <a:lnTo>
                    <a:pt x="151551" y="99774"/>
                  </a:lnTo>
                  <a:lnTo>
                    <a:pt x="152816" y="108035"/>
                  </a:lnTo>
                  <a:lnTo>
                    <a:pt x="162293" y="130175"/>
                  </a:lnTo>
                  <a:lnTo>
                    <a:pt x="166852" y="136628"/>
                  </a:lnTo>
                  <a:lnTo>
                    <a:pt x="173640" y="140025"/>
                  </a:lnTo>
                  <a:lnTo>
                    <a:pt x="177672" y="140931"/>
                  </a:lnTo>
                  <a:lnTo>
                    <a:pt x="186386" y="139821"/>
                  </a:lnTo>
                  <a:lnTo>
                    <a:pt x="219113" y="132054"/>
                  </a:lnTo>
                  <a:lnTo>
                    <a:pt x="228600" y="128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482"/>
            <p:cNvSpPr/>
            <p:nvPr/>
          </p:nvSpPr>
          <p:spPr>
            <a:xfrm>
              <a:off x="7172325" y="3730799"/>
              <a:ext cx="335757" cy="205408"/>
            </a:xfrm>
            <a:custGeom>
              <a:avLst/>
              <a:gdLst/>
              <a:ahLst/>
              <a:cxnLst/>
              <a:rect l="0" t="0" r="0" b="0"/>
              <a:pathLst>
                <a:path w="335757" h="205408">
                  <a:moveTo>
                    <a:pt x="0" y="205407"/>
                  </a:moveTo>
                  <a:lnTo>
                    <a:pt x="6151" y="205407"/>
                  </a:lnTo>
                  <a:lnTo>
                    <a:pt x="19148" y="200498"/>
                  </a:lnTo>
                  <a:lnTo>
                    <a:pt x="50647" y="198558"/>
                  </a:lnTo>
                  <a:lnTo>
                    <a:pt x="73045" y="198394"/>
                  </a:lnTo>
                  <a:lnTo>
                    <a:pt x="108427" y="198302"/>
                  </a:lnTo>
                  <a:lnTo>
                    <a:pt x="141715" y="198271"/>
                  </a:lnTo>
                  <a:lnTo>
                    <a:pt x="174208" y="198265"/>
                  </a:lnTo>
                  <a:lnTo>
                    <a:pt x="191214" y="198264"/>
                  </a:lnTo>
                  <a:lnTo>
                    <a:pt x="191770" y="197470"/>
                  </a:lnTo>
                  <a:lnTo>
                    <a:pt x="192662" y="190493"/>
                  </a:lnTo>
                  <a:lnTo>
                    <a:pt x="192869" y="160679"/>
                  </a:lnTo>
                  <a:lnTo>
                    <a:pt x="193673" y="132807"/>
                  </a:lnTo>
                  <a:lnTo>
                    <a:pt x="198535" y="97551"/>
                  </a:lnTo>
                  <a:lnTo>
                    <a:pt x="203523" y="63805"/>
                  </a:lnTo>
                  <a:lnTo>
                    <a:pt x="216792" y="29725"/>
                  </a:lnTo>
                  <a:lnTo>
                    <a:pt x="223617" y="22022"/>
                  </a:lnTo>
                  <a:lnTo>
                    <a:pt x="251127" y="3139"/>
                  </a:lnTo>
                  <a:lnTo>
                    <a:pt x="260838" y="416"/>
                  </a:lnTo>
                  <a:lnTo>
                    <a:pt x="272297" y="0"/>
                  </a:lnTo>
                  <a:lnTo>
                    <a:pt x="303077" y="4805"/>
                  </a:lnTo>
                  <a:lnTo>
                    <a:pt x="320782" y="6005"/>
                  </a:lnTo>
                  <a:lnTo>
                    <a:pt x="335756" y="12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483"/>
            <p:cNvSpPr/>
            <p:nvPr/>
          </p:nvSpPr>
          <p:spPr>
            <a:xfrm>
              <a:off x="7015163" y="3821947"/>
              <a:ext cx="335757" cy="228428"/>
            </a:xfrm>
            <a:custGeom>
              <a:avLst/>
              <a:gdLst/>
              <a:ahLst/>
              <a:cxnLst/>
              <a:rect l="0" t="0" r="0" b="0"/>
              <a:pathLst>
                <a:path w="335757" h="228428">
                  <a:moveTo>
                    <a:pt x="0" y="207128"/>
                  </a:moveTo>
                  <a:lnTo>
                    <a:pt x="6150" y="213279"/>
                  </a:lnTo>
                  <a:lnTo>
                    <a:pt x="23150" y="214185"/>
                  </a:lnTo>
                  <a:lnTo>
                    <a:pt x="34552" y="210454"/>
                  </a:lnTo>
                  <a:lnTo>
                    <a:pt x="66746" y="182953"/>
                  </a:lnTo>
                  <a:lnTo>
                    <a:pt x="97900" y="149957"/>
                  </a:lnTo>
                  <a:lnTo>
                    <a:pt x="110846" y="126957"/>
                  </a:lnTo>
                  <a:lnTo>
                    <a:pt x="113617" y="114886"/>
                  </a:lnTo>
                  <a:lnTo>
                    <a:pt x="114165" y="104858"/>
                  </a:lnTo>
                  <a:lnTo>
                    <a:pt x="112622" y="104023"/>
                  </a:lnTo>
                  <a:lnTo>
                    <a:pt x="106674" y="105212"/>
                  </a:lnTo>
                  <a:lnTo>
                    <a:pt x="80711" y="132985"/>
                  </a:lnTo>
                  <a:lnTo>
                    <a:pt x="62309" y="168006"/>
                  </a:lnTo>
                  <a:lnTo>
                    <a:pt x="58169" y="187082"/>
                  </a:lnTo>
                  <a:lnTo>
                    <a:pt x="57602" y="193721"/>
                  </a:lnTo>
                  <a:lnTo>
                    <a:pt x="61076" y="205713"/>
                  </a:lnTo>
                  <a:lnTo>
                    <a:pt x="67133" y="215528"/>
                  </a:lnTo>
                  <a:lnTo>
                    <a:pt x="77746" y="223463"/>
                  </a:lnTo>
                  <a:lnTo>
                    <a:pt x="90945" y="227049"/>
                  </a:lnTo>
                  <a:lnTo>
                    <a:pt x="119102" y="228427"/>
                  </a:lnTo>
                  <a:lnTo>
                    <a:pt x="153792" y="222397"/>
                  </a:lnTo>
                  <a:lnTo>
                    <a:pt x="161749" y="219735"/>
                  </a:lnTo>
                  <a:lnTo>
                    <a:pt x="173326" y="211559"/>
                  </a:lnTo>
                  <a:lnTo>
                    <a:pt x="180825" y="200856"/>
                  </a:lnTo>
                  <a:lnTo>
                    <a:pt x="189676" y="177314"/>
                  </a:lnTo>
                  <a:lnTo>
                    <a:pt x="194364" y="147617"/>
                  </a:lnTo>
                  <a:lnTo>
                    <a:pt x="198906" y="115204"/>
                  </a:lnTo>
                  <a:lnTo>
                    <a:pt x="199804" y="80961"/>
                  </a:lnTo>
                  <a:lnTo>
                    <a:pt x="199981" y="50444"/>
                  </a:lnTo>
                  <a:lnTo>
                    <a:pt x="202128" y="30793"/>
                  </a:lnTo>
                  <a:lnTo>
                    <a:pt x="206172" y="13723"/>
                  </a:lnTo>
                  <a:lnTo>
                    <a:pt x="208092" y="10723"/>
                  </a:lnTo>
                  <a:lnTo>
                    <a:pt x="214458" y="5272"/>
                  </a:lnTo>
                  <a:lnTo>
                    <a:pt x="220462" y="2320"/>
                  </a:lnTo>
                  <a:lnTo>
                    <a:pt x="230422" y="659"/>
                  </a:lnTo>
                  <a:lnTo>
                    <a:pt x="262044" y="0"/>
                  </a:lnTo>
                  <a:lnTo>
                    <a:pt x="294314" y="6114"/>
                  </a:lnTo>
                  <a:lnTo>
                    <a:pt x="303579" y="8780"/>
                  </a:lnTo>
                  <a:lnTo>
                    <a:pt x="311136" y="11817"/>
                  </a:lnTo>
                  <a:lnTo>
                    <a:pt x="335756" y="142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484"/>
            <p:cNvSpPr/>
            <p:nvPr/>
          </p:nvSpPr>
          <p:spPr>
            <a:xfrm>
              <a:off x="6672263" y="3936784"/>
              <a:ext cx="228601" cy="192069"/>
            </a:xfrm>
            <a:custGeom>
              <a:avLst/>
              <a:gdLst/>
              <a:ahLst/>
              <a:cxnLst/>
              <a:rect l="0" t="0" r="0" b="0"/>
              <a:pathLst>
                <a:path w="228601" h="192069">
                  <a:moveTo>
                    <a:pt x="0" y="178016"/>
                  </a:moveTo>
                  <a:lnTo>
                    <a:pt x="14434" y="178016"/>
                  </a:lnTo>
                  <a:lnTo>
                    <a:pt x="20438" y="175899"/>
                  </a:lnTo>
                  <a:lnTo>
                    <a:pt x="51776" y="157431"/>
                  </a:lnTo>
                  <a:lnTo>
                    <a:pt x="83080" y="130257"/>
                  </a:lnTo>
                  <a:lnTo>
                    <a:pt x="111895" y="95653"/>
                  </a:lnTo>
                  <a:lnTo>
                    <a:pt x="133611" y="63218"/>
                  </a:lnTo>
                  <a:lnTo>
                    <a:pt x="147358" y="28726"/>
                  </a:lnTo>
                  <a:lnTo>
                    <a:pt x="156991" y="3811"/>
                  </a:lnTo>
                  <a:lnTo>
                    <a:pt x="158635" y="2348"/>
                  </a:lnTo>
                  <a:lnTo>
                    <a:pt x="163186" y="0"/>
                  </a:lnTo>
                  <a:lnTo>
                    <a:pt x="163559" y="601"/>
                  </a:lnTo>
                  <a:lnTo>
                    <a:pt x="164293" y="30803"/>
                  </a:lnTo>
                  <a:lnTo>
                    <a:pt x="164304" y="64879"/>
                  </a:lnTo>
                  <a:lnTo>
                    <a:pt x="162189" y="98018"/>
                  </a:lnTo>
                  <a:lnTo>
                    <a:pt x="158155" y="131522"/>
                  </a:lnTo>
                  <a:lnTo>
                    <a:pt x="156564" y="161424"/>
                  </a:lnTo>
                  <a:lnTo>
                    <a:pt x="150045" y="192068"/>
                  </a:lnTo>
                  <a:lnTo>
                    <a:pt x="150814" y="167126"/>
                  </a:lnTo>
                  <a:lnTo>
                    <a:pt x="155673" y="139440"/>
                  </a:lnTo>
                  <a:lnTo>
                    <a:pt x="158837" y="117109"/>
                  </a:lnTo>
                  <a:lnTo>
                    <a:pt x="171597" y="85445"/>
                  </a:lnTo>
                  <a:lnTo>
                    <a:pt x="176278" y="77342"/>
                  </a:lnTo>
                  <a:lnTo>
                    <a:pt x="181004" y="73741"/>
                  </a:lnTo>
                  <a:lnTo>
                    <a:pt x="188127" y="71714"/>
                  </a:lnTo>
                  <a:lnTo>
                    <a:pt x="195264" y="71112"/>
                  </a:lnTo>
                  <a:lnTo>
                    <a:pt x="200025" y="73089"/>
                  </a:lnTo>
                  <a:lnTo>
                    <a:pt x="202407" y="74727"/>
                  </a:lnTo>
                  <a:lnTo>
                    <a:pt x="216693" y="93810"/>
                  </a:lnTo>
                  <a:lnTo>
                    <a:pt x="219339" y="101168"/>
                  </a:lnTo>
                  <a:lnTo>
                    <a:pt x="221308" y="108936"/>
                  </a:lnTo>
                  <a:lnTo>
                    <a:pt x="228600" y="120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485"/>
            <p:cNvSpPr/>
            <p:nvPr/>
          </p:nvSpPr>
          <p:spPr>
            <a:xfrm>
              <a:off x="6750844" y="3957638"/>
              <a:ext cx="14288" cy="192882"/>
            </a:xfrm>
            <a:custGeom>
              <a:avLst/>
              <a:gdLst/>
              <a:ahLst/>
              <a:cxnLst/>
              <a:rect l="0" t="0" r="0" b="0"/>
              <a:pathLst>
                <a:path w="14288" h="192882">
                  <a:moveTo>
                    <a:pt x="14287" y="0"/>
                  </a:moveTo>
                  <a:lnTo>
                    <a:pt x="13494" y="18353"/>
                  </a:lnTo>
                  <a:lnTo>
                    <a:pt x="8633" y="38168"/>
                  </a:lnTo>
                  <a:lnTo>
                    <a:pt x="7340" y="72554"/>
                  </a:lnTo>
                  <a:lnTo>
                    <a:pt x="5065" y="105730"/>
                  </a:lnTo>
                  <a:lnTo>
                    <a:pt x="1000" y="139241"/>
                  </a:lnTo>
                  <a:lnTo>
                    <a:pt x="132" y="170344"/>
                  </a:lnTo>
                  <a:lnTo>
                    <a:pt x="0"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486"/>
            <p:cNvSpPr/>
            <p:nvPr/>
          </p:nvSpPr>
          <p:spPr>
            <a:xfrm>
              <a:off x="6643688" y="4064794"/>
              <a:ext cx="14288" cy="107157"/>
            </a:xfrm>
            <a:custGeom>
              <a:avLst/>
              <a:gdLst/>
              <a:ahLst/>
              <a:cxnLst/>
              <a:rect l="0" t="0" r="0" b="0"/>
              <a:pathLst>
                <a:path w="14288" h="107157">
                  <a:moveTo>
                    <a:pt x="14287" y="0"/>
                  </a:moveTo>
                  <a:lnTo>
                    <a:pt x="14287" y="3792"/>
                  </a:lnTo>
                  <a:lnTo>
                    <a:pt x="12170" y="7771"/>
                  </a:lnTo>
                  <a:lnTo>
                    <a:pt x="9377" y="12185"/>
                  </a:lnTo>
                  <a:lnTo>
                    <a:pt x="8136" y="16793"/>
                  </a:lnTo>
                  <a:lnTo>
                    <a:pt x="5157" y="42016"/>
                  </a:lnTo>
                  <a:lnTo>
                    <a:pt x="1019" y="61745"/>
                  </a:lnTo>
                  <a:lnTo>
                    <a:pt x="59" y="94446"/>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487"/>
            <p:cNvSpPr/>
            <p:nvPr/>
          </p:nvSpPr>
          <p:spPr>
            <a:xfrm>
              <a:off x="6343651" y="4100513"/>
              <a:ext cx="221456" cy="175001"/>
            </a:xfrm>
            <a:custGeom>
              <a:avLst/>
              <a:gdLst/>
              <a:ahLst/>
              <a:cxnLst/>
              <a:rect l="0" t="0" r="0" b="0"/>
              <a:pathLst>
                <a:path w="221456" h="175001">
                  <a:moveTo>
                    <a:pt x="7144" y="7143"/>
                  </a:moveTo>
                  <a:lnTo>
                    <a:pt x="3351" y="7143"/>
                  </a:lnTo>
                  <a:lnTo>
                    <a:pt x="2233" y="7937"/>
                  </a:lnTo>
                  <a:lnTo>
                    <a:pt x="1488" y="9260"/>
                  </a:lnTo>
                  <a:lnTo>
                    <a:pt x="440" y="17031"/>
                  </a:lnTo>
                  <a:lnTo>
                    <a:pt x="25" y="51577"/>
                  </a:lnTo>
                  <a:lnTo>
                    <a:pt x="2" y="85931"/>
                  </a:lnTo>
                  <a:lnTo>
                    <a:pt x="0" y="120677"/>
                  </a:lnTo>
                  <a:lnTo>
                    <a:pt x="793" y="137179"/>
                  </a:lnTo>
                  <a:lnTo>
                    <a:pt x="7275" y="165018"/>
                  </a:lnTo>
                  <a:lnTo>
                    <a:pt x="8818" y="167162"/>
                  </a:lnTo>
                  <a:lnTo>
                    <a:pt x="16999" y="174395"/>
                  </a:lnTo>
                  <a:lnTo>
                    <a:pt x="19270" y="175000"/>
                  </a:lnTo>
                  <a:lnTo>
                    <a:pt x="21578" y="174611"/>
                  </a:lnTo>
                  <a:lnTo>
                    <a:pt x="27052" y="171267"/>
                  </a:lnTo>
                  <a:lnTo>
                    <a:pt x="38265" y="160459"/>
                  </a:lnTo>
                  <a:lnTo>
                    <a:pt x="54573" y="132427"/>
                  </a:lnTo>
                  <a:lnTo>
                    <a:pt x="70440" y="99577"/>
                  </a:lnTo>
                  <a:lnTo>
                    <a:pt x="87809" y="67054"/>
                  </a:lnTo>
                  <a:lnTo>
                    <a:pt x="94853" y="59435"/>
                  </a:lnTo>
                  <a:lnTo>
                    <a:pt x="104725" y="51868"/>
                  </a:lnTo>
                  <a:lnTo>
                    <a:pt x="106329" y="52041"/>
                  </a:lnTo>
                  <a:lnTo>
                    <a:pt x="112379" y="56077"/>
                  </a:lnTo>
                  <a:lnTo>
                    <a:pt x="133361" y="77027"/>
                  </a:lnTo>
                  <a:lnTo>
                    <a:pt x="155751" y="105658"/>
                  </a:lnTo>
                  <a:lnTo>
                    <a:pt x="158651" y="106490"/>
                  </a:lnTo>
                  <a:lnTo>
                    <a:pt x="184057" y="107144"/>
                  </a:lnTo>
                  <a:lnTo>
                    <a:pt x="189032" y="103360"/>
                  </a:lnTo>
                  <a:lnTo>
                    <a:pt x="191170" y="99383"/>
                  </a:lnTo>
                  <a:lnTo>
                    <a:pt x="191739" y="97211"/>
                  </a:lnTo>
                  <a:lnTo>
                    <a:pt x="197564" y="86435"/>
                  </a:lnTo>
                  <a:lnTo>
                    <a:pt x="205511" y="54350"/>
                  </a:lnTo>
                  <a:lnTo>
                    <a:pt x="214229" y="19744"/>
                  </a:lnTo>
                  <a:lnTo>
                    <a:pt x="22145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81" name="SMARTInkShape-488"/>
          <p:cNvSpPr/>
          <p:nvPr/>
        </p:nvSpPr>
        <p:spPr>
          <a:xfrm>
            <a:off x="5729288" y="4286250"/>
            <a:ext cx="400051" cy="185739"/>
          </a:xfrm>
          <a:custGeom>
            <a:avLst/>
            <a:gdLst/>
            <a:ahLst/>
            <a:cxnLst/>
            <a:rect l="0" t="0" r="0" b="0"/>
            <a:pathLst>
              <a:path w="400051" h="185739">
                <a:moveTo>
                  <a:pt x="0" y="185738"/>
                </a:moveTo>
                <a:lnTo>
                  <a:pt x="3792" y="185738"/>
                </a:lnTo>
                <a:lnTo>
                  <a:pt x="4909" y="184944"/>
                </a:lnTo>
                <a:lnTo>
                  <a:pt x="5654" y="183621"/>
                </a:lnTo>
                <a:lnTo>
                  <a:pt x="6150" y="181945"/>
                </a:lnTo>
                <a:lnTo>
                  <a:pt x="7275" y="180828"/>
                </a:lnTo>
                <a:lnTo>
                  <a:pt x="14783" y="176918"/>
                </a:lnTo>
                <a:lnTo>
                  <a:pt x="48051" y="148601"/>
                </a:lnTo>
                <a:lnTo>
                  <a:pt x="79264" y="130204"/>
                </a:lnTo>
                <a:lnTo>
                  <a:pt x="111083" y="115589"/>
                </a:lnTo>
                <a:lnTo>
                  <a:pt x="138570" y="102070"/>
                </a:lnTo>
                <a:lnTo>
                  <a:pt x="166823" y="91803"/>
                </a:lnTo>
                <a:lnTo>
                  <a:pt x="199094" y="79941"/>
                </a:lnTo>
                <a:lnTo>
                  <a:pt x="233791" y="66372"/>
                </a:lnTo>
                <a:lnTo>
                  <a:pt x="259482" y="54899"/>
                </a:lnTo>
                <a:lnTo>
                  <a:pt x="286775" y="42656"/>
                </a:lnTo>
                <a:lnTo>
                  <a:pt x="314780" y="31922"/>
                </a:lnTo>
                <a:lnTo>
                  <a:pt x="340985" y="21861"/>
                </a:lnTo>
                <a:lnTo>
                  <a:pt x="373818" y="9388"/>
                </a:lnTo>
                <a:lnTo>
                  <a:pt x="4000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4" name="SMARTInkShape-Group77"/>
          <p:cNvGrpSpPr/>
          <p:nvPr/>
        </p:nvGrpSpPr>
        <p:grpSpPr>
          <a:xfrm>
            <a:off x="8136731" y="2829381"/>
            <a:ext cx="642939" cy="406739"/>
            <a:chOff x="8136731" y="2829381"/>
            <a:chExt cx="642939" cy="406739"/>
          </a:xfrm>
        </p:grpSpPr>
        <p:sp>
          <p:nvSpPr>
            <p:cNvPr id="282" name="SMARTInkShape-489"/>
            <p:cNvSpPr/>
            <p:nvPr/>
          </p:nvSpPr>
          <p:spPr>
            <a:xfrm>
              <a:off x="8136731" y="2829381"/>
              <a:ext cx="642939" cy="284040"/>
            </a:xfrm>
            <a:custGeom>
              <a:avLst/>
              <a:gdLst/>
              <a:ahLst/>
              <a:cxnLst/>
              <a:rect l="0" t="0" r="0" b="0"/>
              <a:pathLst>
                <a:path w="642939" h="284040">
                  <a:moveTo>
                    <a:pt x="0" y="278150"/>
                  </a:moveTo>
                  <a:lnTo>
                    <a:pt x="0" y="274358"/>
                  </a:lnTo>
                  <a:lnTo>
                    <a:pt x="2117" y="270379"/>
                  </a:lnTo>
                  <a:lnTo>
                    <a:pt x="3793" y="268207"/>
                  </a:lnTo>
                  <a:lnTo>
                    <a:pt x="34204" y="253314"/>
                  </a:lnTo>
                  <a:lnTo>
                    <a:pt x="62169" y="239747"/>
                  </a:lnTo>
                  <a:lnTo>
                    <a:pt x="90564" y="225673"/>
                  </a:lnTo>
                  <a:lnTo>
                    <a:pt x="119085" y="210655"/>
                  </a:lnTo>
                  <a:lnTo>
                    <a:pt x="147644" y="192270"/>
                  </a:lnTo>
                  <a:lnTo>
                    <a:pt x="175421" y="176416"/>
                  </a:lnTo>
                  <a:lnTo>
                    <a:pt x="206542" y="154720"/>
                  </a:lnTo>
                  <a:lnTo>
                    <a:pt x="237102" y="121520"/>
                  </a:lnTo>
                  <a:lnTo>
                    <a:pt x="254857" y="98015"/>
                  </a:lnTo>
                  <a:lnTo>
                    <a:pt x="267982" y="64429"/>
                  </a:lnTo>
                  <a:lnTo>
                    <a:pt x="271005" y="38035"/>
                  </a:lnTo>
                  <a:lnTo>
                    <a:pt x="267535" y="23472"/>
                  </a:lnTo>
                  <a:lnTo>
                    <a:pt x="257232" y="3005"/>
                  </a:lnTo>
                  <a:lnTo>
                    <a:pt x="255626" y="1851"/>
                  </a:lnTo>
                  <a:lnTo>
                    <a:pt x="251724" y="569"/>
                  </a:lnTo>
                  <a:lnTo>
                    <a:pt x="247345" y="0"/>
                  </a:lnTo>
                  <a:lnTo>
                    <a:pt x="245859" y="642"/>
                  </a:lnTo>
                  <a:lnTo>
                    <a:pt x="244868" y="1863"/>
                  </a:lnTo>
                  <a:lnTo>
                    <a:pt x="244208" y="3471"/>
                  </a:lnTo>
                  <a:lnTo>
                    <a:pt x="237285" y="37626"/>
                  </a:lnTo>
                  <a:lnTo>
                    <a:pt x="236049" y="68097"/>
                  </a:lnTo>
                  <a:lnTo>
                    <a:pt x="235835" y="95350"/>
                  </a:lnTo>
                  <a:lnTo>
                    <a:pt x="239564" y="123534"/>
                  </a:lnTo>
                  <a:lnTo>
                    <a:pt x="241903" y="151993"/>
                  </a:lnTo>
                  <a:lnTo>
                    <a:pt x="246388" y="180534"/>
                  </a:lnTo>
                  <a:lnTo>
                    <a:pt x="248952" y="209098"/>
                  </a:lnTo>
                  <a:lnTo>
                    <a:pt x="254727" y="240698"/>
                  </a:lnTo>
                  <a:lnTo>
                    <a:pt x="257080" y="275167"/>
                  </a:lnTo>
                  <a:lnTo>
                    <a:pt x="257167" y="284039"/>
                  </a:lnTo>
                  <a:lnTo>
                    <a:pt x="257175" y="253906"/>
                  </a:lnTo>
                  <a:lnTo>
                    <a:pt x="259292" y="234454"/>
                  </a:lnTo>
                  <a:lnTo>
                    <a:pt x="263326" y="206548"/>
                  </a:lnTo>
                  <a:lnTo>
                    <a:pt x="270619" y="173990"/>
                  </a:lnTo>
                  <a:lnTo>
                    <a:pt x="289122" y="141304"/>
                  </a:lnTo>
                  <a:lnTo>
                    <a:pt x="294265" y="128852"/>
                  </a:lnTo>
                  <a:lnTo>
                    <a:pt x="296189" y="126230"/>
                  </a:lnTo>
                  <a:lnTo>
                    <a:pt x="300444" y="123318"/>
                  </a:lnTo>
                  <a:lnTo>
                    <a:pt x="305851" y="121448"/>
                  </a:lnTo>
                  <a:lnTo>
                    <a:pt x="312621" y="132485"/>
                  </a:lnTo>
                  <a:lnTo>
                    <a:pt x="321603" y="156302"/>
                  </a:lnTo>
                  <a:lnTo>
                    <a:pt x="331020" y="187142"/>
                  </a:lnTo>
                  <a:lnTo>
                    <a:pt x="351435" y="222157"/>
                  </a:lnTo>
                  <a:lnTo>
                    <a:pt x="359275" y="235189"/>
                  </a:lnTo>
                  <a:lnTo>
                    <a:pt x="370418" y="244078"/>
                  </a:lnTo>
                  <a:lnTo>
                    <a:pt x="387611" y="253399"/>
                  </a:lnTo>
                  <a:lnTo>
                    <a:pt x="393992" y="255244"/>
                  </a:lnTo>
                  <a:lnTo>
                    <a:pt x="401591" y="253947"/>
                  </a:lnTo>
                  <a:lnTo>
                    <a:pt x="419405" y="246646"/>
                  </a:lnTo>
                  <a:lnTo>
                    <a:pt x="447702" y="222915"/>
                  </a:lnTo>
                  <a:lnTo>
                    <a:pt x="458178" y="205163"/>
                  </a:lnTo>
                  <a:lnTo>
                    <a:pt x="473419" y="170790"/>
                  </a:lnTo>
                  <a:lnTo>
                    <a:pt x="487127" y="138586"/>
                  </a:lnTo>
                  <a:lnTo>
                    <a:pt x="497478" y="107354"/>
                  </a:lnTo>
                  <a:lnTo>
                    <a:pt x="505768" y="74860"/>
                  </a:lnTo>
                  <a:lnTo>
                    <a:pt x="507169" y="51124"/>
                  </a:lnTo>
                  <a:lnTo>
                    <a:pt x="506388" y="51393"/>
                  </a:lnTo>
                  <a:lnTo>
                    <a:pt x="490414" y="66384"/>
                  </a:lnTo>
                  <a:lnTo>
                    <a:pt x="476872" y="86389"/>
                  </a:lnTo>
                  <a:lnTo>
                    <a:pt x="467051" y="121024"/>
                  </a:lnTo>
                  <a:lnTo>
                    <a:pt x="464582" y="155854"/>
                  </a:lnTo>
                  <a:lnTo>
                    <a:pt x="465208" y="167743"/>
                  </a:lnTo>
                  <a:lnTo>
                    <a:pt x="471051" y="191887"/>
                  </a:lnTo>
                  <a:lnTo>
                    <a:pt x="471196" y="194447"/>
                  </a:lnTo>
                  <a:lnTo>
                    <a:pt x="472087" y="196155"/>
                  </a:lnTo>
                  <a:lnTo>
                    <a:pt x="473475" y="197293"/>
                  </a:lnTo>
                  <a:lnTo>
                    <a:pt x="475194" y="198052"/>
                  </a:lnTo>
                  <a:lnTo>
                    <a:pt x="476340" y="197764"/>
                  </a:lnTo>
                  <a:lnTo>
                    <a:pt x="477104" y="196778"/>
                  </a:lnTo>
                  <a:lnTo>
                    <a:pt x="477613" y="195327"/>
                  </a:lnTo>
                  <a:lnTo>
                    <a:pt x="500106" y="163202"/>
                  </a:lnTo>
                  <a:lnTo>
                    <a:pt x="509336" y="149371"/>
                  </a:lnTo>
                  <a:lnTo>
                    <a:pt x="534518" y="116214"/>
                  </a:lnTo>
                  <a:lnTo>
                    <a:pt x="555707" y="87098"/>
                  </a:lnTo>
                  <a:lnTo>
                    <a:pt x="557003" y="87282"/>
                  </a:lnTo>
                  <a:lnTo>
                    <a:pt x="562619" y="90540"/>
                  </a:lnTo>
                  <a:lnTo>
                    <a:pt x="569310" y="92651"/>
                  </a:lnTo>
                  <a:lnTo>
                    <a:pt x="573967" y="95958"/>
                  </a:lnTo>
                  <a:lnTo>
                    <a:pt x="576565" y="102191"/>
                  </a:lnTo>
                  <a:lnTo>
                    <a:pt x="577258" y="106075"/>
                  </a:lnTo>
                  <a:lnTo>
                    <a:pt x="575912" y="114625"/>
                  </a:lnTo>
                  <a:lnTo>
                    <a:pt x="574441" y="119127"/>
                  </a:lnTo>
                  <a:lnTo>
                    <a:pt x="574255" y="122922"/>
                  </a:lnTo>
                  <a:lnTo>
                    <a:pt x="578499" y="158499"/>
                  </a:lnTo>
                  <a:lnTo>
                    <a:pt x="578625" y="169192"/>
                  </a:lnTo>
                  <a:lnTo>
                    <a:pt x="578644" y="134626"/>
                  </a:lnTo>
                  <a:lnTo>
                    <a:pt x="580761" y="118679"/>
                  </a:lnTo>
                  <a:lnTo>
                    <a:pt x="591001" y="85693"/>
                  </a:lnTo>
                  <a:lnTo>
                    <a:pt x="592867" y="76726"/>
                  </a:lnTo>
                  <a:lnTo>
                    <a:pt x="598381" y="67216"/>
                  </a:lnTo>
                  <a:lnTo>
                    <a:pt x="609691" y="54444"/>
                  </a:lnTo>
                  <a:lnTo>
                    <a:pt x="614403" y="51725"/>
                  </a:lnTo>
                  <a:lnTo>
                    <a:pt x="616770" y="51000"/>
                  </a:lnTo>
                  <a:lnTo>
                    <a:pt x="618349" y="51311"/>
                  </a:lnTo>
                  <a:lnTo>
                    <a:pt x="619402" y="52311"/>
                  </a:lnTo>
                  <a:lnTo>
                    <a:pt x="621365" y="55540"/>
                  </a:lnTo>
                  <a:lnTo>
                    <a:pt x="624883" y="59621"/>
                  </a:lnTo>
                  <a:lnTo>
                    <a:pt x="626976" y="66197"/>
                  </a:lnTo>
                  <a:lnTo>
                    <a:pt x="634158" y="100391"/>
                  </a:lnTo>
                  <a:lnTo>
                    <a:pt x="635471" y="132089"/>
                  </a:lnTo>
                  <a:lnTo>
                    <a:pt x="640639" y="162427"/>
                  </a:lnTo>
                  <a:lnTo>
                    <a:pt x="642938" y="1852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490"/>
            <p:cNvSpPr/>
            <p:nvPr/>
          </p:nvSpPr>
          <p:spPr>
            <a:xfrm>
              <a:off x="8236744" y="2907506"/>
              <a:ext cx="114301" cy="328614"/>
            </a:xfrm>
            <a:custGeom>
              <a:avLst/>
              <a:gdLst/>
              <a:ahLst/>
              <a:cxnLst/>
              <a:rect l="0" t="0" r="0" b="0"/>
              <a:pathLst>
                <a:path w="114301" h="328614">
                  <a:moveTo>
                    <a:pt x="0" y="0"/>
                  </a:moveTo>
                  <a:lnTo>
                    <a:pt x="794" y="18682"/>
                  </a:lnTo>
                  <a:lnTo>
                    <a:pt x="9943" y="50585"/>
                  </a:lnTo>
                  <a:lnTo>
                    <a:pt x="14223" y="84399"/>
                  </a:lnTo>
                  <a:lnTo>
                    <a:pt x="18943" y="113025"/>
                  </a:lnTo>
                  <a:lnTo>
                    <a:pt x="21488" y="145496"/>
                  </a:lnTo>
                  <a:lnTo>
                    <a:pt x="26916" y="175578"/>
                  </a:lnTo>
                  <a:lnTo>
                    <a:pt x="34345" y="205394"/>
                  </a:lnTo>
                  <a:lnTo>
                    <a:pt x="44661" y="237423"/>
                  </a:lnTo>
                  <a:lnTo>
                    <a:pt x="53183" y="270383"/>
                  </a:lnTo>
                  <a:lnTo>
                    <a:pt x="69684" y="296032"/>
                  </a:lnTo>
                  <a:lnTo>
                    <a:pt x="83320" y="310682"/>
                  </a:lnTo>
                  <a:lnTo>
                    <a:pt x="105419" y="327152"/>
                  </a:lnTo>
                  <a:lnTo>
                    <a:pt x="108501" y="327964"/>
                  </a:lnTo>
                  <a:lnTo>
                    <a:pt x="114300"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8" name="SMARTInkShape-Group78"/>
          <p:cNvGrpSpPr/>
          <p:nvPr/>
        </p:nvGrpSpPr>
        <p:grpSpPr>
          <a:xfrm>
            <a:off x="5543550" y="3193256"/>
            <a:ext cx="2528765" cy="1221583"/>
            <a:chOff x="5543550" y="3193256"/>
            <a:chExt cx="2528765" cy="1221583"/>
          </a:xfrm>
        </p:grpSpPr>
        <p:sp>
          <p:nvSpPr>
            <p:cNvPr id="285" name="SMARTInkShape-491"/>
            <p:cNvSpPr/>
            <p:nvPr/>
          </p:nvSpPr>
          <p:spPr>
            <a:xfrm>
              <a:off x="7832578" y="3279742"/>
              <a:ext cx="239737" cy="156167"/>
            </a:xfrm>
            <a:custGeom>
              <a:avLst/>
              <a:gdLst/>
              <a:ahLst/>
              <a:cxnLst/>
              <a:rect l="0" t="0" r="0" b="0"/>
              <a:pathLst>
                <a:path w="239737" h="156167">
                  <a:moveTo>
                    <a:pt x="4116" y="70677"/>
                  </a:moveTo>
                  <a:lnTo>
                    <a:pt x="323" y="66885"/>
                  </a:lnTo>
                  <a:lnTo>
                    <a:pt x="0" y="64974"/>
                  </a:lnTo>
                  <a:lnTo>
                    <a:pt x="578" y="62906"/>
                  </a:lnTo>
                  <a:lnTo>
                    <a:pt x="2543" y="58492"/>
                  </a:lnTo>
                  <a:lnTo>
                    <a:pt x="7701" y="43035"/>
                  </a:lnTo>
                  <a:lnTo>
                    <a:pt x="13997" y="33559"/>
                  </a:lnTo>
                  <a:lnTo>
                    <a:pt x="47846" y="14583"/>
                  </a:lnTo>
                  <a:lnTo>
                    <a:pt x="80634" y="3093"/>
                  </a:lnTo>
                  <a:lnTo>
                    <a:pt x="112981" y="0"/>
                  </a:lnTo>
                  <a:lnTo>
                    <a:pt x="138237" y="1581"/>
                  </a:lnTo>
                  <a:lnTo>
                    <a:pt x="152625" y="5837"/>
                  </a:lnTo>
                  <a:lnTo>
                    <a:pt x="179816" y="25988"/>
                  </a:lnTo>
                  <a:lnTo>
                    <a:pt x="185392" y="39438"/>
                  </a:lnTo>
                  <a:lnTo>
                    <a:pt x="188972" y="70150"/>
                  </a:lnTo>
                  <a:lnTo>
                    <a:pt x="189680" y="104057"/>
                  </a:lnTo>
                  <a:lnTo>
                    <a:pt x="190631" y="138440"/>
                  </a:lnTo>
                  <a:lnTo>
                    <a:pt x="196002" y="153723"/>
                  </a:lnTo>
                  <a:lnTo>
                    <a:pt x="197128" y="154616"/>
                  </a:lnTo>
                  <a:lnTo>
                    <a:pt x="203060" y="156166"/>
                  </a:lnTo>
                  <a:lnTo>
                    <a:pt x="207613" y="152540"/>
                  </a:lnTo>
                  <a:lnTo>
                    <a:pt x="227982" y="121909"/>
                  </a:lnTo>
                  <a:lnTo>
                    <a:pt x="236690" y="98877"/>
                  </a:lnTo>
                  <a:lnTo>
                    <a:pt x="239581" y="63562"/>
                  </a:lnTo>
                  <a:lnTo>
                    <a:pt x="239736" y="52698"/>
                  </a:lnTo>
                  <a:lnTo>
                    <a:pt x="235571" y="42578"/>
                  </a:lnTo>
                  <a:lnTo>
                    <a:pt x="211285" y="6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492"/>
            <p:cNvSpPr/>
            <p:nvPr/>
          </p:nvSpPr>
          <p:spPr>
            <a:xfrm>
              <a:off x="7908131" y="3193256"/>
              <a:ext cx="35720" cy="321470"/>
            </a:xfrm>
            <a:custGeom>
              <a:avLst/>
              <a:gdLst/>
              <a:ahLst/>
              <a:cxnLst/>
              <a:rect l="0" t="0" r="0" b="0"/>
              <a:pathLst>
                <a:path w="35720" h="321470">
                  <a:moveTo>
                    <a:pt x="0" y="0"/>
                  </a:moveTo>
                  <a:lnTo>
                    <a:pt x="0" y="3792"/>
                  </a:lnTo>
                  <a:lnTo>
                    <a:pt x="2117" y="7771"/>
                  </a:lnTo>
                  <a:lnTo>
                    <a:pt x="3793" y="9943"/>
                  </a:lnTo>
                  <a:lnTo>
                    <a:pt x="5655" y="16590"/>
                  </a:lnTo>
                  <a:lnTo>
                    <a:pt x="7742" y="44900"/>
                  </a:lnTo>
                  <a:lnTo>
                    <a:pt x="12759" y="79454"/>
                  </a:lnTo>
                  <a:lnTo>
                    <a:pt x="13835" y="109532"/>
                  </a:lnTo>
                  <a:lnTo>
                    <a:pt x="14154" y="143579"/>
                  </a:lnTo>
                  <a:lnTo>
                    <a:pt x="14248" y="178803"/>
                  </a:lnTo>
                  <a:lnTo>
                    <a:pt x="14276" y="212258"/>
                  </a:lnTo>
                  <a:lnTo>
                    <a:pt x="14285" y="240162"/>
                  </a:lnTo>
                  <a:lnTo>
                    <a:pt x="18080" y="270924"/>
                  </a:lnTo>
                  <a:lnTo>
                    <a:pt x="24930" y="304335"/>
                  </a:lnTo>
                  <a:lnTo>
                    <a:pt x="27495" y="311365"/>
                  </a:lnTo>
                  <a:lnTo>
                    <a:pt x="35719"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493"/>
            <p:cNvSpPr/>
            <p:nvPr/>
          </p:nvSpPr>
          <p:spPr>
            <a:xfrm>
              <a:off x="7679586" y="3393281"/>
              <a:ext cx="49527" cy="164308"/>
            </a:xfrm>
            <a:custGeom>
              <a:avLst/>
              <a:gdLst/>
              <a:ahLst/>
              <a:cxnLst/>
              <a:rect l="0" t="0" r="0" b="0"/>
              <a:pathLst>
                <a:path w="49527" h="164308">
                  <a:moveTo>
                    <a:pt x="28520" y="0"/>
                  </a:moveTo>
                  <a:lnTo>
                    <a:pt x="4671" y="23849"/>
                  </a:lnTo>
                  <a:lnTo>
                    <a:pt x="2046" y="30708"/>
                  </a:lnTo>
                  <a:lnTo>
                    <a:pt x="0" y="65839"/>
                  </a:lnTo>
                  <a:lnTo>
                    <a:pt x="763" y="73712"/>
                  </a:lnTo>
                  <a:lnTo>
                    <a:pt x="5656" y="82607"/>
                  </a:lnTo>
                  <a:lnTo>
                    <a:pt x="12926" y="90270"/>
                  </a:lnTo>
                  <a:lnTo>
                    <a:pt x="45105" y="116679"/>
                  </a:lnTo>
                  <a:lnTo>
                    <a:pt x="47797" y="123559"/>
                  </a:lnTo>
                  <a:lnTo>
                    <a:pt x="49526" y="137119"/>
                  </a:lnTo>
                  <a:lnTo>
                    <a:pt x="47645" y="142434"/>
                  </a:lnTo>
                  <a:lnTo>
                    <a:pt x="46033" y="144962"/>
                  </a:lnTo>
                  <a:lnTo>
                    <a:pt x="24330" y="161114"/>
                  </a:lnTo>
                  <a:lnTo>
                    <a:pt x="14233"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494"/>
            <p:cNvSpPr/>
            <p:nvPr/>
          </p:nvSpPr>
          <p:spPr>
            <a:xfrm>
              <a:off x="7536656" y="3436144"/>
              <a:ext cx="74618" cy="207170"/>
            </a:xfrm>
            <a:custGeom>
              <a:avLst/>
              <a:gdLst/>
              <a:ahLst/>
              <a:cxnLst/>
              <a:rect l="0" t="0" r="0" b="0"/>
              <a:pathLst>
                <a:path w="74618" h="207170">
                  <a:moveTo>
                    <a:pt x="71438" y="0"/>
                  </a:moveTo>
                  <a:lnTo>
                    <a:pt x="42491" y="16590"/>
                  </a:lnTo>
                  <a:lnTo>
                    <a:pt x="19447" y="37816"/>
                  </a:lnTo>
                  <a:lnTo>
                    <a:pt x="16581" y="42736"/>
                  </a:lnTo>
                  <a:lnTo>
                    <a:pt x="15816" y="45159"/>
                  </a:lnTo>
                  <a:lnTo>
                    <a:pt x="17084" y="52085"/>
                  </a:lnTo>
                  <a:lnTo>
                    <a:pt x="18532" y="56155"/>
                  </a:lnTo>
                  <a:lnTo>
                    <a:pt x="24376" y="62793"/>
                  </a:lnTo>
                  <a:lnTo>
                    <a:pt x="57668" y="85686"/>
                  </a:lnTo>
                  <a:lnTo>
                    <a:pt x="62258" y="88080"/>
                  </a:lnTo>
                  <a:lnTo>
                    <a:pt x="65318" y="91264"/>
                  </a:lnTo>
                  <a:lnTo>
                    <a:pt x="74424" y="112334"/>
                  </a:lnTo>
                  <a:lnTo>
                    <a:pt x="74617" y="123745"/>
                  </a:lnTo>
                  <a:lnTo>
                    <a:pt x="68274" y="146681"/>
                  </a:lnTo>
                  <a:lnTo>
                    <a:pt x="49276" y="176978"/>
                  </a:lnTo>
                  <a:lnTo>
                    <a:pt x="35503" y="190286"/>
                  </a:lnTo>
                  <a:lnTo>
                    <a:pt x="12672" y="203652"/>
                  </a:lnTo>
                  <a:lnTo>
                    <a:pt x="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495"/>
            <p:cNvSpPr/>
            <p:nvPr/>
          </p:nvSpPr>
          <p:spPr>
            <a:xfrm>
              <a:off x="7344070" y="3444796"/>
              <a:ext cx="205747" cy="198518"/>
            </a:xfrm>
            <a:custGeom>
              <a:avLst/>
              <a:gdLst/>
              <a:ahLst/>
              <a:cxnLst/>
              <a:rect l="0" t="0" r="0" b="0"/>
              <a:pathLst>
                <a:path w="205747" h="198518">
                  <a:moveTo>
                    <a:pt x="6849" y="198517"/>
                  </a:moveTo>
                  <a:lnTo>
                    <a:pt x="0" y="198517"/>
                  </a:lnTo>
                  <a:lnTo>
                    <a:pt x="3585" y="194724"/>
                  </a:lnTo>
                  <a:lnTo>
                    <a:pt x="5398" y="188629"/>
                  </a:lnTo>
                  <a:lnTo>
                    <a:pt x="7451" y="160702"/>
                  </a:lnTo>
                  <a:lnTo>
                    <a:pt x="16699" y="126195"/>
                  </a:lnTo>
                  <a:lnTo>
                    <a:pt x="29785" y="92597"/>
                  </a:lnTo>
                  <a:lnTo>
                    <a:pt x="40013" y="74436"/>
                  </a:lnTo>
                  <a:lnTo>
                    <a:pt x="44872" y="68493"/>
                  </a:lnTo>
                  <a:lnTo>
                    <a:pt x="49677" y="65322"/>
                  </a:lnTo>
                  <a:lnTo>
                    <a:pt x="52070" y="64477"/>
                  </a:lnTo>
                  <a:lnTo>
                    <a:pt x="54458" y="64706"/>
                  </a:lnTo>
                  <a:lnTo>
                    <a:pt x="89222" y="78637"/>
                  </a:lnTo>
                  <a:lnTo>
                    <a:pt x="110962" y="83115"/>
                  </a:lnTo>
                  <a:lnTo>
                    <a:pt x="135453" y="78296"/>
                  </a:lnTo>
                  <a:lnTo>
                    <a:pt x="161318" y="67395"/>
                  </a:lnTo>
                  <a:lnTo>
                    <a:pt x="175825" y="56566"/>
                  </a:lnTo>
                  <a:lnTo>
                    <a:pt x="194541" y="33112"/>
                  </a:lnTo>
                  <a:lnTo>
                    <a:pt x="197424" y="25520"/>
                  </a:lnTo>
                  <a:lnTo>
                    <a:pt x="199499" y="17648"/>
                  </a:lnTo>
                  <a:lnTo>
                    <a:pt x="205182" y="6127"/>
                  </a:lnTo>
                  <a:lnTo>
                    <a:pt x="205746" y="3581"/>
                  </a:lnTo>
                  <a:lnTo>
                    <a:pt x="204534" y="1885"/>
                  </a:lnTo>
                  <a:lnTo>
                    <a:pt x="198955" y="0"/>
                  </a:lnTo>
                  <a:lnTo>
                    <a:pt x="195244" y="1878"/>
                  </a:lnTo>
                  <a:lnTo>
                    <a:pt x="164473" y="30225"/>
                  </a:lnTo>
                  <a:lnTo>
                    <a:pt x="144238" y="59409"/>
                  </a:lnTo>
                  <a:lnTo>
                    <a:pt x="126562" y="89870"/>
                  </a:lnTo>
                  <a:lnTo>
                    <a:pt x="118078" y="112350"/>
                  </a:lnTo>
                  <a:lnTo>
                    <a:pt x="114541" y="144660"/>
                  </a:lnTo>
                  <a:lnTo>
                    <a:pt x="117956" y="163774"/>
                  </a:lnTo>
                  <a:lnTo>
                    <a:pt x="123995" y="176933"/>
                  </a:lnTo>
                  <a:lnTo>
                    <a:pt x="135436" y="1913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496"/>
            <p:cNvSpPr/>
            <p:nvPr/>
          </p:nvSpPr>
          <p:spPr>
            <a:xfrm>
              <a:off x="7194457" y="3457575"/>
              <a:ext cx="90412" cy="297471"/>
            </a:xfrm>
            <a:custGeom>
              <a:avLst/>
              <a:gdLst/>
              <a:ahLst/>
              <a:cxnLst/>
              <a:rect l="0" t="0" r="0" b="0"/>
              <a:pathLst>
                <a:path w="90412" h="297471">
                  <a:moveTo>
                    <a:pt x="27874" y="185738"/>
                  </a:moveTo>
                  <a:lnTo>
                    <a:pt x="27874" y="189530"/>
                  </a:lnTo>
                  <a:lnTo>
                    <a:pt x="25757" y="193508"/>
                  </a:lnTo>
                  <a:lnTo>
                    <a:pt x="24081" y="195680"/>
                  </a:lnTo>
                  <a:lnTo>
                    <a:pt x="14895" y="226096"/>
                  </a:lnTo>
                  <a:lnTo>
                    <a:pt x="2850" y="256680"/>
                  </a:lnTo>
                  <a:lnTo>
                    <a:pt x="0" y="278068"/>
                  </a:lnTo>
                  <a:lnTo>
                    <a:pt x="3300" y="291058"/>
                  </a:lnTo>
                  <a:lnTo>
                    <a:pt x="5142" y="294051"/>
                  </a:lnTo>
                  <a:lnTo>
                    <a:pt x="9304" y="297377"/>
                  </a:lnTo>
                  <a:lnTo>
                    <a:pt x="11525" y="297470"/>
                  </a:lnTo>
                  <a:lnTo>
                    <a:pt x="26946" y="289861"/>
                  </a:lnTo>
                  <a:lnTo>
                    <a:pt x="33548" y="283344"/>
                  </a:lnTo>
                  <a:lnTo>
                    <a:pt x="56948" y="252730"/>
                  </a:lnTo>
                  <a:lnTo>
                    <a:pt x="71805" y="218197"/>
                  </a:lnTo>
                  <a:lnTo>
                    <a:pt x="82384" y="184917"/>
                  </a:lnTo>
                  <a:lnTo>
                    <a:pt x="88916" y="153921"/>
                  </a:lnTo>
                  <a:lnTo>
                    <a:pt x="90411" y="124275"/>
                  </a:lnTo>
                  <a:lnTo>
                    <a:pt x="86179" y="95383"/>
                  </a:lnTo>
                  <a:lnTo>
                    <a:pt x="79898" y="67508"/>
                  </a:lnTo>
                  <a:lnTo>
                    <a:pt x="68549" y="36354"/>
                  </a:lnTo>
                  <a:lnTo>
                    <a:pt x="49740" y="8454"/>
                  </a:lnTo>
                  <a:lnTo>
                    <a:pt x="421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497"/>
            <p:cNvSpPr/>
            <p:nvPr/>
          </p:nvSpPr>
          <p:spPr>
            <a:xfrm>
              <a:off x="7058505" y="3550444"/>
              <a:ext cx="85246" cy="313771"/>
            </a:xfrm>
            <a:custGeom>
              <a:avLst/>
              <a:gdLst/>
              <a:ahLst/>
              <a:cxnLst/>
              <a:rect l="0" t="0" r="0" b="0"/>
              <a:pathLst>
                <a:path w="85246" h="313771">
                  <a:moveTo>
                    <a:pt x="85245" y="157162"/>
                  </a:moveTo>
                  <a:lnTo>
                    <a:pt x="85245" y="153370"/>
                  </a:lnTo>
                  <a:lnTo>
                    <a:pt x="84451" y="152253"/>
                  </a:lnTo>
                  <a:lnTo>
                    <a:pt x="83128" y="151508"/>
                  </a:lnTo>
                  <a:lnTo>
                    <a:pt x="75302" y="150313"/>
                  </a:lnTo>
                  <a:lnTo>
                    <a:pt x="70771" y="152266"/>
                  </a:lnTo>
                  <a:lnTo>
                    <a:pt x="53324" y="163808"/>
                  </a:lnTo>
                  <a:lnTo>
                    <a:pt x="26557" y="193756"/>
                  </a:lnTo>
                  <a:lnTo>
                    <a:pt x="13792" y="214572"/>
                  </a:lnTo>
                  <a:lnTo>
                    <a:pt x="3162" y="247848"/>
                  </a:lnTo>
                  <a:lnTo>
                    <a:pt x="0" y="281670"/>
                  </a:lnTo>
                  <a:lnTo>
                    <a:pt x="3455" y="297153"/>
                  </a:lnTo>
                  <a:lnTo>
                    <a:pt x="9505" y="308002"/>
                  </a:lnTo>
                  <a:lnTo>
                    <a:pt x="12527" y="310110"/>
                  </a:lnTo>
                  <a:lnTo>
                    <a:pt x="23570" y="313076"/>
                  </a:lnTo>
                  <a:lnTo>
                    <a:pt x="29524" y="313770"/>
                  </a:lnTo>
                  <a:lnTo>
                    <a:pt x="41130" y="310368"/>
                  </a:lnTo>
                  <a:lnTo>
                    <a:pt x="50831" y="304333"/>
                  </a:lnTo>
                  <a:lnTo>
                    <a:pt x="62524" y="293725"/>
                  </a:lnTo>
                  <a:lnTo>
                    <a:pt x="67210" y="285061"/>
                  </a:lnTo>
                  <a:lnTo>
                    <a:pt x="76167" y="255350"/>
                  </a:lnTo>
                  <a:lnTo>
                    <a:pt x="81409" y="229735"/>
                  </a:lnTo>
                  <a:lnTo>
                    <a:pt x="79435" y="201243"/>
                  </a:lnTo>
                  <a:lnTo>
                    <a:pt x="77703" y="168018"/>
                  </a:lnTo>
                  <a:lnTo>
                    <a:pt x="72515" y="133832"/>
                  </a:lnTo>
                  <a:lnTo>
                    <a:pt x="65951" y="103242"/>
                  </a:lnTo>
                  <a:lnTo>
                    <a:pt x="58979" y="74864"/>
                  </a:lnTo>
                  <a:lnTo>
                    <a:pt x="47136" y="39962"/>
                  </a:lnTo>
                  <a:lnTo>
                    <a:pt x="30211" y="4306"/>
                  </a:lnTo>
                  <a:lnTo>
                    <a:pt x="280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498"/>
            <p:cNvSpPr/>
            <p:nvPr/>
          </p:nvSpPr>
          <p:spPr>
            <a:xfrm>
              <a:off x="6872506" y="3752342"/>
              <a:ext cx="85508" cy="161855"/>
            </a:xfrm>
            <a:custGeom>
              <a:avLst/>
              <a:gdLst/>
              <a:ahLst/>
              <a:cxnLst/>
              <a:rect l="0" t="0" r="0" b="0"/>
              <a:pathLst>
                <a:path w="85508" h="161855">
                  <a:moveTo>
                    <a:pt x="42644" y="12414"/>
                  </a:moveTo>
                  <a:lnTo>
                    <a:pt x="49493" y="12414"/>
                  </a:lnTo>
                  <a:lnTo>
                    <a:pt x="49701" y="16206"/>
                  </a:lnTo>
                  <a:lnTo>
                    <a:pt x="36804" y="45319"/>
                  </a:lnTo>
                  <a:lnTo>
                    <a:pt x="22646" y="75917"/>
                  </a:lnTo>
                  <a:lnTo>
                    <a:pt x="8179" y="105126"/>
                  </a:lnTo>
                  <a:lnTo>
                    <a:pt x="2270" y="126668"/>
                  </a:lnTo>
                  <a:lnTo>
                    <a:pt x="0" y="155837"/>
                  </a:lnTo>
                  <a:lnTo>
                    <a:pt x="721" y="158036"/>
                  </a:lnTo>
                  <a:lnTo>
                    <a:pt x="1995" y="159501"/>
                  </a:lnTo>
                  <a:lnTo>
                    <a:pt x="5528" y="161130"/>
                  </a:lnTo>
                  <a:lnTo>
                    <a:pt x="9744" y="161854"/>
                  </a:lnTo>
                  <a:lnTo>
                    <a:pt x="16380" y="157942"/>
                  </a:lnTo>
                  <a:lnTo>
                    <a:pt x="33276" y="142145"/>
                  </a:lnTo>
                  <a:lnTo>
                    <a:pt x="51092" y="115429"/>
                  </a:lnTo>
                  <a:lnTo>
                    <a:pt x="58279" y="81190"/>
                  </a:lnTo>
                  <a:lnTo>
                    <a:pt x="62930" y="49018"/>
                  </a:lnTo>
                  <a:lnTo>
                    <a:pt x="57824" y="15292"/>
                  </a:lnTo>
                  <a:lnTo>
                    <a:pt x="57010" y="0"/>
                  </a:lnTo>
                  <a:lnTo>
                    <a:pt x="56932" y="32424"/>
                  </a:lnTo>
                  <a:lnTo>
                    <a:pt x="57725" y="49034"/>
                  </a:lnTo>
                  <a:lnTo>
                    <a:pt x="71405" y="83765"/>
                  </a:lnTo>
                  <a:lnTo>
                    <a:pt x="85507" y="10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499"/>
            <p:cNvSpPr/>
            <p:nvPr/>
          </p:nvSpPr>
          <p:spPr>
            <a:xfrm>
              <a:off x="6666643" y="3757613"/>
              <a:ext cx="103864" cy="228601"/>
            </a:xfrm>
            <a:custGeom>
              <a:avLst/>
              <a:gdLst/>
              <a:ahLst/>
              <a:cxnLst/>
              <a:rect l="0" t="0" r="0" b="0"/>
              <a:pathLst>
                <a:path w="103864" h="228601">
                  <a:moveTo>
                    <a:pt x="62770" y="0"/>
                  </a:moveTo>
                  <a:lnTo>
                    <a:pt x="58977" y="0"/>
                  </a:lnTo>
                  <a:lnTo>
                    <a:pt x="54999" y="2116"/>
                  </a:lnTo>
                  <a:lnTo>
                    <a:pt x="21859" y="27641"/>
                  </a:lnTo>
                  <a:lnTo>
                    <a:pt x="6190" y="50196"/>
                  </a:lnTo>
                  <a:lnTo>
                    <a:pt x="762" y="62233"/>
                  </a:lnTo>
                  <a:lnTo>
                    <a:pt x="0" y="65301"/>
                  </a:lnTo>
                  <a:lnTo>
                    <a:pt x="1269" y="72943"/>
                  </a:lnTo>
                  <a:lnTo>
                    <a:pt x="6447" y="84054"/>
                  </a:lnTo>
                  <a:lnTo>
                    <a:pt x="15308" y="94920"/>
                  </a:lnTo>
                  <a:lnTo>
                    <a:pt x="45540" y="109508"/>
                  </a:lnTo>
                  <a:lnTo>
                    <a:pt x="80978" y="126204"/>
                  </a:lnTo>
                  <a:lnTo>
                    <a:pt x="93388" y="134143"/>
                  </a:lnTo>
                  <a:lnTo>
                    <a:pt x="101652" y="145403"/>
                  </a:lnTo>
                  <a:lnTo>
                    <a:pt x="103863" y="151406"/>
                  </a:lnTo>
                  <a:lnTo>
                    <a:pt x="102729" y="158837"/>
                  </a:lnTo>
                  <a:lnTo>
                    <a:pt x="97992" y="169019"/>
                  </a:lnTo>
                  <a:lnTo>
                    <a:pt x="72700" y="202899"/>
                  </a:lnTo>
                  <a:lnTo>
                    <a:pt x="41338"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500"/>
            <p:cNvSpPr/>
            <p:nvPr/>
          </p:nvSpPr>
          <p:spPr>
            <a:xfrm>
              <a:off x="6543675" y="3757613"/>
              <a:ext cx="14289" cy="1"/>
            </a:xfrm>
            <a:custGeom>
              <a:avLst/>
              <a:gdLst/>
              <a:ahLst/>
              <a:cxnLst/>
              <a:rect l="0" t="0" r="0" b="0"/>
              <a:pathLst>
                <a:path w="14289" h="1">
                  <a:moveTo>
                    <a:pt x="14288"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501"/>
            <p:cNvSpPr/>
            <p:nvPr/>
          </p:nvSpPr>
          <p:spPr>
            <a:xfrm>
              <a:off x="6600825" y="3879056"/>
              <a:ext cx="7145" cy="128589"/>
            </a:xfrm>
            <a:custGeom>
              <a:avLst/>
              <a:gdLst/>
              <a:ahLst/>
              <a:cxnLst/>
              <a:rect l="0" t="0" r="0" b="0"/>
              <a:pathLst>
                <a:path w="7145" h="128589">
                  <a:moveTo>
                    <a:pt x="0" y="0"/>
                  </a:moveTo>
                  <a:lnTo>
                    <a:pt x="0" y="32111"/>
                  </a:lnTo>
                  <a:lnTo>
                    <a:pt x="0" y="64760"/>
                  </a:lnTo>
                  <a:lnTo>
                    <a:pt x="0" y="100074"/>
                  </a:lnTo>
                  <a:lnTo>
                    <a:pt x="794" y="112740"/>
                  </a:lnTo>
                  <a:lnTo>
                    <a:pt x="7144"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502"/>
            <p:cNvSpPr/>
            <p:nvPr/>
          </p:nvSpPr>
          <p:spPr>
            <a:xfrm>
              <a:off x="6343846" y="3764756"/>
              <a:ext cx="149825" cy="285292"/>
            </a:xfrm>
            <a:custGeom>
              <a:avLst/>
              <a:gdLst/>
              <a:ahLst/>
              <a:cxnLst/>
              <a:rect l="0" t="0" r="0" b="0"/>
              <a:pathLst>
                <a:path w="149825" h="285292">
                  <a:moveTo>
                    <a:pt x="6949" y="0"/>
                  </a:moveTo>
                  <a:lnTo>
                    <a:pt x="6949" y="3792"/>
                  </a:lnTo>
                  <a:lnTo>
                    <a:pt x="797" y="30528"/>
                  </a:lnTo>
                  <a:lnTo>
                    <a:pt x="0" y="64033"/>
                  </a:lnTo>
                  <a:lnTo>
                    <a:pt x="656" y="95791"/>
                  </a:lnTo>
                  <a:lnTo>
                    <a:pt x="4730" y="125661"/>
                  </a:lnTo>
                  <a:lnTo>
                    <a:pt x="6291" y="154620"/>
                  </a:lnTo>
                  <a:lnTo>
                    <a:pt x="6753" y="183308"/>
                  </a:lnTo>
                  <a:lnTo>
                    <a:pt x="6890" y="211124"/>
                  </a:lnTo>
                  <a:lnTo>
                    <a:pt x="6940" y="245819"/>
                  </a:lnTo>
                  <a:lnTo>
                    <a:pt x="6949" y="280522"/>
                  </a:lnTo>
                  <a:lnTo>
                    <a:pt x="6949" y="285291"/>
                  </a:lnTo>
                  <a:lnTo>
                    <a:pt x="7742" y="265022"/>
                  </a:lnTo>
                  <a:lnTo>
                    <a:pt x="14223" y="232150"/>
                  </a:lnTo>
                  <a:lnTo>
                    <a:pt x="19615" y="200962"/>
                  </a:lnTo>
                  <a:lnTo>
                    <a:pt x="22103" y="186154"/>
                  </a:lnTo>
                  <a:lnTo>
                    <a:pt x="32428" y="165223"/>
                  </a:lnTo>
                  <a:lnTo>
                    <a:pt x="58541" y="130897"/>
                  </a:lnTo>
                  <a:lnTo>
                    <a:pt x="67184" y="125645"/>
                  </a:lnTo>
                  <a:lnTo>
                    <a:pt x="86593" y="121997"/>
                  </a:lnTo>
                  <a:lnTo>
                    <a:pt x="98456" y="125400"/>
                  </a:lnTo>
                  <a:lnTo>
                    <a:pt x="105297" y="131405"/>
                  </a:lnTo>
                  <a:lnTo>
                    <a:pt x="111777" y="138571"/>
                  </a:lnTo>
                  <a:lnTo>
                    <a:pt x="123557" y="148656"/>
                  </a:lnTo>
                  <a:lnTo>
                    <a:pt x="137592" y="175563"/>
                  </a:lnTo>
                  <a:lnTo>
                    <a:pt x="141674" y="200044"/>
                  </a:lnTo>
                  <a:lnTo>
                    <a:pt x="144597" y="220990"/>
                  </a:lnTo>
                  <a:lnTo>
                    <a:pt x="149824"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503"/>
            <p:cNvSpPr/>
            <p:nvPr/>
          </p:nvSpPr>
          <p:spPr>
            <a:xfrm>
              <a:off x="5543550" y="4086225"/>
              <a:ext cx="707231" cy="328614"/>
            </a:xfrm>
            <a:custGeom>
              <a:avLst/>
              <a:gdLst/>
              <a:ahLst/>
              <a:cxnLst/>
              <a:rect l="0" t="0" r="0" b="0"/>
              <a:pathLst>
                <a:path w="707231" h="328614">
                  <a:moveTo>
                    <a:pt x="0" y="328613"/>
                  </a:moveTo>
                  <a:lnTo>
                    <a:pt x="0" y="324820"/>
                  </a:lnTo>
                  <a:lnTo>
                    <a:pt x="794" y="323703"/>
                  </a:lnTo>
                  <a:lnTo>
                    <a:pt x="2117" y="322958"/>
                  </a:lnTo>
                  <a:lnTo>
                    <a:pt x="3792" y="322462"/>
                  </a:lnTo>
                  <a:lnTo>
                    <a:pt x="38403" y="297444"/>
                  </a:lnTo>
                  <a:lnTo>
                    <a:pt x="73199" y="274681"/>
                  </a:lnTo>
                  <a:lnTo>
                    <a:pt x="107974" y="251373"/>
                  </a:lnTo>
                  <a:lnTo>
                    <a:pt x="138090" y="234024"/>
                  </a:lnTo>
                  <a:lnTo>
                    <a:pt x="172149" y="213803"/>
                  </a:lnTo>
                  <a:lnTo>
                    <a:pt x="207376" y="192730"/>
                  </a:lnTo>
                  <a:lnTo>
                    <a:pt x="242949" y="169289"/>
                  </a:lnTo>
                  <a:lnTo>
                    <a:pt x="278624" y="144351"/>
                  </a:lnTo>
                  <a:lnTo>
                    <a:pt x="303220" y="129244"/>
                  </a:lnTo>
                  <a:lnTo>
                    <a:pt x="330027" y="114592"/>
                  </a:lnTo>
                  <a:lnTo>
                    <a:pt x="357816" y="102259"/>
                  </a:lnTo>
                  <a:lnTo>
                    <a:pt x="386042" y="90692"/>
                  </a:lnTo>
                  <a:lnTo>
                    <a:pt x="414462" y="77614"/>
                  </a:lnTo>
                  <a:lnTo>
                    <a:pt x="442968" y="65980"/>
                  </a:lnTo>
                  <a:lnTo>
                    <a:pt x="471512" y="55518"/>
                  </a:lnTo>
                  <a:lnTo>
                    <a:pt x="500073" y="45577"/>
                  </a:lnTo>
                  <a:lnTo>
                    <a:pt x="526525" y="37983"/>
                  </a:lnTo>
                  <a:lnTo>
                    <a:pt x="551511" y="31963"/>
                  </a:lnTo>
                  <a:lnTo>
                    <a:pt x="575845" y="26641"/>
                  </a:lnTo>
                  <a:lnTo>
                    <a:pt x="599890" y="21630"/>
                  </a:lnTo>
                  <a:lnTo>
                    <a:pt x="633623" y="14346"/>
                  </a:lnTo>
                  <a:lnTo>
                    <a:pt x="661609" y="7161"/>
                  </a:lnTo>
                  <a:lnTo>
                    <a:pt x="7072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7" name="SMARTInkShape-Group79"/>
          <p:cNvGrpSpPr/>
          <p:nvPr/>
        </p:nvGrpSpPr>
        <p:grpSpPr>
          <a:xfrm>
            <a:off x="2200275" y="1389112"/>
            <a:ext cx="1207295" cy="560998"/>
            <a:chOff x="2200275" y="1389112"/>
            <a:chExt cx="1207295" cy="560998"/>
          </a:xfrm>
        </p:grpSpPr>
        <p:sp>
          <p:nvSpPr>
            <p:cNvPr id="299" name="SMARTInkShape-504"/>
            <p:cNvSpPr/>
            <p:nvPr/>
          </p:nvSpPr>
          <p:spPr>
            <a:xfrm>
              <a:off x="3214688" y="1428882"/>
              <a:ext cx="192882" cy="142744"/>
            </a:xfrm>
            <a:custGeom>
              <a:avLst/>
              <a:gdLst/>
              <a:ahLst/>
              <a:cxnLst/>
              <a:rect l="0" t="0" r="0" b="0"/>
              <a:pathLst>
                <a:path w="192882" h="142744">
                  <a:moveTo>
                    <a:pt x="0" y="64162"/>
                  </a:moveTo>
                  <a:lnTo>
                    <a:pt x="31317" y="63368"/>
                  </a:lnTo>
                  <a:lnTo>
                    <a:pt x="64315" y="55343"/>
                  </a:lnTo>
                  <a:lnTo>
                    <a:pt x="78587" y="51494"/>
                  </a:lnTo>
                  <a:lnTo>
                    <a:pt x="87315" y="49801"/>
                  </a:lnTo>
                  <a:lnTo>
                    <a:pt x="112624" y="35443"/>
                  </a:lnTo>
                  <a:lnTo>
                    <a:pt x="118317" y="29967"/>
                  </a:lnTo>
                  <a:lnTo>
                    <a:pt x="123494" y="22241"/>
                  </a:lnTo>
                  <a:lnTo>
                    <a:pt x="124398" y="18752"/>
                  </a:lnTo>
                  <a:lnTo>
                    <a:pt x="124207" y="15632"/>
                  </a:lnTo>
                  <a:lnTo>
                    <a:pt x="121013" y="3237"/>
                  </a:lnTo>
                  <a:lnTo>
                    <a:pt x="119569" y="2114"/>
                  </a:lnTo>
                  <a:lnTo>
                    <a:pt x="115848" y="866"/>
                  </a:lnTo>
                  <a:lnTo>
                    <a:pt x="104664" y="0"/>
                  </a:lnTo>
                  <a:lnTo>
                    <a:pt x="99963" y="2043"/>
                  </a:lnTo>
                  <a:lnTo>
                    <a:pt x="97598" y="3699"/>
                  </a:lnTo>
                  <a:lnTo>
                    <a:pt x="83190" y="7945"/>
                  </a:lnTo>
                  <a:lnTo>
                    <a:pt x="50486" y="37616"/>
                  </a:lnTo>
                  <a:lnTo>
                    <a:pt x="45121" y="48359"/>
                  </a:lnTo>
                  <a:lnTo>
                    <a:pt x="43308" y="62892"/>
                  </a:lnTo>
                  <a:lnTo>
                    <a:pt x="46787" y="76397"/>
                  </a:lnTo>
                  <a:lnTo>
                    <a:pt x="52808" y="83623"/>
                  </a:lnTo>
                  <a:lnTo>
                    <a:pt x="70072" y="97240"/>
                  </a:lnTo>
                  <a:lnTo>
                    <a:pt x="100773" y="113164"/>
                  </a:lnTo>
                  <a:lnTo>
                    <a:pt x="133647" y="125405"/>
                  </a:lnTo>
                  <a:lnTo>
                    <a:pt x="163894" y="133351"/>
                  </a:lnTo>
                  <a:lnTo>
                    <a:pt x="176823" y="135394"/>
                  </a:lnTo>
                  <a:lnTo>
                    <a:pt x="192881" y="142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505"/>
            <p:cNvSpPr/>
            <p:nvPr/>
          </p:nvSpPr>
          <p:spPr>
            <a:xfrm>
              <a:off x="3136524" y="1389112"/>
              <a:ext cx="70565" cy="132115"/>
            </a:xfrm>
            <a:custGeom>
              <a:avLst/>
              <a:gdLst/>
              <a:ahLst/>
              <a:cxnLst/>
              <a:rect l="0" t="0" r="0" b="0"/>
              <a:pathLst>
                <a:path w="70565" h="132115">
                  <a:moveTo>
                    <a:pt x="42445" y="11063"/>
                  </a:moveTo>
                  <a:lnTo>
                    <a:pt x="31803" y="421"/>
                  </a:lnTo>
                  <a:lnTo>
                    <a:pt x="29794" y="0"/>
                  </a:lnTo>
                  <a:lnTo>
                    <a:pt x="27661" y="512"/>
                  </a:lnTo>
                  <a:lnTo>
                    <a:pt x="23174" y="2405"/>
                  </a:lnTo>
                  <a:lnTo>
                    <a:pt x="16186" y="4264"/>
                  </a:lnTo>
                  <a:lnTo>
                    <a:pt x="4336" y="13803"/>
                  </a:lnTo>
                  <a:lnTo>
                    <a:pt x="1695" y="18366"/>
                  </a:lnTo>
                  <a:lnTo>
                    <a:pt x="0" y="27763"/>
                  </a:lnTo>
                  <a:lnTo>
                    <a:pt x="3498" y="38677"/>
                  </a:lnTo>
                  <a:lnTo>
                    <a:pt x="37389" y="69884"/>
                  </a:lnTo>
                  <a:lnTo>
                    <a:pt x="51089" y="79997"/>
                  </a:lnTo>
                  <a:lnTo>
                    <a:pt x="67558" y="100808"/>
                  </a:lnTo>
                  <a:lnTo>
                    <a:pt x="69994" y="108474"/>
                  </a:lnTo>
                  <a:lnTo>
                    <a:pt x="70564" y="113359"/>
                  </a:lnTo>
                  <a:lnTo>
                    <a:pt x="69922" y="114979"/>
                  </a:lnTo>
                  <a:lnTo>
                    <a:pt x="68701" y="116059"/>
                  </a:lnTo>
                  <a:lnTo>
                    <a:pt x="67092" y="116779"/>
                  </a:lnTo>
                  <a:lnTo>
                    <a:pt x="66020" y="118053"/>
                  </a:lnTo>
                  <a:lnTo>
                    <a:pt x="64829" y="121585"/>
                  </a:lnTo>
                  <a:lnTo>
                    <a:pt x="60066" y="125801"/>
                  </a:lnTo>
                  <a:lnTo>
                    <a:pt x="53451" y="129526"/>
                  </a:lnTo>
                  <a:lnTo>
                    <a:pt x="42737" y="131918"/>
                  </a:lnTo>
                  <a:lnTo>
                    <a:pt x="40258" y="132114"/>
                  </a:lnTo>
                  <a:lnTo>
                    <a:pt x="6726" y="1253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506"/>
            <p:cNvSpPr/>
            <p:nvPr/>
          </p:nvSpPr>
          <p:spPr>
            <a:xfrm>
              <a:off x="2907506" y="1414508"/>
              <a:ext cx="128589" cy="92824"/>
            </a:xfrm>
            <a:custGeom>
              <a:avLst/>
              <a:gdLst/>
              <a:ahLst/>
              <a:cxnLst/>
              <a:rect l="0" t="0" r="0" b="0"/>
              <a:pathLst>
                <a:path w="128589" h="92824">
                  <a:moveTo>
                    <a:pt x="0" y="28530"/>
                  </a:moveTo>
                  <a:lnTo>
                    <a:pt x="3793" y="32322"/>
                  </a:lnTo>
                  <a:lnTo>
                    <a:pt x="5655" y="36300"/>
                  </a:lnTo>
                  <a:lnTo>
                    <a:pt x="6151" y="38472"/>
                  </a:lnTo>
                  <a:lnTo>
                    <a:pt x="10642" y="45322"/>
                  </a:lnTo>
                  <a:lnTo>
                    <a:pt x="18477" y="54748"/>
                  </a:lnTo>
                  <a:lnTo>
                    <a:pt x="20556" y="61874"/>
                  </a:lnTo>
                  <a:lnTo>
                    <a:pt x="21429" y="85262"/>
                  </a:lnTo>
                  <a:lnTo>
                    <a:pt x="21431" y="75700"/>
                  </a:lnTo>
                  <a:lnTo>
                    <a:pt x="23548" y="71190"/>
                  </a:lnTo>
                  <a:lnTo>
                    <a:pt x="26341" y="66540"/>
                  </a:lnTo>
                  <a:lnTo>
                    <a:pt x="38431" y="37633"/>
                  </a:lnTo>
                  <a:lnTo>
                    <a:pt x="59540" y="5823"/>
                  </a:lnTo>
                  <a:lnTo>
                    <a:pt x="66414" y="2563"/>
                  </a:lnTo>
                  <a:lnTo>
                    <a:pt x="90672" y="0"/>
                  </a:lnTo>
                  <a:lnTo>
                    <a:pt x="96010" y="3760"/>
                  </a:lnTo>
                  <a:lnTo>
                    <a:pt x="102619" y="13694"/>
                  </a:lnTo>
                  <a:lnTo>
                    <a:pt x="112634" y="41213"/>
                  </a:lnTo>
                  <a:lnTo>
                    <a:pt x="116271" y="62618"/>
                  </a:lnTo>
                  <a:lnTo>
                    <a:pt x="119145" y="68286"/>
                  </a:lnTo>
                  <a:lnTo>
                    <a:pt x="121141" y="80821"/>
                  </a:lnTo>
                  <a:lnTo>
                    <a:pt x="121354" y="88032"/>
                  </a:lnTo>
                  <a:lnTo>
                    <a:pt x="122178" y="89629"/>
                  </a:lnTo>
                  <a:lnTo>
                    <a:pt x="123521" y="90694"/>
                  </a:lnTo>
                  <a:lnTo>
                    <a:pt x="128588" y="92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507"/>
            <p:cNvSpPr/>
            <p:nvPr/>
          </p:nvSpPr>
          <p:spPr>
            <a:xfrm>
              <a:off x="2772891" y="1421606"/>
              <a:ext cx="119871" cy="84279"/>
            </a:xfrm>
            <a:custGeom>
              <a:avLst/>
              <a:gdLst/>
              <a:ahLst/>
              <a:cxnLst/>
              <a:rect l="0" t="0" r="0" b="0"/>
              <a:pathLst>
                <a:path w="119871" h="84279">
                  <a:moveTo>
                    <a:pt x="41747" y="0"/>
                  </a:moveTo>
                  <a:lnTo>
                    <a:pt x="20168" y="23695"/>
                  </a:lnTo>
                  <a:lnTo>
                    <a:pt x="9183" y="45542"/>
                  </a:lnTo>
                  <a:lnTo>
                    <a:pt x="6169" y="58826"/>
                  </a:lnTo>
                  <a:lnTo>
                    <a:pt x="558" y="70828"/>
                  </a:lnTo>
                  <a:lnTo>
                    <a:pt x="0" y="73413"/>
                  </a:lnTo>
                  <a:lnTo>
                    <a:pt x="1216" y="75929"/>
                  </a:lnTo>
                  <a:lnTo>
                    <a:pt x="6799" y="80842"/>
                  </a:lnTo>
                  <a:lnTo>
                    <a:pt x="12456" y="83555"/>
                  </a:lnTo>
                  <a:lnTo>
                    <a:pt x="15076" y="84278"/>
                  </a:lnTo>
                  <a:lnTo>
                    <a:pt x="45892" y="79447"/>
                  </a:lnTo>
                  <a:lnTo>
                    <a:pt x="81181" y="62564"/>
                  </a:lnTo>
                  <a:lnTo>
                    <a:pt x="100277" y="51722"/>
                  </a:lnTo>
                  <a:lnTo>
                    <a:pt x="116856" y="31630"/>
                  </a:lnTo>
                  <a:lnTo>
                    <a:pt x="119299" y="24012"/>
                  </a:lnTo>
                  <a:lnTo>
                    <a:pt x="119870" y="19139"/>
                  </a:lnTo>
                  <a:lnTo>
                    <a:pt x="118008" y="14327"/>
                  </a:lnTo>
                  <a:lnTo>
                    <a:pt x="116400" y="11933"/>
                  </a:lnTo>
                  <a:lnTo>
                    <a:pt x="113740" y="10337"/>
                  </a:lnTo>
                  <a:lnTo>
                    <a:pt x="100182" y="5658"/>
                  </a:lnTo>
                  <a:lnTo>
                    <a:pt x="97373" y="3772"/>
                  </a:lnTo>
                  <a:lnTo>
                    <a:pt x="85833" y="1118"/>
                  </a:lnTo>
                  <a:lnTo>
                    <a:pt x="631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508"/>
            <p:cNvSpPr/>
            <p:nvPr/>
          </p:nvSpPr>
          <p:spPr>
            <a:xfrm>
              <a:off x="2616102" y="1421741"/>
              <a:ext cx="112782" cy="199429"/>
            </a:xfrm>
            <a:custGeom>
              <a:avLst/>
              <a:gdLst/>
              <a:ahLst/>
              <a:cxnLst/>
              <a:rect l="0" t="0" r="0" b="0"/>
              <a:pathLst>
                <a:path w="112782" h="199429">
                  <a:moveTo>
                    <a:pt x="12798" y="107022"/>
                  </a:moveTo>
                  <a:lnTo>
                    <a:pt x="9006" y="110814"/>
                  </a:lnTo>
                  <a:lnTo>
                    <a:pt x="7144" y="114792"/>
                  </a:lnTo>
                  <a:lnTo>
                    <a:pt x="6647" y="116964"/>
                  </a:lnTo>
                  <a:lnTo>
                    <a:pt x="12395" y="152203"/>
                  </a:lnTo>
                  <a:lnTo>
                    <a:pt x="11951" y="179411"/>
                  </a:lnTo>
                  <a:lnTo>
                    <a:pt x="5741" y="199428"/>
                  </a:lnTo>
                  <a:lnTo>
                    <a:pt x="5655" y="167173"/>
                  </a:lnTo>
                  <a:lnTo>
                    <a:pt x="5654" y="135051"/>
                  </a:lnTo>
                  <a:lnTo>
                    <a:pt x="0" y="99806"/>
                  </a:lnTo>
                  <a:lnTo>
                    <a:pt x="1068" y="78425"/>
                  </a:lnTo>
                  <a:lnTo>
                    <a:pt x="8541" y="53660"/>
                  </a:lnTo>
                  <a:lnTo>
                    <a:pt x="31215" y="19791"/>
                  </a:lnTo>
                  <a:lnTo>
                    <a:pt x="39598" y="10356"/>
                  </a:lnTo>
                  <a:lnTo>
                    <a:pt x="47463" y="5057"/>
                  </a:lnTo>
                  <a:lnTo>
                    <a:pt x="60816" y="1403"/>
                  </a:lnTo>
                  <a:lnTo>
                    <a:pt x="89032" y="0"/>
                  </a:lnTo>
                  <a:lnTo>
                    <a:pt x="96422" y="2042"/>
                  </a:lnTo>
                  <a:lnTo>
                    <a:pt x="99503" y="3698"/>
                  </a:lnTo>
                  <a:lnTo>
                    <a:pt x="101558" y="5595"/>
                  </a:lnTo>
                  <a:lnTo>
                    <a:pt x="108918" y="20454"/>
                  </a:lnTo>
                  <a:lnTo>
                    <a:pt x="111657" y="29866"/>
                  </a:lnTo>
                  <a:lnTo>
                    <a:pt x="112781" y="65228"/>
                  </a:lnTo>
                  <a:lnTo>
                    <a:pt x="112011" y="80716"/>
                  </a:lnTo>
                  <a:lnTo>
                    <a:pt x="107106" y="89614"/>
                  </a:lnTo>
                  <a:lnTo>
                    <a:pt x="99831" y="97278"/>
                  </a:lnTo>
                  <a:lnTo>
                    <a:pt x="77517" y="112036"/>
                  </a:lnTo>
                  <a:lnTo>
                    <a:pt x="67651" y="113745"/>
                  </a:lnTo>
                  <a:lnTo>
                    <a:pt x="48517" y="1070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509"/>
            <p:cNvSpPr/>
            <p:nvPr/>
          </p:nvSpPr>
          <p:spPr>
            <a:xfrm>
              <a:off x="2561447" y="1457325"/>
              <a:ext cx="124028" cy="164307"/>
            </a:xfrm>
            <a:custGeom>
              <a:avLst/>
              <a:gdLst/>
              <a:ahLst/>
              <a:cxnLst/>
              <a:rect l="0" t="0" r="0" b="0"/>
              <a:pathLst>
                <a:path w="124028" h="164307">
                  <a:moveTo>
                    <a:pt x="53166" y="0"/>
                  </a:moveTo>
                  <a:lnTo>
                    <a:pt x="23104" y="0"/>
                  </a:lnTo>
                  <a:lnTo>
                    <a:pt x="17844" y="2117"/>
                  </a:lnTo>
                  <a:lnTo>
                    <a:pt x="801" y="16793"/>
                  </a:lnTo>
                  <a:lnTo>
                    <a:pt x="0" y="19133"/>
                  </a:lnTo>
                  <a:lnTo>
                    <a:pt x="259" y="21486"/>
                  </a:lnTo>
                  <a:lnTo>
                    <a:pt x="2664" y="26218"/>
                  </a:lnTo>
                  <a:lnTo>
                    <a:pt x="6379" y="30967"/>
                  </a:lnTo>
                  <a:lnTo>
                    <a:pt x="39353" y="52535"/>
                  </a:lnTo>
                  <a:lnTo>
                    <a:pt x="68613" y="70173"/>
                  </a:lnTo>
                  <a:lnTo>
                    <a:pt x="101208" y="87362"/>
                  </a:lnTo>
                  <a:lnTo>
                    <a:pt x="118041" y="101306"/>
                  </a:lnTo>
                  <a:lnTo>
                    <a:pt x="121687" y="108789"/>
                  </a:lnTo>
                  <a:lnTo>
                    <a:pt x="124027" y="122737"/>
                  </a:lnTo>
                  <a:lnTo>
                    <a:pt x="122230" y="128104"/>
                  </a:lnTo>
                  <a:lnTo>
                    <a:pt x="114609" y="138017"/>
                  </a:lnTo>
                  <a:lnTo>
                    <a:pt x="90806" y="152392"/>
                  </a:lnTo>
                  <a:lnTo>
                    <a:pt x="67215" y="161130"/>
                  </a:lnTo>
                  <a:lnTo>
                    <a:pt x="38878"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510"/>
            <p:cNvSpPr/>
            <p:nvPr/>
          </p:nvSpPr>
          <p:spPr>
            <a:xfrm>
              <a:off x="2200275" y="1500635"/>
              <a:ext cx="292370" cy="192302"/>
            </a:xfrm>
            <a:custGeom>
              <a:avLst/>
              <a:gdLst/>
              <a:ahLst/>
              <a:cxnLst/>
              <a:rect l="0" t="0" r="0" b="0"/>
              <a:pathLst>
                <a:path w="292370" h="192302">
                  <a:moveTo>
                    <a:pt x="0" y="99565"/>
                  </a:moveTo>
                  <a:lnTo>
                    <a:pt x="0" y="120357"/>
                  </a:lnTo>
                  <a:lnTo>
                    <a:pt x="2117" y="126798"/>
                  </a:lnTo>
                  <a:lnTo>
                    <a:pt x="3792" y="129626"/>
                  </a:lnTo>
                  <a:lnTo>
                    <a:pt x="8819" y="153618"/>
                  </a:lnTo>
                  <a:lnTo>
                    <a:pt x="11857" y="160895"/>
                  </a:lnTo>
                  <a:lnTo>
                    <a:pt x="14361" y="173123"/>
                  </a:lnTo>
                  <a:lnTo>
                    <a:pt x="19800" y="184768"/>
                  </a:lnTo>
                  <a:lnTo>
                    <a:pt x="21403" y="192301"/>
                  </a:lnTo>
                  <a:lnTo>
                    <a:pt x="21431" y="158640"/>
                  </a:lnTo>
                  <a:lnTo>
                    <a:pt x="21431" y="126689"/>
                  </a:lnTo>
                  <a:lnTo>
                    <a:pt x="23548" y="97884"/>
                  </a:lnTo>
                  <a:lnTo>
                    <a:pt x="30250" y="66443"/>
                  </a:lnTo>
                  <a:lnTo>
                    <a:pt x="40893" y="49787"/>
                  </a:lnTo>
                  <a:lnTo>
                    <a:pt x="41549" y="47329"/>
                  </a:lnTo>
                  <a:lnTo>
                    <a:pt x="42781" y="45691"/>
                  </a:lnTo>
                  <a:lnTo>
                    <a:pt x="46266" y="43871"/>
                  </a:lnTo>
                  <a:lnTo>
                    <a:pt x="59621" y="42543"/>
                  </a:lnTo>
                  <a:lnTo>
                    <a:pt x="70494" y="46245"/>
                  </a:lnTo>
                  <a:lnTo>
                    <a:pt x="77104" y="52319"/>
                  </a:lnTo>
                  <a:lnTo>
                    <a:pt x="83481" y="59517"/>
                  </a:lnTo>
                  <a:lnTo>
                    <a:pt x="119161" y="80439"/>
                  </a:lnTo>
                  <a:lnTo>
                    <a:pt x="148745" y="94141"/>
                  </a:lnTo>
                  <a:lnTo>
                    <a:pt x="181777" y="98851"/>
                  </a:lnTo>
                  <a:lnTo>
                    <a:pt x="215585" y="89559"/>
                  </a:lnTo>
                  <a:lnTo>
                    <a:pt x="251136" y="71918"/>
                  </a:lnTo>
                  <a:lnTo>
                    <a:pt x="283932" y="37331"/>
                  </a:lnTo>
                  <a:lnTo>
                    <a:pt x="286919" y="34263"/>
                  </a:lnTo>
                  <a:lnTo>
                    <a:pt x="290238" y="26621"/>
                  </a:lnTo>
                  <a:lnTo>
                    <a:pt x="292369" y="12572"/>
                  </a:lnTo>
                  <a:lnTo>
                    <a:pt x="290957" y="9820"/>
                  </a:lnTo>
                  <a:lnTo>
                    <a:pt x="285154" y="4645"/>
                  </a:lnTo>
                  <a:lnTo>
                    <a:pt x="279400" y="1816"/>
                  </a:lnTo>
                  <a:lnTo>
                    <a:pt x="269238" y="0"/>
                  </a:lnTo>
                  <a:lnTo>
                    <a:pt x="264388" y="1868"/>
                  </a:lnTo>
                  <a:lnTo>
                    <a:pt x="241503" y="16357"/>
                  </a:lnTo>
                  <a:lnTo>
                    <a:pt x="226615" y="33800"/>
                  </a:lnTo>
                  <a:lnTo>
                    <a:pt x="218986" y="40173"/>
                  </a:lnTo>
                  <a:lnTo>
                    <a:pt x="212950" y="48298"/>
                  </a:lnTo>
                  <a:lnTo>
                    <a:pt x="209738" y="57201"/>
                  </a:lnTo>
                  <a:lnTo>
                    <a:pt x="203391" y="79787"/>
                  </a:lnTo>
                  <a:lnTo>
                    <a:pt x="206515" y="94393"/>
                  </a:lnTo>
                  <a:lnTo>
                    <a:pt x="208995" y="99383"/>
                  </a:lnTo>
                  <a:lnTo>
                    <a:pt x="210767" y="101825"/>
                  </a:lnTo>
                  <a:lnTo>
                    <a:pt x="220847" y="109054"/>
                  </a:lnTo>
                  <a:lnTo>
                    <a:pt x="230095" y="112431"/>
                  </a:lnTo>
                  <a:lnTo>
                    <a:pt x="257175" y="1138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511"/>
            <p:cNvSpPr/>
            <p:nvPr/>
          </p:nvSpPr>
          <p:spPr>
            <a:xfrm>
              <a:off x="2443457" y="1693069"/>
              <a:ext cx="278313" cy="257041"/>
            </a:xfrm>
            <a:custGeom>
              <a:avLst/>
              <a:gdLst/>
              <a:ahLst/>
              <a:cxnLst/>
              <a:rect l="0" t="0" r="0" b="0"/>
              <a:pathLst>
                <a:path w="278313" h="257041">
                  <a:moveTo>
                    <a:pt x="6849" y="64294"/>
                  </a:moveTo>
                  <a:lnTo>
                    <a:pt x="3057" y="64294"/>
                  </a:lnTo>
                  <a:lnTo>
                    <a:pt x="1940" y="65881"/>
                  </a:lnTo>
                  <a:lnTo>
                    <a:pt x="0" y="80387"/>
                  </a:lnTo>
                  <a:lnTo>
                    <a:pt x="557" y="96077"/>
                  </a:lnTo>
                  <a:lnTo>
                    <a:pt x="8528" y="130752"/>
                  </a:lnTo>
                  <a:lnTo>
                    <a:pt x="19167" y="165986"/>
                  </a:lnTo>
                  <a:lnTo>
                    <a:pt x="22670" y="184118"/>
                  </a:lnTo>
                  <a:lnTo>
                    <a:pt x="37895" y="218980"/>
                  </a:lnTo>
                  <a:lnTo>
                    <a:pt x="47607" y="240758"/>
                  </a:lnTo>
                  <a:lnTo>
                    <a:pt x="49570" y="246703"/>
                  </a:lnTo>
                  <a:lnTo>
                    <a:pt x="56757" y="257040"/>
                  </a:lnTo>
                  <a:lnTo>
                    <a:pt x="56826" y="253342"/>
                  </a:lnTo>
                  <a:lnTo>
                    <a:pt x="58959" y="249386"/>
                  </a:lnTo>
                  <a:lnTo>
                    <a:pt x="61759" y="244982"/>
                  </a:lnTo>
                  <a:lnTo>
                    <a:pt x="73855" y="210113"/>
                  </a:lnTo>
                  <a:lnTo>
                    <a:pt x="91128" y="178041"/>
                  </a:lnTo>
                  <a:lnTo>
                    <a:pt x="98281" y="164060"/>
                  </a:lnTo>
                  <a:lnTo>
                    <a:pt x="125252" y="128555"/>
                  </a:lnTo>
                  <a:lnTo>
                    <a:pt x="157408" y="94981"/>
                  </a:lnTo>
                  <a:lnTo>
                    <a:pt x="187748" y="64425"/>
                  </a:lnTo>
                  <a:lnTo>
                    <a:pt x="222011" y="38467"/>
                  </a:lnTo>
                  <a:lnTo>
                    <a:pt x="233496" y="26391"/>
                  </a:lnTo>
                  <a:lnTo>
                    <a:pt x="268364" y="3242"/>
                  </a:lnTo>
                  <a:lnTo>
                    <a:pt x="278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8" name="SMARTInkShape-512"/>
          <p:cNvSpPr/>
          <p:nvPr/>
        </p:nvSpPr>
        <p:spPr>
          <a:xfrm>
            <a:off x="4922045" y="2493169"/>
            <a:ext cx="357186" cy="385763"/>
          </a:xfrm>
          <a:custGeom>
            <a:avLst/>
            <a:gdLst/>
            <a:ahLst/>
            <a:cxnLst/>
            <a:rect l="0" t="0" r="0" b="0"/>
            <a:pathLst>
              <a:path w="357186" h="385763">
                <a:moveTo>
                  <a:pt x="0" y="385762"/>
                </a:moveTo>
                <a:lnTo>
                  <a:pt x="3791" y="385762"/>
                </a:lnTo>
                <a:lnTo>
                  <a:pt x="4909" y="384175"/>
                </a:lnTo>
                <a:lnTo>
                  <a:pt x="7274" y="375150"/>
                </a:lnTo>
                <a:lnTo>
                  <a:pt x="27052" y="340274"/>
                </a:lnTo>
                <a:lnTo>
                  <a:pt x="41385" y="319304"/>
                </a:lnTo>
                <a:lnTo>
                  <a:pt x="48555" y="306219"/>
                </a:lnTo>
                <a:lnTo>
                  <a:pt x="75538" y="275128"/>
                </a:lnTo>
                <a:lnTo>
                  <a:pt x="100821" y="244434"/>
                </a:lnTo>
                <a:lnTo>
                  <a:pt x="128746" y="212501"/>
                </a:lnTo>
                <a:lnTo>
                  <a:pt x="152182" y="185201"/>
                </a:lnTo>
                <a:lnTo>
                  <a:pt x="184753" y="151324"/>
                </a:lnTo>
                <a:lnTo>
                  <a:pt x="219819" y="116792"/>
                </a:lnTo>
                <a:lnTo>
                  <a:pt x="255205" y="84100"/>
                </a:lnTo>
                <a:lnTo>
                  <a:pt x="285360" y="54889"/>
                </a:lnTo>
                <a:lnTo>
                  <a:pt x="317183" y="28904"/>
                </a:lnTo>
                <a:lnTo>
                  <a:pt x="325120" y="19990"/>
                </a:lnTo>
                <a:lnTo>
                  <a:pt x="346832" y="3466"/>
                </a:lnTo>
                <a:lnTo>
                  <a:pt x="3571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13" name="SMARTInkShape-Group81"/>
          <p:cNvGrpSpPr/>
          <p:nvPr/>
        </p:nvGrpSpPr>
        <p:grpSpPr>
          <a:xfrm>
            <a:off x="5215393" y="1421606"/>
            <a:ext cx="363878" cy="403806"/>
            <a:chOff x="5215393" y="1421606"/>
            <a:chExt cx="363878" cy="403806"/>
          </a:xfrm>
        </p:grpSpPr>
        <p:sp>
          <p:nvSpPr>
            <p:cNvPr id="309" name="SMARTInkShape-513"/>
            <p:cNvSpPr/>
            <p:nvPr/>
          </p:nvSpPr>
          <p:spPr>
            <a:xfrm>
              <a:off x="5551015" y="1421606"/>
              <a:ext cx="28256" cy="328614"/>
            </a:xfrm>
            <a:custGeom>
              <a:avLst/>
              <a:gdLst/>
              <a:ahLst/>
              <a:cxnLst/>
              <a:rect l="0" t="0" r="0" b="0"/>
              <a:pathLst>
                <a:path w="28256" h="328614">
                  <a:moveTo>
                    <a:pt x="28255" y="0"/>
                  </a:moveTo>
                  <a:lnTo>
                    <a:pt x="28255" y="6151"/>
                  </a:lnTo>
                  <a:lnTo>
                    <a:pt x="23344" y="19148"/>
                  </a:lnTo>
                  <a:lnTo>
                    <a:pt x="21404" y="50647"/>
                  </a:lnTo>
                  <a:lnTo>
                    <a:pt x="16258" y="79502"/>
                  </a:lnTo>
                  <a:lnTo>
                    <a:pt x="14419" y="114952"/>
                  </a:lnTo>
                  <a:lnTo>
                    <a:pt x="11984" y="143068"/>
                  </a:lnTo>
                  <a:lnTo>
                    <a:pt x="8352" y="171507"/>
                  </a:lnTo>
                  <a:lnTo>
                    <a:pt x="5159" y="202159"/>
                  </a:lnTo>
                  <a:lnTo>
                    <a:pt x="1303" y="232143"/>
                  </a:lnTo>
                  <a:lnTo>
                    <a:pt x="0" y="267400"/>
                  </a:lnTo>
                  <a:lnTo>
                    <a:pt x="4652" y="298442"/>
                  </a:lnTo>
                  <a:lnTo>
                    <a:pt x="6823" y="3286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514"/>
            <p:cNvSpPr/>
            <p:nvPr/>
          </p:nvSpPr>
          <p:spPr>
            <a:xfrm>
              <a:off x="5443683" y="1493044"/>
              <a:ext cx="35573" cy="271463"/>
            </a:xfrm>
            <a:custGeom>
              <a:avLst/>
              <a:gdLst/>
              <a:ahLst/>
              <a:cxnLst/>
              <a:rect l="0" t="0" r="0" b="0"/>
              <a:pathLst>
                <a:path w="35573" h="271463">
                  <a:moveTo>
                    <a:pt x="35572" y="0"/>
                  </a:moveTo>
                  <a:lnTo>
                    <a:pt x="28724" y="0"/>
                  </a:lnTo>
                  <a:lnTo>
                    <a:pt x="27694" y="6497"/>
                  </a:lnTo>
                  <a:lnTo>
                    <a:pt x="23538" y="18682"/>
                  </a:lnTo>
                  <a:lnTo>
                    <a:pt x="17790" y="54377"/>
                  </a:lnTo>
                  <a:lnTo>
                    <a:pt x="11431" y="81552"/>
                  </a:lnTo>
                  <a:lnTo>
                    <a:pt x="8311" y="109712"/>
                  </a:lnTo>
                  <a:lnTo>
                    <a:pt x="3595" y="138164"/>
                  </a:lnTo>
                  <a:lnTo>
                    <a:pt x="593" y="171313"/>
                  </a:lnTo>
                  <a:lnTo>
                    <a:pt x="0" y="205495"/>
                  </a:lnTo>
                  <a:lnTo>
                    <a:pt x="2014" y="225987"/>
                  </a:lnTo>
                  <a:lnTo>
                    <a:pt x="14078" y="260895"/>
                  </a:lnTo>
                  <a:lnTo>
                    <a:pt x="17553" y="266236"/>
                  </a:lnTo>
                  <a:lnTo>
                    <a:pt x="21744" y="269140"/>
                  </a:lnTo>
                  <a:lnTo>
                    <a:pt x="28430"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515"/>
            <p:cNvSpPr/>
            <p:nvPr/>
          </p:nvSpPr>
          <p:spPr>
            <a:xfrm>
              <a:off x="5215393" y="1707519"/>
              <a:ext cx="213858" cy="117893"/>
            </a:xfrm>
            <a:custGeom>
              <a:avLst/>
              <a:gdLst/>
              <a:ahLst/>
              <a:cxnLst/>
              <a:rect l="0" t="0" r="0" b="0"/>
              <a:pathLst>
                <a:path w="213858" h="117893">
                  <a:moveTo>
                    <a:pt x="142420" y="14125"/>
                  </a:moveTo>
                  <a:lnTo>
                    <a:pt x="138627" y="10332"/>
                  </a:lnTo>
                  <a:lnTo>
                    <a:pt x="134649" y="8470"/>
                  </a:lnTo>
                  <a:lnTo>
                    <a:pt x="123287" y="6383"/>
                  </a:lnTo>
                  <a:lnTo>
                    <a:pt x="113827" y="1365"/>
                  </a:lnTo>
                  <a:lnTo>
                    <a:pt x="111452" y="856"/>
                  </a:lnTo>
                  <a:lnTo>
                    <a:pt x="83439" y="9870"/>
                  </a:lnTo>
                  <a:lnTo>
                    <a:pt x="62036" y="19781"/>
                  </a:lnTo>
                  <a:lnTo>
                    <a:pt x="28153" y="50035"/>
                  </a:lnTo>
                  <a:lnTo>
                    <a:pt x="12868" y="68931"/>
                  </a:lnTo>
                  <a:lnTo>
                    <a:pt x="2999" y="87951"/>
                  </a:lnTo>
                  <a:lnTo>
                    <a:pt x="0" y="107965"/>
                  </a:lnTo>
                  <a:lnTo>
                    <a:pt x="641" y="110022"/>
                  </a:lnTo>
                  <a:lnTo>
                    <a:pt x="1864" y="111394"/>
                  </a:lnTo>
                  <a:lnTo>
                    <a:pt x="9528" y="117388"/>
                  </a:lnTo>
                  <a:lnTo>
                    <a:pt x="11756" y="117892"/>
                  </a:lnTo>
                  <a:lnTo>
                    <a:pt x="14035" y="117434"/>
                  </a:lnTo>
                  <a:lnTo>
                    <a:pt x="49742" y="97633"/>
                  </a:lnTo>
                  <a:lnTo>
                    <a:pt x="82899" y="66383"/>
                  </a:lnTo>
                  <a:lnTo>
                    <a:pt x="107672" y="31775"/>
                  </a:lnTo>
                  <a:lnTo>
                    <a:pt x="128005" y="0"/>
                  </a:lnTo>
                  <a:lnTo>
                    <a:pt x="128094" y="3678"/>
                  </a:lnTo>
                  <a:lnTo>
                    <a:pt x="130232" y="7630"/>
                  </a:lnTo>
                  <a:lnTo>
                    <a:pt x="138072" y="20426"/>
                  </a:lnTo>
                  <a:lnTo>
                    <a:pt x="148662" y="52315"/>
                  </a:lnTo>
                  <a:lnTo>
                    <a:pt x="173108" y="80385"/>
                  </a:lnTo>
                  <a:lnTo>
                    <a:pt x="196510" y="96651"/>
                  </a:lnTo>
                  <a:lnTo>
                    <a:pt x="204131" y="98902"/>
                  </a:lnTo>
                  <a:lnTo>
                    <a:pt x="213857" y="99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516"/>
            <p:cNvSpPr/>
            <p:nvPr/>
          </p:nvSpPr>
          <p:spPr>
            <a:xfrm>
              <a:off x="5422105" y="1778794"/>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4" name="SMARTInkShape-Group82"/>
          <p:cNvGrpSpPr/>
          <p:nvPr/>
        </p:nvGrpSpPr>
        <p:grpSpPr>
          <a:xfrm>
            <a:off x="5715000" y="1300163"/>
            <a:ext cx="1621632" cy="449622"/>
            <a:chOff x="5715000" y="1300163"/>
            <a:chExt cx="1621632" cy="449622"/>
          </a:xfrm>
        </p:grpSpPr>
        <p:sp>
          <p:nvSpPr>
            <p:cNvPr id="314" name="SMARTInkShape-517"/>
            <p:cNvSpPr/>
            <p:nvPr/>
          </p:nvSpPr>
          <p:spPr>
            <a:xfrm>
              <a:off x="7215482" y="1428848"/>
              <a:ext cx="121150" cy="121347"/>
            </a:xfrm>
            <a:custGeom>
              <a:avLst/>
              <a:gdLst/>
              <a:ahLst/>
              <a:cxnLst/>
              <a:rect l="0" t="0" r="0" b="0"/>
              <a:pathLst>
                <a:path w="121150" h="121347">
                  <a:moveTo>
                    <a:pt x="6849" y="121346"/>
                  </a:moveTo>
                  <a:lnTo>
                    <a:pt x="6849" y="87065"/>
                  </a:lnTo>
                  <a:lnTo>
                    <a:pt x="6056" y="80710"/>
                  </a:lnTo>
                  <a:lnTo>
                    <a:pt x="698" y="62892"/>
                  </a:lnTo>
                  <a:lnTo>
                    <a:pt x="0" y="51198"/>
                  </a:lnTo>
                  <a:lnTo>
                    <a:pt x="1953" y="44396"/>
                  </a:lnTo>
                  <a:lnTo>
                    <a:pt x="4673" y="38727"/>
                  </a:lnTo>
                  <a:lnTo>
                    <a:pt x="6998" y="31073"/>
                  </a:lnTo>
                  <a:lnTo>
                    <a:pt x="23617" y="11817"/>
                  </a:lnTo>
                  <a:lnTo>
                    <a:pt x="28325" y="9166"/>
                  </a:lnTo>
                  <a:lnTo>
                    <a:pt x="62070" y="398"/>
                  </a:lnTo>
                  <a:lnTo>
                    <a:pt x="76936" y="0"/>
                  </a:lnTo>
                  <a:lnTo>
                    <a:pt x="111363" y="7645"/>
                  </a:lnTo>
                  <a:lnTo>
                    <a:pt x="121149" y="141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518"/>
            <p:cNvSpPr/>
            <p:nvPr/>
          </p:nvSpPr>
          <p:spPr>
            <a:xfrm>
              <a:off x="6886575" y="1464469"/>
              <a:ext cx="311701" cy="128160"/>
            </a:xfrm>
            <a:custGeom>
              <a:avLst/>
              <a:gdLst/>
              <a:ahLst/>
              <a:cxnLst/>
              <a:rect l="0" t="0" r="0" b="0"/>
              <a:pathLst>
                <a:path w="311701" h="128160">
                  <a:moveTo>
                    <a:pt x="0" y="85725"/>
                  </a:moveTo>
                  <a:lnTo>
                    <a:pt x="0" y="81932"/>
                  </a:lnTo>
                  <a:lnTo>
                    <a:pt x="794" y="80815"/>
                  </a:lnTo>
                  <a:lnTo>
                    <a:pt x="2117" y="80070"/>
                  </a:lnTo>
                  <a:lnTo>
                    <a:pt x="3793" y="79574"/>
                  </a:lnTo>
                  <a:lnTo>
                    <a:pt x="33792" y="61814"/>
                  </a:lnTo>
                  <a:lnTo>
                    <a:pt x="67097" y="55647"/>
                  </a:lnTo>
                  <a:lnTo>
                    <a:pt x="99155" y="47328"/>
                  </a:lnTo>
                  <a:lnTo>
                    <a:pt x="133328" y="38041"/>
                  </a:lnTo>
                  <a:lnTo>
                    <a:pt x="167341" y="29978"/>
                  </a:lnTo>
                  <a:lnTo>
                    <a:pt x="175709" y="27082"/>
                  </a:lnTo>
                  <a:lnTo>
                    <a:pt x="192628" y="16273"/>
                  </a:lnTo>
                  <a:lnTo>
                    <a:pt x="198563" y="14679"/>
                  </a:lnTo>
                  <a:lnTo>
                    <a:pt x="198257" y="15342"/>
                  </a:lnTo>
                  <a:lnTo>
                    <a:pt x="194827" y="20068"/>
                  </a:lnTo>
                  <a:lnTo>
                    <a:pt x="181541" y="52692"/>
                  </a:lnTo>
                  <a:lnTo>
                    <a:pt x="178674" y="65971"/>
                  </a:lnTo>
                  <a:lnTo>
                    <a:pt x="173943" y="76080"/>
                  </a:lnTo>
                  <a:lnTo>
                    <a:pt x="172558" y="84348"/>
                  </a:lnTo>
                  <a:lnTo>
                    <a:pt x="175571" y="97929"/>
                  </a:lnTo>
                  <a:lnTo>
                    <a:pt x="181490" y="108214"/>
                  </a:lnTo>
                  <a:lnTo>
                    <a:pt x="196305" y="118801"/>
                  </a:lnTo>
                  <a:lnTo>
                    <a:pt x="210653" y="125335"/>
                  </a:lnTo>
                  <a:lnTo>
                    <a:pt x="243346" y="128159"/>
                  </a:lnTo>
                  <a:lnTo>
                    <a:pt x="273012" y="120760"/>
                  </a:lnTo>
                  <a:lnTo>
                    <a:pt x="284851" y="115584"/>
                  </a:lnTo>
                  <a:lnTo>
                    <a:pt x="308419" y="90976"/>
                  </a:lnTo>
                  <a:lnTo>
                    <a:pt x="311700" y="84619"/>
                  </a:lnTo>
                  <a:lnTo>
                    <a:pt x="311041" y="77031"/>
                  </a:lnTo>
                  <a:lnTo>
                    <a:pt x="304151" y="59225"/>
                  </a:lnTo>
                  <a:lnTo>
                    <a:pt x="280512" y="30929"/>
                  </a:lnTo>
                  <a:lnTo>
                    <a:pt x="262767" y="20453"/>
                  </a:lnTo>
                  <a:lnTo>
                    <a:pt x="230528" y="9802"/>
                  </a:lnTo>
                  <a:lnTo>
                    <a:pt x="2000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SMARTInkShape-519"/>
            <p:cNvSpPr/>
            <p:nvPr/>
          </p:nvSpPr>
          <p:spPr>
            <a:xfrm>
              <a:off x="6943733" y="1393031"/>
              <a:ext cx="35712" cy="235745"/>
            </a:xfrm>
            <a:custGeom>
              <a:avLst/>
              <a:gdLst/>
              <a:ahLst/>
              <a:cxnLst/>
              <a:rect l="0" t="0" r="0" b="0"/>
              <a:pathLst>
                <a:path w="35712" h="235745">
                  <a:moveTo>
                    <a:pt x="7136" y="0"/>
                  </a:moveTo>
                  <a:lnTo>
                    <a:pt x="7136" y="31434"/>
                  </a:lnTo>
                  <a:lnTo>
                    <a:pt x="985" y="65538"/>
                  </a:lnTo>
                  <a:lnTo>
                    <a:pt x="188" y="93908"/>
                  </a:lnTo>
                  <a:lnTo>
                    <a:pt x="31" y="127147"/>
                  </a:lnTo>
                  <a:lnTo>
                    <a:pt x="0" y="156878"/>
                  </a:lnTo>
                  <a:lnTo>
                    <a:pt x="3786" y="174717"/>
                  </a:lnTo>
                  <a:lnTo>
                    <a:pt x="19124" y="208669"/>
                  </a:lnTo>
                  <a:lnTo>
                    <a:pt x="33599" y="228409"/>
                  </a:lnTo>
                  <a:lnTo>
                    <a:pt x="35711"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520"/>
            <p:cNvSpPr/>
            <p:nvPr/>
          </p:nvSpPr>
          <p:spPr>
            <a:xfrm>
              <a:off x="6815138" y="1486893"/>
              <a:ext cx="78582" cy="133683"/>
            </a:xfrm>
            <a:custGeom>
              <a:avLst/>
              <a:gdLst/>
              <a:ahLst/>
              <a:cxnLst/>
              <a:rect l="0" t="0" r="0" b="0"/>
              <a:pathLst>
                <a:path w="78582" h="133683">
                  <a:moveTo>
                    <a:pt x="78581" y="6151"/>
                  </a:moveTo>
                  <a:lnTo>
                    <a:pt x="74788" y="6151"/>
                  </a:lnTo>
                  <a:lnTo>
                    <a:pt x="51845" y="0"/>
                  </a:lnTo>
                  <a:lnTo>
                    <a:pt x="44738" y="1565"/>
                  </a:lnTo>
                  <a:lnTo>
                    <a:pt x="26293" y="12044"/>
                  </a:lnTo>
                  <a:lnTo>
                    <a:pt x="18197" y="23066"/>
                  </a:lnTo>
                  <a:lnTo>
                    <a:pt x="16025" y="29015"/>
                  </a:lnTo>
                  <a:lnTo>
                    <a:pt x="17176" y="36421"/>
                  </a:lnTo>
                  <a:lnTo>
                    <a:pt x="24383" y="54111"/>
                  </a:lnTo>
                  <a:lnTo>
                    <a:pt x="49586" y="86235"/>
                  </a:lnTo>
                  <a:lnTo>
                    <a:pt x="62140" y="105668"/>
                  </a:lnTo>
                  <a:lnTo>
                    <a:pt x="62858" y="108214"/>
                  </a:lnTo>
                  <a:lnTo>
                    <a:pt x="61538" y="115277"/>
                  </a:lnTo>
                  <a:lnTo>
                    <a:pt x="60076" y="119383"/>
                  </a:lnTo>
                  <a:lnTo>
                    <a:pt x="58306" y="122120"/>
                  </a:lnTo>
                  <a:lnTo>
                    <a:pt x="54224" y="125162"/>
                  </a:lnTo>
                  <a:lnTo>
                    <a:pt x="27926" y="133154"/>
                  </a:lnTo>
                  <a:lnTo>
                    <a:pt x="23380" y="133682"/>
                  </a:lnTo>
                  <a:lnTo>
                    <a:pt x="16212" y="132152"/>
                  </a:lnTo>
                  <a:lnTo>
                    <a:pt x="7714" y="128945"/>
                  </a:lnTo>
                  <a:lnTo>
                    <a:pt x="0" y="127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521"/>
            <p:cNvSpPr/>
            <p:nvPr/>
          </p:nvSpPr>
          <p:spPr>
            <a:xfrm>
              <a:off x="6536531" y="1451298"/>
              <a:ext cx="241664" cy="120328"/>
            </a:xfrm>
            <a:custGeom>
              <a:avLst/>
              <a:gdLst/>
              <a:ahLst/>
              <a:cxnLst/>
              <a:rect l="0" t="0" r="0" b="0"/>
              <a:pathLst>
                <a:path w="241664" h="120328">
                  <a:moveTo>
                    <a:pt x="0" y="56033"/>
                  </a:moveTo>
                  <a:lnTo>
                    <a:pt x="3793" y="56033"/>
                  </a:lnTo>
                  <a:lnTo>
                    <a:pt x="7771" y="58150"/>
                  </a:lnTo>
                  <a:lnTo>
                    <a:pt x="9943" y="59826"/>
                  </a:lnTo>
                  <a:lnTo>
                    <a:pt x="24378" y="62184"/>
                  </a:lnTo>
                  <a:lnTo>
                    <a:pt x="57538" y="63046"/>
                  </a:lnTo>
                  <a:lnTo>
                    <a:pt x="89594" y="63151"/>
                  </a:lnTo>
                  <a:lnTo>
                    <a:pt x="120797" y="58262"/>
                  </a:lnTo>
                  <a:lnTo>
                    <a:pt x="152008" y="54357"/>
                  </a:lnTo>
                  <a:lnTo>
                    <a:pt x="187293" y="43906"/>
                  </a:lnTo>
                  <a:lnTo>
                    <a:pt x="210387" y="34558"/>
                  </a:lnTo>
                  <a:lnTo>
                    <a:pt x="229817" y="22690"/>
                  </a:lnTo>
                  <a:lnTo>
                    <a:pt x="241663" y="7438"/>
                  </a:lnTo>
                  <a:lnTo>
                    <a:pt x="241278" y="6174"/>
                  </a:lnTo>
                  <a:lnTo>
                    <a:pt x="238732" y="2653"/>
                  </a:lnTo>
                  <a:lnTo>
                    <a:pt x="232839" y="559"/>
                  </a:lnTo>
                  <a:lnTo>
                    <a:pt x="229044" y="0"/>
                  </a:lnTo>
                  <a:lnTo>
                    <a:pt x="222712" y="1496"/>
                  </a:lnTo>
                  <a:lnTo>
                    <a:pt x="190271" y="18829"/>
                  </a:lnTo>
                  <a:lnTo>
                    <a:pt x="176938" y="30810"/>
                  </a:lnTo>
                  <a:lnTo>
                    <a:pt x="157345" y="59696"/>
                  </a:lnTo>
                  <a:lnTo>
                    <a:pt x="152189" y="76433"/>
                  </a:lnTo>
                  <a:lnTo>
                    <a:pt x="151778" y="85737"/>
                  </a:lnTo>
                  <a:lnTo>
                    <a:pt x="160090" y="104591"/>
                  </a:lnTo>
                  <a:lnTo>
                    <a:pt x="166665" y="111481"/>
                  </a:lnTo>
                  <a:lnTo>
                    <a:pt x="178594" y="120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522"/>
            <p:cNvSpPr/>
            <p:nvPr/>
          </p:nvSpPr>
          <p:spPr>
            <a:xfrm>
              <a:off x="6579397" y="1300163"/>
              <a:ext cx="14285" cy="250032"/>
            </a:xfrm>
            <a:custGeom>
              <a:avLst/>
              <a:gdLst/>
              <a:ahLst/>
              <a:cxnLst/>
              <a:rect l="0" t="0" r="0" b="0"/>
              <a:pathLst>
                <a:path w="14285" h="250032">
                  <a:moveTo>
                    <a:pt x="14284" y="0"/>
                  </a:moveTo>
                  <a:lnTo>
                    <a:pt x="14284" y="32111"/>
                  </a:lnTo>
                  <a:lnTo>
                    <a:pt x="14284" y="64759"/>
                  </a:lnTo>
                  <a:lnTo>
                    <a:pt x="12167" y="100073"/>
                  </a:lnTo>
                  <a:lnTo>
                    <a:pt x="4341" y="132391"/>
                  </a:lnTo>
                  <a:lnTo>
                    <a:pt x="855" y="163646"/>
                  </a:lnTo>
                  <a:lnTo>
                    <a:pt x="110" y="196145"/>
                  </a:lnTo>
                  <a:lnTo>
                    <a:pt x="11" y="226913"/>
                  </a:lnTo>
                  <a:lnTo>
                    <a:pt x="0" y="243524"/>
                  </a:lnTo>
                  <a:lnTo>
                    <a:pt x="793" y="245693"/>
                  </a:lnTo>
                  <a:lnTo>
                    <a:pt x="2114" y="247139"/>
                  </a:lnTo>
                  <a:lnTo>
                    <a:pt x="7141"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523"/>
            <p:cNvSpPr/>
            <p:nvPr/>
          </p:nvSpPr>
          <p:spPr>
            <a:xfrm>
              <a:off x="6375958" y="1493044"/>
              <a:ext cx="146066" cy="128588"/>
            </a:xfrm>
            <a:custGeom>
              <a:avLst/>
              <a:gdLst/>
              <a:ahLst/>
              <a:cxnLst/>
              <a:rect l="0" t="0" r="0" b="0"/>
              <a:pathLst>
                <a:path w="146066" h="128588">
                  <a:moveTo>
                    <a:pt x="17697" y="128587"/>
                  </a:moveTo>
                  <a:lnTo>
                    <a:pt x="17697" y="124795"/>
                  </a:lnTo>
                  <a:lnTo>
                    <a:pt x="15581" y="120816"/>
                  </a:lnTo>
                  <a:lnTo>
                    <a:pt x="7755" y="108002"/>
                  </a:lnTo>
                  <a:lnTo>
                    <a:pt x="0" y="74677"/>
                  </a:lnTo>
                  <a:lnTo>
                    <a:pt x="43" y="64675"/>
                  </a:lnTo>
                  <a:lnTo>
                    <a:pt x="3501" y="54144"/>
                  </a:lnTo>
                  <a:lnTo>
                    <a:pt x="10330" y="41526"/>
                  </a:lnTo>
                  <a:lnTo>
                    <a:pt x="15167" y="37209"/>
                  </a:lnTo>
                  <a:lnTo>
                    <a:pt x="48913" y="24423"/>
                  </a:lnTo>
                  <a:lnTo>
                    <a:pt x="82340" y="21825"/>
                  </a:lnTo>
                  <a:lnTo>
                    <a:pt x="99734" y="25340"/>
                  </a:lnTo>
                  <a:lnTo>
                    <a:pt x="103345" y="27212"/>
                  </a:lnTo>
                  <a:lnTo>
                    <a:pt x="105752" y="29254"/>
                  </a:lnTo>
                  <a:lnTo>
                    <a:pt x="107357" y="31409"/>
                  </a:lnTo>
                  <a:lnTo>
                    <a:pt x="111257" y="33803"/>
                  </a:lnTo>
                  <a:lnTo>
                    <a:pt x="113408" y="34442"/>
                  </a:lnTo>
                  <a:lnTo>
                    <a:pt x="114049" y="36455"/>
                  </a:lnTo>
                  <a:lnTo>
                    <a:pt x="111182" y="51700"/>
                  </a:lnTo>
                  <a:lnTo>
                    <a:pt x="108724" y="56844"/>
                  </a:lnTo>
                  <a:lnTo>
                    <a:pt x="106957" y="59327"/>
                  </a:lnTo>
                  <a:lnTo>
                    <a:pt x="85757" y="76188"/>
                  </a:lnTo>
                  <a:lnTo>
                    <a:pt x="82314" y="82546"/>
                  </a:lnTo>
                  <a:lnTo>
                    <a:pt x="78695" y="84312"/>
                  </a:lnTo>
                  <a:lnTo>
                    <a:pt x="78207" y="85577"/>
                  </a:lnTo>
                  <a:lnTo>
                    <a:pt x="78675" y="87214"/>
                  </a:lnTo>
                  <a:lnTo>
                    <a:pt x="79781" y="89099"/>
                  </a:lnTo>
                  <a:lnTo>
                    <a:pt x="81311" y="89561"/>
                  </a:lnTo>
                  <a:lnTo>
                    <a:pt x="83126" y="89076"/>
                  </a:lnTo>
                  <a:lnTo>
                    <a:pt x="87258" y="87214"/>
                  </a:lnTo>
                  <a:lnTo>
                    <a:pt x="111224" y="78041"/>
                  </a:lnTo>
                  <a:lnTo>
                    <a:pt x="125954" y="68949"/>
                  </a:lnTo>
                  <a:lnTo>
                    <a:pt x="137792" y="58088"/>
                  </a:lnTo>
                  <a:lnTo>
                    <a:pt x="142511" y="49365"/>
                  </a:lnTo>
                  <a:lnTo>
                    <a:pt x="145789" y="31018"/>
                  </a:lnTo>
                  <a:lnTo>
                    <a:pt x="146065" y="22782"/>
                  </a:lnTo>
                  <a:lnTo>
                    <a:pt x="144071" y="15946"/>
                  </a:lnTo>
                  <a:lnTo>
                    <a:pt x="141333" y="10262"/>
                  </a:lnTo>
                  <a:lnTo>
                    <a:pt x="1391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524"/>
            <p:cNvSpPr/>
            <p:nvPr/>
          </p:nvSpPr>
          <p:spPr>
            <a:xfrm>
              <a:off x="6244627" y="1558768"/>
              <a:ext cx="130803" cy="191017"/>
            </a:xfrm>
            <a:custGeom>
              <a:avLst/>
              <a:gdLst/>
              <a:ahLst/>
              <a:cxnLst/>
              <a:rect l="0" t="0" r="0" b="0"/>
              <a:pathLst>
                <a:path w="130803" h="191017">
                  <a:moveTo>
                    <a:pt x="20443" y="105726"/>
                  </a:moveTo>
                  <a:lnTo>
                    <a:pt x="20443" y="109518"/>
                  </a:lnTo>
                  <a:lnTo>
                    <a:pt x="13739" y="139569"/>
                  </a:lnTo>
                  <a:lnTo>
                    <a:pt x="13315" y="173385"/>
                  </a:lnTo>
                  <a:lnTo>
                    <a:pt x="13300" y="186504"/>
                  </a:lnTo>
                  <a:lnTo>
                    <a:pt x="12506" y="188153"/>
                  </a:lnTo>
                  <a:lnTo>
                    <a:pt x="11183" y="189252"/>
                  </a:lnTo>
                  <a:lnTo>
                    <a:pt x="7146" y="191016"/>
                  </a:lnTo>
                  <a:lnTo>
                    <a:pt x="6816" y="190367"/>
                  </a:lnTo>
                  <a:lnTo>
                    <a:pt x="6172" y="159332"/>
                  </a:lnTo>
                  <a:lnTo>
                    <a:pt x="4041" y="131484"/>
                  </a:lnTo>
                  <a:lnTo>
                    <a:pt x="4" y="99437"/>
                  </a:lnTo>
                  <a:lnTo>
                    <a:pt x="0" y="70970"/>
                  </a:lnTo>
                  <a:lnTo>
                    <a:pt x="8980" y="40461"/>
                  </a:lnTo>
                  <a:lnTo>
                    <a:pt x="15612" y="30946"/>
                  </a:lnTo>
                  <a:lnTo>
                    <a:pt x="37415" y="15739"/>
                  </a:lnTo>
                  <a:lnTo>
                    <a:pt x="64755" y="3398"/>
                  </a:lnTo>
                  <a:lnTo>
                    <a:pt x="81373" y="0"/>
                  </a:lnTo>
                  <a:lnTo>
                    <a:pt x="91443" y="1322"/>
                  </a:lnTo>
                  <a:lnTo>
                    <a:pt x="103921" y="6529"/>
                  </a:lnTo>
                  <a:lnTo>
                    <a:pt x="119040" y="19192"/>
                  </a:lnTo>
                  <a:lnTo>
                    <a:pt x="123795" y="25727"/>
                  </a:lnTo>
                  <a:lnTo>
                    <a:pt x="130639" y="40182"/>
                  </a:lnTo>
                  <a:lnTo>
                    <a:pt x="130802" y="49078"/>
                  </a:lnTo>
                  <a:lnTo>
                    <a:pt x="128227" y="57530"/>
                  </a:lnTo>
                  <a:lnTo>
                    <a:pt x="120109" y="69424"/>
                  </a:lnTo>
                  <a:lnTo>
                    <a:pt x="117844" y="72000"/>
                  </a:lnTo>
                  <a:lnTo>
                    <a:pt x="103275" y="79417"/>
                  </a:lnTo>
                  <a:lnTo>
                    <a:pt x="70448" y="84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525"/>
            <p:cNvSpPr/>
            <p:nvPr/>
          </p:nvSpPr>
          <p:spPr>
            <a:xfrm>
              <a:off x="5715000" y="1372153"/>
              <a:ext cx="446006" cy="320917"/>
            </a:xfrm>
            <a:custGeom>
              <a:avLst/>
              <a:gdLst/>
              <a:ahLst/>
              <a:cxnLst/>
              <a:rect l="0" t="0" r="0" b="0"/>
              <a:pathLst>
                <a:path w="446006" h="320917">
                  <a:moveTo>
                    <a:pt x="0" y="185185"/>
                  </a:moveTo>
                  <a:lnTo>
                    <a:pt x="17888" y="184391"/>
                  </a:lnTo>
                  <a:lnTo>
                    <a:pt x="51848" y="177909"/>
                  </a:lnTo>
                  <a:lnTo>
                    <a:pt x="86559" y="170401"/>
                  </a:lnTo>
                  <a:lnTo>
                    <a:pt x="114547" y="161490"/>
                  </a:lnTo>
                  <a:lnTo>
                    <a:pt x="142948" y="148795"/>
                  </a:lnTo>
                  <a:lnTo>
                    <a:pt x="177197" y="130283"/>
                  </a:lnTo>
                  <a:lnTo>
                    <a:pt x="206099" y="105636"/>
                  </a:lnTo>
                  <a:lnTo>
                    <a:pt x="225802" y="77837"/>
                  </a:lnTo>
                  <a:lnTo>
                    <a:pt x="239344" y="43078"/>
                  </a:lnTo>
                  <a:lnTo>
                    <a:pt x="242680" y="8892"/>
                  </a:lnTo>
                  <a:lnTo>
                    <a:pt x="242749" y="5744"/>
                  </a:lnTo>
                  <a:lnTo>
                    <a:pt x="242002" y="3645"/>
                  </a:lnTo>
                  <a:lnTo>
                    <a:pt x="240709" y="2245"/>
                  </a:lnTo>
                  <a:lnTo>
                    <a:pt x="236724" y="0"/>
                  </a:lnTo>
                  <a:lnTo>
                    <a:pt x="236398" y="609"/>
                  </a:lnTo>
                  <a:lnTo>
                    <a:pt x="235761" y="31568"/>
                  </a:lnTo>
                  <a:lnTo>
                    <a:pt x="235747" y="59414"/>
                  </a:lnTo>
                  <a:lnTo>
                    <a:pt x="231952" y="91461"/>
                  </a:lnTo>
                  <a:lnTo>
                    <a:pt x="229262" y="126425"/>
                  </a:lnTo>
                  <a:lnTo>
                    <a:pt x="228796" y="154457"/>
                  </a:lnTo>
                  <a:lnTo>
                    <a:pt x="228658" y="182871"/>
                  </a:lnTo>
                  <a:lnTo>
                    <a:pt x="228617" y="210605"/>
                  </a:lnTo>
                  <a:lnTo>
                    <a:pt x="228603" y="241711"/>
                  </a:lnTo>
                  <a:lnTo>
                    <a:pt x="227807" y="271474"/>
                  </a:lnTo>
                  <a:lnTo>
                    <a:pt x="221543" y="291874"/>
                  </a:lnTo>
                  <a:lnTo>
                    <a:pt x="225275" y="292203"/>
                  </a:lnTo>
                  <a:lnTo>
                    <a:pt x="226383" y="290661"/>
                  </a:lnTo>
                  <a:lnTo>
                    <a:pt x="228736" y="281701"/>
                  </a:lnTo>
                  <a:lnTo>
                    <a:pt x="234903" y="272872"/>
                  </a:lnTo>
                  <a:lnTo>
                    <a:pt x="250806" y="258186"/>
                  </a:lnTo>
                  <a:lnTo>
                    <a:pt x="273152" y="245715"/>
                  </a:lnTo>
                  <a:lnTo>
                    <a:pt x="285143" y="243002"/>
                  </a:lnTo>
                  <a:lnTo>
                    <a:pt x="287727" y="242780"/>
                  </a:lnTo>
                  <a:lnTo>
                    <a:pt x="292714" y="244649"/>
                  </a:lnTo>
                  <a:lnTo>
                    <a:pt x="302383" y="252317"/>
                  </a:lnTo>
                  <a:lnTo>
                    <a:pt x="321467" y="285401"/>
                  </a:lnTo>
                  <a:lnTo>
                    <a:pt x="334169" y="308242"/>
                  </a:lnTo>
                  <a:lnTo>
                    <a:pt x="345429" y="316808"/>
                  </a:lnTo>
                  <a:lnTo>
                    <a:pt x="351432" y="319090"/>
                  </a:lnTo>
                  <a:lnTo>
                    <a:pt x="376568" y="320755"/>
                  </a:lnTo>
                  <a:lnTo>
                    <a:pt x="395353" y="315181"/>
                  </a:lnTo>
                  <a:lnTo>
                    <a:pt x="409594" y="307928"/>
                  </a:lnTo>
                  <a:lnTo>
                    <a:pt x="423074" y="296077"/>
                  </a:lnTo>
                  <a:lnTo>
                    <a:pt x="445170" y="265114"/>
                  </a:lnTo>
                  <a:lnTo>
                    <a:pt x="446005" y="261490"/>
                  </a:lnTo>
                  <a:lnTo>
                    <a:pt x="445767" y="258279"/>
                  </a:lnTo>
                  <a:lnTo>
                    <a:pt x="443476" y="247424"/>
                  </a:lnTo>
                  <a:lnTo>
                    <a:pt x="441701" y="245728"/>
                  </a:lnTo>
                  <a:lnTo>
                    <a:pt x="430661" y="242781"/>
                  </a:lnTo>
                  <a:lnTo>
                    <a:pt x="421643" y="246259"/>
                  </a:lnTo>
                  <a:lnTo>
                    <a:pt x="412710" y="252317"/>
                  </a:lnTo>
                  <a:lnTo>
                    <a:pt x="397735" y="272338"/>
                  </a:lnTo>
                  <a:lnTo>
                    <a:pt x="395052" y="279746"/>
                  </a:lnTo>
                  <a:lnTo>
                    <a:pt x="393330" y="293645"/>
                  </a:lnTo>
                  <a:lnTo>
                    <a:pt x="395212" y="299006"/>
                  </a:lnTo>
                  <a:lnTo>
                    <a:pt x="402886" y="308915"/>
                  </a:lnTo>
                  <a:lnTo>
                    <a:pt x="409513" y="311613"/>
                  </a:lnTo>
                  <a:lnTo>
                    <a:pt x="416955" y="313606"/>
                  </a:lnTo>
                  <a:lnTo>
                    <a:pt x="428201" y="319237"/>
                  </a:lnTo>
                  <a:lnTo>
                    <a:pt x="435770" y="3209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526"/>
            <p:cNvSpPr/>
            <p:nvPr/>
          </p:nvSpPr>
          <p:spPr>
            <a:xfrm>
              <a:off x="5768296" y="1400175"/>
              <a:ext cx="53860" cy="307182"/>
            </a:xfrm>
            <a:custGeom>
              <a:avLst/>
              <a:gdLst/>
              <a:ahLst/>
              <a:cxnLst/>
              <a:rect l="0" t="0" r="0" b="0"/>
              <a:pathLst>
                <a:path w="53860" h="307182">
                  <a:moveTo>
                    <a:pt x="53859" y="0"/>
                  </a:moveTo>
                  <a:lnTo>
                    <a:pt x="53859" y="3792"/>
                  </a:lnTo>
                  <a:lnTo>
                    <a:pt x="51743" y="7771"/>
                  </a:lnTo>
                  <a:lnTo>
                    <a:pt x="48157" y="13772"/>
                  </a:lnTo>
                  <a:lnTo>
                    <a:pt x="37067" y="43735"/>
                  </a:lnTo>
                  <a:lnTo>
                    <a:pt x="27642" y="78107"/>
                  </a:lnTo>
                  <a:lnTo>
                    <a:pt x="21310" y="110808"/>
                  </a:lnTo>
                  <a:lnTo>
                    <a:pt x="18286" y="145633"/>
                  </a:lnTo>
                  <a:lnTo>
                    <a:pt x="12715" y="180293"/>
                  </a:lnTo>
                  <a:lnTo>
                    <a:pt x="6833" y="211024"/>
                  </a:lnTo>
                  <a:lnTo>
                    <a:pt x="3943" y="239444"/>
                  </a:lnTo>
                  <a:lnTo>
                    <a:pt x="0" y="262505"/>
                  </a:lnTo>
                  <a:lnTo>
                    <a:pt x="4205" y="294113"/>
                  </a:lnTo>
                  <a:lnTo>
                    <a:pt x="10999" y="3071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0" name="SMARTInkShape-Group83"/>
          <p:cNvGrpSpPr/>
          <p:nvPr/>
        </p:nvGrpSpPr>
        <p:grpSpPr>
          <a:xfrm>
            <a:off x="5122156" y="1414463"/>
            <a:ext cx="3592977" cy="1450156"/>
            <a:chOff x="5122156" y="1414463"/>
            <a:chExt cx="3592977" cy="1450156"/>
          </a:xfrm>
        </p:grpSpPr>
        <p:sp>
          <p:nvSpPr>
            <p:cNvPr id="325" name="SMARTInkShape-527"/>
            <p:cNvSpPr/>
            <p:nvPr/>
          </p:nvSpPr>
          <p:spPr>
            <a:xfrm>
              <a:off x="8193881" y="1414463"/>
              <a:ext cx="107158" cy="464344"/>
            </a:xfrm>
            <a:custGeom>
              <a:avLst/>
              <a:gdLst/>
              <a:ahLst/>
              <a:cxnLst/>
              <a:rect l="0" t="0" r="0" b="0"/>
              <a:pathLst>
                <a:path w="107158" h="464344">
                  <a:moveTo>
                    <a:pt x="107157" y="0"/>
                  </a:moveTo>
                  <a:lnTo>
                    <a:pt x="76093" y="0"/>
                  </a:lnTo>
                  <a:lnTo>
                    <a:pt x="45722" y="3792"/>
                  </a:lnTo>
                  <a:lnTo>
                    <a:pt x="26071" y="13735"/>
                  </a:lnTo>
                  <a:lnTo>
                    <a:pt x="17408" y="24360"/>
                  </a:lnTo>
                  <a:lnTo>
                    <a:pt x="5379" y="54377"/>
                  </a:lnTo>
                  <a:lnTo>
                    <a:pt x="5387" y="81552"/>
                  </a:lnTo>
                  <a:lnTo>
                    <a:pt x="6363" y="104507"/>
                  </a:lnTo>
                  <a:lnTo>
                    <a:pt x="7590" y="130585"/>
                  </a:lnTo>
                  <a:lnTo>
                    <a:pt x="10783" y="158050"/>
                  </a:lnTo>
                  <a:lnTo>
                    <a:pt x="14847" y="188248"/>
                  </a:lnTo>
                  <a:lnTo>
                    <a:pt x="17712" y="221778"/>
                  </a:lnTo>
                  <a:lnTo>
                    <a:pt x="17364" y="240721"/>
                  </a:lnTo>
                  <a:lnTo>
                    <a:pt x="16338" y="260493"/>
                  </a:lnTo>
                  <a:lnTo>
                    <a:pt x="15654" y="280818"/>
                  </a:lnTo>
                  <a:lnTo>
                    <a:pt x="15199" y="301512"/>
                  </a:lnTo>
                  <a:lnTo>
                    <a:pt x="14895" y="322451"/>
                  </a:lnTo>
                  <a:lnTo>
                    <a:pt x="13105" y="342761"/>
                  </a:lnTo>
                  <a:lnTo>
                    <a:pt x="10324" y="362651"/>
                  </a:lnTo>
                  <a:lnTo>
                    <a:pt x="6883" y="382261"/>
                  </a:lnTo>
                  <a:lnTo>
                    <a:pt x="3059" y="416750"/>
                  </a:lnTo>
                  <a:lnTo>
                    <a:pt x="0" y="464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528"/>
            <p:cNvSpPr/>
            <p:nvPr/>
          </p:nvSpPr>
          <p:spPr>
            <a:xfrm>
              <a:off x="8451056" y="1593056"/>
              <a:ext cx="264077" cy="89566"/>
            </a:xfrm>
            <a:custGeom>
              <a:avLst/>
              <a:gdLst/>
              <a:ahLst/>
              <a:cxnLst/>
              <a:rect l="0" t="0" r="0" b="0"/>
              <a:pathLst>
                <a:path w="264077" h="89566">
                  <a:moveTo>
                    <a:pt x="0" y="28575"/>
                  </a:moveTo>
                  <a:lnTo>
                    <a:pt x="0" y="52424"/>
                  </a:lnTo>
                  <a:lnTo>
                    <a:pt x="3793" y="63335"/>
                  </a:lnTo>
                  <a:lnTo>
                    <a:pt x="9943" y="72829"/>
                  </a:lnTo>
                  <a:lnTo>
                    <a:pt x="20585" y="80669"/>
                  </a:lnTo>
                  <a:lnTo>
                    <a:pt x="33792" y="84227"/>
                  </a:lnTo>
                  <a:lnTo>
                    <a:pt x="54065" y="84636"/>
                  </a:lnTo>
                  <a:lnTo>
                    <a:pt x="84881" y="77896"/>
                  </a:lnTo>
                  <a:lnTo>
                    <a:pt x="111140" y="71235"/>
                  </a:lnTo>
                  <a:lnTo>
                    <a:pt x="141939" y="64234"/>
                  </a:lnTo>
                  <a:lnTo>
                    <a:pt x="176997" y="58550"/>
                  </a:lnTo>
                  <a:lnTo>
                    <a:pt x="206060" y="63130"/>
                  </a:lnTo>
                  <a:lnTo>
                    <a:pt x="237819" y="76307"/>
                  </a:lnTo>
                  <a:lnTo>
                    <a:pt x="254998" y="83630"/>
                  </a:lnTo>
                  <a:lnTo>
                    <a:pt x="258105" y="84328"/>
                  </a:lnTo>
                  <a:lnTo>
                    <a:pt x="260177" y="85588"/>
                  </a:lnTo>
                  <a:lnTo>
                    <a:pt x="261557" y="87221"/>
                  </a:lnTo>
                  <a:lnTo>
                    <a:pt x="262478" y="89104"/>
                  </a:lnTo>
                  <a:lnTo>
                    <a:pt x="263092" y="89565"/>
                  </a:lnTo>
                  <a:lnTo>
                    <a:pt x="263500" y="89079"/>
                  </a:lnTo>
                  <a:lnTo>
                    <a:pt x="264076" y="78252"/>
                  </a:lnTo>
                  <a:lnTo>
                    <a:pt x="263493" y="42819"/>
                  </a:lnTo>
                  <a:lnTo>
                    <a:pt x="257834" y="7287"/>
                  </a:lnTo>
                  <a:lnTo>
                    <a:pt x="2571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529"/>
            <p:cNvSpPr/>
            <p:nvPr/>
          </p:nvSpPr>
          <p:spPr>
            <a:xfrm>
              <a:off x="8286750" y="1650206"/>
              <a:ext cx="106997" cy="114301"/>
            </a:xfrm>
            <a:custGeom>
              <a:avLst/>
              <a:gdLst/>
              <a:ahLst/>
              <a:cxnLst/>
              <a:rect l="0" t="0" r="0" b="0"/>
              <a:pathLst>
                <a:path w="106997" h="114301">
                  <a:moveTo>
                    <a:pt x="35719" y="0"/>
                  </a:moveTo>
                  <a:lnTo>
                    <a:pt x="34925" y="18354"/>
                  </a:lnTo>
                  <a:lnTo>
                    <a:pt x="30064" y="38169"/>
                  </a:lnTo>
                  <a:lnTo>
                    <a:pt x="28706" y="71026"/>
                  </a:lnTo>
                  <a:lnTo>
                    <a:pt x="29427" y="80780"/>
                  </a:lnTo>
                  <a:lnTo>
                    <a:pt x="32393" y="90406"/>
                  </a:lnTo>
                  <a:lnTo>
                    <a:pt x="34296" y="93608"/>
                  </a:lnTo>
                  <a:lnTo>
                    <a:pt x="38526" y="97166"/>
                  </a:lnTo>
                  <a:lnTo>
                    <a:pt x="49162" y="99169"/>
                  </a:lnTo>
                  <a:lnTo>
                    <a:pt x="62368" y="95971"/>
                  </a:lnTo>
                  <a:lnTo>
                    <a:pt x="97913" y="80633"/>
                  </a:lnTo>
                  <a:lnTo>
                    <a:pt x="106996" y="78617"/>
                  </a:lnTo>
                  <a:lnTo>
                    <a:pt x="76087" y="93056"/>
                  </a:lnTo>
                  <a:lnTo>
                    <a:pt x="56411" y="97952"/>
                  </a:lnTo>
                  <a:lnTo>
                    <a:pt x="22922" y="104651"/>
                  </a:lnTo>
                  <a:lnTo>
                    <a:pt x="5586" y="106827"/>
                  </a:lnTo>
                  <a:lnTo>
                    <a:pt x="3724" y="107730"/>
                  </a:lnTo>
                  <a:lnTo>
                    <a:pt x="2483" y="109127"/>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530"/>
            <p:cNvSpPr/>
            <p:nvPr/>
          </p:nvSpPr>
          <p:spPr>
            <a:xfrm>
              <a:off x="8052953" y="1722724"/>
              <a:ext cx="105211" cy="156083"/>
            </a:xfrm>
            <a:custGeom>
              <a:avLst/>
              <a:gdLst/>
              <a:ahLst/>
              <a:cxnLst/>
              <a:rect l="0" t="0" r="0" b="0"/>
              <a:pathLst>
                <a:path w="105211" h="156083">
                  <a:moveTo>
                    <a:pt x="105210" y="13207"/>
                  </a:moveTo>
                  <a:lnTo>
                    <a:pt x="105210" y="9415"/>
                  </a:lnTo>
                  <a:lnTo>
                    <a:pt x="104416" y="8298"/>
                  </a:lnTo>
                  <a:lnTo>
                    <a:pt x="103093" y="7553"/>
                  </a:lnTo>
                  <a:lnTo>
                    <a:pt x="101417" y="7056"/>
                  </a:lnTo>
                  <a:lnTo>
                    <a:pt x="100300" y="5932"/>
                  </a:lnTo>
                  <a:lnTo>
                    <a:pt x="99059" y="2565"/>
                  </a:lnTo>
                  <a:lnTo>
                    <a:pt x="97934" y="1350"/>
                  </a:lnTo>
                  <a:lnTo>
                    <a:pt x="94568" y="0"/>
                  </a:lnTo>
                  <a:lnTo>
                    <a:pt x="92558" y="434"/>
                  </a:lnTo>
                  <a:lnTo>
                    <a:pt x="61049" y="17669"/>
                  </a:lnTo>
                  <a:lnTo>
                    <a:pt x="27251" y="44604"/>
                  </a:lnTo>
                  <a:lnTo>
                    <a:pt x="4623" y="74080"/>
                  </a:lnTo>
                  <a:lnTo>
                    <a:pt x="0" y="92892"/>
                  </a:lnTo>
                  <a:lnTo>
                    <a:pt x="1035" y="104450"/>
                  </a:lnTo>
                  <a:lnTo>
                    <a:pt x="8167" y="124805"/>
                  </a:lnTo>
                  <a:lnTo>
                    <a:pt x="14719" y="132391"/>
                  </a:lnTo>
                  <a:lnTo>
                    <a:pt x="23716" y="138409"/>
                  </a:lnTo>
                  <a:lnTo>
                    <a:pt x="41376" y="145466"/>
                  </a:lnTo>
                  <a:lnTo>
                    <a:pt x="76635" y="1560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531"/>
            <p:cNvSpPr/>
            <p:nvPr/>
          </p:nvSpPr>
          <p:spPr>
            <a:xfrm>
              <a:off x="7765256" y="1757690"/>
              <a:ext cx="221458" cy="171124"/>
            </a:xfrm>
            <a:custGeom>
              <a:avLst/>
              <a:gdLst/>
              <a:ahLst/>
              <a:cxnLst/>
              <a:rect l="0" t="0" r="0" b="0"/>
              <a:pathLst>
                <a:path w="221458" h="171124">
                  <a:moveTo>
                    <a:pt x="0" y="21104"/>
                  </a:moveTo>
                  <a:lnTo>
                    <a:pt x="3793" y="17311"/>
                  </a:lnTo>
                  <a:lnTo>
                    <a:pt x="5655" y="13333"/>
                  </a:lnTo>
                  <a:lnTo>
                    <a:pt x="6151" y="11161"/>
                  </a:lnTo>
                  <a:lnTo>
                    <a:pt x="8070" y="9713"/>
                  </a:lnTo>
                  <a:lnTo>
                    <a:pt x="38168" y="1332"/>
                  </a:lnTo>
                  <a:lnTo>
                    <a:pt x="68570" y="0"/>
                  </a:lnTo>
                  <a:lnTo>
                    <a:pt x="95811" y="3562"/>
                  </a:lnTo>
                  <a:lnTo>
                    <a:pt x="123991" y="5852"/>
                  </a:lnTo>
                  <a:lnTo>
                    <a:pt x="148658" y="14115"/>
                  </a:lnTo>
                  <a:lnTo>
                    <a:pt x="171047" y="26618"/>
                  </a:lnTo>
                  <a:lnTo>
                    <a:pt x="181325" y="37842"/>
                  </a:lnTo>
                  <a:lnTo>
                    <a:pt x="197063" y="71433"/>
                  </a:lnTo>
                  <a:lnTo>
                    <a:pt x="209474" y="106871"/>
                  </a:lnTo>
                  <a:lnTo>
                    <a:pt x="213888" y="139752"/>
                  </a:lnTo>
                  <a:lnTo>
                    <a:pt x="221457" y="1711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532"/>
            <p:cNvSpPr/>
            <p:nvPr/>
          </p:nvSpPr>
          <p:spPr>
            <a:xfrm>
              <a:off x="7722409" y="1657350"/>
              <a:ext cx="150005" cy="288589"/>
            </a:xfrm>
            <a:custGeom>
              <a:avLst/>
              <a:gdLst/>
              <a:ahLst/>
              <a:cxnLst/>
              <a:rect l="0" t="0" r="0" b="0"/>
              <a:pathLst>
                <a:path w="150005" h="288589">
                  <a:moveTo>
                    <a:pt x="21416" y="0"/>
                  </a:moveTo>
                  <a:lnTo>
                    <a:pt x="21416" y="3792"/>
                  </a:lnTo>
                  <a:lnTo>
                    <a:pt x="19299" y="7771"/>
                  </a:lnTo>
                  <a:lnTo>
                    <a:pt x="4623" y="33792"/>
                  </a:lnTo>
                  <a:lnTo>
                    <a:pt x="901" y="63884"/>
                  </a:lnTo>
                  <a:lnTo>
                    <a:pt x="165" y="98285"/>
                  </a:lnTo>
                  <a:lnTo>
                    <a:pt x="38" y="125165"/>
                  </a:lnTo>
                  <a:lnTo>
                    <a:pt x="0" y="156148"/>
                  </a:lnTo>
                  <a:lnTo>
                    <a:pt x="2106" y="185437"/>
                  </a:lnTo>
                  <a:lnTo>
                    <a:pt x="9929" y="219986"/>
                  </a:lnTo>
                  <a:lnTo>
                    <a:pt x="21471" y="254865"/>
                  </a:lnTo>
                  <a:lnTo>
                    <a:pt x="26996" y="264880"/>
                  </a:lnTo>
                  <a:lnTo>
                    <a:pt x="39033" y="274980"/>
                  </a:lnTo>
                  <a:lnTo>
                    <a:pt x="62021" y="287967"/>
                  </a:lnTo>
                  <a:lnTo>
                    <a:pt x="73594" y="288588"/>
                  </a:lnTo>
                  <a:lnTo>
                    <a:pt x="107427" y="280420"/>
                  </a:lnTo>
                  <a:lnTo>
                    <a:pt x="142737" y="267444"/>
                  </a:lnTo>
                  <a:lnTo>
                    <a:pt x="150004" y="264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533"/>
            <p:cNvSpPr/>
            <p:nvPr/>
          </p:nvSpPr>
          <p:spPr>
            <a:xfrm>
              <a:off x="7701539" y="1864519"/>
              <a:ext cx="106581" cy="171451"/>
            </a:xfrm>
            <a:custGeom>
              <a:avLst/>
              <a:gdLst/>
              <a:ahLst/>
              <a:cxnLst/>
              <a:rect l="0" t="0" r="0" b="0"/>
              <a:pathLst>
                <a:path w="106581" h="171451">
                  <a:moveTo>
                    <a:pt x="106580" y="0"/>
                  </a:moveTo>
                  <a:lnTo>
                    <a:pt x="96637" y="0"/>
                  </a:lnTo>
                  <a:lnTo>
                    <a:pt x="92106" y="2116"/>
                  </a:lnTo>
                  <a:lnTo>
                    <a:pt x="85859" y="5703"/>
                  </a:lnTo>
                  <a:lnTo>
                    <a:pt x="55726" y="20585"/>
                  </a:lnTo>
                  <a:lnTo>
                    <a:pt x="22860" y="43064"/>
                  </a:lnTo>
                  <a:lnTo>
                    <a:pt x="3803" y="60998"/>
                  </a:lnTo>
                  <a:lnTo>
                    <a:pt x="1370" y="66268"/>
                  </a:lnTo>
                  <a:lnTo>
                    <a:pt x="0" y="73698"/>
                  </a:lnTo>
                  <a:lnTo>
                    <a:pt x="1395" y="76120"/>
                  </a:lnTo>
                  <a:lnTo>
                    <a:pt x="10944" y="83320"/>
                  </a:lnTo>
                  <a:lnTo>
                    <a:pt x="42403" y="102128"/>
                  </a:lnTo>
                  <a:lnTo>
                    <a:pt x="75630" y="127323"/>
                  </a:lnTo>
                  <a:lnTo>
                    <a:pt x="80919" y="134111"/>
                  </a:lnTo>
                  <a:lnTo>
                    <a:pt x="83268" y="140567"/>
                  </a:lnTo>
                  <a:lnTo>
                    <a:pt x="84900" y="158456"/>
                  </a:lnTo>
                  <a:lnTo>
                    <a:pt x="82922" y="163823"/>
                  </a:lnTo>
                  <a:lnTo>
                    <a:pt x="78005"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534"/>
            <p:cNvSpPr/>
            <p:nvPr/>
          </p:nvSpPr>
          <p:spPr>
            <a:xfrm>
              <a:off x="7658100" y="1971675"/>
              <a:ext cx="7145" cy="78582"/>
            </a:xfrm>
            <a:custGeom>
              <a:avLst/>
              <a:gdLst/>
              <a:ahLst/>
              <a:cxnLst/>
              <a:rect l="0" t="0" r="0" b="0"/>
              <a:pathLst>
                <a:path w="7145" h="78582">
                  <a:moveTo>
                    <a:pt x="7144" y="0"/>
                  </a:moveTo>
                  <a:lnTo>
                    <a:pt x="7144" y="33854"/>
                  </a:lnTo>
                  <a:lnTo>
                    <a:pt x="6350" y="65911"/>
                  </a:lnTo>
                  <a:lnTo>
                    <a:pt x="0" y="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535"/>
            <p:cNvSpPr/>
            <p:nvPr/>
          </p:nvSpPr>
          <p:spPr>
            <a:xfrm>
              <a:off x="7415337" y="1935956"/>
              <a:ext cx="171327" cy="238623"/>
            </a:xfrm>
            <a:custGeom>
              <a:avLst/>
              <a:gdLst/>
              <a:ahLst/>
              <a:cxnLst/>
              <a:rect l="0" t="0" r="0" b="0"/>
              <a:pathLst>
                <a:path w="171327" h="238623">
                  <a:moveTo>
                    <a:pt x="64169" y="121444"/>
                  </a:moveTo>
                  <a:lnTo>
                    <a:pt x="64169" y="131387"/>
                  </a:lnTo>
                  <a:lnTo>
                    <a:pt x="62052" y="135917"/>
                  </a:lnTo>
                  <a:lnTo>
                    <a:pt x="60376" y="138237"/>
                  </a:lnTo>
                  <a:lnTo>
                    <a:pt x="53527" y="168505"/>
                  </a:lnTo>
                  <a:lnTo>
                    <a:pt x="50201" y="203745"/>
                  </a:lnTo>
                  <a:lnTo>
                    <a:pt x="49887" y="238622"/>
                  </a:lnTo>
                  <a:lnTo>
                    <a:pt x="49883" y="236280"/>
                  </a:lnTo>
                  <a:lnTo>
                    <a:pt x="33089" y="202173"/>
                  </a:lnTo>
                  <a:lnTo>
                    <a:pt x="21290" y="170792"/>
                  </a:lnTo>
                  <a:lnTo>
                    <a:pt x="9398" y="135645"/>
                  </a:lnTo>
                  <a:lnTo>
                    <a:pt x="1992" y="107139"/>
                  </a:lnTo>
                  <a:lnTo>
                    <a:pt x="154" y="72229"/>
                  </a:lnTo>
                  <a:lnTo>
                    <a:pt x="0" y="60941"/>
                  </a:lnTo>
                  <a:lnTo>
                    <a:pt x="4164" y="50633"/>
                  </a:lnTo>
                  <a:lnTo>
                    <a:pt x="23565" y="27288"/>
                  </a:lnTo>
                  <a:lnTo>
                    <a:pt x="43407" y="14347"/>
                  </a:lnTo>
                  <a:lnTo>
                    <a:pt x="72239" y="3657"/>
                  </a:lnTo>
                  <a:lnTo>
                    <a:pt x="107685" y="723"/>
                  </a:lnTo>
                  <a:lnTo>
                    <a:pt x="141468" y="143"/>
                  </a:lnTo>
                  <a:lnTo>
                    <a:pt x="1713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536"/>
            <p:cNvSpPr/>
            <p:nvPr/>
          </p:nvSpPr>
          <p:spPr>
            <a:xfrm>
              <a:off x="7270576" y="2014538"/>
              <a:ext cx="123206" cy="166704"/>
            </a:xfrm>
            <a:custGeom>
              <a:avLst/>
              <a:gdLst/>
              <a:ahLst/>
              <a:cxnLst/>
              <a:rect l="0" t="0" r="0" b="0"/>
              <a:pathLst>
                <a:path w="123206" h="166704">
                  <a:moveTo>
                    <a:pt x="123205" y="0"/>
                  </a:moveTo>
                  <a:lnTo>
                    <a:pt x="109432" y="793"/>
                  </a:lnTo>
                  <a:lnTo>
                    <a:pt x="93460" y="6496"/>
                  </a:lnTo>
                  <a:lnTo>
                    <a:pt x="64803" y="26735"/>
                  </a:lnTo>
                  <a:lnTo>
                    <a:pt x="33117" y="51054"/>
                  </a:lnTo>
                  <a:lnTo>
                    <a:pt x="15991" y="72541"/>
                  </a:lnTo>
                  <a:lnTo>
                    <a:pt x="2691" y="105728"/>
                  </a:lnTo>
                  <a:lnTo>
                    <a:pt x="0" y="113347"/>
                  </a:lnTo>
                  <a:lnTo>
                    <a:pt x="1243" y="130281"/>
                  </a:lnTo>
                  <a:lnTo>
                    <a:pt x="7088" y="146008"/>
                  </a:lnTo>
                  <a:lnTo>
                    <a:pt x="14976" y="155644"/>
                  </a:lnTo>
                  <a:lnTo>
                    <a:pt x="32135" y="165532"/>
                  </a:lnTo>
                  <a:lnTo>
                    <a:pt x="47540" y="166703"/>
                  </a:lnTo>
                  <a:lnTo>
                    <a:pt x="73199"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537"/>
            <p:cNvSpPr/>
            <p:nvPr/>
          </p:nvSpPr>
          <p:spPr>
            <a:xfrm>
              <a:off x="6565426" y="2107493"/>
              <a:ext cx="13969" cy="7058"/>
            </a:xfrm>
            <a:custGeom>
              <a:avLst/>
              <a:gdLst/>
              <a:ahLst/>
              <a:cxnLst/>
              <a:rect l="0" t="0" r="0" b="0"/>
              <a:pathLst>
                <a:path w="13969" h="7058">
                  <a:moveTo>
                    <a:pt x="13968" y="7057"/>
                  </a:moveTo>
                  <a:lnTo>
                    <a:pt x="10175" y="7057"/>
                  </a:lnTo>
                  <a:lnTo>
                    <a:pt x="9058" y="6263"/>
                  </a:lnTo>
                  <a:lnTo>
                    <a:pt x="8313" y="4940"/>
                  </a:lnTo>
                  <a:lnTo>
                    <a:pt x="7817" y="3265"/>
                  </a:lnTo>
                  <a:lnTo>
                    <a:pt x="6692" y="2147"/>
                  </a:lnTo>
                  <a:lnTo>
                    <a:pt x="0" y="0"/>
                  </a:lnTo>
                  <a:lnTo>
                    <a:pt x="6824" y="7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538"/>
            <p:cNvSpPr/>
            <p:nvPr/>
          </p:nvSpPr>
          <p:spPr>
            <a:xfrm>
              <a:off x="6701263" y="2123789"/>
              <a:ext cx="478207" cy="303224"/>
            </a:xfrm>
            <a:custGeom>
              <a:avLst/>
              <a:gdLst/>
              <a:ahLst/>
              <a:cxnLst/>
              <a:rect l="0" t="0" r="0" b="0"/>
              <a:pathLst>
                <a:path w="478207" h="303224">
                  <a:moveTo>
                    <a:pt x="63868" y="176499"/>
                  </a:moveTo>
                  <a:lnTo>
                    <a:pt x="56284" y="176499"/>
                  </a:lnTo>
                  <a:lnTo>
                    <a:pt x="50443" y="178615"/>
                  </a:lnTo>
                  <a:lnTo>
                    <a:pt x="40226" y="186441"/>
                  </a:lnTo>
                  <a:lnTo>
                    <a:pt x="19632" y="216442"/>
                  </a:lnTo>
                  <a:lnTo>
                    <a:pt x="6851" y="248492"/>
                  </a:lnTo>
                  <a:lnTo>
                    <a:pt x="1012" y="272828"/>
                  </a:lnTo>
                  <a:lnTo>
                    <a:pt x="0" y="288032"/>
                  </a:lnTo>
                  <a:lnTo>
                    <a:pt x="1446" y="292129"/>
                  </a:lnTo>
                  <a:lnTo>
                    <a:pt x="7285" y="298798"/>
                  </a:lnTo>
                  <a:lnTo>
                    <a:pt x="13056" y="302291"/>
                  </a:lnTo>
                  <a:lnTo>
                    <a:pt x="15706" y="303223"/>
                  </a:lnTo>
                  <a:lnTo>
                    <a:pt x="18266" y="303050"/>
                  </a:lnTo>
                  <a:lnTo>
                    <a:pt x="23227" y="300741"/>
                  </a:lnTo>
                  <a:lnTo>
                    <a:pt x="38068" y="287395"/>
                  </a:lnTo>
                  <a:lnTo>
                    <a:pt x="60069" y="252515"/>
                  </a:lnTo>
                  <a:lnTo>
                    <a:pt x="77030" y="223628"/>
                  </a:lnTo>
                  <a:lnTo>
                    <a:pt x="92110" y="189934"/>
                  </a:lnTo>
                  <a:lnTo>
                    <a:pt x="106632" y="154815"/>
                  </a:lnTo>
                  <a:lnTo>
                    <a:pt x="114625" y="130349"/>
                  </a:lnTo>
                  <a:lnTo>
                    <a:pt x="118177" y="103600"/>
                  </a:lnTo>
                  <a:lnTo>
                    <a:pt x="123968" y="69350"/>
                  </a:lnTo>
                  <a:lnTo>
                    <a:pt x="126919" y="39094"/>
                  </a:lnTo>
                  <a:lnTo>
                    <a:pt x="128053" y="4977"/>
                  </a:lnTo>
                  <a:lnTo>
                    <a:pt x="127295" y="2619"/>
                  </a:lnTo>
                  <a:lnTo>
                    <a:pt x="125997" y="1048"/>
                  </a:lnTo>
                  <a:lnTo>
                    <a:pt x="124337" y="0"/>
                  </a:lnTo>
                  <a:lnTo>
                    <a:pt x="123231" y="96"/>
                  </a:lnTo>
                  <a:lnTo>
                    <a:pt x="122493" y="953"/>
                  </a:lnTo>
                  <a:lnTo>
                    <a:pt x="122002" y="2318"/>
                  </a:lnTo>
                  <a:lnTo>
                    <a:pt x="117518" y="8032"/>
                  </a:lnTo>
                  <a:lnTo>
                    <a:pt x="114954" y="22337"/>
                  </a:lnTo>
                  <a:lnTo>
                    <a:pt x="113294" y="54207"/>
                  </a:lnTo>
                  <a:lnTo>
                    <a:pt x="109028" y="82496"/>
                  </a:lnTo>
                  <a:lnTo>
                    <a:pt x="108205" y="115661"/>
                  </a:lnTo>
                  <a:lnTo>
                    <a:pt x="111842" y="149830"/>
                  </a:lnTo>
                  <a:lnTo>
                    <a:pt x="114066" y="179621"/>
                  </a:lnTo>
                  <a:lnTo>
                    <a:pt x="120193" y="203882"/>
                  </a:lnTo>
                  <a:lnTo>
                    <a:pt x="136795" y="233050"/>
                  </a:lnTo>
                  <a:lnTo>
                    <a:pt x="148358" y="242291"/>
                  </a:lnTo>
                  <a:lnTo>
                    <a:pt x="165632" y="246263"/>
                  </a:lnTo>
                  <a:lnTo>
                    <a:pt x="176830" y="245076"/>
                  </a:lnTo>
                  <a:lnTo>
                    <a:pt x="182039" y="243648"/>
                  </a:lnTo>
                  <a:lnTo>
                    <a:pt x="207508" y="224247"/>
                  </a:lnTo>
                  <a:lnTo>
                    <a:pt x="235469" y="195367"/>
                  </a:lnTo>
                  <a:lnTo>
                    <a:pt x="254678" y="168595"/>
                  </a:lnTo>
                  <a:lnTo>
                    <a:pt x="272540" y="138438"/>
                  </a:lnTo>
                  <a:lnTo>
                    <a:pt x="288680" y="108601"/>
                  </a:lnTo>
                  <a:lnTo>
                    <a:pt x="301245" y="77185"/>
                  </a:lnTo>
                  <a:lnTo>
                    <a:pt x="302190" y="66743"/>
                  </a:lnTo>
                  <a:lnTo>
                    <a:pt x="300121" y="57364"/>
                  </a:lnTo>
                  <a:lnTo>
                    <a:pt x="293488" y="58198"/>
                  </a:lnTo>
                  <a:lnTo>
                    <a:pt x="273620" y="65200"/>
                  </a:lnTo>
                  <a:lnTo>
                    <a:pt x="259190" y="75700"/>
                  </a:lnTo>
                  <a:lnTo>
                    <a:pt x="240886" y="99173"/>
                  </a:lnTo>
                  <a:lnTo>
                    <a:pt x="232294" y="119721"/>
                  </a:lnTo>
                  <a:lnTo>
                    <a:pt x="228717" y="155116"/>
                  </a:lnTo>
                  <a:lnTo>
                    <a:pt x="232649" y="167260"/>
                  </a:lnTo>
                  <a:lnTo>
                    <a:pt x="239688" y="177155"/>
                  </a:lnTo>
                  <a:lnTo>
                    <a:pt x="248108" y="184199"/>
                  </a:lnTo>
                  <a:lnTo>
                    <a:pt x="257142" y="187858"/>
                  </a:lnTo>
                  <a:lnTo>
                    <a:pt x="261774" y="188834"/>
                  </a:lnTo>
                  <a:lnTo>
                    <a:pt x="279670" y="186415"/>
                  </a:lnTo>
                  <a:lnTo>
                    <a:pt x="306257" y="177693"/>
                  </a:lnTo>
                  <a:lnTo>
                    <a:pt x="336362" y="156979"/>
                  </a:lnTo>
                  <a:lnTo>
                    <a:pt x="365531" y="125803"/>
                  </a:lnTo>
                  <a:lnTo>
                    <a:pt x="400272" y="90181"/>
                  </a:lnTo>
                  <a:lnTo>
                    <a:pt x="411188" y="80014"/>
                  </a:lnTo>
                  <a:lnTo>
                    <a:pt x="416141" y="78054"/>
                  </a:lnTo>
                  <a:lnTo>
                    <a:pt x="423104" y="79300"/>
                  </a:lnTo>
                  <a:lnTo>
                    <a:pt x="433833" y="84463"/>
                  </a:lnTo>
                  <a:lnTo>
                    <a:pt x="446273" y="91021"/>
                  </a:lnTo>
                  <a:lnTo>
                    <a:pt x="460807" y="97991"/>
                  </a:lnTo>
                  <a:lnTo>
                    <a:pt x="467298" y="101919"/>
                  </a:lnTo>
                  <a:lnTo>
                    <a:pt x="478206" y="1050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539"/>
            <p:cNvSpPr/>
            <p:nvPr/>
          </p:nvSpPr>
          <p:spPr>
            <a:xfrm>
              <a:off x="6579394" y="2307431"/>
              <a:ext cx="14288" cy="114301"/>
            </a:xfrm>
            <a:custGeom>
              <a:avLst/>
              <a:gdLst/>
              <a:ahLst/>
              <a:cxnLst/>
              <a:rect l="0" t="0" r="0" b="0"/>
              <a:pathLst>
                <a:path w="14288" h="114301">
                  <a:moveTo>
                    <a:pt x="14287" y="0"/>
                  </a:moveTo>
                  <a:lnTo>
                    <a:pt x="10494" y="3793"/>
                  </a:lnTo>
                  <a:lnTo>
                    <a:pt x="8633" y="9888"/>
                  </a:lnTo>
                  <a:lnTo>
                    <a:pt x="7230" y="44434"/>
                  </a:lnTo>
                  <a:lnTo>
                    <a:pt x="2252" y="75864"/>
                  </a:lnTo>
                  <a:lnTo>
                    <a:pt x="0"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540"/>
            <p:cNvSpPr/>
            <p:nvPr/>
          </p:nvSpPr>
          <p:spPr>
            <a:xfrm>
              <a:off x="6258219" y="2273240"/>
              <a:ext cx="313196" cy="198499"/>
            </a:xfrm>
            <a:custGeom>
              <a:avLst/>
              <a:gdLst/>
              <a:ahLst/>
              <a:cxnLst/>
              <a:rect l="0" t="0" r="0" b="0"/>
              <a:pathLst>
                <a:path w="313196" h="198499">
                  <a:moveTo>
                    <a:pt x="6851" y="98485"/>
                  </a:moveTo>
                  <a:lnTo>
                    <a:pt x="0" y="98485"/>
                  </a:lnTo>
                  <a:lnTo>
                    <a:pt x="32898" y="84012"/>
                  </a:lnTo>
                  <a:lnTo>
                    <a:pt x="67293" y="70843"/>
                  </a:lnTo>
                  <a:lnTo>
                    <a:pt x="95227" y="57575"/>
                  </a:lnTo>
                  <a:lnTo>
                    <a:pt x="127404" y="47382"/>
                  </a:lnTo>
                  <a:lnTo>
                    <a:pt x="152504" y="39789"/>
                  </a:lnTo>
                  <a:lnTo>
                    <a:pt x="178741" y="31123"/>
                  </a:lnTo>
                  <a:lnTo>
                    <a:pt x="203632" y="21980"/>
                  </a:lnTo>
                  <a:lnTo>
                    <a:pt x="236164" y="11699"/>
                  </a:lnTo>
                  <a:lnTo>
                    <a:pt x="271156" y="0"/>
                  </a:lnTo>
                  <a:lnTo>
                    <a:pt x="274335" y="284"/>
                  </a:lnTo>
                  <a:lnTo>
                    <a:pt x="279984" y="2717"/>
                  </a:lnTo>
                  <a:lnTo>
                    <a:pt x="281014" y="4477"/>
                  </a:lnTo>
                  <a:lnTo>
                    <a:pt x="280907" y="6444"/>
                  </a:lnTo>
                  <a:lnTo>
                    <a:pt x="280042" y="8550"/>
                  </a:lnTo>
                  <a:lnTo>
                    <a:pt x="274848" y="13005"/>
                  </a:lnTo>
                  <a:lnTo>
                    <a:pt x="240980" y="33235"/>
                  </a:lnTo>
                  <a:lnTo>
                    <a:pt x="207174" y="50567"/>
                  </a:lnTo>
                  <a:lnTo>
                    <a:pt x="203039" y="55492"/>
                  </a:lnTo>
                  <a:lnTo>
                    <a:pt x="201201" y="60327"/>
                  </a:lnTo>
                  <a:lnTo>
                    <a:pt x="200384" y="65122"/>
                  </a:lnTo>
                  <a:lnTo>
                    <a:pt x="200960" y="66718"/>
                  </a:lnTo>
                  <a:lnTo>
                    <a:pt x="202139" y="67782"/>
                  </a:lnTo>
                  <a:lnTo>
                    <a:pt x="205562" y="69758"/>
                  </a:lnTo>
                  <a:lnTo>
                    <a:pt x="220333" y="79729"/>
                  </a:lnTo>
                  <a:lnTo>
                    <a:pt x="250569" y="85726"/>
                  </a:lnTo>
                  <a:lnTo>
                    <a:pt x="286061" y="97817"/>
                  </a:lnTo>
                  <a:lnTo>
                    <a:pt x="299748" y="106390"/>
                  </a:lnTo>
                  <a:lnTo>
                    <a:pt x="307683" y="114698"/>
                  </a:lnTo>
                  <a:lnTo>
                    <a:pt x="311209" y="121037"/>
                  </a:lnTo>
                  <a:lnTo>
                    <a:pt x="313195" y="132860"/>
                  </a:lnTo>
                  <a:lnTo>
                    <a:pt x="309426" y="143925"/>
                  </a:lnTo>
                  <a:lnTo>
                    <a:pt x="301666" y="155987"/>
                  </a:lnTo>
                  <a:lnTo>
                    <a:pt x="283909" y="170909"/>
                  </a:lnTo>
                  <a:lnTo>
                    <a:pt x="253325" y="186094"/>
                  </a:lnTo>
                  <a:lnTo>
                    <a:pt x="218867" y="197528"/>
                  </a:lnTo>
                  <a:lnTo>
                    <a:pt x="214019" y="198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541"/>
            <p:cNvSpPr/>
            <p:nvPr/>
          </p:nvSpPr>
          <p:spPr>
            <a:xfrm>
              <a:off x="6322220" y="2200275"/>
              <a:ext cx="50006" cy="300039"/>
            </a:xfrm>
            <a:custGeom>
              <a:avLst/>
              <a:gdLst/>
              <a:ahLst/>
              <a:cxnLst/>
              <a:rect l="0" t="0" r="0" b="0"/>
              <a:pathLst>
                <a:path w="50006" h="300039">
                  <a:moveTo>
                    <a:pt x="0" y="0"/>
                  </a:moveTo>
                  <a:lnTo>
                    <a:pt x="0" y="31374"/>
                  </a:lnTo>
                  <a:lnTo>
                    <a:pt x="3791" y="61495"/>
                  </a:lnTo>
                  <a:lnTo>
                    <a:pt x="6150" y="88688"/>
                  </a:lnTo>
                  <a:lnTo>
                    <a:pt x="8818" y="111648"/>
                  </a:lnTo>
                  <a:lnTo>
                    <a:pt x="14783" y="147116"/>
                  </a:lnTo>
                  <a:lnTo>
                    <a:pt x="19460" y="179850"/>
                  </a:lnTo>
                  <a:lnTo>
                    <a:pt x="22963" y="212568"/>
                  </a:lnTo>
                  <a:lnTo>
                    <a:pt x="27466" y="248276"/>
                  </a:lnTo>
                  <a:lnTo>
                    <a:pt x="34058" y="272556"/>
                  </a:lnTo>
                  <a:lnTo>
                    <a:pt x="42778" y="295809"/>
                  </a:lnTo>
                  <a:lnTo>
                    <a:pt x="44393" y="297218"/>
                  </a:lnTo>
                  <a:lnTo>
                    <a:pt x="50005" y="300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542"/>
            <p:cNvSpPr/>
            <p:nvPr/>
          </p:nvSpPr>
          <p:spPr>
            <a:xfrm>
              <a:off x="6150770" y="2371725"/>
              <a:ext cx="157161" cy="163755"/>
            </a:xfrm>
            <a:custGeom>
              <a:avLst/>
              <a:gdLst/>
              <a:ahLst/>
              <a:cxnLst/>
              <a:rect l="0" t="0" r="0" b="0"/>
              <a:pathLst>
                <a:path w="157161" h="163755">
                  <a:moveTo>
                    <a:pt x="0" y="35719"/>
                  </a:moveTo>
                  <a:lnTo>
                    <a:pt x="793" y="61486"/>
                  </a:lnTo>
                  <a:lnTo>
                    <a:pt x="6150" y="93440"/>
                  </a:lnTo>
                  <a:lnTo>
                    <a:pt x="20437" y="126546"/>
                  </a:lnTo>
                  <a:lnTo>
                    <a:pt x="38041" y="158013"/>
                  </a:lnTo>
                  <a:lnTo>
                    <a:pt x="44953" y="161509"/>
                  </a:lnTo>
                  <a:lnTo>
                    <a:pt x="58532" y="163754"/>
                  </a:lnTo>
                  <a:lnTo>
                    <a:pt x="73963" y="160350"/>
                  </a:lnTo>
                  <a:lnTo>
                    <a:pt x="82613" y="154346"/>
                  </a:lnTo>
                  <a:lnTo>
                    <a:pt x="112154" y="119868"/>
                  </a:lnTo>
                  <a:lnTo>
                    <a:pt x="125311" y="87648"/>
                  </a:lnTo>
                  <a:lnTo>
                    <a:pt x="135552" y="57530"/>
                  </a:lnTo>
                  <a:lnTo>
                    <a:pt x="147613" y="22275"/>
                  </a:lnTo>
                  <a:lnTo>
                    <a:pt x="1571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543"/>
            <p:cNvSpPr/>
            <p:nvPr/>
          </p:nvSpPr>
          <p:spPr>
            <a:xfrm>
              <a:off x="5893779" y="2323360"/>
              <a:ext cx="312039" cy="337118"/>
            </a:xfrm>
            <a:custGeom>
              <a:avLst/>
              <a:gdLst/>
              <a:ahLst/>
              <a:cxnLst/>
              <a:rect l="0" t="0" r="0" b="0"/>
              <a:pathLst>
                <a:path w="312039" h="337118">
                  <a:moveTo>
                    <a:pt x="71251" y="69796"/>
                  </a:moveTo>
                  <a:lnTo>
                    <a:pt x="71251" y="83764"/>
                  </a:lnTo>
                  <a:lnTo>
                    <a:pt x="78309" y="84081"/>
                  </a:lnTo>
                  <a:lnTo>
                    <a:pt x="71544" y="84084"/>
                  </a:lnTo>
                  <a:lnTo>
                    <a:pt x="65607" y="79174"/>
                  </a:lnTo>
                  <a:lnTo>
                    <a:pt x="59084" y="77602"/>
                  </a:lnTo>
                  <a:lnTo>
                    <a:pt x="46436" y="76966"/>
                  </a:lnTo>
                  <a:lnTo>
                    <a:pt x="42232" y="79068"/>
                  </a:lnTo>
                  <a:lnTo>
                    <a:pt x="33064" y="86885"/>
                  </a:lnTo>
                  <a:lnTo>
                    <a:pt x="23610" y="102570"/>
                  </a:lnTo>
                  <a:lnTo>
                    <a:pt x="14099" y="129892"/>
                  </a:lnTo>
                  <a:lnTo>
                    <a:pt x="6957" y="156394"/>
                  </a:lnTo>
                  <a:lnTo>
                    <a:pt x="1931" y="186471"/>
                  </a:lnTo>
                  <a:lnTo>
                    <a:pt x="442" y="218402"/>
                  </a:lnTo>
                  <a:lnTo>
                    <a:pt x="0" y="247971"/>
                  </a:lnTo>
                  <a:lnTo>
                    <a:pt x="3644" y="282615"/>
                  </a:lnTo>
                  <a:lnTo>
                    <a:pt x="13561" y="305097"/>
                  </a:lnTo>
                  <a:lnTo>
                    <a:pt x="22064" y="315398"/>
                  </a:lnTo>
                  <a:lnTo>
                    <a:pt x="32722" y="322621"/>
                  </a:lnTo>
                  <a:lnTo>
                    <a:pt x="63318" y="333726"/>
                  </a:lnTo>
                  <a:lnTo>
                    <a:pt x="78045" y="337117"/>
                  </a:lnTo>
                  <a:lnTo>
                    <a:pt x="101311" y="333770"/>
                  </a:lnTo>
                  <a:lnTo>
                    <a:pt x="131840" y="323077"/>
                  </a:lnTo>
                  <a:lnTo>
                    <a:pt x="161348" y="309060"/>
                  </a:lnTo>
                  <a:lnTo>
                    <a:pt x="189405" y="290179"/>
                  </a:lnTo>
                  <a:lnTo>
                    <a:pt x="222738" y="260349"/>
                  </a:lnTo>
                  <a:lnTo>
                    <a:pt x="248164" y="233412"/>
                  </a:lnTo>
                  <a:lnTo>
                    <a:pt x="278088" y="199659"/>
                  </a:lnTo>
                  <a:lnTo>
                    <a:pt x="295963" y="169746"/>
                  </a:lnTo>
                  <a:lnTo>
                    <a:pt x="309726" y="134695"/>
                  </a:lnTo>
                  <a:lnTo>
                    <a:pt x="312038" y="108164"/>
                  </a:lnTo>
                  <a:lnTo>
                    <a:pt x="306111" y="75346"/>
                  </a:lnTo>
                  <a:lnTo>
                    <a:pt x="301046" y="58769"/>
                  </a:lnTo>
                  <a:lnTo>
                    <a:pt x="282743" y="33075"/>
                  </a:lnTo>
                  <a:lnTo>
                    <a:pt x="270023" y="20932"/>
                  </a:lnTo>
                  <a:lnTo>
                    <a:pt x="235393" y="3899"/>
                  </a:lnTo>
                  <a:lnTo>
                    <a:pt x="214078" y="0"/>
                  </a:lnTo>
                  <a:lnTo>
                    <a:pt x="180519" y="4229"/>
                  </a:lnTo>
                  <a:lnTo>
                    <a:pt x="170615" y="5730"/>
                  </a:lnTo>
                  <a:lnTo>
                    <a:pt x="156976" y="126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544"/>
            <p:cNvSpPr/>
            <p:nvPr/>
          </p:nvSpPr>
          <p:spPr>
            <a:xfrm>
              <a:off x="5122156" y="2593181"/>
              <a:ext cx="714290" cy="271438"/>
            </a:xfrm>
            <a:custGeom>
              <a:avLst/>
              <a:gdLst/>
              <a:ahLst/>
              <a:cxnLst/>
              <a:rect l="0" t="0" r="0" b="0"/>
              <a:pathLst>
                <a:path w="714290" h="271438">
                  <a:moveTo>
                    <a:pt x="7057" y="264319"/>
                  </a:moveTo>
                  <a:lnTo>
                    <a:pt x="3264" y="264319"/>
                  </a:lnTo>
                  <a:lnTo>
                    <a:pt x="2147" y="265113"/>
                  </a:lnTo>
                  <a:lnTo>
                    <a:pt x="1402" y="266436"/>
                  </a:lnTo>
                  <a:lnTo>
                    <a:pt x="0" y="271169"/>
                  </a:lnTo>
                  <a:lnTo>
                    <a:pt x="9863" y="271437"/>
                  </a:lnTo>
                  <a:lnTo>
                    <a:pt x="20500" y="267663"/>
                  </a:lnTo>
                  <a:lnTo>
                    <a:pt x="52865" y="247101"/>
                  </a:lnTo>
                  <a:lnTo>
                    <a:pt x="81484" y="227732"/>
                  </a:lnTo>
                  <a:lnTo>
                    <a:pt x="115100" y="206912"/>
                  </a:lnTo>
                  <a:lnTo>
                    <a:pt x="139213" y="192767"/>
                  </a:lnTo>
                  <a:lnTo>
                    <a:pt x="165805" y="178543"/>
                  </a:lnTo>
                  <a:lnTo>
                    <a:pt x="193499" y="164284"/>
                  </a:lnTo>
                  <a:lnTo>
                    <a:pt x="223270" y="149215"/>
                  </a:lnTo>
                  <a:lnTo>
                    <a:pt x="257668" y="131935"/>
                  </a:lnTo>
                  <a:lnTo>
                    <a:pt x="275732" y="123675"/>
                  </a:lnTo>
                  <a:lnTo>
                    <a:pt x="294123" y="115788"/>
                  </a:lnTo>
                  <a:lnTo>
                    <a:pt x="312734" y="108148"/>
                  </a:lnTo>
                  <a:lnTo>
                    <a:pt x="332285" y="101468"/>
                  </a:lnTo>
                  <a:lnTo>
                    <a:pt x="352463" y="95426"/>
                  </a:lnTo>
                  <a:lnTo>
                    <a:pt x="373059" y="89811"/>
                  </a:lnTo>
                  <a:lnTo>
                    <a:pt x="393139" y="83687"/>
                  </a:lnTo>
                  <a:lnTo>
                    <a:pt x="412877" y="77223"/>
                  </a:lnTo>
                  <a:lnTo>
                    <a:pt x="432384" y="70532"/>
                  </a:lnTo>
                  <a:lnTo>
                    <a:pt x="452533" y="64484"/>
                  </a:lnTo>
                  <a:lnTo>
                    <a:pt x="473110" y="58864"/>
                  </a:lnTo>
                  <a:lnTo>
                    <a:pt x="493971" y="53530"/>
                  </a:lnTo>
                  <a:lnTo>
                    <a:pt x="514229" y="48387"/>
                  </a:lnTo>
                  <a:lnTo>
                    <a:pt x="534084" y="43370"/>
                  </a:lnTo>
                  <a:lnTo>
                    <a:pt x="553671" y="38439"/>
                  </a:lnTo>
                  <a:lnTo>
                    <a:pt x="573079" y="33564"/>
                  </a:lnTo>
                  <a:lnTo>
                    <a:pt x="592367" y="28726"/>
                  </a:lnTo>
                  <a:lnTo>
                    <a:pt x="611576" y="23913"/>
                  </a:lnTo>
                  <a:lnTo>
                    <a:pt x="643503" y="16449"/>
                  </a:lnTo>
                  <a:lnTo>
                    <a:pt x="670128" y="10486"/>
                  </a:lnTo>
                  <a:lnTo>
                    <a:pt x="7142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545"/>
            <p:cNvSpPr/>
            <p:nvPr/>
          </p:nvSpPr>
          <p:spPr>
            <a:xfrm>
              <a:off x="7822406" y="1525165"/>
              <a:ext cx="185194" cy="203624"/>
            </a:xfrm>
            <a:custGeom>
              <a:avLst/>
              <a:gdLst/>
              <a:ahLst/>
              <a:cxnLst/>
              <a:rect l="0" t="0" r="0" b="0"/>
              <a:pathLst>
                <a:path w="185194" h="203624">
                  <a:moveTo>
                    <a:pt x="0" y="96466"/>
                  </a:moveTo>
                  <a:lnTo>
                    <a:pt x="3793" y="100259"/>
                  </a:lnTo>
                  <a:lnTo>
                    <a:pt x="9888" y="102121"/>
                  </a:lnTo>
                  <a:lnTo>
                    <a:pt x="22245" y="105285"/>
                  </a:lnTo>
                  <a:lnTo>
                    <a:pt x="50078" y="115928"/>
                  </a:lnTo>
                  <a:lnTo>
                    <a:pt x="69070" y="117508"/>
                  </a:lnTo>
                  <a:lnTo>
                    <a:pt x="93019" y="112117"/>
                  </a:lnTo>
                  <a:lnTo>
                    <a:pt x="128539" y="97964"/>
                  </a:lnTo>
                  <a:lnTo>
                    <a:pt x="144536" y="85180"/>
                  </a:lnTo>
                  <a:lnTo>
                    <a:pt x="172974" y="51006"/>
                  </a:lnTo>
                  <a:lnTo>
                    <a:pt x="182981" y="28749"/>
                  </a:lnTo>
                  <a:lnTo>
                    <a:pt x="185193" y="12446"/>
                  </a:lnTo>
                  <a:lnTo>
                    <a:pt x="184581" y="9497"/>
                  </a:lnTo>
                  <a:lnTo>
                    <a:pt x="183379" y="7530"/>
                  </a:lnTo>
                  <a:lnTo>
                    <a:pt x="175746" y="582"/>
                  </a:lnTo>
                  <a:lnTo>
                    <a:pt x="172727" y="0"/>
                  </a:lnTo>
                  <a:lnTo>
                    <a:pt x="151941" y="2967"/>
                  </a:lnTo>
                  <a:lnTo>
                    <a:pt x="142671" y="7551"/>
                  </a:lnTo>
                  <a:lnTo>
                    <a:pt x="123785" y="23428"/>
                  </a:lnTo>
                  <a:lnTo>
                    <a:pt x="113318" y="40959"/>
                  </a:lnTo>
                  <a:lnTo>
                    <a:pt x="108373" y="68216"/>
                  </a:lnTo>
                  <a:lnTo>
                    <a:pt x="107317" y="103653"/>
                  </a:lnTo>
                  <a:lnTo>
                    <a:pt x="110997" y="121262"/>
                  </a:lnTo>
                  <a:lnTo>
                    <a:pt x="129407" y="154059"/>
                  </a:lnTo>
                  <a:lnTo>
                    <a:pt x="164307" y="2036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546"/>
            <p:cNvSpPr/>
            <p:nvPr/>
          </p:nvSpPr>
          <p:spPr>
            <a:xfrm>
              <a:off x="7743825" y="1566155"/>
              <a:ext cx="96090" cy="283536"/>
            </a:xfrm>
            <a:custGeom>
              <a:avLst/>
              <a:gdLst/>
              <a:ahLst/>
              <a:cxnLst/>
              <a:rect l="0" t="0" r="0" b="0"/>
              <a:pathLst>
                <a:path w="96090" h="283536">
                  <a:moveTo>
                    <a:pt x="0" y="205495"/>
                  </a:moveTo>
                  <a:lnTo>
                    <a:pt x="0" y="239287"/>
                  </a:lnTo>
                  <a:lnTo>
                    <a:pt x="0" y="274834"/>
                  </a:lnTo>
                  <a:lnTo>
                    <a:pt x="0" y="283535"/>
                  </a:lnTo>
                  <a:lnTo>
                    <a:pt x="0" y="251923"/>
                  </a:lnTo>
                  <a:lnTo>
                    <a:pt x="0" y="216695"/>
                  </a:lnTo>
                  <a:lnTo>
                    <a:pt x="0" y="184825"/>
                  </a:lnTo>
                  <a:lnTo>
                    <a:pt x="2117" y="159796"/>
                  </a:lnTo>
                  <a:lnTo>
                    <a:pt x="4910" y="133590"/>
                  </a:lnTo>
                  <a:lnTo>
                    <a:pt x="6151" y="108714"/>
                  </a:lnTo>
                  <a:lnTo>
                    <a:pt x="14434" y="76190"/>
                  </a:lnTo>
                  <a:lnTo>
                    <a:pt x="26546" y="42458"/>
                  </a:lnTo>
                  <a:lnTo>
                    <a:pt x="46924" y="9844"/>
                  </a:lnTo>
                  <a:lnTo>
                    <a:pt x="54561" y="2092"/>
                  </a:lnTo>
                  <a:lnTo>
                    <a:pt x="59439" y="0"/>
                  </a:lnTo>
                  <a:lnTo>
                    <a:pt x="61850" y="236"/>
                  </a:lnTo>
                  <a:lnTo>
                    <a:pt x="66648" y="2615"/>
                  </a:lnTo>
                  <a:lnTo>
                    <a:pt x="87458" y="29673"/>
                  </a:lnTo>
                  <a:lnTo>
                    <a:pt x="95949" y="53146"/>
                  </a:lnTo>
                  <a:lnTo>
                    <a:pt x="96089" y="62643"/>
                  </a:lnTo>
                  <a:lnTo>
                    <a:pt x="83114" y="95959"/>
                  </a:lnTo>
                  <a:lnTo>
                    <a:pt x="74246" y="103366"/>
                  </a:lnTo>
                  <a:lnTo>
                    <a:pt x="40992" y="119584"/>
                  </a:lnTo>
                  <a:lnTo>
                    <a:pt x="17711" y="125466"/>
                  </a:lnTo>
                  <a:lnTo>
                    <a:pt x="0" y="1269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547"/>
            <p:cNvSpPr/>
            <p:nvPr/>
          </p:nvSpPr>
          <p:spPr>
            <a:xfrm>
              <a:off x="7403953" y="1643208"/>
              <a:ext cx="268112" cy="299893"/>
            </a:xfrm>
            <a:custGeom>
              <a:avLst/>
              <a:gdLst/>
              <a:ahLst/>
              <a:cxnLst/>
              <a:rect l="0" t="0" r="0" b="0"/>
              <a:pathLst>
                <a:path w="268112" h="299893">
                  <a:moveTo>
                    <a:pt x="4116" y="28430"/>
                  </a:moveTo>
                  <a:lnTo>
                    <a:pt x="323" y="24637"/>
                  </a:lnTo>
                  <a:lnTo>
                    <a:pt x="0" y="23520"/>
                  </a:lnTo>
                  <a:lnTo>
                    <a:pt x="578" y="22775"/>
                  </a:lnTo>
                  <a:lnTo>
                    <a:pt x="1757" y="22279"/>
                  </a:lnTo>
                  <a:lnTo>
                    <a:pt x="2543" y="21154"/>
                  </a:lnTo>
                  <a:lnTo>
                    <a:pt x="3417" y="17788"/>
                  </a:lnTo>
                  <a:lnTo>
                    <a:pt x="8039" y="13646"/>
                  </a:lnTo>
                  <a:lnTo>
                    <a:pt x="15384" y="9953"/>
                  </a:lnTo>
                  <a:lnTo>
                    <a:pt x="45268" y="3595"/>
                  </a:lnTo>
                  <a:lnTo>
                    <a:pt x="75215" y="593"/>
                  </a:lnTo>
                  <a:lnTo>
                    <a:pt x="104062" y="0"/>
                  </a:lnTo>
                  <a:lnTo>
                    <a:pt x="117593" y="713"/>
                  </a:lnTo>
                  <a:lnTo>
                    <a:pt x="144188" y="9806"/>
                  </a:lnTo>
                  <a:lnTo>
                    <a:pt x="149714" y="14332"/>
                  </a:lnTo>
                  <a:lnTo>
                    <a:pt x="157054" y="27497"/>
                  </a:lnTo>
                  <a:lnTo>
                    <a:pt x="160026" y="44557"/>
                  </a:lnTo>
                  <a:lnTo>
                    <a:pt x="155017" y="79590"/>
                  </a:lnTo>
                  <a:lnTo>
                    <a:pt x="152134" y="106536"/>
                  </a:lnTo>
                  <a:lnTo>
                    <a:pt x="148007" y="122175"/>
                  </a:lnTo>
                  <a:lnTo>
                    <a:pt x="148462" y="125058"/>
                  </a:lnTo>
                  <a:lnTo>
                    <a:pt x="151084" y="130377"/>
                  </a:lnTo>
                  <a:lnTo>
                    <a:pt x="152894" y="131320"/>
                  </a:lnTo>
                  <a:lnTo>
                    <a:pt x="154896" y="131154"/>
                  </a:lnTo>
                  <a:lnTo>
                    <a:pt x="159235" y="128854"/>
                  </a:lnTo>
                  <a:lnTo>
                    <a:pt x="170847" y="118658"/>
                  </a:lnTo>
                  <a:lnTo>
                    <a:pt x="195037" y="84721"/>
                  </a:lnTo>
                  <a:lnTo>
                    <a:pt x="214543" y="62538"/>
                  </a:lnTo>
                  <a:lnTo>
                    <a:pt x="248675" y="33640"/>
                  </a:lnTo>
                  <a:lnTo>
                    <a:pt x="252526" y="29973"/>
                  </a:lnTo>
                  <a:lnTo>
                    <a:pt x="253860" y="30252"/>
                  </a:lnTo>
                  <a:lnTo>
                    <a:pt x="257459" y="32679"/>
                  </a:lnTo>
                  <a:lnTo>
                    <a:pt x="259588" y="38520"/>
                  </a:lnTo>
                  <a:lnTo>
                    <a:pt x="266796" y="72178"/>
                  </a:lnTo>
                  <a:lnTo>
                    <a:pt x="268111" y="100042"/>
                  </a:lnTo>
                  <a:lnTo>
                    <a:pt x="263461" y="134180"/>
                  </a:lnTo>
                  <a:lnTo>
                    <a:pt x="261140" y="162862"/>
                  </a:lnTo>
                  <a:lnTo>
                    <a:pt x="256572" y="194556"/>
                  </a:lnTo>
                  <a:lnTo>
                    <a:pt x="252509" y="229520"/>
                  </a:lnTo>
                  <a:lnTo>
                    <a:pt x="244299" y="262973"/>
                  </a:lnTo>
                  <a:lnTo>
                    <a:pt x="239860" y="2998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548"/>
            <p:cNvSpPr/>
            <p:nvPr/>
          </p:nvSpPr>
          <p:spPr>
            <a:xfrm>
              <a:off x="7451226" y="1535906"/>
              <a:ext cx="28281" cy="242889"/>
            </a:xfrm>
            <a:custGeom>
              <a:avLst/>
              <a:gdLst/>
              <a:ahLst/>
              <a:cxnLst/>
              <a:rect l="0" t="0" r="0" b="0"/>
              <a:pathLst>
                <a:path w="28281" h="242889">
                  <a:moveTo>
                    <a:pt x="6849" y="0"/>
                  </a:moveTo>
                  <a:lnTo>
                    <a:pt x="3056" y="3793"/>
                  </a:lnTo>
                  <a:lnTo>
                    <a:pt x="1194" y="7771"/>
                  </a:lnTo>
                  <a:lnTo>
                    <a:pt x="0" y="20585"/>
                  </a:lnTo>
                  <a:lnTo>
                    <a:pt x="5398" y="50836"/>
                  </a:lnTo>
                  <a:lnTo>
                    <a:pt x="6562" y="78745"/>
                  </a:lnTo>
                  <a:lnTo>
                    <a:pt x="6792" y="112098"/>
                  </a:lnTo>
                  <a:lnTo>
                    <a:pt x="6837" y="144557"/>
                  </a:lnTo>
                  <a:lnTo>
                    <a:pt x="8962" y="167715"/>
                  </a:lnTo>
                  <a:lnTo>
                    <a:pt x="13330" y="199680"/>
                  </a:lnTo>
                  <a:lnTo>
                    <a:pt x="14590" y="215093"/>
                  </a:lnTo>
                  <a:lnTo>
                    <a:pt x="19637" y="225039"/>
                  </a:lnTo>
                  <a:lnTo>
                    <a:pt x="26985" y="234177"/>
                  </a:lnTo>
                  <a:lnTo>
                    <a:pt x="28280" y="2428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549"/>
            <p:cNvSpPr/>
            <p:nvPr/>
          </p:nvSpPr>
          <p:spPr>
            <a:xfrm>
              <a:off x="7347144" y="1707356"/>
              <a:ext cx="82357" cy="85211"/>
            </a:xfrm>
            <a:custGeom>
              <a:avLst/>
              <a:gdLst/>
              <a:ahLst/>
              <a:cxnLst/>
              <a:rect l="0" t="0" r="0" b="0"/>
              <a:pathLst>
                <a:path w="82357" h="85211">
                  <a:moveTo>
                    <a:pt x="53781" y="14288"/>
                  </a:moveTo>
                  <a:lnTo>
                    <a:pt x="53781" y="10495"/>
                  </a:lnTo>
                  <a:lnTo>
                    <a:pt x="52987" y="9378"/>
                  </a:lnTo>
                  <a:lnTo>
                    <a:pt x="51664" y="8633"/>
                  </a:lnTo>
                  <a:lnTo>
                    <a:pt x="49988" y="8137"/>
                  </a:lnTo>
                  <a:lnTo>
                    <a:pt x="48871" y="8600"/>
                  </a:lnTo>
                  <a:lnTo>
                    <a:pt x="48126" y="9702"/>
                  </a:lnTo>
                  <a:lnTo>
                    <a:pt x="47630" y="11231"/>
                  </a:lnTo>
                  <a:lnTo>
                    <a:pt x="45712" y="12250"/>
                  </a:lnTo>
                  <a:lnTo>
                    <a:pt x="36221" y="14478"/>
                  </a:lnTo>
                  <a:lnTo>
                    <a:pt x="15665" y="27214"/>
                  </a:lnTo>
                  <a:lnTo>
                    <a:pt x="9588" y="34849"/>
                  </a:lnTo>
                  <a:lnTo>
                    <a:pt x="6358" y="43534"/>
                  </a:lnTo>
                  <a:lnTo>
                    <a:pt x="4130" y="51893"/>
                  </a:lnTo>
                  <a:lnTo>
                    <a:pt x="493" y="58253"/>
                  </a:lnTo>
                  <a:lnTo>
                    <a:pt x="0" y="61854"/>
                  </a:lnTo>
                  <a:lnTo>
                    <a:pt x="1568" y="70089"/>
                  </a:lnTo>
                  <a:lnTo>
                    <a:pt x="6913" y="79858"/>
                  </a:lnTo>
                  <a:lnTo>
                    <a:pt x="11255" y="83117"/>
                  </a:lnTo>
                  <a:lnTo>
                    <a:pt x="16624" y="84566"/>
                  </a:lnTo>
                  <a:lnTo>
                    <a:pt x="24302" y="85210"/>
                  </a:lnTo>
                  <a:lnTo>
                    <a:pt x="30889" y="83380"/>
                  </a:lnTo>
                  <a:lnTo>
                    <a:pt x="63528" y="61674"/>
                  </a:lnTo>
                  <a:lnTo>
                    <a:pt x="72930" y="55721"/>
                  </a:lnTo>
                  <a:lnTo>
                    <a:pt x="76072" y="52229"/>
                  </a:lnTo>
                  <a:lnTo>
                    <a:pt x="79563" y="44115"/>
                  </a:lnTo>
                  <a:lnTo>
                    <a:pt x="82284" y="8503"/>
                  </a:lnTo>
                  <a:lnTo>
                    <a:pt x="823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550"/>
            <p:cNvSpPr/>
            <p:nvPr/>
          </p:nvSpPr>
          <p:spPr>
            <a:xfrm>
              <a:off x="6858000" y="1714624"/>
              <a:ext cx="420958" cy="149735"/>
            </a:xfrm>
            <a:custGeom>
              <a:avLst/>
              <a:gdLst/>
              <a:ahLst/>
              <a:cxnLst/>
              <a:rect l="0" t="0" r="0" b="0"/>
              <a:pathLst>
                <a:path w="420958" h="149735">
                  <a:moveTo>
                    <a:pt x="0" y="85601"/>
                  </a:moveTo>
                  <a:lnTo>
                    <a:pt x="0" y="89393"/>
                  </a:lnTo>
                  <a:lnTo>
                    <a:pt x="4233" y="93372"/>
                  </a:lnTo>
                  <a:lnTo>
                    <a:pt x="11406" y="96992"/>
                  </a:lnTo>
                  <a:lnTo>
                    <a:pt x="43968" y="99634"/>
                  </a:lnTo>
                  <a:lnTo>
                    <a:pt x="73772" y="99838"/>
                  </a:lnTo>
                  <a:lnTo>
                    <a:pt x="106206" y="96086"/>
                  </a:lnTo>
                  <a:lnTo>
                    <a:pt x="140633" y="85414"/>
                  </a:lnTo>
                  <a:lnTo>
                    <a:pt x="174791" y="71297"/>
                  </a:lnTo>
                  <a:lnTo>
                    <a:pt x="180872" y="66544"/>
                  </a:lnTo>
                  <a:lnTo>
                    <a:pt x="190219" y="52263"/>
                  </a:lnTo>
                  <a:lnTo>
                    <a:pt x="191698" y="47501"/>
                  </a:lnTo>
                  <a:lnTo>
                    <a:pt x="191298" y="45120"/>
                  </a:lnTo>
                  <a:lnTo>
                    <a:pt x="188739" y="40357"/>
                  </a:lnTo>
                  <a:lnTo>
                    <a:pt x="186944" y="38770"/>
                  </a:lnTo>
                  <a:lnTo>
                    <a:pt x="182834" y="37006"/>
                  </a:lnTo>
                  <a:lnTo>
                    <a:pt x="172265" y="36013"/>
                  </a:lnTo>
                  <a:lnTo>
                    <a:pt x="165727" y="37897"/>
                  </a:lnTo>
                  <a:lnTo>
                    <a:pt x="147678" y="48598"/>
                  </a:lnTo>
                  <a:lnTo>
                    <a:pt x="133669" y="65598"/>
                  </a:lnTo>
                  <a:lnTo>
                    <a:pt x="130846" y="73007"/>
                  </a:lnTo>
                  <a:lnTo>
                    <a:pt x="129033" y="90698"/>
                  </a:lnTo>
                  <a:lnTo>
                    <a:pt x="132511" y="104750"/>
                  </a:lnTo>
                  <a:lnTo>
                    <a:pt x="151542" y="133235"/>
                  </a:lnTo>
                  <a:lnTo>
                    <a:pt x="161014" y="140638"/>
                  </a:lnTo>
                  <a:lnTo>
                    <a:pt x="178913" y="148066"/>
                  </a:lnTo>
                  <a:lnTo>
                    <a:pt x="207383" y="149734"/>
                  </a:lnTo>
                  <a:lnTo>
                    <a:pt x="219844" y="146055"/>
                  </a:lnTo>
                  <a:lnTo>
                    <a:pt x="229798" y="139938"/>
                  </a:lnTo>
                  <a:lnTo>
                    <a:pt x="233101" y="135415"/>
                  </a:lnTo>
                  <a:lnTo>
                    <a:pt x="241166" y="111415"/>
                  </a:lnTo>
                  <a:lnTo>
                    <a:pt x="246340" y="81263"/>
                  </a:lnTo>
                  <a:lnTo>
                    <a:pt x="249707" y="53369"/>
                  </a:lnTo>
                  <a:lnTo>
                    <a:pt x="252004" y="49315"/>
                  </a:lnTo>
                  <a:lnTo>
                    <a:pt x="256153" y="44038"/>
                  </a:lnTo>
                  <a:lnTo>
                    <a:pt x="258838" y="43316"/>
                  </a:lnTo>
                  <a:lnTo>
                    <a:pt x="260665" y="43124"/>
                  </a:lnTo>
                  <a:lnTo>
                    <a:pt x="264812" y="45026"/>
                  </a:lnTo>
                  <a:lnTo>
                    <a:pt x="269301" y="47724"/>
                  </a:lnTo>
                  <a:lnTo>
                    <a:pt x="277084" y="49243"/>
                  </a:lnTo>
                  <a:lnTo>
                    <a:pt x="308406" y="53942"/>
                  </a:lnTo>
                  <a:lnTo>
                    <a:pt x="343061" y="50574"/>
                  </a:lnTo>
                  <a:lnTo>
                    <a:pt x="372986" y="44319"/>
                  </a:lnTo>
                  <a:lnTo>
                    <a:pt x="379626" y="43792"/>
                  </a:lnTo>
                  <a:lnTo>
                    <a:pt x="384846" y="41853"/>
                  </a:lnTo>
                  <a:lnTo>
                    <a:pt x="415504" y="19124"/>
                  </a:lnTo>
                  <a:lnTo>
                    <a:pt x="418825" y="14251"/>
                  </a:lnTo>
                  <a:lnTo>
                    <a:pt x="420694" y="7046"/>
                  </a:lnTo>
                  <a:lnTo>
                    <a:pt x="420957" y="4656"/>
                  </a:lnTo>
                  <a:lnTo>
                    <a:pt x="420338" y="3063"/>
                  </a:lnTo>
                  <a:lnTo>
                    <a:pt x="419132" y="2000"/>
                  </a:lnTo>
                  <a:lnTo>
                    <a:pt x="415285" y="296"/>
                  </a:lnTo>
                  <a:lnTo>
                    <a:pt x="410825" y="0"/>
                  </a:lnTo>
                  <a:lnTo>
                    <a:pt x="400685" y="3705"/>
                  </a:lnTo>
                  <a:lnTo>
                    <a:pt x="394246" y="9780"/>
                  </a:lnTo>
                  <a:lnTo>
                    <a:pt x="369117" y="44051"/>
                  </a:lnTo>
                  <a:lnTo>
                    <a:pt x="366458" y="51524"/>
                  </a:lnTo>
                  <a:lnTo>
                    <a:pt x="365749" y="55739"/>
                  </a:lnTo>
                  <a:lnTo>
                    <a:pt x="367078" y="64656"/>
                  </a:lnTo>
                  <a:lnTo>
                    <a:pt x="372289" y="76485"/>
                  </a:lnTo>
                  <a:lnTo>
                    <a:pt x="384282" y="95013"/>
                  </a:lnTo>
                  <a:lnTo>
                    <a:pt x="404160" y="110782"/>
                  </a:lnTo>
                  <a:lnTo>
                    <a:pt x="414338" y="1141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551"/>
            <p:cNvSpPr/>
            <p:nvPr/>
          </p:nvSpPr>
          <p:spPr>
            <a:xfrm>
              <a:off x="6908006" y="1721644"/>
              <a:ext cx="14289" cy="221457"/>
            </a:xfrm>
            <a:custGeom>
              <a:avLst/>
              <a:gdLst/>
              <a:ahLst/>
              <a:cxnLst/>
              <a:rect l="0" t="0" r="0" b="0"/>
              <a:pathLst>
                <a:path w="14289" h="221457">
                  <a:moveTo>
                    <a:pt x="0" y="0"/>
                  </a:moveTo>
                  <a:lnTo>
                    <a:pt x="0" y="34320"/>
                  </a:lnTo>
                  <a:lnTo>
                    <a:pt x="0" y="64811"/>
                  </a:lnTo>
                  <a:lnTo>
                    <a:pt x="0" y="91346"/>
                  </a:lnTo>
                  <a:lnTo>
                    <a:pt x="2117" y="126640"/>
                  </a:lnTo>
                  <a:lnTo>
                    <a:pt x="6151" y="156778"/>
                  </a:lnTo>
                  <a:lnTo>
                    <a:pt x="7057" y="192406"/>
                  </a:lnTo>
                  <a:lnTo>
                    <a:pt x="9222" y="198755"/>
                  </a:lnTo>
                  <a:lnTo>
                    <a:pt x="12036" y="204223"/>
                  </a:lnTo>
                  <a:lnTo>
                    <a:pt x="14288"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552"/>
            <p:cNvSpPr/>
            <p:nvPr/>
          </p:nvSpPr>
          <p:spPr>
            <a:xfrm>
              <a:off x="6737122" y="1807369"/>
              <a:ext cx="126365" cy="142876"/>
            </a:xfrm>
            <a:custGeom>
              <a:avLst/>
              <a:gdLst/>
              <a:ahLst/>
              <a:cxnLst/>
              <a:rect l="0" t="0" r="0" b="0"/>
              <a:pathLst>
                <a:path w="126365" h="142876">
                  <a:moveTo>
                    <a:pt x="78016" y="0"/>
                  </a:moveTo>
                  <a:lnTo>
                    <a:pt x="59662" y="794"/>
                  </a:lnTo>
                  <a:lnTo>
                    <a:pt x="27715" y="11391"/>
                  </a:lnTo>
                  <a:lnTo>
                    <a:pt x="12752" y="14223"/>
                  </a:lnTo>
                  <a:lnTo>
                    <a:pt x="1344" y="20325"/>
                  </a:lnTo>
                  <a:lnTo>
                    <a:pt x="708" y="21487"/>
                  </a:lnTo>
                  <a:lnTo>
                    <a:pt x="0" y="24896"/>
                  </a:lnTo>
                  <a:lnTo>
                    <a:pt x="10269" y="29056"/>
                  </a:lnTo>
                  <a:lnTo>
                    <a:pt x="44076" y="40544"/>
                  </a:lnTo>
                  <a:lnTo>
                    <a:pt x="78250" y="52396"/>
                  </a:lnTo>
                  <a:lnTo>
                    <a:pt x="99517" y="63326"/>
                  </a:lnTo>
                  <a:lnTo>
                    <a:pt x="122429" y="86819"/>
                  </a:lnTo>
                  <a:lnTo>
                    <a:pt x="125536" y="94413"/>
                  </a:lnTo>
                  <a:lnTo>
                    <a:pt x="126364" y="98661"/>
                  </a:lnTo>
                  <a:lnTo>
                    <a:pt x="125168" y="105497"/>
                  </a:lnTo>
                  <a:lnTo>
                    <a:pt x="121197" y="111975"/>
                  </a:lnTo>
                  <a:lnTo>
                    <a:pt x="110037" y="123753"/>
                  </a:lnTo>
                  <a:lnTo>
                    <a:pt x="87367" y="137789"/>
                  </a:lnTo>
                  <a:lnTo>
                    <a:pt x="60168" y="142205"/>
                  </a:lnTo>
                  <a:lnTo>
                    <a:pt x="4229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553"/>
            <p:cNvSpPr/>
            <p:nvPr/>
          </p:nvSpPr>
          <p:spPr>
            <a:xfrm>
              <a:off x="6461174" y="1878806"/>
              <a:ext cx="139652" cy="14289"/>
            </a:xfrm>
            <a:custGeom>
              <a:avLst/>
              <a:gdLst/>
              <a:ahLst/>
              <a:cxnLst/>
              <a:rect l="0" t="0" r="0" b="0"/>
              <a:pathLst>
                <a:path w="139652" h="14289">
                  <a:moveTo>
                    <a:pt x="11064" y="14288"/>
                  </a:moveTo>
                  <a:lnTo>
                    <a:pt x="4913" y="8137"/>
                  </a:lnTo>
                  <a:lnTo>
                    <a:pt x="0" y="7340"/>
                  </a:lnTo>
                  <a:lnTo>
                    <a:pt x="11305" y="7152"/>
                  </a:lnTo>
                  <a:lnTo>
                    <a:pt x="17256" y="9264"/>
                  </a:lnTo>
                  <a:lnTo>
                    <a:pt x="19954" y="10939"/>
                  </a:lnTo>
                  <a:lnTo>
                    <a:pt x="31337" y="13295"/>
                  </a:lnTo>
                  <a:lnTo>
                    <a:pt x="61858" y="8503"/>
                  </a:lnTo>
                  <a:lnTo>
                    <a:pt x="96892" y="6529"/>
                  </a:lnTo>
                  <a:lnTo>
                    <a:pt x="132369" y="678"/>
                  </a:lnTo>
                  <a:lnTo>
                    <a:pt x="1396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554"/>
            <p:cNvSpPr/>
            <p:nvPr/>
          </p:nvSpPr>
          <p:spPr>
            <a:xfrm>
              <a:off x="6515100" y="1793081"/>
              <a:ext cx="35720" cy="235745"/>
            </a:xfrm>
            <a:custGeom>
              <a:avLst/>
              <a:gdLst/>
              <a:ahLst/>
              <a:cxnLst/>
              <a:rect l="0" t="0" r="0" b="0"/>
              <a:pathLst>
                <a:path w="35720" h="235745">
                  <a:moveTo>
                    <a:pt x="7144" y="0"/>
                  </a:moveTo>
                  <a:lnTo>
                    <a:pt x="295" y="0"/>
                  </a:lnTo>
                  <a:lnTo>
                    <a:pt x="5" y="31333"/>
                  </a:lnTo>
                  <a:lnTo>
                    <a:pt x="1" y="63193"/>
                  </a:lnTo>
                  <a:lnTo>
                    <a:pt x="0" y="96444"/>
                  </a:lnTo>
                  <a:lnTo>
                    <a:pt x="3793" y="124179"/>
                  </a:lnTo>
                  <a:lnTo>
                    <a:pt x="6151" y="152505"/>
                  </a:lnTo>
                  <a:lnTo>
                    <a:pt x="12651" y="184024"/>
                  </a:lnTo>
                  <a:lnTo>
                    <a:pt x="26502" y="219100"/>
                  </a:lnTo>
                  <a:lnTo>
                    <a:pt x="28448" y="225172"/>
                  </a:lnTo>
                  <a:lnTo>
                    <a:pt x="35719" y="2357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555"/>
            <p:cNvSpPr/>
            <p:nvPr/>
          </p:nvSpPr>
          <p:spPr>
            <a:xfrm>
              <a:off x="6372356" y="1928813"/>
              <a:ext cx="71308" cy="135732"/>
            </a:xfrm>
            <a:custGeom>
              <a:avLst/>
              <a:gdLst/>
              <a:ahLst/>
              <a:cxnLst/>
              <a:rect l="0" t="0" r="0" b="0"/>
              <a:pathLst>
                <a:path w="71308" h="135732">
                  <a:moveTo>
                    <a:pt x="42732" y="0"/>
                  </a:moveTo>
                  <a:lnTo>
                    <a:pt x="42732" y="3792"/>
                  </a:lnTo>
                  <a:lnTo>
                    <a:pt x="40615" y="7770"/>
                  </a:lnTo>
                  <a:lnTo>
                    <a:pt x="37028" y="13772"/>
                  </a:lnTo>
                  <a:lnTo>
                    <a:pt x="26141" y="34911"/>
                  </a:lnTo>
                  <a:lnTo>
                    <a:pt x="4914" y="69008"/>
                  </a:lnTo>
                  <a:lnTo>
                    <a:pt x="1363" y="79537"/>
                  </a:lnTo>
                  <a:lnTo>
                    <a:pt x="0" y="91332"/>
                  </a:lnTo>
                  <a:lnTo>
                    <a:pt x="750" y="91050"/>
                  </a:lnTo>
                  <a:lnTo>
                    <a:pt x="9823" y="82790"/>
                  </a:lnTo>
                  <a:lnTo>
                    <a:pt x="16665" y="72243"/>
                  </a:lnTo>
                  <a:lnTo>
                    <a:pt x="24923" y="49798"/>
                  </a:lnTo>
                  <a:lnTo>
                    <a:pt x="32428" y="37774"/>
                  </a:lnTo>
                  <a:lnTo>
                    <a:pt x="34977" y="31869"/>
                  </a:lnTo>
                  <a:lnTo>
                    <a:pt x="42383" y="21885"/>
                  </a:lnTo>
                  <a:lnTo>
                    <a:pt x="42728" y="52810"/>
                  </a:lnTo>
                  <a:lnTo>
                    <a:pt x="43524" y="80391"/>
                  </a:lnTo>
                  <a:lnTo>
                    <a:pt x="54916" y="113603"/>
                  </a:lnTo>
                  <a:lnTo>
                    <a:pt x="62101" y="127509"/>
                  </a:lnTo>
                  <a:lnTo>
                    <a:pt x="62788" y="130249"/>
                  </a:lnTo>
                  <a:lnTo>
                    <a:pt x="64040" y="132077"/>
                  </a:lnTo>
                  <a:lnTo>
                    <a:pt x="65668" y="133294"/>
                  </a:lnTo>
                  <a:lnTo>
                    <a:pt x="71307"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556"/>
            <p:cNvSpPr/>
            <p:nvPr/>
          </p:nvSpPr>
          <p:spPr>
            <a:xfrm>
              <a:off x="6222205" y="1850231"/>
              <a:ext cx="155336" cy="212670"/>
            </a:xfrm>
            <a:custGeom>
              <a:avLst/>
              <a:gdLst/>
              <a:ahLst/>
              <a:cxnLst/>
              <a:rect l="0" t="0" r="0" b="0"/>
              <a:pathLst>
                <a:path w="155336" h="212670">
                  <a:moveTo>
                    <a:pt x="0" y="0"/>
                  </a:moveTo>
                  <a:lnTo>
                    <a:pt x="0" y="31064"/>
                  </a:lnTo>
                  <a:lnTo>
                    <a:pt x="3793" y="61434"/>
                  </a:lnTo>
                  <a:lnTo>
                    <a:pt x="6152" y="88670"/>
                  </a:lnTo>
                  <a:lnTo>
                    <a:pt x="10643" y="116849"/>
                  </a:lnTo>
                  <a:lnTo>
                    <a:pt x="17001" y="145306"/>
                  </a:lnTo>
                  <a:lnTo>
                    <a:pt x="28620" y="179463"/>
                  </a:lnTo>
                  <a:lnTo>
                    <a:pt x="34152" y="191680"/>
                  </a:lnTo>
                  <a:lnTo>
                    <a:pt x="46191" y="203021"/>
                  </a:lnTo>
                  <a:lnTo>
                    <a:pt x="59813" y="210614"/>
                  </a:lnTo>
                  <a:lnTo>
                    <a:pt x="69182" y="212669"/>
                  </a:lnTo>
                  <a:lnTo>
                    <a:pt x="78638" y="211465"/>
                  </a:lnTo>
                  <a:lnTo>
                    <a:pt x="111923" y="197477"/>
                  </a:lnTo>
                  <a:lnTo>
                    <a:pt x="140495" y="173399"/>
                  </a:lnTo>
                  <a:lnTo>
                    <a:pt x="150990" y="159416"/>
                  </a:lnTo>
                  <a:lnTo>
                    <a:pt x="155335" y="145219"/>
                  </a:lnTo>
                  <a:lnTo>
                    <a:pt x="154234" y="135715"/>
                  </a:lnTo>
                  <a:lnTo>
                    <a:pt x="152829" y="130958"/>
                  </a:lnTo>
                  <a:lnTo>
                    <a:pt x="147035" y="123556"/>
                  </a:lnTo>
                  <a:lnTo>
                    <a:pt x="134173" y="112336"/>
                  </a:lnTo>
                  <a:lnTo>
                    <a:pt x="124721" y="109458"/>
                  </a:lnTo>
                  <a:lnTo>
                    <a:pt x="91041" y="107359"/>
                  </a:lnTo>
                  <a:lnTo>
                    <a:pt x="79357" y="108040"/>
                  </a:lnTo>
                  <a:lnTo>
                    <a:pt x="71519" y="110989"/>
                  </a:lnTo>
                  <a:lnTo>
                    <a:pt x="5715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557"/>
            <p:cNvSpPr/>
            <p:nvPr/>
          </p:nvSpPr>
          <p:spPr>
            <a:xfrm>
              <a:off x="5957888" y="2025952"/>
              <a:ext cx="200026" cy="124271"/>
            </a:xfrm>
            <a:custGeom>
              <a:avLst/>
              <a:gdLst/>
              <a:ahLst/>
              <a:cxnLst/>
              <a:rect l="0" t="0" r="0" b="0"/>
              <a:pathLst>
                <a:path w="200026" h="124271">
                  <a:moveTo>
                    <a:pt x="0" y="67167"/>
                  </a:moveTo>
                  <a:lnTo>
                    <a:pt x="0" y="70959"/>
                  </a:lnTo>
                  <a:lnTo>
                    <a:pt x="2116" y="74938"/>
                  </a:lnTo>
                  <a:lnTo>
                    <a:pt x="4909" y="79352"/>
                  </a:lnTo>
                  <a:lnTo>
                    <a:pt x="6481" y="87093"/>
                  </a:lnTo>
                  <a:lnTo>
                    <a:pt x="7741" y="99088"/>
                  </a:lnTo>
                  <a:lnTo>
                    <a:pt x="12788" y="111903"/>
                  </a:lnTo>
                  <a:lnTo>
                    <a:pt x="20135" y="122525"/>
                  </a:lnTo>
                  <a:lnTo>
                    <a:pt x="22972" y="123520"/>
                  </a:lnTo>
                  <a:lnTo>
                    <a:pt x="28247" y="124270"/>
                  </a:lnTo>
                  <a:lnTo>
                    <a:pt x="24685" y="120511"/>
                  </a:lnTo>
                  <a:lnTo>
                    <a:pt x="22877" y="114423"/>
                  </a:lnTo>
                  <a:lnTo>
                    <a:pt x="21718" y="93788"/>
                  </a:lnTo>
                  <a:lnTo>
                    <a:pt x="27123" y="59766"/>
                  </a:lnTo>
                  <a:lnTo>
                    <a:pt x="30261" y="40632"/>
                  </a:lnTo>
                  <a:lnTo>
                    <a:pt x="40703" y="15842"/>
                  </a:lnTo>
                  <a:lnTo>
                    <a:pt x="52416" y="945"/>
                  </a:lnTo>
                  <a:lnTo>
                    <a:pt x="54788" y="0"/>
                  </a:lnTo>
                  <a:lnTo>
                    <a:pt x="57162" y="164"/>
                  </a:lnTo>
                  <a:lnTo>
                    <a:pt x="61918" y="2463"/>
                  </a:lnTo>
                  <a:lnTo>
                    <a:pt x="66677" y="6130"/>
                  </a:lnTo>
                  <a:lnTo>
                    <a:pt x="91379" y="38812"/>
                  </a:lnTo>
                  <a:lnTo>
                    <a:pt x="107025" y="72840"/>
                  </a:lnTo>
                  <a:lnTo>
                    <a:pt x="120324" y="101325"/>
                  </a:lnTo>
                  <a:lnTo>
                    <a:pt x="124904" y="106216"/>
                  </a:lnTo>
                  <a:lnTo>
                    <a:pt x="126132" y="106693"/>
                  </a:lnTo>
                  <a:lnTo>
                    <a:pt x="126951" y="106218"/>
                  </a:lnTo>
                  <a:lnTo>
                    <a:pt x="127860" y="103573"/>
                  </a:lnTo>
                  <a:lnTo>
                    <a:pt x="128574" y="68000"/>
                  </a:lnTo>
                  <a:lnTo>
                    <a:pt x="130700" y="51009"/>
                  </a:lnTo>
                  <a:lnTo>
                    <a:pt x="140772" y="19296"/>
                  </a:lnTo>
                  <a:lnTo>
                    <a:pt x="148644" y="11239"/>
                  </a:lnTo>
                  <a:lnTo>
                    <a:pt x="149896" y="11625"/>
                  </a:lnTo>
                  <a:lnTo>
                    <a:pt x="153403" y="14171"/>
                  </a:lnTo>
                  <a:lnTo>
                    <a:pt x="155492" y="17949"/>
                  </a:lnTo>
                  <a:lnTo>
                    <a:pt x="156048" y="20067"/>
                  </a:lnTo>
                  <a:lnTo>
                    <a:pt x="173925" y="47137"/>
                  </a:lnTo>
                  <a:lnTo>
                    <a:pt x="196851" y="71912"/>
                  </a:lnTo>
                  <a:lnTo>
                    <a:pt x="200025" y="81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558"/>
            <p:cNvSpPr/>
            <p:nvPr/>
          </p:nvSpPr>
          <p:spPr>
            <a:xfrm>
              <a:off x="5894143" y="2050256"/>
              <a:ext cx="92321" cy="140924"/>
            </a:xfrm>
            <a:custGeom>
              <a:avLst/>
              <a:gdLst/>
              <a:ahLst/>
              <a:cxnLst/>
              <a:rect l="0" t="0" r="0" b="0"/>
              <a:pathLst>
                <a:path w="92321" h="140924">
                  <a:moveTo>
                    <a:pt x="92320" y="0"/>
                  </a:moveTo>
                  <a:lnTo>
                    <a:pt x="88527" y="3793"/>
                  </a:lnTo>
                  <a:lnTo>
                    <a:pt x="82433" y="5655"/>
                  </a:lnTo>
                  <a:lnTo>
                    <a:pt x="78584" y="6151"/>
                  </a:lnTo>
                  <a:lnTo>
                    <a:pt x="70076" y="10936"/>
                  </a:lnTo>
                  <a:lnTo>
                    <a:pt x="36587" y="38169"/>
                  </a:lnTo>
                  <a:lnTo>
                    <a:pt x="12338" y="71760"/>
                  </a:lnTo>
                  <a:lnTo>
                    <a:pt x="3622" y="92965"/>
                  </a:lnTo>
                  <a:lnTo>
                    <a:pt x="0" y="124808"/>
                  </a:lnTo>
                  <a:lnTo>
                    <a:pt x="1812" y="132993"/>
                  </a:lnTo>
                  <a:lnTo>
                    <a:pt x="3406" y="136287"/>
                  </a:lnTo>
                  <a:lnTo>
                    <a:pt x="6056" y="138483"/>
                  </a:lnTo>
                  <a:lnTo>
                    <a:pt x="13234" y="140923"/>
                  </a:lnTo>
                  <a:lnTo>
                    <a:pt x="16578" y="140780"/>
                  </a:lnTo>
                  <a:lnTo>
                    <a:pt x="22409" y="138505"/>
                  </a:lnTo>
                  <a:lnTo>
                    <a:pt x="54616" y="109068"/>
                  </a:lnTo>
                  <a:lnTo>
                    <a:pt x="64832" y="91319"/>
                  </a:lnTo>
                  <a:lnTo>
                    <a:pt x="69094" y="74771"/>
                  </a:lnTo>
                  <a:lnTo>
                    <a:pt x="70731" y="39177"/>
                  </a:lnTo>
                  <a:lnTo>
                    <a:pt x="67049" y="24132"/>
                  </a:lnTo>
                  <a:lnTo>
                    <a:pt x="60931" y="13412"/>
                  </a:lnTo>
                  <a:lnTo>
                    <a:pt x="56409" y="9930"/>
                  </a:lnTo>
                  <a:lnTo>
                    <a:pt x="49457"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559"/>
            <p:cNvSpPr/>
            <p:nvPr/>
          </p:nvSpPr>
          <p:spPr>
            <a:xfrm>
              <a:off x="5773909" y="2007394"/>
              <a:ext cx="91112" cy="200026"/>
            </a:xfrm>
            <a:custGeom>
              <a:avLst/>
              <a:gdLst/>
              <a:ahLst/>
              <a:cxnLst/>
              <a:rect l="0" t="0" r="0" b="0"/>
              <a:pathLst>
                <a:path w="91112" h="200026">
                  <a:moveTo>
                    <a:pt x="91111" y="0"/>
                  </a:moveTo>
                  <a:lnTo>
                    <a:pt x="84959" y="0"/>
                  </a:lnTo>
                  <a:lnTo>
                    <a:pt x="77665" y="10612"/>
                  </a:lnTo>
                  <a:lnTo>
                    <a:pt x="48018" y="38387"/>
                  </a:lnTo>
                  <a:lnTo>
                    <a:pt x="25198" y="71789"/>
                  </a:lnTo>
                  <a:lnTo>
                    <a:pt x="10561" y="107202"/>
                  </a:lnTo>
                  <a:lnTo>
                    <a:pt x="412" y="140764"/>
                  </a:lnTo>
                  <a:lnTo>
                    <a:pt x="0" y="151462"/>
                  </a:lnTo>
                  <a:lnTo>
                    <a:pt x="8311" y="176089"/>
                  </a:lnTo>
                  <a:lnTo>
                    <a:pt x="14888" y="183566"/>
                  </a:lnTo>
                  <a:lnTo>
                    <a:pt x="32045" y="194833"/>
                  </a:lnTo>
                  <a:lnTo>
                    <a:pt x="46004" y="198487"/>
                  </a:lnTo>
                  <a:lnTo>
                    <a:pt x="69679"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560"/>
            <p:cNvSpPr/>
            <p:nvPr/>
          </p:nvSpPr>
          <p:spPr>
            <a:xfrm>
              <a:off x="5308798" y="2093217"/>
              <a:ext cx="362505" cy="170186"/>
            </a:xfrm>
            <a:custGeom>
              <a:avLst/>
              <a:gdLst/>
              <a:ahLst/>
              <a:cxnLst/>
              <a:rect l="0" t="0" r="0" b="0"/>
              <a:pathLst>
                <a:path w="362505" h="170186">
                  <a:moveTo>
                    <a:pt x="6152" y="57052"/>
                  </a:moveTo>
                  <a:lnTo>
                    <a:pt x="6152" y="53259"/>
                  </a:lnTo>
                  <a:lnTo>
                    <a:pt x="4035" y="49281"/>
                  </a:lnTo>
                  <a:lnTo>
                    <a:pt x="1242" y="44867"/>
                  </a:lnTo>
                  <a:lnTo>
                    <a:pt x="0" y="40259"/>
                  </a:lnTo>
                  <a:lnTo>
                    <a:pt x="464" y="37919"/>
                  </a:lnTo>
                  <a:lnTo>
                    <a:pt x="4908" y="30834"/>
                  </a:lnTo>
                  <a:lnTo>
                    <a:pt x="9039" y="26085"/>
                  </a:lnTo>
                  <a:lnTo>
                    <a:pt x="42751" y="11807"/>
                  </a:lnTo>
                  <a:lnTo>
                    <a:pt x="75529" y="7192"/>
                  </a:lnTo>
                  <a:lnTo>
                    <a:pt x="109991" y="1577"/>
                  </a:lnTo>
                  <a:lnTo>
                    <a:pt x="140900" y="398"/>
                  </a:lnTo>
                  <a:lnTo>
                    <a:pt x="175997" y="0"/>
                  </a:lnTo>
                  <a:lnTo>
                    <a:pt x="210992" y="2031"/>
                  </a:lnTo>
                  <a:lnTo>
                    <a:pt x="216531" y="3703"/>
                  </a:lnTo>
                  <a:lnTo>
                    <a:pt x="224802" y="9793"/>
                  </a:lnTo>
                  <a:lnTo>
                    <a:pt x="243262" y="31220"/>
                  </a:lnTo>
                  <a:lnTo>
                    <a:pt x="246471" y="40544"/>
                  </a:lnTo>
                  <a:lnTo>
                    <a:pt x="248701" y="71988"/>
                  </a:lnTo>
                  <a:lnTo>
                    <a:pt x="248201" y="107143"/>
                  </a:lnTo>
                  <a:lnTo>
                    <a:pt x="244911" y="127721"/>
                  </a:lnTo>
                  <a:lnTo>
                    <a:pt x="252131" y="158061"/>
                  </a:lnTo>
                  <a:lnTo>
                    <a:pt x="256499" y="165445"/>
                  </a:lnTo>
                  <a:lnTo>
                    <a:pt x="258775" y="167414"/>
                  </a:lnTo>
                  <a:lnTo>
                    <a:pt x="265537" y="169601"/>
                  </a:lnTo>
                  <a:lnTo>
                    <a:pt x="269563" y="170185"/>
                  </a:lnTo>
                  <a:lnTo>
                    <a:pt x="278269" y="168716"/>
                  </a:lnTo>
                  <a:lnTo>
                    <a:pt x="296794" y="161306"/>
                  </a:lnTo>
                  <a:lnTo>
                    <a:pt x="325251" y="137551"/>
                  </a:lnTo>
                  <a:lnTo>
                    <a:pt x="353816" y="103248"/>
                  </a:lnTo>
                  <a:lnTo>
                    <a:pt x="359106" y="93194"/>
                  </a:lnTo>
                  <a:lnTo>
                    <a:pt x="362504" y="70012"/>
                  </a:lnTo>
                  <a:lnTo>
                    <a:pt x="360851" y="60695"/>
                  </a:lnTo>
                  <a:lnTo>
                    <a:pt x="353323" y="44454"/>
                  </a:lnTo>
                  <a:lnTo>
                    <a:pt x="346716" y="37430"/>
                  </a:lnTo>
                  <a:lnTo>
                    <a:pt x="324138" y="19837"/>
                  </a:lnTo>
                  <a:lnTo>
                    <a:pt x="289362" y="9776"/>
                  </a:lnTo>
                  <a:lnTo>
                    <a:pt x="254539" y="7152"/>
                  </a:lnTo>
                  <a:lnTo>
                    <a:pt x="249040" y="7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561"/>
            <p:cNvSpPr/>
            <p:nvPr/>
          </p:nvSpPr>
          <p:spPr>
            <a:xfrm>
              <a:off x="5436395" y="2007394"/>
              <a:ext cx="21431" cy="278607"/>
            </a:xfrm>
            <a:custGeom>
              <a:avLst/>
              <a:gdLst/>
              <a:ahLst/>
              <a:cxnLst/>
              <a:rect l="0" t="0" r="0" b="0"/>
              <a:pathLst>
                <a:path w="21431" h="278607">
                  <a:moveTo>
                    <a:pt x="0" y="0"/>
                  </a:moveTo>
                  <a:lnTo>
                    <a:pt x="0" y="31227"/>
                  </a:lnTo>
                  <a:lnTo>
                    <a:pt x="0" y="62583"/>
                  </a:lnTo>
                  <a:lnTo>
                    <a:pt x="0" y="94647"/>
                  </a:lnTo>
                  <a:lnTo>
                    <a:pt x="0" y="121971"/>
                  </a:lnTo>
                  <a:lnTo>
                    <a:pt x="2116" y="150175"/>
                  </a:lnTo>
                  <a:lnTo>
                    <a:pt x="6150" y="184357"/>
                  </a:lnTo>
                  <a:lnTo>
                    <a:pt x="7740" y="214040"/>
                  </a:lnTo>
                  <a:lnTo>
                    <a:pt x="13268" y="246203"/>
                  </a:lnTo>
                  <a:lnTo>
                    <a:pt x="21430"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61" name="SMARTInkShape-562"/>
          <p:cNvSpPr/>
          <p:nvPr/>
        </p:nvSpPr>
        <p:spPr>
          <a:xfrm>
            <a:off x="6329363" y="1860403"/>
            <a:ext cx="114301" cy="125561"/>
          </a:xfrm>
          <a:custGeom>
            <a:avLst/>
            <a:gdLst/>
            <a:ahLst/>
            <a:cxnLst/>
            <a:rect l="0" t="0" r="0" b="0"/>
            <a:pathLst>
              <a:path w="114301" h="125561">
                <a:moveTo>
                  <a:pt x="21432" y="25547"/>
                </a:moveTo>
                <a:lnTo>
                  <a:pt x="15280" y="25547"/>
                </a:lnTo>
                <a:lnTo>
                  <a:pt x="14949" y="24753"/>
                </a:lnTo>
                <a:lnTo>
                  <a:pt x="14313" y="18697"/>
                </a:lnTo>
                <a:lnTo>
                  <a:pt x="21344" y="11349"/>
                </a:lnTo>
                <a:lnTo>
                  <a:pt x="21432" y="4124"/>
                </a:lnTo>
                <a:lnTo>
                  <a:pt x="17639" y="4118"/>
                </a:lnTo>
                <a:lnTo>
                  <a:pt x="16521" y="3324"/>
                </a:lnTo>
                <a:lnTo>
                  <a:pt x="15776" y="2000"/>
                </a:lnTo>
                <a:lnTo>
                  <a:pt x="15280" y="324"/>
                </a:lnTo>
                <a:lnTo>
                  <a:pt x="14949" y="0"/>
                </a:lnTo>
                <a:lnTo>
                  <a:pt x="14728" y="579"/>
                </a:lnTo>
                <a:lnTo>
                  <a:pt x="14581" y="1758"/>
                </a:lnTo>
                <a:lnTo>
                  <a:pt x="13689" y="2544"/>
                </a:lnTo>
                <a:lnTo>
                  <a:pt x="7170" y="4110"/>
                </a:lnTo>
                <a:lnTo>
                  <a:pt x="7146" y="10266"/>
                </a:lnTo>
                <a:lnTo>
                  <a:pt x="2233" y="16767"/>
                </a:lnTo>
                <a:lnTo>
                  <a:pt x="661" y="23386"/>
                </a:lnTo>
                <a:lnTo>
                  <a:pt x="0" y="59081"/>
                </a:lnTo>
                <a:lnTo>
                  <a:pt x="0" y="63734"/>
                </a:lnTo>
                <a:lnTo>
                  <a:pt x="794" y="65293"/>
                </a:lnTo>
                <a:lnTo>
                  <a:pt x="2116" y="66332"/>
                </a:lnTo>
                <a:lnTo>
                  <a:pt x="5703" y="68280"/>
                </a:lnTo>
                <a:lnTo>
                  <a:pt x="9942" y="71791"/>
                </a:lnTo>
                <a:lnTo>
                  <a:pt x="12356" y="75998"/>
                </a:lnTo>
                <a:lnTo>
                  <a:pt x="13906" y="81374"/>
                </a:lnTo>
                <a:lnTo>
                  <a:pt x="17967" y="86097"/>
                </a:lnTo>
                <a:lnTo>
                  <a:pt x="22008" y="88177"/>
                </a:lnTo>
                <a:lnTo>
                  <a:pt x="24197" y="88732"/>
                </a:lnTo>
                <a:lnTo>
                  <a:pt x="25656" y="89895"/>
                </a:lnTo>
                <a:lnTo>
                  <a:pt x="27278" y="93304"/>
                </a:lnTo>
                <a:lnTo>
                  <a:pt x="28504" y="94531"/>
                </a:lnTo>
                <a:lnTo>
                  <a:pt x="42775" y="103402"/>
                </a:lnTo>
                <a:lnTo>
                  <a:pt x="63204" y="104127"/>
                </a:lnTo>
                <a:lnTo>
                  <a:pt x="63567" y="103334"/>
                </a:lnTo>
                <a:lnTo>
                  <a:pt x="63971" y="100336"/>
                </a:lnTo>
                <a:lnTo>
                  <a:pt x="64872" y="99219"/>
                </a:lnTo>
                <a:lnTo>
                  <a:pt x="67990" y="97977"/>
                </a:lnTo>
                <a:lnTo>
                  <a:pt x="69139" y="96853"/>
                </a:lnTo>
                <a:lnTo>
                  <a:pt x="73100" y="89344"/>
                </a:lnTo>
                <a:lnTo>
                  <a:pt x="76145" y="84858"/>
                </a:lnTo>
                <a:lnTo>
                  <a:pt x="77859" y="77869"/>
                </a:lnTo>
                <a:lnTo>
                  <a:pt x="78553" y="58882"/>
                </a:lnTo>
                <a:lnTo>
                  <a:pt x="76451" y="54121"/>
                </a:lnTo>
                <a:lnTo>
                  <a:pt x="73666" y="49359"/>
                </a:lnTo>
                <a:lnTo>
                  <a:pt x="72428" y="44597"/>
                </a:lnTo>
                <a:lnTo>
                  <a:pt x="71303" y="43009"/>
                </a:lnTo>
                <a:lnTo>
                  <a:pt x="69760" y="41951"/>
                </a:lnTo>
                <a:lnTo>
                  <a:pt x="67938" y="41245"/>
                </a:lnTo>
                <a:lnTo>
                  <a:pt x="66723" y="39981"/>
                </a:lnTo>
                <a:lnTo>
                  <a:pt x="65373" y="36460"/>
                </a:lnTo>
                <a:lnTo>
                  <a:pt x="63713" y="27732"/>
                </a:lnTo>
                <a:lnTo>
                  <a:pt x="55487" y="16902"/>
                </a:lnTo>
                <a:lnTo>
                  <a:pt x="51088" y="12374"/>
                </a:lnTo>
                <a:lnTo>
                  <a:pt x="44517" y="10686"/>
                </a:lnTo>
                <a:lnTo>
                  <a:pt x="37034" y="5138"/>
                </a:lnTo>
                <a:lnTo>
                  <a:pt x="30275" y="4318"/>
                </a:lnTo>
                <a:lnTo>
                  <a:pt x="22752" y="4142"/>
                </a:lnTo>
                <a:lnTo>
                  <a:pt x="22311" y="4927"/>
                </a:lnTo>
                <a:lnTo>
                  <a:pt x="21822" y="7916"/>
                </a:lnTo>
                <a:lnTo>
                  <a:pt x="16598" y="17890"/>
                </a:lnTo>
                <a:lnTo>
                  <a:pt x="14377" y="52574"/>
                </a:lnTo>
                <a:lnTo>
                  <a:pt x="14289" y="83983"/>
                </a:lnTo>
                <a:lnTo>
                  <a:pt x="16405" y="89354"/>
                </a:lnTo>
                <a:lnTo>
                  <a:pt x="19197" y="94387"/>
                </a:lnTo>
                <a:lnTo>
                  <a:pt x="21563" y="101683"/>
                </a:lnTo>
                <a:lnTo>
                  <a:pt x="26144" y="108872"/>
                </a:lnTo>
                <a:lnTo>
                  <a:pt x="27494" y="113645"/>
                </a:lnTo>
                <a:lnTo>
                  <a:pt x="28648" y="115235"/>
                </a:lnTo>
                <a:lnTo>
                  <a:pt x="30211" y="116295"/>
                </a:lnTo>
                <a:lnTo>
                  <a:pt x="36203" y="117787"/>
                </a:lnTo>
                <a:lnTo>
                  <a:pt x="52416" y="118379"/>
                </a:lnTo>
                <a:lnTo>
                  <a:pt x="57162" y="116283"/>
                </a:lnTo>
                <a:lnTo>
                  <a:pt x="59539" y="114612"/>
                </a:lnTo>
                <a:lnTo>
                  <a:pt x="62180" y="110640"/>
                </a:lnTo>
                <a:lnTo>
                  <a:pt x="62885" y="108469"/>
                </a:lnTo>
                <a:lnTo>
                  <a:pt x="64941" y="107022"/>
                </a:lnTo>
                <a:lnTo>
                  <a:pt x="71459" y="105415"/>
                </a:lnTo>
                <a:lnTo>
                  <a:pt x="73834" y="103398"/>
                </a:lnTo>
                <a:lnTo>
                  <a:pt x="83073" y="84743"/>
                </a:lnTo>
                <a:lnTo>
                  <a:pt x="85704" y="49421"/>
                </a:lnTo>
                <a:lnTo>
                  <a:pt x="85714" y="44624"/>
                </a:lnTo>
                <a:lnTo>
                  <a:pt x="83604" y="39847"/>
                </a:lnTo>
                <a:lnTo>
                  <a:pt x="74333" y="27930"/>
                </a:lnTo>
                <a:lnTo>
                  <a:pt x="72724" y="23167"/>
                </a:lnTo>
                <a:lnTo>
                  <a:pt x="71501" y="21579"/>
                </a:lnTo>
                <a:lnTo>
                  <a:pt x="65399" y="18821"/>
                </a:lnTo>
                <a:lnTo>
                  <a:pt x="60828" y="18527"/>
                </a:lnTo>
                <a:lnTo>
                  <a:pt x="56668" y="20575"/>
                </a:lnTo>
                <a:lnTo>
                  <a:pt x="52173" y="23337"/>
                </a:lnTo>
                <a:lnTo>
                  <a:pt x="45180" y="25686"/>
                </a:lnTo>
                <a:lnTo>
                  <a:pt x="32342" y="36163"/>
                </a:lnTo>
                <a:lnTo>
                  <a:pt x="30249" y="40320"/>
                </a:lnTo>
                <a:lnTo>
                  <a:pt x="28795" y="52598"/>
                </a:lnTo>
                <a:lnTo>
                  <a:pt x="28578" y="84684"/>
                </a:lnTo>
                <a:lnTo>
                  <a:pt x="28575" y="106208"/>
                </a:lnTo>
                <a:lnTo>
                  <a:pt x="29369" y="107896"/>
                </a:lnTo>
                <a:lnTo>
                  <a:pt x="30691" y="109021"/>
                </a:lnTo>
                <a:lnTo>
                  <a:pt x="34278" y="111065"/>
                </a:lnTo>
                <a:lnTo>
                  <a:pt x="41575" y="117291"/>
                </a:lnTo>
                <a:lnTo>
                  <a:pt x="46273" y="118082"/>
                </a:lnTo>
                <a:lnTo>
                  <a:pt x="55829" y="118386"/>
                </a:lnTo>
                <a:lnTo>
                  <a:pt x="60550" y="114615"/>
                </a:lnTo>
                <a:lnTo>
                  <a:pt x="62630" y="110641"/>
                </a:lnTo>
                <a:lnTo>
                  <a:pt x="63184" y="108470"/>
                </a:lnTo>
                <a:lnTo>
                  <a:pt x="69801" y="96929"/>
                </a:lnTo>
                <a:lnTo>
                  <a:pt x="78437" y="61396"/>
                </a:lnTo>
                <a:lnTo>
                  <a:pt x="78572" y="44605"/>
                </a:lnTo>
                <a:lnTo>
                  <a:pt x="77782" y="43015"/>
                </a:lnTo>
                <a:lnTo>
                  <a:pt x="76461" y="41955"/>
                </a:lnTo>
                <a:lnTo>
                  <a:pt x="74786" y="41248"/>
                </a:lnTo>
                <a:lnTo>
                  <a:pt x="73669" y="39983"/>
                </a:lnTo>
                <a:lnTo>
                  <a:pt x="71731" y="33808"/>
                </a:lnTo>
                <a:lnTo>
                  <a:pt x="69451" y="33187"/>
                </a:lnTo>
                <a:lnTo>
                  <a:pt x="65313" y="32789"/>
                </a:lnTo>
                <a:lnTo>
                  <a:pt x="70534" y="38850"/>
                </a:lnTo>
                <a:lnTo>
                  <a:pt x="74962" y="43335"/>
                </a:lnTo>
                <a:lnTo>
                  <a:pt x="76972" y="47476"/>
                </a:lnTo>
                <a:lnTo>
                  <a:pt x="79163" y="58950"/>
                </a:lnTo>
                <a:lnTo>
                  <a:pt x="84193" y="68422"/>
                </a:lnTo>
                <a:lnTo>
                  <a:pt x="84704" y="70799"/>
                </a:lnTo>
                <a:lnTo>
                  <a:pt x="91786" y="85079"/>
                </a:lnTo>
                <a:lnTo>
                  <a:pt x="93448" y="94603"/>
                </a:lnTo>
                <a:lnTo>
                  <a:pt x="98480" y="104128"/>
                </a:lnTo>
                <a:lnTo>
                  <a:pt x="98991" y="106510"/>
                </a:lnTo>
                <a:lnTo>
                  <a:pt x="100125" y="108097"/>
                </a:lnTo>
                <a:lnTo>
                  <a:pt x="101675" y="109155"/>
                </a:lnTo>
                <a:lnTo>
                  <a:pt x="103502" y="109861"/>
                </a:lnTo>
                <a:lnTo>
                  <a:pt x="104720" y="111125"/>
                </a:lnTo>
                <a:lnTo>
                  <a:pt x="106073" y="114646"/>
                </a:lnTo>
                <a:lnTo>
                  <a:pt x="107228" y="115903"/>
                </a:lnTo>
                <a:lnTo>
                  <a:pt x="110628" y="117299"/>
                </a:lnTo>
                <a:lnTo>
                  <a:pt x="111852" y="118465"/>
                </a:lnTo>
                <a:lnTo>
                  <a:pt x="114300" y="1255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4396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6-8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1600200"/>
            <a:ext cx="7772400" cy="4419600"/>
          </a:xfrm>
        </p:spPr>
        <p:txBody>
          <a:bodyPr anchor="t"/>
          <a:lstStyle/>
          <a:p>
            <a:pPr marL="152400" indent="0">
              <a:buNone/>
            </a:pPr>
            <a:r>
              <a:rPr lang="en-US" sz="2000" dirty="0" smtClean="0"/>
              <a:t>Door partner: What is the purpose for these paragraphs?</a:t>
            </a:r>
          </a:p>
          <a:p>
            <a:pPr marL="152400" indent="0">
              <a:buNone/>
            </a:pPr>
            <a:endParaRPr lang="en-US" sz="2000" dirty="0"/>
          </a:p>
          <a:p>
            <a:pPr marL="152400" indent="0">
              <a:buNone/>
            </a:pPr>
            <a:r>
              <a:rPr lang="en-US" sz="2000" dirty="0"/>
              <a:t>Window </a:t>
            </a:r>
            <a:r>
              <a:rPr lang="en-US" sz="2000" dirty="0" smtClean="0"/>
              <a:t>partner: What does King outline here? </a:t>
            </a:r>
          </a:p>
          <a:p>
            <a:pPr marL="152400" indent="0">
              <a:buNone/>
            </a:pPr>
            <a:endParaRPr lang="en-US" sz="2000" dirty="0" smtClean="0"/>
          </a:p>
          <a:p>
            <a:pPr marL="152400" indent="0">
              <a:buNone/>
            </a:pPr>
            <a:r>
              <a:rPr lang="en-US" sz="2000" dirty="0" smtClean="0"/>
              <a:t>Together: Do these paragraphs rely on ethos, logos, and/or pathos? Why? </a:t>
            </a:r>
          </a:p>
          <a:p>
            <a:pPr marL="152400" indent="0">
              <a:buNone/>
            </a:pPr>
            <a:endParaRPr lang="en-US" sz="2000" dirty="0"/>
          </a:p>
          <a:p>
            <a:pPr marL="152400" indent="0">
              <a:buNone/>
            </a:pPr>
            <a:r>
              <a:rPr lang="en-US" sz="2000" dirty="0" smtClean="0"/>
              <a:t>(smudged line in para. 6)“Birmingham</a:t>
            </a:r>
            <a:r>
              <a:rPr lang="en-US" sz="2000" dirty="0"/>
              <a:t>. There can be no gainsaying of the fact that racial injustice engulfs this community</a:t>
            </a:r>
            <a:r>
              <a:rPr lang="en-US" sz="2000" dirty="0" smtClean="0"/>
              <a:t>.”</a:t>
            </a:r>
          </a:p>
          <a:p>
            <a:pPr marL="152400" indent="0">
              <a:buNone/>
            </a:pPr>
            <a:r>
              <a:rPr lang="en-US" sz="2000" dirty="0" smtClean="0"/>
              <a:t>(smudged line in para. 8) “</a:t>
            </a:r>
            <a:r>
              <a:rPr lang="en-US" sz="2000" dirty="0"/>
              <a:t>Christian Movement for Human Rights agreed to call a moratorium on any type of demonstrations. As the </a:t>
            </a:r>
            <a:r>
              <a:rPr lang="en-US" sz="2000" dirty="0" smtClean="0"/>
              <a:t>weeks”</a:t>
            </a:r>
            <a:endParaRPr lang="en-US" sz="2000" dirty="0"/>
          </a:p>
        </p:txBody>
      </p:sp>
      <p:grpSp>
        <p:nvGrpSpPr>
          <p:cNvPr id="81" name="SMARTInkShape-Group93"/>
          <p:cNvGrpSpPr/>
          <p:nvPr/>
        </p:nvGrpSpPr>
        <p:grpSpPr>
          <a:xfrm>
            <a:off x="4572000" y="2686145"/>
            <a:ext cx="721521" cy="213800"/>
            <a:chOff x="4572000" y="2686145"/>
            <a:chExt cx="721521" cy="213800"/>
          </a:xfrm>
        </p:grpSpPr>
        <p:sp>
          <p:nvSpPr>
            <p:cNvPr id="71" name="SMARTInkShape-622"/>
            <p:cNvSpPr/>
            <p:nvPr/>
          </p:nvSpPr>
          <p:spPr>
            <a:xfrm>
              <a:off x="4686300" y="2757488"/>
              <a:ext cx="142876" cy="100013"/>
            </a:xfrm>
            <a:custGeom>
              <a:avLst/>
              <a:gdLst/>
              <a:ahLst/>
              <a:cxnLst/>
              <a:rect l="0" t="0" r="0" b="0"/>
              <a:pathLst>
                <a:path w="142876" h="100013">
                  <a:moveTo>
                    <a:pt x="142875" y="0"/>
                  </a:moveTo>
                  <a:lnTo>
                    <a:pt x="126082" y="0"/>
                  </a:lnTo>
                  <a:lnTo>
                    <a:pt x="115234" y="3792"/>
                  </a:lnTo>
                  <a:lnTo>
                    <a:pt x="102255" y="12978"/>
                  </a:lnTo>
                  <a:lnTo>
                    <a:pt x="66756" y="40292"/>
                  </a:lnTo>
                  <a:lnTo>
                    <a:pt x="54881" y="48362"/>
                  </a:lnTo>
                  <a:lnTo>
                    <a:pt x="41238" y="62793"/>
                  </a:lnTo>
                  <a:lnTo>
                    <a:pt x="27284" y="73522"/>
                  </a:lnTo>
                  <a:lnTo>
                    <a:pt x="16884" y="87401"/>
                  </a:lnTo>
                  <a:lnTo>
                    <a:pt x="10382" y="92042"/>
                  </a:lnTo>
                  <a:lnTo>
                    <a:pt x="8583" y="95941"/>
                  </a:lnTo>
                  <a:lnTo>
                    <a:pt x="7310" y="9729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23"/>
            <p:cNvSpPr/>
            <p:nvPr/>
          </p:nvSpPr>
          <p:spPr>
            <a:xfrm>
              <a:off x="4807744" y="2746509"/>
              <a:ext cx="105764" cy="153436"/>
            </a:xfrm>
            <a:custGeom>
              <a:avLst/>
              <a:gdLst/>
              <a:ahLst/>
              <a:cxnLst/>
              <a:rect l="0" t="0" r="0" b="0"/>
              <a:pathLst>
                <a:path w="105764" h="153436">
                  <a:moveTo>
                    <a:pt x="0" y="60985"/>
                  </a:moveTo>
                  <a:lnTo>
                    <a:pt x="0" y="64777"/>
                  </a:lnTo>
                  <a:lnTo>
                    <a:pt x="2116" y="68756"/>
                  </a:lnTo>
                  <a:lnTo>
                    <a:pt x="3792" y="70928"/>
                  </a:lnTo>
                  <a:lnTo>
                    <a:pt x="5654" y="77575"/>
                  </a:lnTo>
                  <a:lnTo>
                    <a:pt x="7275" y="85027"/>
                  </a:lnTo>
                  <a:lnTo>
                    <a:pt x="11857" y="94478"/>
                  </a:lnTo>
                  <a:lnTo>
                    <a:pt x="14268" y="129978"/>
                  </a:lnTo>
                  <a:lnTo>
                    <a:pt x="14287" y="153435"/>
                  </a:lnTo>
                  <a:lnTo>
                    <a:pt x="18079" y="118624"/>
                  </a:lnTo>
                  <a:lnTo>
                    <a:pt x="21137" y="85258"/>
                  </a:lnTo>
                  <a:lnTo>
                    <a:pt x="21414" y="51487"/>
                  </a:lnTo>
                  <a:lnTo>
                    <a:pt x="21430" y="23304"/>
                  </a:lnTo>
                  <a:lnTo>
                    <a:pt x="23547" y="18309"/>
                  </a:lnTo>
                  <a:lnTo>
                    <a:pt x="26340" y="13443"/>
                  </a:lnTo>
                  <a:lnTo>
                    <a:pt x="27581" y="8634"/>
                  </a:lnTo>
                  <a:lnTo>
                    <a:pt x="28707" y="7034"/>
                  </a:lnTo>
                  <a:lnTo>
                    <a:pt x="30250" y="5968"/>
                  </a:lnTo>
                  <a:lnTo>
                    <a:pt x="34082" y="3989"/>
                  </a:lnTo>
                  <a:lnTo>
                    <a:pt x="38431" y="464"/>
                  </a:lnTo>
                  <a:lnTo>
                    <a:pt x="41496" y="0"/>
                  </a:lnTo>
                  <a:lnTo>
                    <a:pt x="58567" y="3173"/>
                  </a:lnTo>
                  <a:lnTo>
                    <a:pt x="63865" y="5657"/>
                  </a:lnTo>
                  <a:lnTo>
                    <a:pt x="80259" y="15981"/>
                  </a:lnTo>
                  <a:lnTo>
                    <a:pt x="104021" y="44318"/>
                  </a:lnTo>
                  <a:lnTo>
                    <a:pt x="105763" y="49079"/>
                  </a:lnTo>
                  <a:lnTo>
                    <a:pt x="105434" y="51460"/>
                  </a:lnTo>
                  <a:lnTo>
                    <a:pt x="102951" y="56223"/>
                  </a:lnTo>
                  <a:lnTo>
                    <a:pt x="90328" y="70510"/>
                  </a:lnTo>
                  <a:lnTo>
                    <a:pt x="71112" y="79241"/>
                  </a:lnTo>
                  <a:lnTo>
                    <a:pt x="52777" y="82137"/>
                  </a:lnTo>
                  <a:lnTo>
                    <a:pt x="42862" y="82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24"/>
            <p:cNvSpPr/>
            <p:nvPr/>
          </p:nvSpPr>
          <p:spPr>
            <a:xfrm>
              <a:off x="4929188" y="2728913"/>
              <a:ext cx="28576" cy="100013"/>
            </a:xfrm>
            <a:custGeom>
              <a:avLst/>
              <a:gdLst/>
              <a:ahLst/>
              <a:cxnLst/>
              <a:rect l="0" t="0" r="0" b="0"/>
              <a:pathLst>
                <a:path w="28576" h="100013">
                  <a:moveTo>
                    <a:pt x="28575" y="0"/>
                  </a:moveTo>
                  <a:lnTo>
                    <a:pt x="24782" y="3792"/>
                  </a:lnTo>
                  <a:lnTo>
                    <a:pt x="22920" y="7770"/>
                  </a:lnTo>
                  <a:lnTo>
                    <a:pt x="17726" y="27641"/>
                  </a:lnTo>
                  <a:lnTo>
                    <a:pt x="6969" y="42426"/>
                  </a:lnTo>
                  <a:lnTo>
                    <a:pt x="4647" y="44952"/>
                  </a:lnTo>
                  <a:lnTo>
                    <a:pt x="2064" y="51993"/>
                  </a:lnTo>
                  <a:lnTo>
                    <a:pt x="24" y="84078"/>
                  </a:lnTo>
                  <a:lnTo>
                    <a:pt x="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25"/>
            <p:cNvSpPr/>
            <p:nvPr/>
          </p:nvSpPr>
          <p:spPr>
            <a:xfrm>
              <a:off x="5000636" y="2786090"/>
              <a:ext cx="100003" cy="71411"/>
            </a:xfrm>
            <a:custGeom>
              <a:avLst/>
              <a:gdLst/>
              <a:ahLst/>
              <a:cxnLst/>
              <a:rect l="0" t="0" r="0" b="0"/>
              <a:pathLst>
                <a:path w="100003" h="71411">
                  <a:moveTo>
                    <a:pt x="42852" y="14260"/>
                  </a:moveTo>
                  <a:lnTo>
                    <a:pt x="42852" y="1053"/>
                  </a:lnTo>
                  <a:lnTo>
                    <a:pt x="42058" y="693"/>
                  </a:lnTo>
                  <a:lnTo>
                    <a:pt x="26059" y="0"/>
                  </a:lnTo>
                  <a:lnTo>
                    <a:pt x="21365" y="2102"/>
                  </a:lnTo>
                  <a:lnTo>
                    <a:pt x="4748" y="16766"/>
                  </a:lnTo>
                  <a:lnTo>
                    <a:pt x="2104" y="21459"/>
                  </a:lnTo>
                  <a:lnTo>
                    <a:pt x="267" y="28408"/>
                  </a:lnTo>
                  <a:lnTo>
                    <a:pt x="0" y="41511"/>
                  </a:lnTo>
                  <a:lnTo>
                    <a:pt x="7577" y="42443"/>
                  </a:lnTo>
                  <a:lnTo>
                    <a:pt x="37046" y="42825"/>
                  </a:lnTo>
                  <a:lnTo>
                    <a:pt x="48715" y="39039"/>
                  </a:lnTo>
                  <a:lnTo>
                    <a:pt x="61178" y="30649"/>
                  </a:lnTo>
                  <a:lnTo>
                    <a:pt x="69920" y="22778"/>
                  </a:lnTo>
                  <a:lnTo>
                    <a:pt x="70758" y="19898"/>
                  </a:lnTo>
                  <a:lnTo>
                    <a:pt x="71415" y="14358"/>
                  </a:lnTo>
                  <a:lnTo>
                    <a:pt x="71427" y="31261"/>
                  </a:lnTo>
                  <a:lnTo>
                    <a:pt x="73543" y="35839"/>
                  </a:lnTo>
                  <a:lnTo>
                    <a:pt x="76336" y="40519"/>
                  </a:lnTo>
                  <a:lnTo>
                    <a:pt x="78702" y="47617"/>
                  </a:lnTo>
                  <a:lnTo>
                    <a:pt x="90888" y="64267"/>
                  </a:lnTo>
                  <a:lnTo>
                    <a:pt x="91545" y="66648"/>
                  </a:lnTo>
                  <a:lnTo>
                    <a:pt x="92776" y="68235"/>
                  </a:lnTo>
                  <a:lnTo>
                    <a:pt x="100002" y="714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26"/>
            <p:cNvSpPr/>
            <p:nvPr/>
          </p:nvSpPr>
          <p:spPr>
            <a:xfrm>
              <a:off x="5193505" y="2786099"/>
              <a:ext cx="100016" cy="78546"/>
            </a:xfrm>
            <a:custGeom>
              <a:avLst/>
              <a:gdLst/>
              <a:ahLst/>
              <a:cxnLst/>
              <a:rect l="0" t="0" r="0" b="0"/>
              <a:pathLst>
                <a:path w="100016" h="78546">
                  <a:moveTo>
                    <a:pt x="0" y="28539"/>
                  </a:moveTo>
                  <a:lnTo>
                    <a:pt x="6152" y="34689"/>
                  </a:lnTo>
                  <a:lnTo>
                    <a:pt x="7743" y="41189"/>
                  </a:lnTo>
                  <a:lnTo>
                    <a:pt x="11997" y="47809"/>
                  </a:lnTo>
                  <a:lnTo>
                    <a:pt x="13987" y="55731"/>
                  </a:lnTo>
                  <a:lnTo>
                    <a:pt x="14281" y="63927"/>
                  </a:lnTo>
                  <a:lnTo>
                    <a:pt x="14290" y="47255"/>
                  </a:lnTo>
                  <a:lnTo>
                    <a:pt x="16406" y="42678"/>
                  </a:lnTo>
                  <a:lnTo>
                    <a:pt x="19199" y="37998"/>
                  </a:lnTo>
                  <a:lnTo>
                    <a:pt x="20991" y="28525"/>
                  </a:lnTo>
                  <a:lnTo>
                    <a:pt x="21138" y="26149"/>
                  </a:lnTo>
                  <a:lnTo>
                    <a:pt x="23418" y="21391"/>
                  </a:lnTo>
                  <a:lnTo>
                    <a:pt x="38218" y="4726"/>
                  </a:lnTo>
                  <a:lnTo>
                    <a:pt x="45032" y="2080"/>
                  </a:lnTo>
                  <a:lnTo>
                    <a:pt x="73734" y="0"/>
                  </a:lnTo>
                  <a:lnTo>
                    <a:pt x="78544" y="2097"/>
                  </a:lnTo>
                  <a:lnTo>
                    <a:pt x="91457" y="12965"/>
                  </a:lnTo>
                  <a:lnTo>
                    <a:pt x="92834" y="37860"/>
                  </a:lnTo>
                  <a:lnTo>
                    <a:pt x="93657" y="52458"/>
                  </a:lnTo>
                  <a:lnTo>
                    <a:pt x="99020" y="66339"/>
                  </a:lnTo>
                  <a:lnTo>
                    <a:pt x="100015" y="7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27"/>
            <p:cNvSpPr/>
            <p:nvPr/>
          </p:nvSpPr>
          <p:spPr>
            <a:xfrm>
              <a:off x="5157788" y="2793206"/>
              <a:ext cx="7143" cy="64295"/>
            </a:xfrm>
            <a:custGeom>
              <a:avLst/>
              <a:gdLst/>
              <a:ahLst/>
              <a:cxnLst/>
              <a:rect l="0" t="0" r="0" b="0"/>
              <a:pathLst>
                <a:path w="7143" h="64295">
                  <a:moveTo>
                    <a:pt x="0" y="0"/>
                  </a:moveTo>
                  <a:lnTo>
                    <a:pt x="0" y="34778"/>
                  </a:lnTo>
                  <a:lnTo>
                    <a:pt x="2116" y="41386"/>
                  </a:lnTo>
                  <a:lnTo>
                    <a:pt x="4909" y="46969"/>
                  </a:lnTo>
                  <a:lnTo>
                    <a:pt x="7142"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628"/>
            <p:cNvSpPr/>
            <p:nvPr/>
          </p:nvSpPr>
          <p:spPr>
            <a:xfrm>
              <a:off x="4572000" y="2721797"/>
              <a:ext cx="135732" cy="121417"/>
            </a:xfrm>
            <a:custGeom>
              <a:avLst/>
              <a:gdLst/>
              <a:ahLst/>
              <a:cxnLst/>
              <a:rect l="0" t="0" r="0" b="0"/>
              <a:pathLst>
                <a:path w="135732" h="121417">
                  <a:moveTo>
                    <a:pt x="0" y="49978"/>
                  </a:moveTo>
                  <a:lnTo>
                    <a:pt x="16793" y="49978"/>
                  </a:lnTo>
                  <a:lnTo>
                    <a:pt x="51103" y="43128"/>
                  </a:lnTo>
                  <a:lnTo>
                    <a:pt x="76505" y="32917"/>
                  </a:lnTo>
                  <a:lnTo>
                    <a:pt x="92282" y="23468"/>
                  </a:lnTo>
                  <a:lnTo>
                    <a:pt x="97370" y="21527"/>
                  </a:lnTo>
                  <a:lnTo>
                    <a:pt x="112878" y="8439"/>
                  </a:lnTo>
                  <a:lnTo>
                    <a:pt x="113668" y="5587"/>
                  </a:lnTo>
                  <a:lnTo>
                    <a:pt x="113879" y="3715"/>
                  </a:lnTo>
                  <a:lnTo>
                    <a:pt x="113225" y="2467"/>
                  </a:lnTo>
                  <a:lnTo>
                    <a:pt x="111996" y="1635"/>
                  </a:lnTo>
                  <a:lnTo>
                    <a:pt x="106474" y="465"/>
                  </a:lnTo>
                  <a:lnTo>
                    <a:pt x="90447" y="0"/>
                  </a:lnTo>
                  <a:lnTo>
                    <a:pt x="55149" y="7249"/>
                  </a:lnTo>
                  <a:lnTo>
                    <a:pt x="21453" y="21550"/>
                  </a:lnTo>
                  <a:lnTo>
                    <a:pt x="12710" y="27025"/>
                  </a:lnTo>
                  <a:lnTo>
                    <a:pt x="4119" y="38238"/>
                  </a:lnTo>
                  <a:lnTo>
                    <a:pt x="1220" y="46940"/>
                  </a:lnTo>
                  <a:lnTo>
                    <a:pt x="48" y="72772"/>
                  </a:lnTo>
                  <a:lnTo>
                    <a:pt x="2138" y="78100"/>
                  </a:lnTo>
                  <a:lnTo>
                    <a:pt x="16794" y="95195"/>
                  </a:lnTo>
                  <a:lnTo>
                    <a:pt x="27642" y="102358"/>
                  </a:lnTo>
                  <a:lnTo>
                    <a:pt x="62233" y="112596"/>
                  </a:lnTo>
                  <a:lnTo>
                    <a:pt x="96936" y="117966"/>
                  </a:lnTo>
                  <a:lnTo>
                    <a:pt x="115698" y="120961"/>
                  </a:lnTo>
                  <a:lnTo>
                    <a:pt x="135731" y="121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629"/>
            <p:cNvSpPr/>
            <p:nvPr/>
          </p:nvSpPr>
          <p:spPr>
            <a:xfrm>
              <a:off x="4729163" y="2750344"/>
              <a:ext cx="107157" cy="64295"/>
            </a:xfrm>
            <a:custGeom>
              <a:avLst/>
              <a:gdLst/>
              <a:ahLst/>
              <a:cxnLst/>
              <a:rect l="0" t="0" r="0" b="0"/>
              <a:pathLst>
                <a:path w="107157" h="64295">
                  <a:moveTo>
                    <a:pt x="0" y="0"/>
                  </a:moveTo>
                  <a:lnTo>
                    <a:pt x="0" y="6151"/>
                  </a:lnTo>
                  <a:lnTo>
                    <a:pt x="16792" y="23910"/>
                  </a:lnTo>
                  <a:lnTo>
                    <a:pt x="40620" y="39693"/>
                  </a:lnTo>
                  <a:lnTo>
                    <a:pt x="55531" y="44353"/>
                  </a:lnTo>
                  <a:lnTo>
                    <a:pt x="73752" y="54171"/>
                  </a:lnTo>
                  <a:lnTo>
                    <a:pt x="82618" y="57061"/>
                  </a:lnTo>
                  <a:lnTo>
                    <a:pt x="90272" y="61798"/>
                  </a:lnTo>
                  <a:lnTo>
                    <a:pt x="97567" y="63554"/>
                  </a:lnTo>
                  <a:lnTo>
                    <a:pt x="107156"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630"/>
            <p:cNvSpPr/>
            <p:nvPr/>
          </p:nvSpPr>
          <p:spPr>
            <a:xfrm>
              <a:off x="4622006" y="2686145"/>
              <a:ext cx="621508" cy="21337"/>
            </a:xfrm>
            <a:custGeom>
              <a:avLst/>
              <a:gdLst/>
              <a:ahLst/>
              <a:cxnLst/>
              <a:rect l="0" t="0" r="0" b="0"/>
              <a:pathLst>
                <a:path w="621508" h="21337">
                  <a:moveTo>
                    <a:pt x="0" y="14193"/>
                  </a:moveTo>
                  <a:lnTo>
                    <a:pt x="29761" y="14193"/>
                  </a:lnTo>
                  <a:lnTo>
                    <a:pt x="62882" y="14193"/>
                  </a:lnTo>
                  <a:lnTo>
                    <a:pt x="89540" y="12076"/>
                  </a:lnTo>
                  <a:lnTo>
                    <a:pt x="118341" y="8538"/>
                  </a:lnTo>
                  <a:lnTo>
                    <a:pt x="149406" y="3551"/>
                  </a:lnTo>
                  <a:lnTo>
                    <a:pt x="180003" y="385"/>
                  </a:lnTo>
                  <a:lnTo>
                    <a:pt x="211240" y="0"/>
                  </a:lnTo>
                  <a:lnTo>
                    <a:pt x="242281" y="717"/>
                  </a:lnTo>
                  <a:lnTo>
                    <a:pt x="273460" y="5563"/>
                  </a:lnTo>
                  <a:lnTo>
                    <a:pt x="306165" y="6755"/>
                  </a:lnTo>
                  <a:lnTo>
                    <a:pt x="335556" y="7784"/>
                  </a:lnTo>
                  <a:lnTo>
                    <a:pt x="366409" y="12692"/>
                  </a:lnTo>
                  <a:lnTo>
                    <a:pt x="401617" y="13995"/>
                  </a:lnTo>
                  <a:lnTo>
                    <a:pt x="435975" y="14167"/>
                  </a:lnTo>
                  <a:lnTo>
                    <a:pt x="468707" y="14190"/>
                  </a:lnTo>
                  <a:lnTo>
                    <a:pt x="503797" y="14193"/>
                  </a:lnTo>
                  <a:lnTo>
                    <a:pt x="537102" y="14193"/>
                  </a:lnTo>
                  <a:lnTo>
                    <a:pt x="571806" y="14193"/>
                  </a:lnTo>
                  <a:lnTo>
                    <a:pt x="594914" y="14193"/>
                  </a:lnTo>
                  <a:lnTo>
                    <a:pt x="599897" y="16309"/>
                  </a:lnTo>
                  <a:lnTo>
                    <a:pt x="604759" y="19102"/>
                  </a:lnTo>
                  <a:lnTo>
                    <a:pt x="614347" y="20895"/>
                  </a:lnTo>
                  <a:lnTo>
                    <a:pt x="621507" y="213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631"/>
            <p:cNvSpPr/>
            <p:nvPr/>
          </p:nvSpPr>
          <p:spPr>
            <a:xfrm>
              <a:off x="5093495" y="2714625"/>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150746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1150</Words>
  <Application>Microsoft Office PowerPoint</Application>
  <PresentationFormat>On-screen Show (4:3)</PresentationFormat>
  <Paragraphs>138</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1_NewsPrint</vt:lpstr>
      <vt:lpstr>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 </vt:lpstr>
      <vt:lpstr>Reading Goals</vt:lpstr>
      <vt:lpstr>Getting Started. Window partner: read paragraph 1 out loud.   Answer the questions in your notes. </vt:lpstr>
      <vt:lpstr>Going on… paragraph 2 Door partner: Read paragraph 2 out loud. Answer the questions in your notes</vt:lpstr>
      <vt:lpstr>Moving Forward: Window partner read paragraph 3 out loud: Answer the questions in your notes</vt:lpstr>
      <vt:lpstr>Next! Paragraph 4: Door partner read out loud. Answer the questions in your notes</vt:lpstr>
      <vt:lpstr>Oh snap! Paragraph 5 Window partner read out loud. Answer the questions in your notes</vt:lpstr>
      <vt:lpstr>PowerPoint Presentation</vt:lpstr>
      <vt:lpstr>Paragraphs 6-8  Door partner read out loud. Answer the questions in your notes</vt:lpstr>
      <vt:lpstr>Paragraphs 9-10   Window partner read out loud. Answer the questions in your notes</vt:lpstr>
      <vt:lpstr>Paragraph 11    Door partner read out loud. Answer the questions in your notes</vt:lpstr>
      <vt:lpstr>Paragraphs 12-13 Window partner read out loud. Answer the questions in your notes</vt:lpstr>
      <vt:lpstr>Section 2 – 5 of “Letter from Birmingham”   Continue reading, switching paragraphs. Complete the reading guide questions: IN YOUR NOTES – don’t write on my class copy of the questions.    When we are finished, we will be having a class discussion of King’s letter. You will be prepared by reading the speech and answering the study guide questions. </vt:lpstr>
      <vt:lpstr>PowerPoint Presentation</vt:lpstr>
      <vt:lpstr>PowerPoint Presentation</vt:lpstr>
      <vt:lpstr>PowerPoint Presentation</vt:lpstr>
      <vt:lpstr>Discussion: </vt:lpstr>
      <vt:lpstr>Answer the lesson question if you finish reading everything and completing the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dc:title>
  <dc:creator>Windows User</dc:creator>
  <cp:lastModifiedBy>Windows User</cp:lastModifiedBy>
  <cp:revision>34</cp:revision>
  <dcterms:created xsi:type="dcterms:W3CDTF">2015-02-23T18:38:39Z</dcterms:created>
  <dcterms:modified xsi:type="dcterms:W3CDTF">2015-03-03T13:44:01Z</dcterms:modified>
</cp:coreProperties>
</file>