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5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2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0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3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5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6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9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6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3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2/10/2016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27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Bellringer Feb. </a:t>
            </a:r>
            <a:r>
              <a:rPr lang="en-US" sz="2500" dirty="0" smtClean="0"/>
              <a:t>10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Part I:  Complete </a:t>
            </a:r>
            <a:r>
              <a:rPr lang="en-US" sz="2500" dirty="0" smtClean="0"/>
              <a:t>the course recommendation form and place it in the White TUB.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Part II: If your </a:t>
            </a:r>
            <a:r>
              <a:rPr lang="en-US" sz="2500" i="1" dirty="0" smtClean="0"/>
              <a:t>Blackfish</a:t>
            </a:r>
            <a:r>
              <a:rPr lang="en-US" sz="2500" dirty="0" smtClean="0"/>
              <a:t> essay is finished, get it out. Staple the essay, the organizer, and the scoring guide together. Hand it in.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If your </a:t>
            </a:r>
            <a:r>
              <a:rPr lang="en-US" sz="2500" i="1" dirty="0" smtClean="0"/>
              <a:t>Blackfish </a:t>
            </a:r>
            <a:r>
              <a:rPr lang="en-US" sz="2500" dirty="0" smtClean="0"/>
              <a:t>essay isn’t finished, when you have completed the common assessment today, you may work on it. </a:t>
            </a:r>
          </a:p>
          <a:p>
            <a:pPr marL="0" indent="0">
              <a:buNone/>
            </a:pPr>
            <a:r>
              <a:rPr lang="en-US" sz="2500" dirty="0" smtClean="0"/>
              <a:t>Plan on staying tomorrow after school to complete the essay. 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3444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common assessment. Woo </a:t>
            </a:r>
            <a:r>
              <a:rPr lang="en-US" dirty="0" err="1" smtClean="0"/>
              <a:t>hoo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When you are finished, give me the answer key and the test booklet.</a:t>
            </a:r>
          </a:p>
          <a:p>
            <a:endParaRPr lang="en-US" sz="3000" dirty="0" smtClean="0"/>
          </a:p>
          <a:p>
            <a:r>
              <a:rPr lang="en-US" sz="3000" dirty="0" smtClean="0"/>
              <a:t>Work on your </a:t>
            </a:r>
            <a:r>
              <a:rPr lang="en-US" sz="3000" i="1" dirty="0" smtClean="0"/>
              <a:t>Blackfish </a:t>
            </a:r>
            <a:r>
              <a:rPr lang="en-US" sz="3000" dirty="0" smtClean="0"/>
              <a:t> essay if it is not completed. </a:t>
            </a:r>
          </a:p>
          <a:p>
            <a:r>
              <a:rPr lang="en-US" sz="3000" dirty="0" smtClean="0"/>
              <a:t>The due date is today.</a:t>
            </a:r>
          </a:p>
          <a:p>
            <a:endParaRPr lang="en-US" sz="3000" dirty="0"/>
          </a:p>
          <a:p>
            <a:r>
              <a:rPr lang="en-US" sz="3000" dirty="0" smtClean="0"/>
              <a:t>If you are finished the essay, you will complete the packet from Monday.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243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</a:t>
            </a:r>
            <a:r>
              <a:rPr lang="en-US" dirty="0" smtClean="0"/>
              <a:t>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Intolerance is also known as being narrow-minded. Why do you think people might be intolerant of others? </a:t>
            </a:r>
            <a:endParaRPr lang="en-US" sz="3000" dirty="0" smtClean="0"/>
          </a:p>
          <a:p>
            <a:endParaRPr lang="en-US" sz="3000" dirty="0"/>
          </a:p>
          <a:p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249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Bellringer Feb. 10 </vt:lpstr>
      <vt:lpstr>Take the common assessment. Woo hoo. 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Feb. 9  (Nick, Shanna, Melissa, Patrick and Brittney, I need to see you as soon as you get in.)</dc:title>
  <dc:creator>Windows User</dc:creator>
  <cp:lastModifiedBy>Windows User</cp:lastModifiedBy>
  <cp:revision>5</cp:revision>
  <dcterms:created xsi:type="dcterms:W3CDTF">2016-02-09T13:16:06Z</dcterms:created>
  <dcterms:modified xsi:type="dcterms:W3CDTF">2016-02-10T11:40:22Z</dcterms:modified>
</cp:coreProperties>
</file>