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62" r:id="rId4"/>
    <p:sldId id="264" r:id="rId5"/>
    <p:sldId id="263" r:id="rId6"/>
    <p:sldId id="257" r:id="rId7"/>
    <p:sldId id="25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p:nvPr/>
        </p:nvSpPr>
        <p:spPr>
          <a:xfrm>
            <a:off x="777239" y="0"/>
            <a:ext cx="7543800" cy="3048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14" name="Shape 14"/>
          <p:cNvSpPr txBox="1">
            <a:spLocks noGrp="1"/>
          </p:cNvSpPr>
          <p:nvPr>
            <p:ph type="ctrTitle"/>
          </p:nvPr>
        </p:nvSpPr>
        <p:spPr>
          <a:xfrm>
            <a:off x="762000" y="3200400"/>
            <a:ext cx="7543800" cy="1524000"/>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5" name="Shape 15"/>
          <p:cNvSpPr txBox="1">
            <a:spLocks noGrp="1"/>
          </p:cNvSpPr>
          <p:nvPr>
            <p:ph type="subTitle" idx="1"/>
          </p:nvPr>
        </p:nvSpPr>
        <p:spPr>
          <a:xfrm>
            <a:off x="762000" y="4724402"/>
            <a:ext cx="6858000" cy="990599"/>
          </a:xfrm>
          <a:prstGeom prst="rect">
            <a:avLst/>
          </a:prstGeom>
          <a:noFill/>
          <a:ln>
            <a:noFill/>
          </a:ln>
        </p:spPr>
        <p:txBody>
          <a:bodyPr lIns="91425" tIns="91425" rIns="91425" bIns="91425" anchor="t" anchorCtr="0"/>
          <a:lstStyle>
            <a:lvl1pPr marL="0" marR="0" indent="0" algn="l" rtl="0">
              <a:spcBef>
                <a:spcPts val="560"/>
              </a:spcBef>
              <a:buClr>
                <a:schemeClr val="accent1"/>
              </a:buClr>
              <a:buFont typeface="Times New Roman"/>
              <a:buNone/>
              <a:defRPr/>
            </a:lvl1pPr>
            <a:lvl2pPr marL="457200" marR="0" indent="0" algn="ctr" rtl="0">
              <a:spcBef>
                <a:spcPts val="440"/>
              </a:spcBef>
              <a:buClr>
                <a:schemeClr val="accent1"/>
              </a:buClr>
              <a:buFont typeface="Times New Roman"/>
              <a:buNone/>
              <a:defRPr/>
            </a:lvl2pPr>
            <a:lvl3pPr marL="914400" marR="0" indent="0" algn="ctr" rtl="0">
              <a:spcBef>
                <a:spcPts val="400"/>
              </a:spcBef>
              <a:buClr>
                <a:schemeClr val="accent1"/>
              </a:buClr>
              <a:buFont typeface="Times New Roman"/>
              <a:buNone/>
              <a:defRPr/>
            </a:lvl3pPr>
            <a:lvl4pPr marL="1371600" marR="0" indent="0" algn="ctr" rtl="0">
              <a:spcBef>
                <a:spcPts val="360"/>
              </a:spcBef>
              <a:buClr>
                <a:schemeClr val="accent1"/>
              </a:buClr>
              <a:buFont typeface="Times New Roman"/>
              <a:buNone/>
              <a:defRPr/>
            </a:lvl4pPr>
            <a:lvl5pPr marL="1828800" marR="0" indent="0" algn="ctr" rtl="0">
              <a:spcBef>
                <a:spcPts val="360"/>
              </a:spcBef>
              <a:buClr>
                <a:schemeClr val="accent1"/>
              </a:buClr>
              <a:buFont typeface="Times New Roman"/>
              <a:buNone/>
              <a:defRPr/>
            </a:lvl5pPr>
            <a:lvl6pPr marL="2286000" marR="0" indent="0" algn="ctr" rtl="0">
              <a:spcBef>
                <a:spcPts val="320"/>
              </a:spcBef>
              <a:buClr>
                <a:schemeClr val="accent1"/>
              </a:buClr>
              <a:buFont typeface="Times New Roman"/>
              <a:buNone/>
              <a:defRPr/>
            </a:lvl6pPr>
            <a:lvl7pPr marL="2743200" marR="0" indent="0" algn="ctr" rtl="0">
              <a:spcBef>
                <a:spcPts val="320"/>
              </a:spcBef>
              <a:buClr>
                <a:schemeClr val="accent1"/>
              </a:buClr>
              <a:buFont typeface="Times New Roman"/>
              <a:buNone/>
              <a:defRPr/>
            </a:lvl7pPr>
            <a:lvl8pPr marL="3200400" marR="0" indent="0" algn="ctr" rtl="0">
              <a:spcBef>
                <a:spcPts val="320"/>
              </a:spcBef>
              <a:buClr>
                <a:schemeClr val="accent1"/>
              </a:buClr>
              <a:buFont typeface="Times New Roman"/>
              <a:buNone/>
              <a:defRPr/>
            </a:lvl8pPr>
            <a:lvl9pPr marL="3657600" marR="0" indent="0" algn="ctr" rtl="0">
              <a:spcBef>
                <a:spcPts val="320"/>
              </a:spcBef>
              <a:buClr>
                <a:schemeClr val="accent1"/>
              </a:buClr>
              <a:buFont typeface="Times New Roman"/>
              <a:buNone/>
              <a:defRPr/>
            </a:lvl9pPr>
          </a:lstStyle>
          <a:p>
            <a:endParaRPr/>
          </a:p>
        </p:txBody>
      </p:sp>
      <p:sp>
        <p:nvSpPr>
          <p:cNvPr id="16" name="Shape 16"/>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17" name="Shape 17"/>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18" name="Shape 18"/>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
        <p:nvSpPr>
          <p:cNvPr id="19" name="Shape 19"/>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2310642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8" name="Shape 78"/>
          <p:cNvSpPr txBox="1">
            <a:spLocks noGrp="1"/>
          </p:cNvSpPr>
          <p:nvPr>
            <p:ph type="body" idx="1"/>
          </p:nvPr>
        </p:nvSpPr>
        <p:spPr>
          <a:xfrm rot="5400000">
            <a:off x="2590799" y="-990600"/>
            <a:ext cx="3886200" cy="7239000"/>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79" name="Shape 79"/>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0" name="Shape 80"/>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1" name="Shape 81"/>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3375660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1028699" y="2476500"/>
            <a:ext cx="5410199" cy="1828800"/>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4" name="Shape 84"/>
          <p:cNvSpPr txBox="1">
            <a:spLocks noGrp="1"/>
          </p:cNvSpPr>
          <p:nvPr>
            <p:ph type="body" idx="1"/>
          </p:nvPr>
        </p:nvSpPr>
        <p:spPr>
          <a:xfrm rot="5400000">
            <a:off x="3009902" y="266701"/>
            <a:ext cx="4876799" cy="5714999"/>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85" name="Shape 85"/>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6" name="Shape 86"/>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87" name="Shape 87"/>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424506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23" name="Shape 23"/>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24" name="Shape 24"/>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25" name="Shape 25"/>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354836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p:nvPr/>
        </p:nvSpPr>
        <p:spPr>
          <a:xfrm>
            <a:off x="777239" y="0"/>
            <a:ext cx="7543800" cy="3048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28" name="Shape 28"/>
          <p:cNvSpPr txBox="1">
            <a:spLocks noGrp="1"/>
          </p:cNvSpPr>
          <p:nvPr>
            <p:ph type="title"/>
          </p:nvPr>
        </p:nvSpPr>
        <p:spPr>
          <a:xfrm>
            <a:off x="762000" y="3276602"/>
            <a:ext cx="7543800" cy="16763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9" name="Shape 29"/>
          <p:cNvSpPr txBox="1">
            <a:spLocks noGrp="1"/>
          </p:cNvSpPr>
          <p:nvPr>
            <p:ph type="body" idx="1"/>
          </p:nvPr>
        </p:nvSpPr>
        <p:spPr>
          <a:xfrm>
            <a:off x="762000" y="4953000"/>
            <a:ext cx="6858000" cy="914400"/>
          </a:xfrm>
          <a:prstGeom prst="rect">
            <a:avLst/>
          </a:prstGeom>
          <a:noFill/>
          <a:ln>
            <a:noFill/>
          </a:ln>
        </p:spPr>
        <p:txBody>
          <a:bodyPr lIns="91425" tIns="91425" rIns="91425" bIns="91425" anchor="t" anchorCtr="0"/>
          <a:lstStyle>
            <a:lvl1pPr marL="0" indent="0" rtl="0">
              <a:spcBef>
                <a:spcPts val="0"/>
              </a:spcBef>
              <a:buClr>
                <a:schemeClr val="dk2"/>
              </a:buClr>
              <a:buFont typeface="Times New Roman"/>
              <a:buNone/>
              <a:defRPr/>
            </a:lvl1pPr>
            <a:lvl2pPr marL="457200" indent="0" rtl="0">
              <a:spcBef>
                <a:spcPts val="0"/>
              </a:spcBef>
              <a:buClr>
                <a:srgbClr val="888888"/>
              </a:buClr>
              <a:buFont typeface="Times New Roman"/>
              <a:buNone/>
              <a:defRPr/>
            </a:lvl2pPr>
            <a:lvl3pPr marL="914400" indent="0" rtl="0">
              <a:spcBef>
                <a:spcPts val="0"/>
              </a:spcBef>
              <a:buClr>
                <a:srgbClr val="888888"/>
              </a:buClr>
              <a:buFont typeface="Times New Roman"/>
              <a:buNone/>
              <a:defRPr/>
            </a:lvl3pPr>
            <a:lvl4pPr marL="1371600" indent="0" rtl="0">
              <a:spcBef>
                <a:spcPts val="0"/>
              </a:spcBef>
              <a:buClr>
                <a:srgbClr val="888888"/>
              </a:buClr>
              <a:buFont typeface="Times New Roman"/>
              <a:buNone/>
              <a:defRPr/>
            </a:lvl4pPr>
            <a:lvl5pPr marL="1828800" indent="0" rtl="0">
              <a:spcBef>
                <a:spcPts val="0"/>
              </a:spcBef>
              <a:buClr>
                <a:srgbClr val="888888"/>
              </a:buClr>
              <a:buFont typeface="Times New Roman"/>
              <a:buNone/>
              <a:defRPr/>
            </a:lvl5pPr>
            <a:lvl6pPr marL="2286000" indent="0" rtl="0">
              <a:spcBef>
                <a:spcPts val="0"/>
              </a:spcBef>
              <a:buClr>
                <a:srgbClr val="888888"/>
              </a:buClr>
              <a:buFont typeface="Times New Roman"/>
              <a:buNone/>
              <a:defRPr/>
            </a:lvl6pPr>
            <a:lvl7pPr marL="2743200" indent="0" rtl="0">
              <a:spcBef>
                <a:spcPts val="0"/>
              </a:spcBef>
              <a:buClr>
                <a:srgbClr val="888888"/>
              </a:buClr>
              <a:buFont typeface="Times New Roman"/>
              <a:buNone/>
              <a:defRPr/>
            </a:lvl7pPr>
            <a:lvl8pPr marL="3200400" indent="0" rtl="0">
              <a:spcBef>
                <a:spcPts val="0"/>
              </a:spcBef>
              <a:buClr>
                <a:srgbClr val="888888"/>
              </a:buClr>
              <a:buFont typeface="Times New Roman"/>
              <a:buNone/>
              <a:defRPr/>
            </a:lvl8pPr>
            <a:lvl9pPr marL="3657600" indent="0" rtl="0">
              <a:spcBef>
                <a:spcPts val="0"/>
              </a:spcBef>
              <a:buClr>
                <a:srgbClr val="888888"/>
              </a:buClr>
              <a:buFont typeface="Times New Roman"/>
              <a:buNone/>
              <a:defRPr/>
            </a:lvl9pPr>
          </a:lstStyle>
          <a:p>
            <a:endParaRPr/>
          </a:p>
        </p:txBody>
      </p:sp>
      <p:sp>
        <p:nvSpPr>
          <p:cNvPr id="30" name="Shape 30"/>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1" name="Shape 31"/>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2" name="Shape 32"/>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
        <p:nvSpPr>
          <p:cNvPr id="33" name="Shape 33"/>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2936929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body" idx="1"/>
          </p:nvPr>
        </p:nvSpPr>
        <p:spPr>
          <a:xfrm>
            <a:off x="762000" y="609600"/>
            <a:ext cx="3657600" cy="3767328"/>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2"/>
          </p:nvPr>
        </p:nvSpPr>
        <p:spPr>
          <a:xfrm>
            <a:off x="4648200" y="609600"/>
            <a:ext cx="3657600" cy="3767328"/>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39" name="Shape 39"/>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0" name="Shape 40"/>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2101345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1"/>
          </p:nvPr>
        </p:nvSpPr>
        <p:spPr>
          <a:xfrm>
            <a:off x="758952" y="609600"/>
            <a:ext cx="3657600" cy="639763"/>
          </a:xfrm>
          <a:prstGeom prst="rect">
            <a:avLst/>
          </a:prstGeom>
          <a:noFill/>
          <a:ln>
            <a:noFill/>
          </a:ln>
        </p:spPr>
        <p:txBody>
          <a:bodyPr lIns="91425" tIns="91425" rIns="91425" bIns="91425" anchor="b" anchorCtr="0"/>
          <a:lstStyle>
            <a:lvl1pPr marL="0" indent="0" rtl="0">
              <a:spcBef>
                <a:spcPts val="0"/>
              </a:spcBef>
              <a:buFont typeface="Impact"/>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44" name="Shape 44"/>
          <p:cNvSpPr txBox="1">
            <a:spLocks noGrp="1"/>
          </p:cNvSpPr>
          <p:nvPr>
            <p:ph type="body" idx="2"/>
          </p:nvPr>
        </p:nvSpPr>
        <p:spPr>
          <a:xfrm>
            <a:off x="758952" y="1329263"/>
            <a:ext cx="3657600" cy="3048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3"/>
          </p:nvPr>
        </p:nvSpPr>
        <p:spPr>
          <a:xfrm>
            <a:off x="4645151" y="609600"/>
            <a:ext cx="3657600" cy="639763"/>
          </a:xfrm>
          <a:prstGeom prst="rect">
            <a:avLst/>
          </a:prstGeom>
          <a:noFill/>
          <a:ln>
            <a:noFill/>
          </a:ln>
        </p:spPr>
        <p:txBody>
          <a:bodyPr lIns="91425" tIns="91425" rIns="91425" bIns="91425" anchor="b" anchorCtr="0"/>
          <a:lstStyle>
            <a:lvl1pPr marL="0" indent="0" rtl="0">
              <a:spcBef>
                <a:spcPts val="0"/>
              </a:spcBef>
              <a:buFont typeface="Impact"/>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46" name="Shape 46"/>
          <p:cNvSpPr txBox="1">
            <a:spLocks noGrp="1"/>
          </p:cNvSpPr>
          <p:nvPr>
            <p:ph type="body" idx="4"/>
          </p:nvPr>
        </p:nvSpPr>
        <p:spPr>
          <a:xfrm>
            <a:off x="4645151" y="1329263"/>
            <a:ext cx="3657600" cy="3048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8" name="Shape 48"/>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49" name="Shape 49"/>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cxnSp>
        <p:nvCxnSpPr>
          <p:cNvPr id="50" name="Shape 50"/>
          <p:cNvCxnSpPr/>
          <p:nvPr/>
        </p:nvCxnSpPr>
        <p:spPr>
          <a:xfrm>
            <a:off x="758952" y="1249363"/>
            <a:ext cx="3657600" cy="1587"/>
          </a:xfrm>
          <a:prstGeom prst="straightConnector1">
            <a:avLst/>
          </a:prstGeom>
          <a:noFill/>
          <a:ln w="15875" cap="flat">
            <a:solidFill>
              <a:schemeClr val="accent1"/>
            </a:solidFill>
            <a:prstDash val="solid"/>
            <a:round/>
            <a:headEnd type="none" w="med" len="med"/>
            <a:tailEnd type="none" w="med" len="med"/>
          </a:ln>
        </p:spPr>
      </p:cxnSp>
      <p:cxnSp>
        <p:nvCxnSpPr>
          <p:cNvPr id="51" name="Shape 51"/>
          <p:cNvCxnSpPr/>
          <p:nvPr/>
        </p:nvCxnSpPr>
        <p:spPr>
          <a:xfrm>
            <a:off x="4645151" y="1249363"/>
            <a:ext cx="3657600" cy="1587"/>
          </a:xfrm>
          <a:prstGeom prst="straightConnector1">
            <a:avLst/>
          </a:prstGeom>
          <a:noFill/>
          <a:ln w="15875" cap="flat">
            <a:solidFill>
              <a:schemeClr val="accent1"/>
            </a:solidFill>
            <a:prstDash val="solid"/>
            <a:round/>
            <a:headEnd type="none" w="med" len="med"/>
            <a:tailEnd type="none" w="med" len="med"/>
          </a:ln>
        </p:spPr>
      </p:cxnSp>
    </p:spTree>
    <p:extLst>
      <p:ext uri="{BB962C8B-B14F-4D97-AF65-F5344CB8AC3E}">
        <p14:creationId xmlns:p14="http://schemas.microsoft.com/office/powerpoint/2010/main" val="4077781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5" name="Shape 55"/>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6" name="Shape 56"/>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3789043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59" name="Shape 59"/>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0" name="Shape 60"/>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67873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762002" y="4572002"/>
            <a:ext cx="6784847" cy="16001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3" name="Shape 63"/>
          <p:cNvSpPr txBox="1">
            <a:spLocks noGrp="1"/>
          </p:cNvSpPr>
          <p:nvPr>
            <p:ph type="body" idx="1"/>
          </p:nvPr>
        </p:nvSpPr>
        <p:spPr>
          <a:xfrm>
            <a:off x="3710866" y="457201"/>
            <a:ext cx="4594934" cy="411479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body" idx="2"/>
          </p:nvPr>
        </p:nvSpPr>
        <p:spPr>
          <a:xfrm>
            <a:off x="762002" y="457200"/>
            <a:ext cx="2673657" cy="4114800"/>
          </a:xfrm>
          <a:prstGeom prst="rect">
            <a:avLst/>
          </a:prstGeom>
          <a:noFill/>
          <a:ln>
            <a:noFill/>
          </a:ln>
        </p:spPr>
        <p:txBody>
          <a:bodyPr lIns="91425" tIns="91425" rIns="91425" bIns="91425" anchor="ctr" anchorCtr="0"/>
          <a:lstStyle>
            <a:lvl1pPr marL="0" indent="0" rtl="0">
              <a:spcBef>
                <a:spcPts val="0"/>
              </a:spcBef>
              <a:buClr>
                <a:schemeClr val="dk2"/>
              </a:buClr>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65" name="Shape 65"/>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6" name="Shape 66"/>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67" name="Shape 67"/>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cxnSp>
        <p:nvCxnSpPr>
          <p:cNvPr id="68" name="Shape 68"/>
          <p:cNvCxnSpPr/>
          <p:nvPr/>
        </p:nvCxnSpPr>
        <p:spPr>
          <a:xfrm rot="5400000">
            <a:off x="1677195" y="2514600"/>
            <a:ext cx="3809999" cy="1587"/>
          </a:xfrm>
          <a:prstGeom prst="straightConnector1">
            <a:avLst/>
          </a:prstGeom>
          <a:noFill/>
          <a:ln w="9525" cap="flat">
            <a:solidFill>
              <a:srgbClr val="979797"/>
            </a:solidFill>
            <a:prstDash val="solid"/>
            <a:round/>
            <a:headEnd type="none" w="med" len="med"/>
            <a:tailEnd type="none" w="med" len="med"/>
          </a:ln>
        </p:spPr>
      </p:cxnSp>
    </p:spTree>
    <p:extLst>
      <p:ext uri="{BB962C8B-B14F-4D97-AF65-F5344CB8AC3E}">
        <p14:creationId xmlns:p14="http://schemas.microsoft.com/office/powerpoint/2010/main" val="3974298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758954" y="4572002"/>
            <a:ext cx="6784847" cy="16001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a:spLocks noGrp="1"/>
          </p:cNvSpPr>
          <p:nvPr>
            <p:ph type="pic" idx="2"/>
          </p:nvPr>
        </p:nvSpPr>
        <p:spPr>
          <a:xfrm>
            <a:off x="777239" y="457200"/>
            <a:ext cx="7543800" cy="2895600"/>
          </a:xfrm>
          <a:prstGeom prst="rect">
            <a:avLst/>
          </a:prstGeom>
          <a:noFill/>
          <a:ln w="9525" cap="flat">
            <a:solidFill>
              <a:schemeClr val="dk2"/>
            </a:solidFill>
            <a:prstDash val="solid"/>
            <a:round/>
            <a:headEnd type="none" w="med" len="med"/>
            <a:tailEnd type="none" w="med" len="med"/>
          </a:ln>
        </p:spPr>
      </p:sp>
      <p:sp>
        <p:nvSpPr>
          <p:cNvPr id="72" name="Shape 72"/>
          <p:cNvSpPr txBox="1">
            <a:spLocks noGrp="1"/>
          </p:cNvSpPr>
          <p:nvPr>
            <p:ph type="body" idx="1"/>
          </p:nvPr>
        </p:nvSpPr>
        <p:spPr>
          <a:xfrm>
            <a:off x="850393" y="3505200"/>
            <a:ext cx="7391399" cy="804861"/>
          </a:xfrm>
          <a:prstGeom prst="rect">
            <a:avLst/>
          </a:prstGeom>
          <a:noFill/>
          <a:ln>
            <a:noFill/>
          </a:ln>
        </p:spPr>
        <p:txBody>
          <a:bodyPr lIns="91425" tIns="91425" rIns="91425" bIns="91425" anchor="t" anchorCtr="0"/>
          <a:lstStyle>
            <a:lvl1pPr marL="0" indent="0" rtl="0">
              <a:spcBef>
                <a:spcPts val="0"/>
              </a:spcBef>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73" name="Shape 73"/>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74" name="Shape 74"/>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srgbClr val="000000"/>
              </a:solidFill>
            </a:endParaRPr>
          </a:p>
        </p:txBody>
      </p:sp>
      <p:sp>
        <p:nvSpPr>
          <p:cNvPr id="75" name="Shape 75"/>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a:solidFill>
                <a:srgbClr val="000000"/>
              </a:solidFill>
            </a:endParaRPr>
          </a:p>
          <a:p>
            <a:pPr lvl="1" indent="-88900">
              <a:buClr>
                <a:srgbClr val="000000"/>
              </a:buClr>
              <a:buFont typeface="Courier New"/>
              <a:buChar char="o"/>
            </a:pPr>
            <a:endParaRPr>
              <a:solidFill>
                <a:srgbClr val="000000"/>
              </a:solidFill>
            </a:endParaRPr>
          </a:p>
          <a:p>
            <a:pPr lvl="2" indent="-88900">
              <a:buClr>
                <a:srgbClr val="000000"/>
              </a:buClr>
              <a:buFont typeface="Wingdings"/>
              <a:buChar char="§"/>
            </a:pPr>
            <a:endParaRPr>
              <a:solidFill>
                <a:srgbClr val="000000"/>
              </a:solidFill>
            </a:endParaRPr>
          </a:p>
          <a:p>
            <a:pPr lvl="3" indent="-88900">
              <a:buClr>
                <a:srgbClr val="000000"/>
              </a:buClr>
              <a:buFont typeface="Arial"/>
              <a:buChar char="●"/>
            </a:pPr>
            <a:endParaRPr>
              <a:solidFill>
                <a:srgbClr val="000000"/>
              </a:solidFill>
            </a:endParaRPr>
          </a:p>
          <a:p>
            <a:pPr lvl="4" indent="-88900">
              <a:buClr>
                <a:srgbClr val="000000"/>
              </a:buClr>
              <a:buFont typeface="Courier New"/>
              <a:buChar char="o"/>
            </a:pPr>
            <a:endParaRPr>
              <a:solidFill>
                <a:srgbClr val="000000"/>
              </a:solidFill>
            </a:endParaRPr>
          </a:p>
          <a:p>
            <a:pPr lvl="5" indent="-88900">
              <a:buClr>
                <a:srgbClr val="000000"/>
              </a:buClr>
              <a:buFont typeface="Wingdings"/>
              <a:buChar char="§"/>
            </a:pPr>
            <a:endParaRPr>
              <a:solidFill>
                <a:srgbClr val="000000"/>
              </a:solidFill>
            </a:endParaRPr>
          </a:p>
          <a:p>
            <a:pPr lvl="6" indent="-88900">
              <a:buClr>
                <a:srgbClr val="000000"/>
              </a:buClr>
              <a:buFont typeface="Arial"/>
              <a:buChar char="●"/>
            </a:pPr>
            <a:endParaRPr>
              <a:solidFill>
                <a:srgbClr val="000000"/>
              </a:solidFill>
            </a:endParaRPr>
          </a:p>
          <a:p>
            <a:pPr lvl="7" indent="-88900">
              <a:buClr>
                <a:srgbClr val="000000"/>
              </a:buClr>
              <a:buFont typeface="Courier New"/>
              <a:buChar char="o"/>
            </a:pPr>
            <a:endParaRPr>
              <a:solidFill>
                <a:srgbClr val="000000"/>
              </a:solidFill>
            </a:endParaRPr>
          </a:p>
          <a:p>
            <a:pPr lvl="8" indent="-88900">
              <a:buClr>
                <a:srgbClr val="000000"/>
              </a:buClr>
              <a:buFont typeface="Wingdings"/>
              <a:buChar char="§"/>
            </a:pPr>
            <a:endParaRPr>
              <a:solidFill>
                <a:srgbClr val="000000"/>
              </a:solidFill>
            </a:endParaRPr>
          </a:p>
        </p:txBody>
      </p:sp>
    </p:spTree>
    <p:extLst>
      <p:ext uri="{BB962C8B-B14F-4D97-AF65-F5344CB8AC3E}">
        <p14:creationId xmlns:p14="http://schemas.microsoft.com/office/powerpoint/2010/main" val="146572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762000" y="4572002"/>
            <a:ext cx="6781800" cy="1600199"/>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marR="0" indent="-121920" algn="l" rtl="0">
              <a:spcBef>
                <a:spcPts val="480"/>
              </a:spcBef>
              <a:buClr>
                <a:schemeClr val="accent1"/>
              </a:buClr>
              <a:buFont typeface="Times New Roman"/>
              <a:buChar char="•"/>
              <a:defRPr/>
            </a:lvl1pPr>
            <a:lvl2pPr marL="594360" marR="0" indent="-137159" algn="l" rtl="0">
              <a:spcBef>
                <a:spcPts val="440"/>
              </a:spcBef>
              <a:buClr>
                <a:schemeClr val="accent1"/>
              </a:buClr>
              <a:buFont typeface="Times New Roman"/>
              <a:buChar char="•"/>
              <a:defRPr/>
            </a:lvl2pPr>
            <a:lvl3pPr marL="868680" marR="0" indent="-106680" algn="l" rtl="0">
              <a:spcBef>
                <a:spcPts val="400"/>
              </a:spcBef>
              <a:buClr>
                <a:schemeClr val="accent1"/>
              </a:buClr>
              <a:buFont typeface="Times New Roman"/>
              <a:buChar char="•"/>
              <a:defRPr/>
            </a:lvl3pPr>
            <a:lvl4pPr marL="1143000" marR="0" indent="-114300" algn="l" rtl="0">
              <a:spcBef>
                <a:spcPts val="360"/>
              </a:spcBef>
              <a:buClr>
                <a:schemeClr val="accent1"/>
              </a:buClr>
              <a:buFont typeface="Times New Roman"/>
              <a:buChar char="•"/>
              <a:defRPr/>
            </a:lvl4pPr>
            <a:lvl5pPr marL="1371600" marR="0" indent="-114300" algn="l" rtl="0">
              <a:spcBef>
                <a:spcPts val="360"/>
              </a:spcBef>
              <a:buClr>
                <a:schemeClr val="accent1"/>
              </a:buClr>
              <a:buFont typeface="Times New Roman"/>
              <a:buChar char="•"/>
              <a:defRPr/>
            </a:lvl5pPr>
            <a:lvl6pPr marL="1645920" marR="0" indent="-134620" algn="l" rtl="0">
              <a:spcBef>
                <a:spcPts val="320"/>
              </a:spcBef>
              <a:buClr>
                <a:schemeClr val="accent1"/>
              </a:buClr>
              <a:buFont typeface="Times New Roman"/>
              <a:buChar char="•"/>
              <a:defRPr/>
            </a:lvl6pPr>
            <a:lvl7pPr marL="1901951" marR="0" indent="-136651" algn="l" rtl="0">
              <a:spcBef>
                <a:spcPts val="320"/>
              </a:spcBef>
              <a:buClr>
                <a:schemeClr val="accent1"/>
              </a:buClr>
              <a:buFont typeface="Times New Roman"/>
              <a:buChar char="•"/>
              <a:defRPr/>
            </a:lvl7pPr>
            <a:lvl8pPr marL="2194560" marR="0" indent="-137160" algn="l" rtl="0">
              <a:spcBef>
                <a:spcPts val="320"/>
              </a:spcBef>
              <a:buClr>
                <a:schemeClr val="accent1"/>
              </a:buClr>
              <a:buFont typeface="Times New Roman"/>
              <a:buChar char="•"/>
              <a:defRPr/>
            </a:lvl8pPr>
            <a:lvl9pPr marL="2468880" marR="0" indent="-132079" algn="l" rtl="0">
              <a:spcBef>
                <a:spcPts val="320"/>
              </a:spcBef>
              <a:buClr>
                <a:schemeClr val="accent1"/>
              </a:buClr>
              <a:buFont typeface="Times New Roman"/>
              <a:buChar char="•"/>
              <a:defRPr/>
            </a:lvl9pPr>
          </a:lstStyle>
          <a:p>
            <a:endParaRPr/>
          </a:p>
        </p:txBody>
      </p:sp>
      <p:sp>
        <p:nvSpPr>
          <p:cNvPr id="7" name="Shape 7"/>
          <p:cNvSpPr txBox="1">
            <a:spLocks noGrp="1"/>
          </p:cNvSpPr>
          <p:nvPr>
            <p:ph type="dt" idx="10"/>
          </p:nvPr>
        </p:nvSpPr>
        <p:spPr>
          <a:xfrm>
            <a:off x="6248402" y="6208776"/>
            <a:ext cx="2133599"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a:solidFill>
                <a:srgbClr val="000000"/>
              </a:solidFill>
              <a:cs typeface="Arial"/>
              <a:sym typeface="Arial"/>
              <a:rtl val="0"/>
            </a:endParaRPr>
          </a:p>
        </p:txBody>
      </p:sp>
      <p:sp>
        <p:nvSpPr>
          <p:cNvPr id="8" name="Shape 8"/>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sz="1400" kern="0">
              <a:solidFill>
                <a:srgbClr val="000000"/>
              </a:solidFill>
              <a:cs typeface="Arial"/>
              <a:sym typeface="Arial"/>
              <a:rtl val="0"/>
            </a:endParaRPr>
          </a:p>
        </p:txBody>
      </p:sp>
      <p:sp>
        <p:nvSpPr>
          <p:cNvPr id="9" name="Shape 9"/>
          <p:cNvSpPr txBox="1">
            <a:spLocks noGrp="1"/>
          </p:cNvSpPr>
          <p:nvPr>
            <p:ph type="sldNum" idx="12"/>
          </p:nvPr>
        </p:nvSpPr>
        <p:spPr>
          <a:xfrm>
            <a:off x="7620000" y="5687568"/>
            <a:ext cx="762000" cy="365125"/>
          </a:xfrm>
          <a:prstGeom prst="rect">
            <a:avLst/>
          </a:prstGeom>
          <a:noFill/>
          <a:ln>
            <a:noFill/>
          </a:ln>
        </p:spPr>
        <p:txBody>
          <a:bodyPr lIns="91425" tIns="91425" rIns="91425" bIns="91425" anchor="ctr" anchorCtr="0">
            <a:noAutofit/>
          </a:bodyPr>
          <a:lstStyle/>
          <a:p>
            <a:pPr indent="-88900">
              <a:buClr>
                <a:srgbClr val="000000"/>
              </a:buClr>
              <a:buFont typeface="Arial"/>
              <a:buChar char="●"/>
            </a:pPr>
            <a:endParaRPr sz="1400" kern="0">
              <a:solidFill>
                <a:srgbClr val="000000"/>
              </a:solidFill>
              <a:cs typeface="Arial"/>
              <a:sym typeface="Arial"/>
              <a:rtl val="0"/>
            </a:endParaRPr>
          </a:p>
          <a:p>
            <a:pPr lvl="1" indent="-88900">
              <a:buClr>
                <a:srgbClr val="000000"/>
              </a:buClr>
              <a:buFont typeface="Courier New"/>
              <a:buChar char="o"/>
            </a:pPr>
            <a:endParaRPr sz="1400" kern="0">
              <a:solidFill>
                <a:srgbClr val="000000"/>
              </a:solidFill>
              <a:cs typeface="Arial"/>
              <a:sym typeface="Arial"/>
              <a:rtl val="0"/>
            </a:endParaRPr>
          </a:p>
          <a:p>
            <a:pPr lvl="2" indent="-88900">
              <a:buClr>
                <a:srgbClr val="000000"/>
              </a:buClr>
              <a:buFont typeface="Wingdings"/>
              <a:buChar char="§"/>
            </a:pPr>
            <a:endParaRPr sz="1400" kern="0">
              <a:solidFill>
                <a:srgbClr val="000000"/>
              </a:solidFill>
              <a:cs typeface="Arial"/>
              <a:sym typeface="Arial"/>
              <a:rtl val="0"/>
            </a:endParaRPr>
          </a:p>
          <a:p>
            <a:pPr lvl="3" indent="-88900">
              <a:buClr>
                <a:srgbClr val="000000"/>
              </a:buClr>
              <a:buFont typeface="Arial"/>
              <a:buChar char="●"/>
            </a:pPr>
            <a:endParaRPr sz="1400" kern="0">
              <a:solidFill>
                <a:srgbClr val="000000"/>
              </a:solidFill>
              <a:cs typeface="Arial"/>
              <a:sym typeface="Arial"/>
              <a:rtl val="0"/>
            </a:endParaRPr>
          </a:p>
          <a:p>
            <a:pPr lvl="4" indent="-88900">
              <a:buClr>
                <a:srgbClr val="000000"/>
              </a:buClr>
              <a:buFont typeface="Courier New"/>
              <a:buChar char="o"/>
            </a:pPr>
            <a:endParaRPr sz="1400" kern="0">
              <a:solidFill>
                <a:srgbClr val="000000"/>
              </a:solidFill>
              <a:cs typeface="Arial"/>
              <a:sym typeface="Arial"/>
              <a:rtl val="0"/>
            </a:endParaRPr>
          </a:p>
          <a:p>
            <a:pPr lvl="5" indent="-88900">
              <a:buClr>
                <a:srgbClr val="000000"/>
              </a:buClr>
              <a:buFont typeface="Wingdings"/>
              <a:buChar char="§"/>
            </a:pPr>
            <a:endParaRPr sz="1400" kern="0">
              <a:solidFill>
                <a:srgbClr val="000000"/>
              </a:solidFill>
              <a:cs typeface="Arial"/>
              <a:sym typeface="Arial"/>
              <a:rtl val="0"/>
            </a:endParaRPr>
          </a:p>
          <a:p>
            <a:pPr lvl="6" indent="-88900">
              <a:buClr>
                <a:srgbClr val="000000"/>
              </a:buClr>
              <a:buFont typeface="Arial"/>
              <a:buChar char="●"/>
            </a:pPr>
            <a:endParaRPr sz="1400" kern="0">
              <a:solidFill>
                <a:srgbClr val="000000"/>
              </a:solidFill>
              <a:cs typeface="Arial"/>
              <a:sym typeface="Arial"/>
              <a:rtl val="0"/>
            </a:endParaRPr>
          </a:p>
          <a:p>
            <a:pPr lvl="7" indent="-88900">
              <a:buClr>
                <a:srgbClr val="000000"/>
              </a:buClr>
              <a:buFont typeface="Courier New"/>
              <a:buChar char="o"/>
            </a:pPr>
            <a:endParaRPr sz="1400" kern="0">
              <a:solidFill>
                <a:srgbClr val="000000"/>
              </a:solidFill>
              <a:cs typeface="Arial"/>
              <a:sym typeface="Arial"/>
              <a:rtl val="0"/>
            </a:endParaRPr>
          </a:p>
          <a:p>
            <a:pPr lvl="8" indent="-88900">
              <a:buClr>
                <a:srgbClr val="000000"/>
              </a:buClr>
              <a:buFont typeface="Wingdings"/>
              <a:buChar char="§"/>
            </a:pPr>
            <a:endParaRPr sz="1400" kern="0">
              <a:solidFill>
                <a:srgbClr val="000000"/>
              </a:solidFill>
              <a:cs typeface="Arial"/>
              <a:sym typeface="Arial"/>
              <a:rtl val="0"/>
            </a:endParaRPr>
          </a:p>
        </p:txBody>
      </p:sp>
      <p:sp>
        <p:nvSpPr>
          <p:cNvPr id="10" name="Shape 10"/>
          <p:cNvSpPr/>
          <p:nvPr/>
        </p:nvSpPr>
        <p:spPr>
          <a:xfrm>
            <a:off x="777239" y="0"/>
            <a:ext cx="7543800" cy="381000"/>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
        <p:nvSpPr>
          <p:cNvPr id="11" name="Shape 11"/>
          <p:cNvSpPr/>
          <p:nvPr/>
        </p:nvSpPr>
        <p:spPr>
          <a:xfrm>
            <a:off x="777239" y="6172202"/>
            <a:ext cx="7543800" cy="27431"/>
          </a:xfrm>
          <a:prstGeom prst="rect">
            <a:avLst/>
          </a:prstGeom>
          <a:solidFill>
            <a:schemeClr val="accent1"/>
          </a:solidFill>
          <a:ln>
            <a:noFill/>
          </a:ln>
        </p:spPr>
        <p:txBody>
          <a:bodyPr lIns="91425" tIns="45700" rIns="91425" bIns="45700" anchor="ctr" anchorCtr="0">
            <a:noAutofit/>
          </a:bodyPr>
          <a:lstStyle/>
          <a:p>
            <a:pPr algn="ctr"/>
            <a:endParaRPr kern="0">
              <a:solidFill>
                <a:srgbClr val="FFFFFF"/>
              </a:solidFill>
              <a:latin typeface="Times New Roman"/>
              <a:ea typeface="Times New Roman"/>
              <a:cs typeface="Times New Roman"/>
              <a:sym typeface="Times New Roman"/>
              <a:rtl val="0"/>
            </a:endParaRPr>
          </a:p>
        </p:txBody>
      </p:sp>
    </p:spTree>
    <p:extLst>
      <p:ext uri="{BB962C8B-B14F-4D97-AF65-F5344CB8AC3E}">
        <p14:creationId xmlns:p14="http://schemas.microsoft.com/office/powerpoint/2010/main" val="181056139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youtu.be/S83jYXYTwH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6781800" cy="1600199"/>
          </a:xfrm>
        </p:spPr>
        <p:txBody>
          <a:bodyPr/>
          <a:lstStyle/>
          <a:p>
            <a:r>
              <a:rPr lang="en-US" sz="3000" dirty="0" smtClean="0"/>
              <a:t>Bellringer: Feb. 18</a:t>
            </a:r>
            <a:endParaRPr lang="en-US" sz="3000" dirty="0"/>
          </a:p>
        </p:txBody>
      </p:sp>
      <p:sp>
        <p:nvSpPr>
          <p:cNvPr id="3" name="Text Placeholder 2"/>
          <p:cNvSpPr>
            <a:spLocks noGrp="1"/>
          </p:cNvSpPr>
          <p:nvPr>
            <p:ph type="body" idx="1"/>
          </p:nvPr>
        </p:nvSpPr>
        <p:spPr>
          <a:xfrm>
            <a:off x="762000" y="2209800"/>
            <a:ext cx="7543800" cy="3886200"/>
          </a:xfrm>
        </p:spPr>
        <p:txBody>
          <a:bodyPr anchor="t"/>
          <a:lstStyle/>
          <a:p>
            <a:r>
              <a:rPr lang="en-US" sz="2500" dirty="0" smtClean="0"/>
              <a:t>Have your </a:t>
            </a:r>
            <a:r>
              <a:rPr lang="en-US" sz="2500" i="1" dirty="0" smtClean="0"/>
              <a:t>TFA</a:t>
            </a:r>
            <a:r>
              <a:rPr lang="en-US" sz="2500" dirty="0" smtClean="0"/>
              <a:t> notes out on your desk for me to check quickly.</a:t>
            </a:r>
          </a:p>
          <a:p>
            <a:endParaRPr lang="en-US" sz="2500" dirty="0"/>
          </a:p>
          <a:p>
            <a:r>
              <a:rPr lang="en-US" sz="2500" dirty="0" smtClean="0"/>
              <a:t>Write on a piece of paper – make it a regular sized piece of paper.</a:t>
            </a:r>
          </a:p>
          <a:p>
            <a:pPr lvl="1"/>
            <a:r>
              <a:rPr lang="en-US" sz="2500" dirty="0" smtClean="0"/>
              <a:t>What message about the Igbo people is Achebe making in part I? </a:t>
            </a:r>
            <a:endParaRPr lang="en-US" sz="2500" dirty="0"/>
          </a:p>
        </p:txBody>
      </p:sp>
      <p:grpSp>
        <p:nvGrpSpPr>
          <p:cNvPr id="6" name="SMARTInkShape-Group2"/>
          <p:cNvGrpSpPr/>
          <p:nvPr/>
        </p:nvGrpSpPr>
        <p:grpSpPr>
          <a:xfrm>
            <a:off x="6258012" y="928688"/>
            <a:ext cx="728577" cy="742951"/>
            <a:chOff x="6258012" y="928688"/>
            <a:chExt cx="728577" cy="742951"/>
          </a:xfrm>
        </p:grpSpPr>
        <p:sp>
          <p:nvSpPr>
            <p:cNvPr id="4" name="SMARTInkShape-1"/>
            <p:cNvSpPr/>
            <p:nvPr/>
          </p:nvSpPr>
          <p:spPr>
            <a:xfrm>
              <a:off x="6258012" y="928688"/>
              <a:ext cx="235217" cy="742951"/>
            </a:xfrm>
            <a:custGeom>
              <a:avLst/>
              <a:gdLst/>
              <a:ahLst/>
              <a:cxnLst/>
              <a:rect l="0" t="0" r="0" b="0"/>
              <a:pathLst>
                <a:path w="235217" h="742951">
                  <a:moveTo>
                    <a:pt x="7057" y="0"/>
                  </a:moveTo>
                  <a:lnTo>
                    <a:pt x="3265" y="0"/>
                  </a:lnTo>
                  <a:lnTo>
                    <a:pt x="2147" y="793"/>
                  </a:lnTo>
                  <a:lnTo>
                    <a:pt x="1402" y="2116"/>
                  </a:lnTo>
                  <a:lnTo>
                    <a:pt x="207" y="9943"/>
                  </a:lnTo>
                  <a:lnTo>
                    <a:pt x="0" y="16792"/>
                  </a:lnTo>
                  <a:lnTo>
                    <a:pt x="12273" y="52313"/>
                  </a:lnTo>
                  <a:lnTo>
                    <a:pt x="19650" y="86028"/>
                  </a:lnTo>
                  <a:lnTo>
                    <a:pt x="30960" y="121483"/>
                  </a:lnTo>
                  <a:lnTo>
                    <a:pt x="40412" y="155729"/>
                  </a:lnTo>
                  <a:lnTo>
                    <a:pt x="47806" y="190952"/>
                  </a:lnTo>
                  <a:lnTo>
                    <a:pt x="50567" y="206311"/>
                  </a:lnTo>
                  <a:lnTo>
                    <a:pt x="63159" y="235574"/>
                  </a:lnTo>
                  <a:lnTo>
                    <a:pt x="73157" y="255008"/>
                  </a:lnTo>
                  <a:lnTo>
                    <a:pt x="86965" y="272004"/>
                  </a:lnTo>
                  <a:lnTo>
                    <a:pt x="94430" y="275672"/>
                  </a:lnTo>
                  <a:lnTo>
                    <a:pt x="108365" y="278026"/>
                  </a:lnTo>
                  <a:lnTo>
                    <a:pt x="120065" y="274642"/>
                  </a:lnTo>
                  <a:lnTo>
                    <a:pt x="126868" y="268642"/>
                  </a:lnTo>
                  <a:lnTo>
                    <a:pt x="145895" y="240781"/>
                  </a:lnTo>
                  <a:lnTo>
                    <a:pt x="159672" y="214570"/>
                  </a:lnTo>
                  <a:lnTo>
                    <a:pt x="173808" y="182815"/>
                  </a:lnTo>
                  <a:lnTo>
                    <a:pt x="188051" y="152945"/>
                  </a:lnTo>
                  <a:lnTo>
                    <a:pt x="201531" y="123192"/>
                  </a:lnTo>
                  <a:lnTo>
                    <a:pt x="210906" y="91182"/>
                  </a:lnTo>
                  <a:lnTo>
                    <a:pt x="219067" y="60344"/>
                  </a:lnTo>
                  <a:lnTo>
                    <a:pt x="222803" y="43809"/>
                  </a:lnTo>
                  <a:lnTo>
                    <a:pt x="228179" y="29466"/>
                  </a:lnTo>
                  <a:lnTo>
                    <a:pt x="228509" y="59959"/>
                  </a:lnTo>
                  <a:lnTo>
                    <a:pt x="228512" y="90072"/>
                  </a:lnTo>
                  <a:lnTo>
                    <a:pt x="228513" y="121056"/>
                  </a:lnTo>
                  <a:lnTo>
                    <a:pt x="228513" y="155372"/>
                  </a:lnTo>
                  <a:lnTo>
                    <a:pt x="228513" y="180972"/>
                  </a:lnTo>
                  <a:lnTo>
                    <a:pt x="228513" y="208226"/>
                  </a:lnTo>
                  <a:lnTo>
                    <a:pt x="228513" y="236213"/>
                  </a:lnTo>
                  <a:lnTo>
                    <a:pt x="230630" y="264527"/>
                  </a:lnTo>
                  <a:lnTo>
                    <a:pt x="233423" y="292986"/>
                  </a:lnTo>
                  <a:lnTo>
                    <a:pt x="234664" y="321510"/>
                  </a:lnTo>
                  <a:lnTo>
                    <a:pt x="235216" y="352178"/>
                  </a:lnTo>
                  <a:lnTo>
                    <a:pt x="234667" y="383536"/>
                  </a:lnTo>
                  <a:lnTo>
                    <a:pt x="231777" y="413348"/>
                  </a:lnTo>
                  <a:lnTo>
                    <a:pt x="229963" y="442472"/>
                  </a:lnTo>
                  <a:lnTo>
                    <a:pt x="227570" y="471291"/>
                  </a:lnTo>
                  <a:lnTo>
                    <a:pt x="221215" y="499975"/>
                  </a:lnTo>
                  <a:lnTo>
                    <a:pt x="213098" y="528598"/>
                  </a:lnTo>
                  <a:lnTo>
                    <a:pt x="204199" y="557195"/>
                  </a:lnTo>
                  <a:lnTo>
                    <a:pt x="194953" y="585779"/>
                  </a:lnTo>
                  <a:lnTo>
                    <a:pt x="185552" y="612242"/>
                  </a:lnTo>
                  <a:lnTo>
                    <a:pt x="176081" y="637232"/>
                  </a:lnTo>
                  <a:lnTo>
                    <a:pt x="161031" y="672820"/>
                  </a:lnTo>
                  <a:lnTo>
                    <a:pt x="143431" y="702239"/>
                  </a:lnTo>
                  <a:lnTo>
                    <a:pt x="120097" y="735952"/>
                  </a:lnTo>
                  <a:lnTo>
                    <a:pt x="114213" y="7429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
            <p:cNvSpPr/>
            <p:nvPr/>
          </p:nvSpPr>
          <p:spPr>
            <a:xfrm>
              <a:off x="6582775" y="1200150"/>
              <a:ext cx="403814" cy="205500"/>
            </a:xfrm>
            <a:custGeom>
              <a:avLst/>
              <a:gdLst/>
              <a:ahLst/>
              <a:cxnLst/>
              <a:rect l="0" t="0" r="0" b="0"/>
              <a:pathLst>
                <a:path w="403814" h="205500">
                  <a:moveTo>
                    <a:pt x="53769" y="0"/>
                  </a:moveTo>
                  <a:lnTo>
                    <a:pt x="48065" y="6497"/>
                  </a:lnTo>
                  <a:lnTo>
                    <a:pt x="28933" y="37021"/>
                  </a:lnTo>
                  <a:lnTo>
                    <a:pt x="12821" y="66668"/>
                  </a:lnTo>
                  <a:lnTo>
                    <a:pt x="6447" y="93572"/>
                  </a:lnTo>
                  <a:lnTo>
                    <a:pt x="2441" y="121652"/>
                  </a:lnTo>
                  <a:lnTo>
                    <a:pt x="0" y="139793"/>
                  </a:lnTo>
                  <a:lnTo>
                    <a:pt x="2784" y="170841"/>
                  </a:lnTo>
                  <a:lnTo>
                    <a:pt x="4121" y="183879"/>
                  </a:lnTo>
                  <a:lnTo>
                    <a:pt x="9337" y="195682"/>
                  </a:lnTo>
                  <a:lnTo>
                    <a:pt x="13648" y="201534"/>
                  </a:lnTo>
                  <a:lnTo>
                    <a:pt x="18210" y="204665"/>
                  </a:lnTo>
                  <a:lnTo>
                    <a:pt x="20538" y="205499"/>
                  </a:lnTo>
                  <a:lnTo>
                    <a:pt x="22884" y="205262"/>
                  </a:lnTo>
                  <a:lnTo>
                    <a:pt x="27606" y="202882"/>
                  </a:lnTo>
                  <a:lnTo>
                    <a:pt x="34728" y="193287"/>
                  </a:lnTo>
                  <a:lnTo>
                    <a:pt x="46626" y="161302"/>
                  </a:lnTo>
                  <a:lnTo>
                    <a:pt x="56150" y="125613"/>
                  </a:lnTo>
                  <a:lnTo>
                    <a:pt x="63294" y="97455"/>
                  </a:lnTo>
                  <a:lnTo>
                    <a:pt x="67115" y="65993"/>
                  </a:lnTo>
                  <a:lnTo>
                    <a:pt x="68001" y="30930"/>
                  </a:lnTo>
                  <a:lnTo>
                    <a:pt x="68020" y="27764"/>
                  </a:lnTo>
                  <a:lnTo>
                    <a:pt x="67238" y="25653"/>
                  </a:lnTo>
                  <a:lnTo>
                    <a:pt x="65923" y="24246"/>
                  </a:lnTo>
                  <a:lnTo>
                    <a:pt x="61206" y="21596"/>
                  </a:lnTo>
                  <a:lnTo>
                    <a:pt x="60999" y="29065"/>
                  </a:lnTo>
                  <a:lnTo>
                    <a:pt x="63067" y="34878"/>
                  </a:lnTo>
                  <a:lnTo>
                    <a:pt x="75389" y="65474"/>
                  </a:lnTo>
                  <a:lnTo>
                    <a:pt x="92041" y="100168"/>
                  </a:lnTo>
                  <a:lnTo>
                    <a:pt x="109658" y="135752"/>
                  </a:lnTo>
                  <a:lnTo>
                    <a:pt x="137211" y="168652"/>
                  </a:lnTo>
                  <a:lnTo>
                    <a:pt x="146681" y="174175"/>
                  </a:lnTo>
                  <a:lnTo>
                    <a:pt x="164753" y="178012"/>
                  </a:lnTo>
                  <a:lnTo>
                    <a:pt x="170035" y="178335"/>
                  </a:lnTo>
                  <a:lnTo>
                    <a:pt x="171760" y="177628"/>
                  </a:lnTo>
                  <a:lnTo>
                    <a:pt x="172911" y="176362"/>
                  </a:lnTo>
                  <a:lnTo>
                    <a:pt x="179819" y="159103"/>
                  </a:lnTo>
                  <a:lnTo>
                    <a:pt x="181855" y="129206"/>
                  </a:lnTo>
                  <a:lnTo>
                    <a:pt x="186050" y="96342"/>
                  </a:lnTo>
                  <a:lnTo>
                    <a:pt x="194521" y="65774"/>
                  </a:lnTo>
                  <a:lnTo>
                    <a:pt x="203663" y="40173"/>
                  </a:lnTo>
                  <a:lnTo>
                    <a:pt x="205292" y="38689"/>
                  </a:lnTo>
                  <a:lnTo>
                    <a:pt x="209218" y="37039"/>
                  </a:lnTo>
                  <a:lnTo>
                    <a:pt x="213609" y="36305"/>
                  </a:lnTo>
                  <a:lnTo>
                    <a:pt x="218207" y="38096"/>
                  </a:lnTo>
                  <a:lnTo>
                    <a:pt x="220544" y="39685"/>
                  </a:lnTo>
                  <a:lnTo>
                    <a:pt x="229998" y="53641"/>
                  </a:lnTo>
                  <a:lnTo>
                    <a:pt x="245064" y="85982"/>
                  </a:lnTo>
                  <a:lnTo>
                    <a:pt x="262326" y="115431"/>
                  </a:lnTo>
                  <a:lnTo>
                    <a:pt x="278351" y="145627"/>
                  </a:lnTo>
                  <a:lnTo>
                    <a:pt x="287462" y="152035"/>
                  </a:lnTo>
                  <a:lnTo>
                    <a:pt x="297724" y="155643"/>
                  </a:lnTo>
                  <a:lnTo>
                    <a:pt x="300543" y="155356"/>
                  </a:lnTo>
                  <a:lnTo>
                    <a:pt x="305792" y="152920"/>
                  </a:lnTo>
                  <a:lnTo>
                    <a:pt x="313210" y="143294"/>
                  </a:lnTo>
                  <a:lnTo>
                    <a:pt x="325216" y="111298"/>
                  </a:lnTo>
                  <a:lnTo>
                    <a:pt x="334753" y="75607"/>
                  </a:lnTo>
                  <a:lnTo>
                    <a:pt x="346662" y="44039"/>
                  </a:lnTo>
                  <a:lnTo>
                    <a:pt x="351424" y="35448"/>
                  </a:lnTo>
                  <a:lnTo>
                    <a:pt x="356188" y="31629"/>
                  </a:lnTo>
                  <a:lnTo>
                    <a:pt x="357775" y="31405"/>
                  </a:lnTo>
                  <a:lnTo>
                    <a:pt x="358833" y="32049"/>
                  </a:lnTo>
                  <a:lnTo>
                    <a:pt x="365581" y="42526"/>
                  </a:lnTo>
                  <a:lnTo>
                    <a:pt x="371556" y="72334"/>
                  </a:lnTo>
                  <a:lnTo>
                    <a:pt x="375304" y="105099"/>
                  </a:lnTo>
                  <a:lnTo>
                    <a:pt x="381519" y="127978"/>
                  </a:lnTo>
                  <a:lnTo>
                    <a:pt x="403813" y="164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 name="SMARTInkShape-Group4"/>
          <p:cNvGrpSpPr/>
          <p:nvPr/>
        </p:nvGrpSpPr>
        <p:grpSpPr>
          <a:xfrm>
            <a:off x="7158038" y="1171575"/>
            <a:ext cx="1535907" cy="862852"/>
            <a:chOff x="7158038" y="1171575"/>
            <a:chExt cx="1535907" cy="862852"/>
          </a:xfrm>
        </p:grpSpPr>
        <p:sp>
          <p:nvSpPr>
            <p:cNvPr id="7" name="SMARTInkShape-3"/>
            <p:cNvSpPr/>
            <p:nvPr/>
          </p:nvSpPr>
          <p:spPr>
            <a:xfrm>
              <a:off x="7165181" y="1328738"/>
              <a:ext cx="150020" cy="35719"/>
            </a:xfrm>
            <a:custGeom>
              <a:avLst/>
              <a:gdLst/>
              <a:ahLst/>
              <a:cxnLst/>
              <a:rect l="0" t="0" r="0" b="0"/>
              <a:pathLst>
                <a:path w="150020" h="35719">
                  <a:moveTo>
                    <a:pt x="0" y="35718"/>
                  </a:moveTo>
                  <a:lnTo>
                    <a:pt x="6151" y="29567"/>
                  </a:lnTo>
                  <a:lnTo>
                    <a:pt x="38444" y="21316"/>
                  </a:lnTo>
                  <a:lnTo>
                    <a:pt x="72408" y="10099"/>
                  </a:lnTo>
                  <a:lnTo>
                    <a:pt x="107284" y="3740"/>
                  </a:lnTo>
                  <a:lnTo>
                    <a:pt x="140087" y="328"/>
                  </a:lnTo>
                  <a:lnTo>
                    <a:pt x="15001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4"/>
            <p:cNvSpPr/>
            <p:nvPr/>
          </p:nvSpPr>
          <p:spPr>
            <a:xfrm>
              <a:off x="7158038" y="1457325"/>
              <a:ext cx="64294" cy="14289"/>
            </a:xfrm>
            <a:custGeom>
              <a:avLst/>
              <a:gdLst/>
              <a:ahLst/>
              <a:cxnLst/>
              <a:rect l="0" t="0" r="0" b="0"/>
              <a:pathLst>
                <a:path w="64294" h="14289">
                  <a:moveTo>
                    <a:pt x="0" y="14288"/>
                  </a:moveTo>
                  <a:lnTo>
                    <a:pt x="24835" y="13494"/>
                  </a:lnTo>
                  <a:lnTo>
                    <a:pt x="55093" y="5468"/>
                  </a:lnTo>
                  <a:lnTo>
                    <a:pt x="6429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5"/>
            <p:cNvSpPr/>
            <p:nvPr/>
          </p:nvSpPr>
          <p:spPr>
            <a:xfrm>
              <a:off x="7522369" y="1415579"/>
              <a:ext cx="85726" cy="234628"/>
            </a:xfrm>
            <a:custGeom>
              <a:avLst/>
              <a:gdLst/>
              <a:ahLst/>
              <a:cxnLst/>
              <a:rect l="0" t="0" r="0" b="0"/>
              <a:pathLst>
                <a:path w="85726" h="234628">
                  <a:moveTo>
                    <a:pt x="0" y="234627"/>
                  </a:moveTo>
                  <a:lnTo>
                    <a:pt x="6151" y="234627"/>
                  </a:lnTo>
                  <a:lnTo>
                    <a:pt x="6482" y="233834"/>
                  </a:lnTo>
                  <a:lnTo>
                    <a:pt x="7144" y="214215"/>
                  </a:lnTo>
                  <a:lnTo>
                    <a:pt x="6350" y="213875"/>
                  </a:lnTo>
                  <a:lnTo>
                    <a:pt x="8" y="213197"/>
                  </a:lnTo>
                  <a:lnTo>
                    <a:pt x="0" y="206347"/>
                  </a:lnTo>
                  <a:lnTo>
                    <a:pt x="6849" y="206060"/>
                  </a:lnTo>
                  <a:lnTo>
                    <a:pt x="7144" y="171856"/>
                  </a:lnTo>
                  <a:lnTo>
                    <a:pt x="7144" y="139464"/>
                  </a:lnTo>
                  <a:lnTo>
                    <a:pt x="6350" y="137847"/>
                  </a:lnTo>
                  <a:lnTo>
                    <a:pt x="5027" y="136770"/>
                  </a:lnTo>
                  <a:lnTo>
                    <a:pt x="3351" y="136051"/>
                  </a:lnTo>
                  <a:lnTo>
                    <a:pt x="2234" y="134779"/>
                  </a:lnTo>
                  <a:lnTo>
                    <a:pt x="25" y="127569"/>
                  </a:lnTo>
                  <a:lnTo>
                    <a:pt x="0" y="113210"/>
                  </a:lnTo>
                  <a:lnTo>
                    <a:pt x="6151" y="113186"/>
                  </a:lnTo>
                  <a:lnTo>
                    <a:pt x="6482" y="112391"/>
                  </a:lnTo>
                  <a:lnTo>
                    <a:pt x="7057" y="107033"/>
                  </a:lnTo>
                  <a:lnTo>
                    <a:pt x="6292" y="106702"/>
                  </a:lnTo>
                  <a:lnTo>
                    <a:pt x="291" y="106066"/>
                  </a:lnTo>
                  <a:lnTo>
                    <a:pt x="7118" y="106040"/>
                  </a:lnTo>
                  <a:lnTo>
                    <a:pt x="87" y="106040"/>
                  </a:lnTo>
                  <a:lnTo>
                    <a:pt x="4133" y="106040"/>
                  </a:lnTo>
                  <a:lnTo>
                    <a:pt x="2365" y="106040"/>
                  </a:lnTo>
                  <a:lnTo>
                    <a:pt x="1577" y="105246"/>
                  </a:lnTo>
                  <a:lnTo>
                    <a:pt x="700" y="102247"/>
                  </a:lnTo>
                  <a:lnTo>
                    <a:pt x="5" y="68922"/>
                  </a:lnTo>
                  <a:lnTo>
                    <a:pt x="1" y="47588"/>
                  </a:lnTo>
                  <a:lnTo>
                    <a:pt x="2117" y="42226"/>
                  </a:lnTo>
                  <a:lnTo>
                    <a:pt x="4910" y="37197"/>
                  </a:lnTo>
                  <a:lnTo>
                    <a:pt x="6702" y="27501"/>
                  </a:lnTo>
                  <a:lnTo>
                    <a:pt x="6849" y="25105"/>
                  </a:lnTo>
                  <a:lnTo>
                    <a:pt x="9129" y="20327"/>
                  </a:lnTo>
                  <a:lnTo>
                    <a:pt x="11995" y="15558"/>
                  </a:lnTo>
                  <a:lnTo>
                    <a:pt x="13268" y="10792"/>
                  </a:lnTo>
                  <a:lnTo>
                    <a:pt x="14402" y="9204"/>
                  </a:lnTo>
                  <a:lnTo>
                    <a:pt x="15951" y="8145"/>
                  </a:lnTo>
                  <a:lnTo>
                    <a:pt x="19789" y="6175"/>
                  </a:lnTo>
                  <a:lnTo>
                    <a:pt x="26413" y="1397"/>
                  </a:lnTo>
                  <a:lnTo>
                    <a:pt x="31053" y="0"/>
                  </a:lnTo>
                  <a:lnTo>
                    <a:pt x="33402" y="422"/>
                  </a:lnTo>
                  <a:lnTo>
                    <a:pt x="40500" y="4807"/>
                  </a:lnTo>
                  <a:lnTo>
                    <a:pt x="47631" y="11928"/>
                  </a:lnTo>
                  <a:lnTo>
                    <a:pt x="64294" y="44069"/>
                  </a:lnTo>
                  <a:lnTo>
                    <a:pt x="75406" y="78564"/>
                  </a:lnTo>
                  <a:lnTo>
                    <a:pt x="77954" y="111754"/>
                  </a:lnTo>
                  <a:lnTo>
                    <a:pt x="78457" y="141476"/>
                  </a:lnTo>
                  <a:lnTo>
                    <a:pt x="80682" y="175324"/>
                  </a:lnTo>
                  <a:lnTo>
                    <a:pt x="85725" y="1989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6"/>
            <p:cNvSpPr/>
            <p:nvPr/>
          </p:nvSpPr>
          <p:spPr>
            <a:xfrm>
              <a:off x="7679561" y="1400175"/>
              <a:ext cx="107128" cy="169877"/>
            </a:xfrm>
            <a:custGeom>
              <a:avLst/>
              <a:gdLst/>
              <a:ahLst/>
              <a:cxnLst/>
              <a:rect l="0" t="0" r="0" b="0"/>
              <a:pathLst>
                <a:path w="107128" h="169877">
                  <a:moveTo>
                    <a:pt x="28545" y="0"/>
                  </a:moveTo>
                  <a:lnTo>
                    <a:pt x="22394" y="0"/>
                  </a:lnTo>
                  <a:lnTo>
                    <a:pt x="11546" y="19886"/>
                  </a:lnTo>
                  <a:lnTo>
                    <a:pt x="5581" y="50744"/>
                  </a:lnTo>
                  <a:lnTo>
                    <a:pt x="1079" y="82519"/>
                  </a:lnTo>
                  <a:lnTo>
                    <a:pt x="190" y="113667"/>
                  </a:lnTo>
                  <a:lnTo>
                    <a:pt x="0" y="146143"/>
                  </a:lnTo>
                  <a:lnTo>
                    <a:pt x="2100" y="154382"/>
                  </a:lnTo>
                  <a:lnTo>
                    <a:pt x="9916" y="166138"/>
                  </a:lnTo>
                  <a:lnTo>
                    <a:pt x="14445" y="169089"/>
                  </a:lnTo>
                  <a:lnTo>
                    <a:pt x="16763" y="169876"/>
                  </a:lnTo>
                  <a:lnTo>
                    <a:pt x="19103" y="169607"/>
                  </a:lnTo>
                  <a:lnTo>
                    <a:pt x="23819" y="167191"/>
                  </a:lnTo>
                  <a:lnTo>
                    <a:pt x="30937" y="157576"/>
                  </a:lnTo>
                  <a:lnTo>
                    <a:pt x="39064" y="123211"/>
                  </a:lnTo>
                  <a:lnTo>
                    <a:pt x="46998" y="93218"/>
                  </a:lnTo>
                  <a:lnTo>
                    <a:pt x="51505" y="64363"/>
                  </a:lnTo>
                  <a:lnTo>
                    <a:pt x="56627" y="31325"/>
                  </a:lnTo>
                  <a:lnTo>
                    <a:pt x="57023" y="23385"/>
                  </a:lnTo>
                  <a:lnTo>
                    <a:pt x="57119" y="58482"/>
                  </a:lnTo>
                  <a:lnTo>
                    <a:pt x="59236" y="78976"/>
                  </a:lnTo>
                  <a:lnTo>
                    <a:pt x="64396" y="113558"/>
                  </a:lnTo>
                  <a:lnTo>
                    <a:pt x="69771" y="129250"/>
                  </a:lnTo>
                  <a:lnTo>
                    <a:pt x="74120" y="136290"/>
                  </a:lnTo>
                  <a:lnTo>
                    <a:pt x="84823" y="144716"/>
                  </a:lnTo>
                  <a:lnTo>
                    <a:pt x="94256" y="148448"/>
                  </a:lnTo>
                  <a:lnTo>
                    <a:pt x="107127"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7"/>
            <p:cNvSpPr/>
            <p:nvPr/>
          </p:nvSpPr>
          <p:spPr>
            <a:xfrm>
              <a:off x="7808564" y="1243013"/>
              <a:ext cx="42418" cy="307182"/>
            </a:xfrm>
            <a:custGeom>
              <a:avLst/>
              <a:gdLst/>
              <a:ahLst/>
              <a:cxnLst/>
              <a:rect l="0" t="0" r="0" b="0"/>
              <a:pathLst>
                <a:path w="42418" h="307182">
                  <a:moveTo>
                    <a:pt x="13842" y="0"/>
                  </a:moveTo>
                  <a:lnTo>
                    <a:pt x="6993" y="0"/>
                  </a:lnTo>
                  <a:lnTo>
                    <a:pt x="5963" y="6496"/>
                  </a:lnTo>
                  <a:lnTo>
                    <a:pt x="1807" y="18681"/>
                  </a:lnTo>
                  <a:lnTo>
                    <a:pt x="0" y="47963"/>
                  </a:lnTo>
                  <a:lnTo>
                    <a:pt x="1803" y="77976"/>
                  </a:lnTo>
                  <a:lnTo>
                    <a:pt x="5248" y="111210"/>
                  </a:lnTo>
                  <a:lnTo>
                    <a:pt x="6848" y="136739"/>
                  </a:lnTo>
                  <a:lnTo>
                    <a:pt x="10204" y="161314"/>
                  </a:lnTo>
                  <a:lnTo>
                    <a:pt x="12225" y="185466"/>
                  </a:lnTo>
                  <a:lnTo>
                    <a:pt x="15480" y="219259"/>
                  </a:lnTo>
                  <a:lnTo>
                    <a:pt x="21471" y="247263"/>
                  </a:lnTo>
                  <a:lnTo>
                    <a:pt x="32162" y="279682"/>
                  </a:lnTo>
                  <a:lnTo>
                    <a:pt x="35146" y="294094"/>
                  </a:lnTo>
                  <a:lnTo>
                    <a:pt x="42417" y="3071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8"/>
            <p:cNvSpPr/>
            <p:nvPr/>
          </p:nvSpPr>
          <p:spPr>
            <a:xfrm>
              <a:off x="7739709" y="1357313"/>
              <a:ext cx="218270" cy="181624"/>
            </a:xfrm>
            <a:custGeom>
              <a:avLst/>
              <a:gdLst/>
              <a:ahLst/>
              <a:cxnLst/>
              <a:rect l="0" t="0" r="0" b="0"/>
              <a:pathLst>
                <a:path w="218270" h="181624">
                  <a:moveTo>
                    <a:pt x="4116" y="128587"/>
                  </a:moveTo>
                  <a:lnTo>
                    <a:pt x="323" y="128587"/>
                  </a:lnTo>
                  <a:lnTo>
                    <a:pt x="0" y="127793"/>
                  </a:lnTo>
                  <a:lnTo>
                    <a:pt x="2543" y="122090"/>
                  </a:lnTo>
                  <a:lnTo>
                    <a:pt x="7848" y="87945"/>
                  </a:lnTo>
                  <a:lnTo>
                    <a:pt x="13977" y="80626"/>
                  </a:lnTo>
                  <a:lnTo>
                    <a:pt x="44757" y="62032"/>
                  </a:lnTo>
                  <a:lnTo>
                    <a:pt x="58932" y="58596"/>
                  </a:lnTo>
                  <a:lnTo>
                    <a:pt x="73186" y="57578"/>
                  </a:lnTo>
                  <a:lnTo>
                    <a:pt x="87464" y="61069"/>
                  </a:lnTo>
                  <a:lnTo>
                    <a:pt x="106511" y="75063"/>
                  </a:lnTo>
                  <a:lnTo>
                    <a:pt x="134291" y="103296"/>
                  </a:lnTo>
                  <a:lnTo>
                    <a:pt x="152268" y="138253"/>
                  </a:lnTo>
                  <a:lnTo>
                    <a:pt x="169773" y="164197"/>
                  </a:lnTo>
                  <a:lnTo>
                    <a:pt x="191151" y="180756"/>
                  </a:lnTo>
                  <a:lnTo>
                    <a:pt x="194687" y="181623"/>
                  </a:lnTo>
                  <a:lnTo>
                    <a:pt x="202850" y="180469"/>
                  </a:lnTo>
                  <a:lnTo>
                    <a:pt x="205661" y="179050"/>
                  </a:lnTo>
                  <a:lnTo>
                    <a:pt x="207536" y="177310"/>
                  </a:lnTo>
                  <a:lnTo>
                    <a:pt x="214337" y="165023"/>
                  </a:lnTo>
                  <a:lnTo>
                    <a:pt x="217621" y="140811"/>
                  </a:lnTo>
                  <a:lnTo>
                    <a:pt x="218269" y="106278"/>
                  </a:lnTo>
                  <a:lnTo>
                    <a:pt x="216264" y="78321"/>
                  </a:lnTo>
                  <a:lnTo>
                    <a:pt x="212268" y="44222"/>
                  </a:lnTo>
                  <a:lnTo>
                    <a:pt x="211414" y="11556"/>
                  </a:lnTo>
                  <a:lnTo>
                    <a:pt x="21128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9"/>
            <p:cNvSpPr/>
            <p:nvPr/>
          </p:nvSpPr>
          <p:spPr>
            <a:xfrm>
              <a:off x="8040070" y="1379152"/>
              <a:ext cx="103806" cy="133347"/>
            </a:xfrm>
            <a:custGeom>
              <a:avLst/>
              <a:gdLst/>
              <a:ahLst/>
              <a:cxnLst/>
              <a:rect l="0" t="0" r="0" b="0"/>
              <a:pathLst>
                <a:path w="103806" h="133347">
                  <a:moveTo>
                    <a:pt x="3793" y="92461"/>
                  </a:moveTo>
                  <a:lnTo>
                    <a:pt x="0" y="84876"/>
                  </a:lnTo>
                  <a:lnTo>
                    <a:pt x="255" y="74802"/>
                  </a:lnTo>
                  <a:lnTo>
                    <a:pt x="6886" y="45140"/>
                  </a:lnTo>
                  <a:lnTo>
                    <a:pt x="13528" y="25611"/>
                  </a:lnTo>
                  <a:lnTo>
                    <a:pt x="18174" y="19093"/>
                  </a:lnTo>
                  <a:lnTo>
                    <a:pt x="42043" y="2691"/>
                  </a:lnTo>
                  <a:lnTo>
                    <a:pt x="53358" y="204"/>
                  </a:lnTo>
                  <a:lnTo>
                    <a:pt x="55885" y="0"/>
                  </a:lnTo>
                  <a:lnTo>
                    <a:pt x="58365" y="1451"/>
                  </a:lnTo>
                  <a:lnTo>
                    <a:pt x="63237" y="7297"/>
                  </a:lnTo>
                  <a:lnTo>
                    <a:pt x="65931" y="13071"/>
                  </a:lnTo>
                  <a:lnTo>
                    <a:pt x="66649" y="15721"/>
                  </a:lnTo>
                  <a:lnTo>
                    <a:pt x="61809" y="50387"/>
                  </a:lnTo>
                  <a:lnTo>
                    <a:pt x="55410" y="83238"/>
                  </a:lnTo>
                  <a:lnTo>
                    <a:pt x="44173" y="116969"/>
                  </a:lnTo>
                  <a:lnTo>
                    <a:pt x="39921" y="133346"/>
                  </a:lnTo>
                  <a:lnTo>
                    <a:pt x="39784" y="133211"/>
                  </a:lnTo>
                  <a:lnTo>
                    <a:pt x="39633" y="130945"/>
                  </a:lnTo>
                  <a:lnTo>
                    <a:pt x="53989" y="97224"/>
                  </a:lnTo>
                  <a:lnTo>
                    <a:pt x="65986" y="64304"/>
                  </a:lnTo>
                  <a:lnTo>
                    <a:pt x="67947" y="55340"/>
                  </a:lnTo>
                  <a:lnTo>
                    <a:pt x="74115" y="44308"/>
                  </a:lnTo>
                  <a:lnTo>
                    <a:pt x="74487" y="44484"/>
                  </a:lnTo>
                  <a:lnTo>
                    <a:pt x="81352" y="79181"/>
                  </a:lnTo>
                  <a:lnTo>
                    <a:pt x="84036" y="88675"/>
                  </a:lnTo>
                  <a:lnTo>
                    <a:pt x="87894" y="98483"/>
                  </a:lnTo>
                  <a:lnTo>
                    <a:pt x="89590" y="103868"/>
                  </a:lnTo>
                  <a:lnTo>
                    <a:pt x="92989" y="108908"/>
                  </a:lnTo>
                  <a:lnTo>
                    <a:pt x="95007" y="109775"/>
                  </a:lnTo>
                  <a:lnTo>
                    <a:pt x="97146" y="109560"/>
                  </a:lnTo>
                  <a:lnTo>
                    <a:pt x="103805" y="1067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0"/>
            <p:cNvSpPr/>
            <p:nvPr/>
          </p:nvSpPr>
          <p:spPr>
            <a:xfrm>
              <a:off x="8172943" y="1171575"/>
              <a:ext cx="35227" cy="314326"/>
            </a:xfrm>
            <a:custGeom>
              <a:avLst/>
              <a:gdLst/>
              <a:ahLst/>
              <a:cxnLst/>
              <a:rect l="0" t="0" r="0" b="0"/>
              <a:pathLst>
                <a:path w="35227" h="314326">
                  <a:moveTo>
                    <a:pt x="28082" y="0"/>
                  </a:moveTo>
                  <a:lnTo>
                    <a:pt x="24289" y="0"/>
                  </a:lnTo>
                  <a:lnTo>
                    <a:pt x="23172" y="1588"/>
                  </a:lnTo>
                  <a:lnTo>
                    <a:pt x="15431" y="30867"/>
                  </a:lnTo>
                  <a:lnTo>
                    <a:pt x="9606" y="57741"/>
                  </a:lnTo>
                  <a:lnTo>
                    <a:pt x="7964" y="82019"/>
                  </a:lnTo>
                  <a:lnTo>
                    <a:pt x="5118" y="108684"/>
                  </a:lnTo>
                  <a:lnTo>
                    <a:pt x="2001" y="136410"/>
                  </a:lnTo>
                  <a:lnTo>
                    <a:pt x="615" y="164608"/>
                  </a:lnTo>
                  <a:lnTo>
                    <a:pt x="0" y="193015"/>
                  </a:lnTo>
                  <a:lnTo>
                    <a:pt x="519" y="219928"/>
                  </a:lnTo>
                  <a:lnTo>
                    <a:pt x="6069" y="252136"/>
                  </a:lnTo>
                  <a:lnTo>
                    <a:pt x="21764" y="286871"/>
                  </a:lnTo>
                  <a:lnTo>
                    <a:pt x="35226" y="3143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11"/>
            <p:cNvSpPr/>
            <p:nvPr/>
          </p:nvSpPr>
          <p:spPr>
            <a:xfrm>
              <a:off x="7779544" y="1816374"/>
              <a:ext cx="150020" cy="218053"/>
            </a:xfrm>
            <a:custGeom>
              <a:avLst/>
              <a:gdLst/>
              <a:ahLst/>
              <a:cxnLst/>
              <a:rect l="0" t="0" r="0" b="0"/>
              <a:pathLst>
                <a:path w="150020" h="218053">
                  <a:moveTo>
                    <a:pt x="0" y="119582"/>
                  </a:moveTo>
                  <a:lnTo>
                    <a:pt x="0" y="151228"/>
                  </a:lnTo>
                  <a:lnTo>
                    <a:pt x="794" y="169704"/>
                  </a:lnTo>
                  <a:lnTo>
                    <a:pt x="6702" y="203058"/>
                  </a:lnTo>
                  <a:lnTo>
                    <a:pt x="6849" y="206189"/>
                  </a:lnTo>
                  <a:lnTo>
                    <a:pt x="9129" y="211785"/>
                  </a:lnTo>
                  <a:lnTo>
                    <a:pt x="13268" y="218052"/>
                  </a:lnTo>
                  <a:lnTo>
                    <a:pt x="13607" y="217772"/>
                  </a:lnTo>
                  <a:lnTo>
                    <a:pt x="14248" y="195174"/>
                  </a:lnTo>
                  <a:lnTo>
                    <a:pt x="14279" y="165206"/>
                  </a:lnTo>
                  <a:lnTo>
                    <a:pt x="10493" y="138039"/>
                  </a:lnTo>
                  <a:lnTo>
                    <a:pt x="8136" y="109881"/>
                  </a:lnTo>
                  <a:lnTo>
                    <a:pt x="7230" y="76570"/>
                  </a:lnTo>
                  <a:lnTo>
                    <a:pt x="7169" y="67856"/>
                  </a:lnTo>
                  <a:lnTo>
                    <a:pt x="7954" y="66842"/>
                  </a:lnTo>
                  <a:lnTo>
                    <a:pt x="9271" y="66959"/>
                  </a:lnTo>
                  <a:lnTo>
                    <a:pt x="12852" y="68413"/>
                  </a:lnTo>
                  <a:lnTo>
                    <a:pt x="19330" y="70025"/>
                  </a:lnTo>
                  <a:lnTo>
                    <a:pt x="51687" y="91056"/>
                  </a:lnTo>
                  <a:lnTo>
                    <a:pt x="60278" y="94998"/>
                  </a:lnTo>
                  <a:lnTo>
                    <a:pt x="83442" y="97736"/>
                  </a:lnTo>
                  <a:lnTo>
                    <a:pt x="97660" y="94236"/>
                  </a:lnTo>
                  <a:lnTo>
                    <a:pt x="111927" y="84379"/>
                  </a:lnTo>
                  <a:lnTo>
                    <a:pt x="130078" y="54416"/>
                  </a:lnTo>
                  <a:lnTo>
                    <a:pt x="137188" y="41407"/>
                  </a:lnTo>
                  <a:lnTo>
                    <a:pt x="148196" y="7562"/>
                  </a:lnTo>
                  <a:lnTo>
                    <a:pt x="148803" y="4421"/>
                  </a:lnTo>
                  <a:lnTo>
                    <a:pt x="148415" y="2327"/>
                  </a:lnTo>
                  <a:lnTo>
                    <a:pt x="147362" y="931"/>
                  </a:lnTo>
                  <a:lnTo>
                    <a:pt x="145867" y="0"/>
                  </a:lnTo>
                  <a:lnTo>
                    <a:pt x="144075" y="967"/>
                  </a:lnTo>
                  <a:lnTo>
                    <a:pt x="135498" y="13925"/>
                  </a:lnTo>
                  <a:lnTo>
                    <a:pt x="119049" y="49644"/>
                  </a:lnTo>
                  <a:lnTo>
                    <a:pt x="112808" y="84061"/>
                  </a:lnTo>
                  <a:lnTo>
                    <a:pt x="108273" y="112477"/>
                  </a:lnTo>
                  <a:lnTo>
                    <a:pt x="109769" y="122510"/>
                  </a:lnTo>
                  <a:lnTo>
                    <a:pt x="115074" y="132621"/>
                  </a:lnTo>
                  <a:lnTo>
                    <a:pt x="117197" y="135418"/>
                  </a:lnTo>
                  <a:lnTo>
                    <a:pt x="123790" y="138527"/>
                  </a:lnTo>
                  <a:lnTo>
                    <a:pt x="127770" y="139356"/>
                  </a:lnTo>
                  <a:lnTo>
                    <a:pt x="132012" y="138321"/>
                  </a:lnTo>
                  <a:lnTo>
                    <a:pt x="150019" y="1267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2"/>
            <p:cNvSpPr/>
            <p:nvPr/>
          </p:nvSpPr>
          <p:spPr>
            <a:xfrm>
              <a:off x="7965804" y="1778794"/>
              <a:ext cx="99336" cy="135732"/>
            </a:xfrm>
            <a:custGeom>
              <a:avLst/>
              <a:gdLst/>
              <a:ahLst/>
              <a:cxnLst/>
              <a:rect l="0" t="0" r="0" b="0"/>
              <a:pathLst>
                <a:path w="99336" h="135732">
                  <a:moveTo>
                    <a:pt x="42340" y="0"/>
                  </a:moveTo>
                  <a:lnTo>
                    <a:pt x="36189" y="0"/>
                  </a:lnTo>
                  <a:lnTo>
                    <a:pt x="23986" y="6497"/>
                  </a:lnTo>
                  <a:lnTo>
                    <a:pt x="8405" y="18011"/>
                  </a:lnTo>
                  <a:lnTo>
                    <a:pt x="5429" y="19151"/>
                  </a:lnTo>
                  <a:lnTo>
                    <a:pt x="3445" y="20705"/>
                  </a:lnTo>
                  <a:lnTo>
                    <a:pt x="1241" y="24548"/>
                  </a:lnTo>
                  <a:lnTo>
                    <a:pt x="0" y="31174"/>
                  </a:lnTo>
                  <a:lnTo>
                    <a:pt x="619" y="32689"/>
                  </a:lnTo>
                  <a:lnTo>
                    <a:pt x="1826" y="33699"/>
                  </a:lnTo>
                  <a:lnTo>
                    <a:pt x="17396" y="41950"/>
                  </a:lnTo>
                  <a:lnTo>
                    <a:pt x="51673" y="66008"/>
                  </a:lnTo>
                  <a:lnTo>
                    <a:pt x="63156" y="74581"/>
                  </a:lnTo>
                  <a:lnTo>
                    <a:pt x="93525" y="105797"/>
                  </a:lnTo>
                  <a:lnTo>
                    <a:pt x="97722" y="115573"/>
                  </a:lnTo>
                  <a:lnTo>
                    <a:pt x="99335" y="130871"/>
                  </a:lnTo>
                  <a:lnTo>
                    <a:pt x="98593" y="132491"/>
                  </a:lnTo>
                  <a:lnTo>
                    <a:pt x="97304" y="133571"/>
                  </a:lnTo>
                  <a:lnTo>
                    <a:pt x="92346" y="135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3"/>
            <p:cNvSpPr/>
            <p:nvPr/>
          </p:nvSpPr>
          <p:spPr>
            <a:xfrm>
              <a:off x="8101013" y="1657488"/>
              <a:ext cx="542926" cy="241067"/>
            </a:xfrm>
            <a:custGeom>
              <a:avLst/>
              <a:gdLst/>
              <a:ahLst/>
              <a:cxnLst/>
              <a:rect l="0" t="0" r="0" b="0"/>
              <a:pathLst>
                <a:path w="542926" h="241067">
                  <a:moveTo>
                    <a:pt x="0" y="107018"/>
                  </a:moveTo>
                  <a:lnTo>
                    <a:pt x="6150" y="107018"/>
                  </a:lnTo>
                  <a:lnTo>
                    <a:pt x="6481" y="107812"/>
                  </a:lnTo>
                  <a:lnTo>
                    <a:pt x="7132" y="138392"/>
                  </a:lnTo>
                  <a:lnTo>
                    <a:pt x="6348" y="172474"/>
                  </a:lnTo>
                  <a:lnTo>
                    <a:pt x="1489" y="205614"/>
                  </a:lnTo>
                  <a:lnTo>
                    <a:pt x="86" y="237068"/>
                  </a:lnTo>
                  <a:lnTo>
                    <a:pt x="851" y="238962"/>
                  </a:lnTo>
                  <a:lnTo>
                    <a:pt x="2155" y="240224"/>
                  </a:lnTo>
                  <a:lnTo>
                    <a:pt x="3818" y="241066"/>
                  </a:lnTo>
                  <a:lnTo>
                    <a:pt x="4926" y="240834"/>
                  </a:lnTo>
                  <a:lnTo>
                    <a:pt x="5665" y="239885"/>
                  </a:lnTo>
                  <a:lnTo>
                    <a:pt x="6158" y="238458"/>
                  </a:lnTo>
                  <a:lnTo>
                    <a:pt x="17561" y="228879"/>
                  </a:lnTo>
                  <a:lnTo>
                    <a:pt x="30760" y="199001"/>
                  </a:lnTo>
                  <a:lnTo>
                    <a:pt x="39648" y="170343"/>
                  </a:lnTo>
                  <a:lnTo>
                    <a:pt x="42227" y="139165"/>
                  </a:lnTo>
                  <a:lnTo>
                    <a:pt x="41985" y="113045"/>
                  </a:lnTo>
                  <a:lnTo>
                    <a:pt x="36700" y="101766"/>
                  </a:lnTo>
                  <a:lnTo>
                    <a:pt x="35579" y="101929"/>
                  </a:lnTo>
                  <a:lnTo>
                    <a:pt x="32217" y="104227"/>
                  </a:lnTo>
                  <a:lnTo>
                    <a:pt x="30193" y="107894"/>
                  </a:lnTo>
                  <a:lnTo>
                    <a:pt x="28894" y="120509"/>
                  </a:lnTo>
                  <a:lnTo>
                    <a:pt x="29387" y="152355"/>
                  </a:lnTo>
                  <a:lnTo>
                    <a:pt x="38520" y="176087"/>
                  </a:lnTo>
                  <a:lnTo>
                    <a:pt x="41555" y="179258"/>
                  </a:lnTo>
                  <a:lnTo>
                    <a:pt x="49161" y="182781"/>
                  </a:lnTo>
                  <a:lnTo>
                    <a:pt x="72542" y="185352"/>
                  </a:lnTo>
                  <a:lnTo>
                    <a:pt x="80130" y="181256"/>
                  </a:lnTo>
                  <a:lnTo>
                    <a:pt x="107291" y="160181"/>
                  </a:lnTo>
                  <a:lnTo>
                    <a:pt x="119367" y="141555"/>
                  </a:lnTo>
                  <a:lnTo>
                    <a:pt x="137990" y="106397"/>
                  </a:lnTo>
                  <a:lnTo>
                    <a:pt x="146025" y="97047"/>
                  </a:lnTo>
                  <a:lnTo>
                    <a:pt x="144804" y="98089"/>
                  </a:lnTo>
                  <a:lnTo>
                    <a:pt x="144955" y="99478"/>
                  </a:lnTo>
                  <a:lnTo>
                    <a:pt x="148165" y="106019"/>
                  </a:lnTo>
                  <a:lnTo>
                    <a:pt x="149910" y="137930"/>
                  </a:lnTo>
                  <a:lnTo>
                    <a:pt x="150764" y="149332"/>
                  </a:lnTo>
                  <a:lnTo>
                    <a:pt x="153789" y="157045"/>
                  </a:lnTo>
                  <a:lnTo>
                    <a:pt x="155707" y="159420"/>
                  </a:lnTo>
                  <a:lnTo>
                    <a:pt x="159955" y="162058"/>
                  </a:lnTo>
                  <a:lnTo>
                    <a:pt x="162199" y="161967"/>
                  </a:lnTo>
                  <a:lnTo>
                    <a:pt x="177660" y="154040"/>
                  </a:lnTo>
                  <a:lnTo>
                    <a:pt x="184263" y="147496"/>
                  </a:lnTo>
                  <a:lnTo>
                    <a:pt x="205549" y="113325"/>
                  </a:lnTo>
                  <a:lnTo>
                    <a:pt x="223770" y="78333"/>
                  </a:lnTo>
                  <a:lnTo>
                    <a:pt x="241595" y="42710"/>
                  </a:lnTo>
                  <a:lnTo>
                    <a:pt x="254861" y="20644"/>
                  </a:lnTo>
                  <a:lnTo>
                    <a:pt x="271946" y="7818"/>
                  </a:lnTo>
                  <a:lnTo>
                    <a:pt x="283776" y="2219"/>
                  </a:lnTo>
                  <a:lnTo>
                    <a:pt x="305518" y="69"/>
                  </a:lnTo>
                  <a:lnTo>
                    <a:pt x="308454" y="0"/>
                  </a:lnTo>
                  <a:lnTo>
                    <a:pt x="313832" y="2040"/>
                  </a:lnTo>
                  <a:lnTo>
                    <a:pt x="316377" y="3695"/>
                  </a:lnTo>
                  <a:lnTo>
                    <a:pt x="318075" y="5592"/>
                  </a:lnTo>
                  <a:lnTo>
                    <a:pt x="319960" y="9817"/>
                  </a:lnTo>
                  <a:lnTo>
                    <a:pt x="321336" y="37448"/>
                  </a:lnTo>
                  <a:lnTo>
                    <a:pt x="315739" y="65318"/>
                  </a:lnTo>
                  <a:lnTo>
                    <a:pt x="304873" y="98458"/>
                  </a:lnTo>
                  <a:lnTo>
                    <a:pt x="298218" y="113532"/>
                  </a:lnTo>
                  <a:lnTo>
                    <a:pt x="291828" y="138379"/>
                  </a:lnTo>
                  <a:lnTo>
                    <a:pt x="289802" y="142213"/>
                  </a:lnTo>
                  <a:lnTo>
                    <a:pt x="289245" y="145563"/>
                  </a:lnTo>
                  <a:lnTo>
                    <a:pt x="289667" y="148590"/>
                  </a:lnTo>
                  <a:lnTo>
                    <a:pt x="292256" y="155358"/>
                  </a:lnTo>
                  <a:lnTo>
                    <a:pt x="296843" y="154167"/>
                  </a:lnTo>
                  <a:lnTo>
                    <a:pt x="304174" y="150198"/>
                  </a:lnTo>
                  <a:lnTo>
                    <a:pt x="316432" y="139039"/>
                  </a:lnTo>
                  <a:lnTo>
                    <a:pt x="343754" y="105962"/>
                  </a:lnTo>
                  <a:lnTo>
                    <a:pt x="364029" y="76118"/>
                  </a:lnTo>
                  <a:lnTo>
                    <a:pt x="388104" y="41919"/>
                  </a:lnTo>
                  <a:lnTo>
                    <a:pt x="412506" y="16040"/>
                  </a:lnTo>
                  <a:lnTo>
                    <a:pt x="413116" y="16204"/>
                  </a:lnTo>
                  <a:lnTo>
                    <a:pt x="413523" y="17106"/>
                  </a:lnTo>
                  <a:lnTo>
                    <a:pt x="413794" y="18502"/>
                  </a:lnTo>
                  <a:lnTo>
                    <a:pt x="408139" y="50877"/>
                  </a:lnTo>
                  <a:lnTo>
                    <a:pt x="401663" y="83603"/>
                  </a:lnTo>
                  <a:lnTo>
                    <a:pt x="400368" y="104245"/>
                  </a:lnTo>
                  <a:lnTo>
                    <a:pt x="402308" y="111871"/>
                  </a:lnTo>
                  <a:lnTo>
                    <a:pt x="403936" y="115016"/>
                  </a:lnTo>
                  <a:lnTo>
                    <a:pt x="406610" y="117113"/>
                  </a:lnTo>
                  <a:lnTo>
                    <a:pt x="413813" y="119442"/>
                  </a:lnTo>
                  <a:lnTo>
                    <a:pt x="417957" y="118476"/>
                  </a:lnTo>
                  <a:lnTo>
                    <a:pt x="451899" y="96033"/>
                  </a:lnTo>
                  <a:lnTo>
                    <a:pt x="486609" y="68424"/>
                  </a:lnTo>
                  <a:lnTo>
                    <a:pt x="516454" y="36424"/>
                  </a:lnTo>
                  <a:lnTo>
                    <a:pt x="542925" y="14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4"/>
            <p:cNvSpPr/>
            <p:nvPr/>
          </p:nvSpPr>
          <p:spPr>
            <a:xfrm>
              <a:off x="8623241" y="1607344"/>
              <a:ext cx="70704" cy="142876"/>
            </a:xfrm>
            <a:custGeom>
              <a:avLst/>
              <a:gdLst/>
              <a:ahLst/>
              <a:cxnLst/>
              <a:rect l="0" t="0" r="0" b="0"/>
              <a:pathLst>
                <a:path w="70704" h="142876">
                  <a:moveTo>
                    <a:pt x="42128" y="0"/>
                  </a:moveTo>
                  <a:lnTo>
                    <a:pt x="42128" y="3792"/>
                  </a:lnTo>
                  <a:lnTo>
                    <a:pt x="41334" y="4909"/>
                  </a:lnTo>
                  <a:lnTo>
                    <a:pt x="40011" y="5654"/>
                  </a:lnTo>
                  <a:lnTo>
                    <a:pt x="38335" y="6151"/>
                  </a:lnTo>
                  <a:lnTo>
                    <a:pt x="7637" y="34552"/>
                  </a:lnTo>
                  <a:lnTo>
                    <a:pt x="2986" y="43402"/>
                  </a:lnTo>
                  <a:lnTo>
                    <a:pt x="0" y="62019"/>
                  </a:lnTo>
                  <a:lnTo>
                    <a:pt x="3825" y="71485"/>
                  </a:lnTo>
                  <a:lnTo>
                    <a:pt x="32869" y="104777"/>
                  </a:lnTo>
                  <a:lnTo>
                    <a:pt x="67253" y="139421"/>
                  </a:lnTo>
                  <a:lnTo>
                    <a:pt x="70703"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 name="SMARTInkShape-Group5"/>
          <p:cNvGrpSpPr/>
          <p:nvPr/>
        </p:nvGrpSpPr>
        <p:grpSpPr>
          <a:xfrm>
            <a:off x="6086475" y="1828800"/>
            <a:ext cx="300039" cy="685801"/>
            <a:chOff x="6086475" y="1828800"/>
            <a:chExt cx="300039" cy="685801"/>
          </a:xfrm>
        </p:grpSpPr>
        <p:sp>
          <p:nvSpPr>
            <p:cNvPr id="20" name="SMARTInkShape-15"/>
            <p:cNvSpPr/>
            <p:nvPr/>
          </p:nvSpPr>
          <p:spPr>
            <a:xfrm>
              <a:off x="6086475" y="1908756"/>
              <a:ext cx="279464" cy="304514"/>
            </a:xfrm>
            <a:custGeom>
              <a:avLst/>
              <a:gdLst/>
              <a:ahLst/>
              <a:cxnLst/>
              <a:rect l="0" t="0" r="0" b="0"/>
              <a:pathLst>
                <a:path w="279464" h="304514">
                  <a:moveTo>
                    <a:pt x="278606" y="20057"/>
                  </a:moveTo>
                  <a:lnTo>
                    <a:pt x="278606" y="16264"/>
                  </a:lnTo>
                  <a:lnTo>
                    <a:pt x="276489" y="12286"/>
                  </a:lnTo>
                  <a:lnTo>
                    <a:pt x="273696" y="7872"/>
                  </a:lnTo>
                  <a:lnTo>
                    <a:pt x="272455" y="3264"/>
                  </a:lnTo>
                  <a:lnTo>
                    <a:pt x="270537" y="1718"/>
                  </a:lnTo>
                  <a:lnTo>
                    <a:pt x="264172" y="0"/>
                  </a:lnTo>
                  <a:lnTo>
                    <a:pt x="256051" y="1353"/>
                  </a:lnTo>
                  <a:lnTo>
                    <a:pt x="226718" y="12478"/>
                  </a:lnTo>
                  <a:lnTo>
                    <a:pt x="200349" y="28394"/>
                  </a:lnTo>
                  <a:lnTo>
                    <a:pt x="167754" y="45105"/>
                  </a:lnTo>
                  <a:lnTo>
                    <a:pt x="132960" y="68665"/>
                  </a:lnTo>
                  <a:lnTo>
                    <a:pt x="97516" y="90286"/>
                  </a:lnTo>
                  <a:lnTo>
                    <a:pt x="63466" y="107893"/>
                  </a:lnTo>
                  <a:lnTo>
                    <a:pt x="31939" y="130540"/>
                  </a:lnTo>
                  <a:lnTo>
                    <a:pt x="13982" y="143128"/>
                  </a:lnTo>
                  <a:lnTo>
                    <a:pt x="12496" y="145760"/>
                  </a:lnTo>
                  <a:lnTo>
                    <a:pt x="12300" y="148309"/>
                  </a:lnTo>
                  <a:lnTo>
                    <a:pt x="12962" y="150802"/>
                  </a:lnTo>
                  <a:lnTo>
                    <a:pt x="14991" y="152464"/>
                  </a:lnTo>
                  <a:lnTo>
                    <a:pt x="21479" y="154311"/>
                  </a:lnTo>
                  <a:lnTo>
                    <a:pt x="53070" y="157710"/>
                  </a:lnTo>
                  <a:lnTo>
                    <a:pt x="81606" y="161384"/>
                  </a:lnTo>
                  <a:lnTo>
                    <a:pt x="115196" y="164590"/>
                  </a:lnTo>
                  <a:lnTo>
                    <a:pt x="150285" y="170566"/>
                  </a:lnTo>
                  <a:lnTo>
                    <a:pt x="185816" y="177365"/>
                  </a:lnTo>
                  <a:lnTo>
                    <a:pt x="221480" y="186523"/>
                  </a:lnTo>
                  <a:lnTo>
                    <a:pt x="252949" y="197174"/>
                  </a:lnTo>
                  <a:lnTo>
                    <a:pt x="267996" y="203550"/>
                  </a:lnTo>
                  <a:lnTo>
                    <a:pt x="277330" y="211676"/>
                  </a:lnTo>
                  <a:lnTo>
                    <a:pt x="279343" y="216859"/>
                  </a:lnTo>
                  <a:lnTo>
                    <a:pt x="279463" y="228968"/>
                  </a:lnTo>
                  <a:lnTo>
                    <a:pt x="274754" y="240171"/>
                  </a:lnTo>
                  <a:lnTo>
                    <a:pt x="271275" y="245381"/>
                  </a:lnTo>
                  <a:lnTo>
                    <a:pt x="251210" y="260298"/>
                  </a:lnTo>
                  <a:lnTo>
                    <a:pt x="221365" y="274772"/>
                  </a:lnTo>
                  <a:lnTo>
                    <a:pt x="196810" y="282224"/>
                  </a:lnTo>
                  <a:lnTo>
                    <a:pt x="170814" y="288975"/>
                  </a:lnTo>
                  <a:lnTo>
                    <a:pt x="146032" y="297268"/>
                  </a:lnTo>
                  <a:lnTo>
                    <a:pt x="119672" y="302011"/>
                  </a:lnTo>
                  <a:lnTo>
                    <a:pt x="93669" y="304120"/>
                  </a:lnTo>
                  <a:lnTo>
                    <a:pt x="61179" y="304513"/>
                  </a:lnTo>
                  <a:lnTo>
                    <a:pt x="25990" y="297937"/>
                  </a:lnTo>
                  <a:lnTo>
                    <a:pt x="10612" y="291304"/>
                  </a:lnTo>
                  <a:lnTo>
                    <a:pt x="0" y="2843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6"/>
            <p:cNvSpPr/>
            <p:nvPr/>
          </p:nvSpPr>
          <p:spPr>
            <a:xfrm>
              <a:off x="6215097" y="1828800"/>
              <a:ext cx="42829" cy="585789"/>
            </a:xfrm>
            <a:custGeom>
              <a:avLst/>
              <a:gdLst/>
              <a:ahLst/>
              <a:cxnLst/>
              <a:rect l="0" t="0" r="0" b="0"/>
              <a:pathLst>
                <a:path w="42829" h="585789">
                  <a:moveTo>
                    <a:pt x="42828" y="0"/>
                  </a:moveTo>
                  <a:lnTo>
                    <a:pt x="42828" y="9943"/>
                  </a:lnTo>
                  <a:lnTo>
                    <a:pt x="36677" y="41377"/>
                  </a:lnTo>
                  <a:lnTo>
                    <a:pt x="35978" y="71438"/>
                  </a:lnTo>
                  <a:lnTo>
                    <a:pt x="35771" y="105481"/>
                  </a:lnTo>
                  <a:lnTo>
                    <a:pt x="35723" y="133135"/>
                  </a:lnTo>
                  <a:lnTo>
                    <a:pt x="34908" y="163946"/>
                  </a:lnTo>
                  <a:lnTo>
                    <a:pt x="31900" y="196161"/>
                  </a:lnTo>
                  <a:lnTo>
                    <a:pt x="30033" y="228999"/>
                  </a:lnTo>
                  <a:lnTo>
                    <a:pt x="28410" y="262115"/>
                  </a:lnTo>
                  <a:lnTo>
                    <a:pt x="25043" y="295354"/>
                  </a:lnTo>
                  <a:lnTo>
                    <a:pt x="20901" y="330764"/>
                  </a:lnTo>
                  <a:lnTo>
                    <a:pt x="18685" y="349097"/>
                  </a:lnTo>
                  <a:lnTo>
                    <a:pt x="16223" y="384283"/>
                  </a:lnTo>
                  <a:lnTo>
                    <a:pt x="14334" y="417649"/>
                  </a:lnTo>
                  <a:lnTo>
                    <a:pt x="10850" y="448353"/>
                  </a:lnTo>
                  <a:lnTo>
                    <a:pt x="6655" y="477874"/>
                  </a:lnTo>
                  <a:lnTo>
                    <a:pt x="2939" y="505282"/>
                  </a:lnTo>
                  <a:lnTo>
                    <a:pt x="846" y="537769"/>
                  </a:lnTo>
                  <a:lnTo>
                    <a:pt x="82" y="570380"/>
                  </a:lnTo>
                  <a:lnTo>
                    <a:pt x="0" y="579987"/>
                  </a:lnTo>
                  <a:lnTo>
                    <a:pt x="783" y="581921"/>
                  </a:lnTo>
                  <a:lnTo>
                    <a:pt x="2097" y="583210"/>
                  </a:lnTo>
                  <a:lnTo>
                    <a:pt x="7109" y="5857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7"/>
            <p:cNvSpPr/>
            <p:nvPr/>
          </p:nvSpPr>
          <p:spPr>
            <a:xfrm>
              <a:off x="6315075" y="1900238"/>
              <a:ext cx="71439" cy="614363"/>
            </a:xfrm>
            <a:custGeom>
              <a:avLst/>
              <a:gdLst/>
              <a:ahLst/>
              <a:cxnLst/>
              <a:rect l="0" t="0" r="0" b="0"/>
              <a:pathLst>
                <a:path w="71439" h="614363">
                  <a:moveTo>
                    <a:pt x="71438" y="0"/>
                  </a:moveTo>
                  <a:lnTo>
                    <a:pt x="55344" y="0"/>
                  </a:lnTo>
                  <a:lnTo>
                    <a:pt x="52770" y="1587"/>
                  </a:lnTo>
                  <a:lnTo>
                    <a:pt x="47796" y="7584"/>
                  </a:lnTo>
                  <a:lnTo>
                    <a:pt x="40532" y="27470"/>
                  </a:lnTo>
                  <a:lnTo>
                    <a:pt x="37145" y="61056"/>
                  </a:lnTo>
                  <a:lnTo>
                    <a:pt x="34236" y="89577"/>
                  </a:lnTo>
                  <a:lnTo>
                    <a:pt x="30297" y="120774"/>
                  </a:lnTo>
                  <a:lnTo>
                    <a:pt x="25901" y="153161"/>
                  </a:lnTo>
                  <a:lnTo>
                    <a:pt x="23617" y="171163"/>
                  </a:lnTo>
                  <a:lnTo>
                    <a:pt x="21301" y="190309"/>
                  </a:lnTo>
                  <a:lnTo>
                    <a:pt x="18963" y="210216"/>
                  </a:lnTo>
                  <a:lnTo>
                    <a:pt x="16611" y="230631"/>
                  </a:lnTo>
                  <a:lnTo>
                    <a:pt x="14249" y="251385"/>
                  </a:lnTo>
                  <a:lnTo>
                    <a:pt x="11881" y="272365"/>
                  </a:lnTo>
                  <a:lnTo>
                    <a:pt x="10302" y="293495"/>
                  </a:lnTo>
                  <a:lnTo>
                    <a:pt x="9249" y="314726"/>
                  </a:lnTo>
                  <a:lnTo>
                    <a:pt x="8547" y="336023"/>
                  </a:lnTo>
                  <a:lnTo>
                    <a:pt x="8079" y="358159"/>
                  </a:lnTo>
                  <a:lnTo>
                    <a:pt x="7768" y="380854"/>
                  </a:lnTo>
                  <a:lnTo>
                    <a:pt x="7559" y="403921"/>
                  </a:lnTo>
                  <a:lnTo>
                    <a:pt x="7421" y="427237"/>
                  </a:lnTo>
                  <a:lnTo>
                    <a:pt x="7329" y="450718"/>
                  </a:lnTo>
                  <a:lnTo>
                    <a:pt x="7267" y="474310"/>
                  </a:lnTo>
                  <a:lnTo>
                    <a:pt x="6432" y="496388"/>
                  </a:lnTo>
                  <a:lnTo>
                    <a:pt x="5082" y="517456"/>
                  </a:lnTo>
                  <a:lnTo>
                    <a:pt x="3388" y="537852"/>
                  </a:lnTo>
                  <a:lnTo>
                    <a:pt x="0" y="6143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9" name="SMARTInkShape-Group6"/>
          <p:cNvGrpSpPr/>
          <p:nvPr/>
        </p:nvGrpSpPr>
        <p:grpSpPr>
          <a:xfrm>
            <a:off x="428867" y="479515"/>
            <a:ext cx="3050140" cy="726019"/>
            <a:chOff x="428867" y="479515"/>
            <a:chExt cx="3050140" cy="726019"/>
          </a:xfrm>
        </p:grpSpPr>
        <p:sp>
          <p:nvSpPr>
            <p:cNvPr id="24" name="SMARTInkShape-18"/>
            <p:cNvSpPr/>
            <p:nvPr/>
          </p:nvSpPr>
          <p:spPr>
            <a:xfrm>
              <a:off x="428867" y="536261"/>
              <a:ext cx="377796" cy="440411"/>
            </a:xfrm>
            <a:custGeom>
              <a:avLst/>
              <a:gdLst/>
              <a:ahLst/>
              <a:cxnLst/>
              <a:rect l="0" t="0" r="0" b="0"/>
              <a:pathLst>
                <a:path w="377796" h="440411">
                  <a:moveTo>
                    <a:pt x="199783" y="13808"/>
                  </a:moveTo>
                  <a:lnTo>
                    <a:pt x="195991" y="10015"/>
                  </a:lnTo>
                  <a:lnTo>
                    <a:pt x="192012" y="8153"/>
                  </a:lnTo>
                  <a:lnTo>
                    <a:pt x="156718" y="0"/>
                  </a:lnTo>
                  <a:lnTo>
                    <a:pt x="146512" y="527"/>
                  </a:lnTo>
                  <a:lnTo>
                    <a:pt x="128172" y="6080"/>
                  </a:lnTo>
                  <a:lnTo>
                    <a:pt x="92674" y="31637"/>
                  </a:lnTo>
                  <a:lnTo>
                    <a:pt x="62960" y="64280"/>
                  </a:lnTo>
                  <a:lnTo>
                    <a:pt x="40964" y="93275"/>
                  </a:lnTo>
                  <a:lnTo>
                    <a:pt x="21333" y="128753"/>
                  </a:lnTo>
                  <a:lnTo>
                    <a:pt x="9061" y="156874"/>
                  </a:lnTo>
                  <a:lnTo>
                    <a:pt x="2514" y="187431"/>
                  </a:lnTo>
                  <a:lnTo>
                    <a:pt x="575" y="219504"/>
                  </a:lnTo>
                  <a:lnTo>
                    <a:pt x="0" y="251232"/>
                  </a:lnTo>
                  <a:lnTo>
                    <a:pt x="1946" y="283651"/>
                  </a:lnTo>
                  <a:lnTo>
                    <a:pt x="9667" y="313366"/>
                  </a:lnTo>
                  <a:lnTo>
                    <a:pt x="22009" y="342278"/>
                  </a:lnTo>
                  <a:lnTo>
                    <a:pt x="40401" y="376700"/>
                  </a:lnTo>
                  <a:lnTo>
                    <a:pt x="74979" y="410932"/>
                  </a:lnTo>
                  <a:lnTo>
                    <a:pt x="105427" y="429625"/>
                  </a:lnTo>
                  <a:lnTo>
                    <a:pt x="128699" y="438285"/>
                  </a:lnTo>
                  <a:lnTo>
                    <a:pt x="155349" y="440410"/>
                  </a:lnTo>
                  <a:lnTo>
                    <a:pt x="183354" y="435572"/>
                  </a:lnTo>
                  <a:lnTo>
                    <a:pt x="212554" y="424437"/>
                  </a:lnTo>
                  <a:lnTo>
                    <a:pt x="245195" y="410289"/>
                  </a:lnTo>
                  <a:lnTo>
                    <a:pt x="275327" y="390576"/>
                  </a:lnTo>
                  <a:lnTo>
                    <a:pt x="303570" y="364185"/>
                  </a:lnTo>
                  <a:lnTo>
                    <a:pt x="327372" y="332377"/>
                  </a:lnTo>
                  <a:lnTo>
                    <a:pt x="348712" y="300903"/>
                  </a:lnTo>
                  <a:lnTo>
                    <a:pt x="360165" y="275550"/>
                  </a:lnTo>
                  <a:lnTo>
                    <a:pt x="371746" y="242085"/>
                  </a:lnTo>
                  <a:lnTo>
                    <a:pt x="376412" y="208269"/>
                  </a:lnTo>
                  <a:lnTo>
                    <a:pt x="377795" y="173114"/>
                  </a:lnTo>
                  <a:lnTo>
                    <a:pt x="374412" y="145147"/>
                  </a:lnTo>
                  <a:lnTo>
                    <a:pt x="360798" y="117987"/>
                  </a:lnTo>
                  <a:lnTo>
                    <a:pt x="341683" y="97416"/>
                  </a:lnTo>
                  <a:lnTo>
                    <a:pt x="320938" y="85059"/>
                  </a:lnTo>
                  <a:lnTo>
                    <a:pt x="286891" y="79476"/>
                  </a:lnTo>
                  <a:lnTo>
                    <a:pt x="253825" y="80490"/>
                  </a:lnTo>
                  <a:lnTo>
                    <a:pt x="221214" y="852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19"/>
            <p:cNvSpPr/>
            <p:nvPr/>
          </p:nvSpPr>
          <p:spPr>
            <a:xfrm>
              <a:off x="892969" y="771525"/>
              <a:ext cx="184183" cy="434009"/>
            </a:xfrm>
            <a:custGeom>
              <a:avLst/>
              <a:gdLst/>
              <a:ahLst/>
              <a:cxnLst/>
              <a:rect l="0" t="0" r="0" b="0"/>
              <a:pathLst>
                <a:path w="184183" h="434009">
                  <a:moveTo>
                    <a:pt x="100012" y="0"/>
                  </a:moveTo>
                  <a:lnTo>
                    <a:pt x="76163" y="0"/>
                  </a:lnTo>
                  <a:lnTo>
                    <a:pt x="65253" y="3792"/>
                  </a:lnTo>
                  <a:lnTo>
                    <a:pt x="58634" y="9888"/>
                  </a:lnTo>
                  <a:lnTo>
                    <a:pt x="34417" y="44434"/>
                  </a:lnTo>
                  <a:lnTo>
                    <a:pt x="24026" y="72542"/>
                  </a:lnTo>
                  <a:lnTo>
                    <a:pt x="14329" y="105728"/>
                  </a:lnTo>
                  <a:lnTo>
                    <a:pt x="8563" y="135449"/>
                  </a:lnTo>
                  <a:lnTo>
                    <a:pt x="11356" y="153287"/>
                  </a:lnTo>
                  <a:lnTo>
                    <a:pt x="19412" y="172742"/>
                  </a:lnTo>
                  <a:lnTo>
                    <a:pt x="23973" y="179433"/>
                  </a:lnTo>
                  <a:lnTo>
                    <a:pt x="27094" y="181534"/>
                  </a:lnTo>
                  <a:lnTo>
                    <a:pt x="34796" y="183869"/>
                  </a:lnTo>
                  <a:lnTo>
                    <a:pt x="43511" y="182791"/>
                  </a:lnTo>
                  <a:lnTo>
                    <a:pt x="51882" y="179665"/>
                  </a:lnTo>
                  <a:lnTo>
                    <a:pt x="65840" y="169075"/>
                  </a:lnTo>
                  <a:lnTo>
                    <a:pt x="93004" y="134896"/>
                  </a:lnTo>
                  <a:lnTo>
                    <a:pt x="110996" y="101490"/>
                  </a:lnTo>
                  <a:lnTo>
                    <a:pt x="128158" y="79072"/>
                  </a:lnTo>
                  <a:lnTo>
                    <a:pt x="132253" y="82519"/>
                  </a:lnTo>
                  <a:lnTo>
                    <a:pt x="134185" y="88533"/>
                  </a:lnTo>
                  <a:lnTo>
                    <a:pt x="137390" y="100845"/>
                  </a:lnTo>
                  <a:lnTo>
                    <a:pt x="140437" y="110701"/>
                  </a:lnTo>
                  <a:lnTo>
                    <a:pt x="146346" y="143342"/>
                  </a:lnTo>
                  <a:lnTo>
                    <a:pt x="155790" y="177245"/>
                  </a:lnTo>
                  <a:lnTo>
                    <a:pt x="166898" y="205094"/>
                  </a:lnTo>
                  <a:lnTo>
                    <a:pt x="174775" y="233453"/>
                  </a:lnTo>
                  <a:lnTo>
                    <a:pt x="178256" y="261964"/>
                  </a:lnTo>
                  <a:lnTo>
                    <a:pt x="183168" y="290520"/>
                  </a:lnTo>
                  <a:lnTo>
                    <a:pt x="184182" y="318296"/>
                  </a:lnTo>
                  <a:lnTo>
                    <a:pt x="177816" y="347300"/>
                  </a:lnTo>
                  <a:lnTo>
                    <a:pt x="165791" y="378404"/>
                  </a:lnTo>
                  <a:lnTo>
                    <a:pt x="144824" y="404471"/>
                  </a:lnTo>
                  <a:lnTo>
                    <a:pt x="110492" y="423414"/>
                  </a:lnTo>
                  <a:lnTo>
                    <a:pt x="80857" y="432505"/>
                  </a:lnTo>
                  <a:lnTo>
                    <a:pt x="62498" y="434008"/>
                  </a:lnTo>
                  <a:lnTo>
                    <a:pt x="26977" y="424293"/>
                  </a:lnTo>
                  <a:lnTo>
                    <a:pt x="12932" y="421520"/>
                  </a:lnTo>
                  <a:lnTo>
                    <a:pt x="0" y="4143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20"/>
            <p:cNvSpPr/>
            <p:nvPr/>
          </p:nvSpPr>
          <p:spPr>
            <a:xfrm>
              <a:off x="1071570" y="621506"/>
              <a:ext cx="141991" cy="341354"/>
            </a:xfrm>
            <a:custGeom>
              <a:avLst/>
              <a:gdLst/>
              <a:ahLst/>
              <a:cxnLst/>
              <a:rect l="0" t="0" r="0" b="0"/>
              <a:pathLst>
                <a:path w="141991" h="341354">
                  <a:moveTo>
                    <a:pt x="7136" y="0"/>
                  </a:moveTo>
                  <a:lnTo>
                    <a:pt x="3344" y="0"/>
                  </a:lnTo>
                  <a:lnTo>
                    <a:pt x="2227" y="794"/>
                  </a:lnTo>
                  <a:lnTo>
                    <a:pt x="1482" y="2117"/>
                  </a:lnTo>
                  <a:lnTo>
                    <a:pt x="434" y="9888"/>
                  </a:lnTo>
                  <a:lnTo>
                    <a:pt x="31" y="43731"/>
                  </a:lnTo>
                  <a:lnTo>
                    <a:pt x="0" y="71609"/>
                  </a:lnTo>
                  <a:lnTo>
                    <a:pt x="4904" y="105750"/>
                  </a:lnTo>
                  <a:lnTo>
                    <a:pt x="6475" y="133639"/>
                  </a:lnTo>
                  <a:lnTo>
                    <a:pt x="7734" y="162011"/>
                  </a:lnTo>
                  <a:lnTo>
                    <a:pt x="11988" y="190526"/>
                  </a:lnTo>
                  <a:lnTo>
                    <a:pt x="14395" y="219083"/>
                  </a:lnTo>
                  <a:lnTo>
                    <a:pt x="19782" y="246859"/>
                  </a:lnTo>
                  <a:lnTo>
                    <a:pt x="28714" y="277980"/>
                  </a:lnTo>
                  <a:lnTo>
                    <a:pt x="34189" y="291822"/>
                  </a:lnTo>
                  <a:lnTo>
                    <a:pt x="54899" y="322753"/>
                  </a:lnTo>
                  <a:lnTo>
                    <a:pt x="75473" y="339420"/>
                  </a:lnTo>
                  <a:lnTo>
                    <a:pt x="80635" y="341353"/>
                  </a:lnTo>
                  <a:lnTo>
                    <a:pt x="83123" y="341075"/>
                  </a:lnTo>
                  <a:lnTo>
                    <a:pt x="88004" y="338650"/>
                  </a:lnTo>
                  <a:lnTo>
                    <a:pt x="95214" y="332821"/>
                  </a:lnTo>
                  <a:lnTo>
                    <a:pt x="119946" y="297714"/>
                  </a:lnTo>
                  <a:lnTo>
                    <a:pt x="133146" y="264013"/>
                  </a:lnTo>
                  <a:lnTo>
                    <a:pt x="139634" y="240416"/>
                  </a:lnTo>
                  <a:lnTo>
                    <a:pt x="141910" y="207495"/>
                  </a:lnTo>
                  <a:lnTo>
                    <a:pt x="141990" y="174843"/>
                  </a:lnTo>
                  <a:lnTo>
                    <a:pt x="139038" y="166079"/>
                  </a:lnTo>
                  <a:lnTo>
                    <a:pt x="136346" y="163107"/>
                  </a:lnTo>
                  <a:lnTo>
                    <a:pt x="129121" y="159805"/>
                  </a:lnTo>
                  <a:lnTo>
                    <a:pt x="116129" y="157946"/>
                  </a:lnTo>
                  <a:lnTo>
                    <a:pt x="102225" y="161187"/>
                  </a:lnTo>
                  <a:lnTo>
                    <a:pt x="71430"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21"/>
            <p:cNvSpPr/>
            <p:nvPr/>
          </p:nvSpPr>
          <p:spPr>
            <a:xfrm>
              <a:off x="1343025" y="728663"/>
              <a:ext cx="128454" cy="156928"/>
            </a:xfrm>
            <a:custGeom>
              <a:avLst/>
              <a:gdLst/>
              <a:ahLst/>
              <a:cxnLst/>
              <a:rect l="0" t="0" r="0" b="0"/>
              <a:pathLst>
                <a:path w="128454" h="156928">
                  <a:moveTo>
                    <a:pt x="0" y="42862"/>
                  </a:moveTo>
                  <a:lnTo>
                    <a:pt x="0" y="71767"/>
                  </a:lnTo>
                  <a:lnTo>
                    <a:pt x="7585" y="101785"/>
                  </a:lnTo>
                  <a:lnTo>
                    <a:pt x="16094" y="130788"/>
                  </a:lnTo>
                  <a:lnTo>
                    <a:pt x="23292" y="143588"/>
                  </a:lnTo>
                  <a:lnTo>
                    <a:pt x="30990" y="151129"/>
                  </a:lnTo>
                  <a:lnTo>
                    <a:pt x="37056" y="154481"/>
                  </a:lnTo>
                  <a:lnTo>
                    <a:pt x="44935" y="156368"/>
                  </a:lnTo>
                  <a:lnTo>
                    <a:pt x="56088" y="156927"/>
                  </a:lnTo>
                  <a:lnTo>
                    <a:pt x="69447" y="153300"/>
                  </a:lnTo>
                  <a:lnTo>
                    <a:pt x="76638" y="147243"/>
                  </a:lnTo>
                  <a:lnTo>
                    <a:pt x="100469" y="113429"/>
                  </a:lnTo>
                  <a:lnTo>
                    <a:pt x="118182" y="78466"/>
                  </a:lnTo>
                  <a:lnTo>
                    <a:pt x="126297" y="49983"/>
                  </a:lnTo>
                  <a:lnTo>
                    <a:pt x="128453" y="16092"/>
                  </a:lnTo>
                  <a:lnTo>
                    <a:pt x="126411" y="9004"/>
                  </a:lnTo>
                  <a:lnTo>
                    <a:pt x="124755" y="6002"/>
                  </a:lnTo>
                  <a:lnTo>
                    <a:pt x="122858" y="4001"/>
                  </a:lnTo>
                  <a:lnTo>
                    <a:pt x="1143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2"/>
            <p:cNvSpPr/>
            <p:nvPr/>
          </p:nvSpPr>
          <p:spPr>
            <a:xfrm>
              <a:off x="1557338" y="715823"/>
              <a:ext cx="125001" cy="177147"/>
            </a:xfrm>
            <a:custGeom>
              <a:avLst/>
              <a:gdLst/>
              <a:ahLst/>
              <a:cxnLst/>
              <a:rect l="0" t="0" r="0" b="0"/>
              <a:pathLst>
                <a:path w="125001" h="177147">
                  <a:moveTo>
                    <a:pt x="0" y="112852"/>
                  </a:moveTo>
                  <a:lnTo>
                    <a:pt x="24973" y="112058"/>
                  </a:lnTo>
                  <a:lnTo>
                    <a:pt x="57399" y="99873"/>
                  </a:lnTo>
                  <a:lnTo>
                    <a:pt x="92743" y="75442"/>
                  </a:lnTo>
                  <a:lnTo>
                    <a:pt x="111893" y="57749"/>
                  </a:lnTo>
                  <a:lnTo>
                    <a:pt x="117199" y="48410"/>
                  </a:lnTo>
                  <a:lnTo>
                    <a:pt x="125000" y="25520"/>
                  </a:lnTo>
                  <a:lnTo>
                    <a:pt x="122068" y="10874"/>
                  </a:lnTo>
                  <a:lnTo>
                    <a:pt x="119604" y="5880"/>
                  </a:lnTo>
                  <a:lnTo>
                    <a:pt x="117836" y="3438"/>
                  </a:lnTo>
                  <a:lnTo>
                    <a:pt x="115070" y="1809"/>
                  </a:lnTo>
                  <a:lnTo>
                    <a:pt x="107763" y="0"/>
                  </a:lnTo>
                  <a:lnTo>
                    <a:pt x="104385" y="311"/>
                  </a:lnTo>
                  <a:lnTo>
                    <a:pt x="86957" y="8622"/>
                  </a:lnTo>
                  <a:lnTo>
                    <a:pt x="59430" y="32355"/>
                  </a:lnTo>
                  <a:lnTo>
                    <a:pt x="40890" y="60505"/>
                  </a:lnTo>
                  <a:lnTo>
                    <a:pt x="31830" y="84432"/>
                  </a:lnTo>
                  <a:lnTo>
                    <a:pt x="28860" y="115832"/>
                  </a:lnTo>
                  <a:lnTo>
                    <a:pt x="29453" y="133579"/>
                  </a:lnTo>
                  <a:lnTo>
                    <a:pt x="32404" y="141378"/>
                  </a:lnTo>
                  <a:lnTo>
                    <a:pt x="51521" y="164033"/>
                  </a:lnTo>
                  <a:lnTo>
                    <a:pt x="63067" y="172026"/>
                  </a:lnTo>
                  <a:lnTo>
                    <a:pt x="76542" y="175629"/>
                  </a:lnTo>
                  <a:lnTo>
                    <a:pt x="92868" y="1771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3"/>
            <p:cNvSpPr/>
            <p:nvPr/>
          </p:nvSpPr>
          <p:spPr>
            <a:xfrm>
              <a:off x="1836239" y="479515"/>
              <a:ext cx="171156" cy="420599"/>
            </a:xfrm>
            <a:custGeom>
              <a:avLst/>
              <a:gdLst/>
              <a:ahLst/>
              <a:cxnLst/>
              <a:rect l="0" t="0" r="0" b="0"/>
              <a:pathLst>
                <a:path w="171156" h="420599">
                  <a:moveTo>
                    <a:pt x="13992" y="420598"/>
                  </a:moveTo>
                  <a:lnTo>
                    <a:pt x="13992" y="410654"/>
                  </a:lnTo>
                  <a:lnTo>
                    <a:pt x="7290" y="375416"/>
                  </a:lnTo>
                  <a:lnTo>
                    <a:pt x="6936" y="344910"/>
                  </a:lnTo>
                  <a:lnTo>
                    <a:pt x="6874" y="317650"/>
                  </a:lnTo>
                  <a:lnTo>
                    <a:pt x="3064" y="285672"/>
                  </a:lnTo>
                  <a:lnTo>
                    <a:pt x="700" y="254854"/>
                  </a:lnTo>
                  <a:lnTo>
                    <a:pt x="0" y="221823"/>
                  </a:lnTo>
                  <a:lnTo>
                    <a:pt x="3584" y="186900"/>
                  </a:lnTo>
                  <a:lnTo>
                    <a:pt x="5882" y="155209"/>
                  </a:lnTo>
                  <a:lnTo>
                    <a:pt x="10354" y="125711"/>
                  </a:lnTo>
                  <a:lnTo>
                    <a:pt x="18183" y="93003"/>
                  </a:lnTo>
                  <a:lnTo>
                    <a:pt x="21849" y="70855"/>
                  </a:lnTo>
                  <a:lnTo>
                    <a:pt x="32283" y="50006"/>
                  </a:lnTo>
                  <a:lnTo>
                    <a:pt x="55263" y="19247"/>
                  </a:lnTo>
                  <a:lnTo>
                    <a:pt x="82369" y="4335"/>
                  </a:lnTo>
                  <a:lnTo>
                    <a:pt x="106874" y="147"/>
                  </a:lnTo>
                  <a:lnTo>
                    <a:pt x="142519" y="0"/>
                  </a:lnTo>
                  <a:lnTo>
                    <a:pt x="171155" y="62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24"/>
            <p:cNvSpPr/>
            <p:nvPr/>
          </p:nvSpPr>
          <p:spPr>
            <a:xfrm>
              <a:off x="1793375" y="664369"/>
              <a:ext cx="128295" cy="50007"/>
            </a:xfrm>
            <a:custGeom>
              <a:avLst/>
              <a:gdLst/>
              <a:ahLst/>
              <a:cxnLst/>
              <a:rect l="0" t="0" r="0" b="0"/>
              <a:pathLst>
                <a:path w="128295" h="50007">
                  <a:moveTo>
                    <a:pt x="6850" y="50006"/>
                  </a:moveTo>
                  <a:lnTo>
                    <a:pt x="0" y="43157"/>
                  </a:lnTo>
                  <a:lnTo>
                    <a:pt x="3586" y="42949"/>
                  </a:lnTo>
                  <a:lnTo>
                    <a:pt x="7516" y="40784"/>
                  </a:lnTo>
                  <a:lnTo>
                    <a:pt x="20299" y="32927"/>
                  </a:lnTo>
                  <a:lnTo>
                    <a:pt x="54776" y="21377"/>
                  </a:lnTo>
                  <a:lnTo>
                    <a:pt x="82698" y="14271"/>
                  </a:lnTo>
                  <a:lnTo>
                    <a:pt x="118409" y="3173"/>
                  </a:lnTo>
                  <a:lnTo>
                    <a:pt x="12829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5"/>
            <p:cNvSpPr/>
            <p:nvPr/>
          </p:nvSpPr>
          <p:spPr>
            <a:xfrm>
              <a:off x="2057487" y="650081"/>
              <a:ext cx="14202" cy="178595"/>
            </a:xfrm>
            <a:custGeom>
              <a:avLst/>
              <a:gdLst/>
              <a:ahLst/>
              <a:cxnLst/>
              <a:rect l="0" t="0" r="0" b="0"/>
              <a:pathLst>
                <a:path w="14202" h="178595">
                  <a:moveTo>
                    <a:pt x="7057" y="0"/>
                  </a:moveTo>
                  <a:lnTo>
                    <a:pt x="7057" y="6151"/>
                  </a:lnTo>
                  <a:lnTo>
                    <a:pt x="906" y="23151"/>
                  </a:lnTo>
                  <a:lnTo>
                    <a:pt x="0" y="57928"/>
                  </a:lnTo>
                  <a:lnTo>
                    <a:pt x="2041" y="92971"/>
                  </a:lnTo>
                  <a:lnTo>
                    <a:pt x="7190" y="128601"/>
                  </a:lnTo>
                  <a:lnTo>
                    <a:pt x="13121" y="160516"/>
                  </a:lnTo>
                  <a:lnTo>
                    <a:pt x="14201"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6"/>
            <p:cNvSpPr/>
            <p:nvPr/>
          </p:nvSpPr>
          <p:spPr>
            <a:xfrm>
              <a:off x="2064544" y="578644"/>
              <a:ext cx="7145" cy="14288"/>
            </a:xfrm>
            <a:custGeom>
              <a:avLst/>
              <a:gdLst/>
              <a:ahLst/>
              <a:cxnLst/>
              <a:rect l="0" t="0" r="0" b="0"/>
              <a:pathLst>
                <a:path w="7145" h="14288">
                  <a:moveTo>
                    <a:pt x="7144" y="14287"/>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7"/>
            <p:cNvSpPr/>
            <p:nvPr/>
          </p:nvSpPr>
          <p:spPr>
            <a:xfrm>
              <a:off x="2400390" y="507206"/>
              <a:ext cx="142786" cy="346929"/>
            </a:xfrm>
            <a:custGeom>
              <a:avLst/>
              <a:gdLst/>
              <a:ahLst/>
              <a:cxnLst/>
              <a:rect l="0" t="0" r="0" b="0"/>
              <a:pathLst>
                <a:path w="142786" h="346929">
                  <a:moveTo>
                    <a:pt x="142785" y="0"/>
                  </a:moveTo>
                  <a:lnTo>
                    <a:pt x="135641" y="0"/>
                  </a:lnTo>
                  <a:lnTo>
                    <a:pt x="131849" y="3793"/>
                  </a:lnTo>
                  <a:lnTo>
                    <a:pt x="127870" y="5655"/>
                  </a:lnTo>
                  <a:lnTo>
                    <a:pt x="116509" y="7742"/>
                  </a:lnTo>
                  <a:lnTo>
                    <a:pt x="84545" y="26272"/>
                  </a:lnTo>
                  <a:lnTo>
                    <a:pt x="63404" y="38110"/>
                  </a:lnTo>
                  <a:lnTo>
                    <a:pt x="28361" y="69507"/>
                  </a:lnTo>
                  <a:lnTo>
                    <a:pt x="19699" y="76136"/>
                  </a:lnTo>
                  <a:lnTo>
                    <a:pt x="10359" y="89587"/>
                  </a:lnTo>
                  <a:lnTo>
                    <a:pt x="2209" y="112946"/>
                  </a:lnTo>
                  <a:lnTo>
                    <a:pt x="0" y="147438"/>
                  </a:lnTo>
                  <a:lnTo>
                    <a:pt x="730" y="159397"/>
                  </a:lnTo>
                  <a:lnTo>
                    <a:pt x="3714" y="165564"/>
                  </a:lnTo>
                  <a:lnTo>
                    <a:pt x="13649" y="173499"/>
                  </a:lnTo>
                  <a:lnTo>
                    <a:pt x="45261" y="183205"/>
                  </a:lnTo>
                  <a:lnTo>
                    <a:pt x="54726" y="184612"/>
                  </a:lnTo>
                  <a:lnTo>
                    <a:pt x="89409" y="179488"/>
                  </a:lnTo>
                  <a:lnTo>
                    <a:pt x="104343" y="177977"/>
                  </a:lnTo>
                  <a:lnTo>
                    <a:pt x="121130" y="171539"/>
                  </a:lnTo>
                  <a:lnTo>
                    <a:pt x="121287" y="175269"/>
                  </a:lnTo>
                  <a:lnTo>
                    <a:pt x="120516" y="176377"/>
                  </a:lnTo>
                  <a:lnTo>
                    <a:pt x="119208" y="177116"/>
                  </a:lnTo>
                  <a:lnTo>
                    <a:pt x="117542" y="177609"/>
                  </a:lnTo>
                  <a:lnTo>
                    <a:pt x="116431" y="178731"/>
                  </a:lnTo>
                  <a:lnTo>
                    <a:pt x="115197" y="182095"/>
                  </a:lnTo>
                  <a:lnTo>
                    <a:pt x="110415" y="186235"/>
                  </a:lnTo>
                  <a:lnTo>
                    <a:pt x="76858" y="212379"/>
                  </a:lnTo>
                  <a:lnTo>
                    <a:pt x="45429" y="246697"/>
                  </a:lnTo>
                  <a:lnTo>
                    <a:pt x="31861" y="267306"/>
                  </a:lnTo>
                  <a:lnTo>
                    <a:pt x="17460" y="300947"/>
                  </a:lnTo>
                  <a:lnTo>
                    <a:pt x="14842" y="315681"/>
                  </a:lnTo>
                  <a:lnTo>
                    <a:pt x="14627" y="319991"/>
                  </a:lnTo>
                  <a:lnTo>
                    <a:pt x="16505" y="326898"/>
                  </a:lnTo>
                  <a:lnTo>
                    <a:pt x="24178" y="337799"/>
                  </a:lnTo>
                  <a:lnTo>
                    <a:pt x="28688" y="340633"/>
                  </a:lnTo>
                  <a:lnTo>
                    <a:pt x="34131" y="341893"/>
                  </a:lnTo>
                  <a:lnTo>
                    <a:pt x="45327" y="343395"/>
                  </a:lnTo>
                  <a:lnTo>
                    <a:pt x="51316" y="346560"/>
                  </a:lnTo>
                  <a:lnTo>
                    <a:pt x="54818" y="346928"/>
                  </a:lnTo>
                  <a:lnTo>
                    <a:pt x="90301" y="343036"/>
                  </a:lnTo>
                  <a:lnTo>
                    <a:pt x="92779" y="3429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28"/>
            <p:cNvSpPr/>
            <p:nvPr/>
          </p:nvSpPr>
          <p:spPr>
            <a:xfrm>
              <a:off x="2550319" y="678787"/>
              <a:ext cx="134161" cy="178464"/>
            </a:xfrm>
            <a:custGeom>
              <a:avLst/>
              <a:gdLst/>
              <a:ahLst/>
              <a:cxnLst/>
              <a:rect l="0" t="0" r="0" b="0"/>
              <a:pathLst>
                <a:path w="134161" h="178464">
                  <a:moveTo>
                    <a:pt x="0" y="7013"/>
                  </a:moveTo>
                  <a:lnTo>
                    <a:pt x="3792" y="3221"/>
                  </a:lnTo>
                  <a:lnTo>
                    <a:pt x="9887" y="1359"/>
                  </a:lnTo>
                  <a:lnTo>
                    <a:pt x="43730" y="0"/>
                  </a:lnTo>
                  <a:lnTo>
                    <a:pt x="64551" y="2025"/>
                  </a:lnTo>
                  <a:lnTo>
                    <a:pt x="99252" y="11266"/>
                  </a:lnTo>
                  <a:lnTo>
                    <a:pt x="114957" y="14094"/>
                  </a:lnTo>
                  <a:lnTo>
                    <a:pt x="124989" y="19606"/>
                  </a:lnTo>
                  <a:lnTo>
                    <a:pt x="134160" y="27124"/>
                  </a:lnTo>
                  <a:lnTo>
                    <a:pt x="133890" y="28358"/>
                  </a:lnTo>
                  <a:lnTo>
                    <a:pt x="108077" y="62925"/>
                  </a:lnTo>
                  <a:lnTo>
                    <a:pt x="80834" y="96608"/>
                  </a:lnTo>
                  <a:lnTo>
                    <a:pt x="66637" y="111523"/>
                  </a:lnTo>
                  <a:lnTo>
                    <a:pt x="61366" y="123312"/>
                  </a:lnTo>
                  <a:lnTo>
                    <a:pt x="56282" y="139103"/>
                  </a:lnTo>
                  <a:lnTo>
                    <a:pt x="54190" y="142698"/>
                  </a:lnTo>
                  <a:lnTo>
                    <a:pt x="53589" y="145889"/>
                  </a:lnTo>
                  <a:lnTo>
                    <a:pt x="53982" y="148809"/>
                  </a:lnTo>
                  <a:lnTo>
                    <a:pt x="56211" y="156712"/>
                  </a:lnTo>
                  <a:lnTo>
                    <a:pt x="56524" y="159200"/>
                  </a:lnTo>
                  <a:lnTo>
                    <a:pt x="61105" y="164081"/>
                  </a:lnTo>
                  <a:lnTo>
                    <a:pt x="76981" y="173682"/>
                  </a:lnTo>
                  <a:lnTo>
                    <a:pt x="100313" y="177519"/>
                  </a:lnTo>
                  <a:lnTo>
                    <a:pt x="128587" y="1784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29"/>
            <p:cNvSpPr/>
            <p:nvPr/>
          </p:nvSpPr>
          <p:spPr>
            <a:xfrm>
              <a:off x="2764631" y="701231"/>
              <a:ext cx="114140" cy="144883"/>
            </a:xfrm>
            <a:custGeom>
              <a:avLst/>
              <a:gdLst/>
              <a:ahLst/>
              <a:cxnLst/>
              <a:rect l="0" t="0" r="0" b="0"/>
              <a:pathLst>
                <a:path w="114140" h="144883">
                  <a:moveTo>
                    <a:pt x="0" y="70294"/>
                  </a:moveTo>
                  <a:lnTo>
                    <a:pt x="0" y="64143"/>
                  </a:lnTo>
                  <a:lnTo>
                    <a:pt x="0" y="67237"/>
                  </a:lnTo>
                  <a:lnTo>
                    <a:pt x="794" y="68256"/>
                  </a:lnTo>
                  <a:lnTo>
                    <a:pt x="3793" y="69388"/>
                  </a:lnTo>
                  <a:lnTo>
                    <a:pt x="37625" y="70278"/>
                  </a:lnTo>
                  <a:lnTo>
                    <a:pt x="56921" y="69496"/>
                  </a:lnTo>
                  <a:lnTo>
                    <a:pt x="83000" y="60350"/>
                  </a:lnTo>
                  <a:lnTo>
                    <a:pt x="108097" y="40294"/>
                  </a:lnTo>
                  <a:lnTo>
                    <a:pt x="111543" y="35000"/>
                  </a:lnTo>
                  <a:lnTo>
                    <a:pt x="113075" y="29208"/>
                  </a:lnTo>
                  <a:lnTo>
                    <a:pt x="114139" y="11781"/>
                  </a:lnTo>
                  <a:lnTo>
                    <a:pt x="113399" y="9854"/>
                  </a:lnTo>
                  <a:lnTo>
                    <a:pt x="112112" y="8569"/>
                  </a:lnTo>
                  <a:lnTo>
                    <a:pt x="94166" y="572"/>
                  </a:lnTo>
                  <a:lnTo>
                    <a:pt x="91353" y="0"/>
                  </a:lnTo>
                  <a:lnTo>
                    <a:pt x="83993" y="1481"/>
                  </a:lnTo>
                  <a:lnTo>
                    <a:pt x="66333" y="8900"/>
                  </a:lnTo>
                  <a:lnTo>
                    <a:pt x="59115" y="15491"/>
                  </a:lnTo>
                  <a:lnTo>
                    <a:pt x="52467" y="22918"/>
                  </a:lnTo>
                  <a:lnTo>
                    <a:pt x="30653" y="40468"/>
                  </a:lnTo>
                  <a:lnTo>
                    <a:pt x="25530" y="49365"/>
                  </a:lnTo>
                  <a:lnTo>
                    <a:pt x="15521" y="82230"/>
                  </a:lnTo>
                  <a:lnTo>
                    <a:pt x="14396" y="110778"/>
                  </a:lnTo>
                  <a:lnTo>
                    <a:pt x="16452" y="118185"/>
                  </a:lnTo>
                  <a:lnTo>
                    <a:pt x="24240" y="129407"/>
                  </a:lnTo>
                  <a:lnTo>
                    <a:pt x="48081" y="144076"/>
                  </a:lnTo>
                  <a:lnTo>
                    <a:pt x="52692" y="144882"/>
                  </a:lnTo>
                  <a:lnTo>
                    <a:pt x="85743" y="141986"/>
                  </a:lnTo>
                  <a:lnTo>
                    <a:pt x="100013" y="1417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30"/>
            <p:cNvSpPr/>
            <p:nvPr/>
          </p:nvSpPr>
          <p:spPr>
            <a:xfrm>
              <a:off x="2971800" y="714375"/>
              <a:ext cx="92870" cy="157164"/>
            </a:xfrm>
            <a:custGeom>
              <a:avLst/>
              <a:gdLst/>
              <a:ahLst/>
              <a:cxnLst/>
              <a:rect l="0" t="0" r="0" b="0"/>
              <a:pathLst>
                <a:path w="92870" h="157164">
                  <a:moveTo>
                    <a:pt x="7144" y="0"/>
                  </a:moveTo>
                  <a:lnTo>
                    <a:pt x="993" y="0"/>
                  </a:lnTo>
                  <a:lnTo>
                    <a:pt x="662" y="794"/>
                  </a:lnTo>
                  <a:lnTo>
                    <a:pt x="5" y="32715"/>
                  </a:lnTo>
                  <a:lnTo>
                    <a:pt x="1" y="64839"/>
                  </a:lnTo>
                  <a:lnTo>
                    <a:pt x="0" y="96547"/>
                  </a:lnTo>
                  <a:lnTo>
                    <a:pt x="794" y="111172"/>
                  </a:lnTo>
                  <a:lnTo>
                    <a:pt x="6151" y="129930"/>
                  </a:lnTo>
                  <a:lnTo>
                    <a:pt x="7276" y="131864"/>
                  </a:lnTo>
                  <a:lnTo>
                    <a:pt x="8819" y="133153"/>
                  </a:lnTo>
                  <a:lnTo>
                    <a:pt x="13207" y="135222"/>
                  </a:lnTo>
                  <a:lnTo>
                    <a:pt x="17760" y="131788"/>
                  </a:lnTo>
                  <a:lnTo>
                    <a:pt x="26409" y="122723"/>
                  </a:lnTo>
                  <a:lnTo>
                    <a:pt x="51403" y="87970"/>
                  </a:lnTo>
                  <a:lnTo>
                    <a:pt x="62047" y="66393"/>
                  </a:lnTo>
                  <a:lnTo>
                    <a:pt x="64255" y="50461"/>
                  </a:lnTo>
                  <a:lnTo>
                    <a:pt x="64293" y="83802"/>
                  </a:lnTo>
                  <a:lnTo>
                    <a:pt x="70445" y="118110"/>
                  </a:lnTo>
                  <a:lnTo>
                    <a:pt x="74936" y="133068"/>
                  </a:lnTo>
                  <a:lnTo>
                    <a:pt x="92869" y="1571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31"/>
            <p:cNvSpPr/>
            <p:nvPr/>
          </p:nvSpPr>
          <p:spPr>
            <a:xfrm>
              <a:off x="3118653" y="535920"/>
              <a:ext cx="117467" cy="292214"/>
            </a:xfrm>
            <a:custGeom>
              <a:avLst/>
              <a:gdLst/>
              <a:ahLst/>
              <a:cxnLst/>
              <a:rect l="0" t="0" r="0" b="0"/>
              <a:pathLst>
                <a:path w="117467" h="292214">
                  <a:moveTo>
                    <a:pt x="117466" y="185599"/>
                  </a:moveTo>
                  <a:lnTo>
                    <a:pt x="113673" y="185599"/>
                  </a:lnTo>
                  <a:lnTo>
                    <a:pt x="112556" y="184805"/>
                  </a:lnTo>
                  <a:lnTo>
                    <a:pt x="111811" y="183482"/>
                  </a:lnTo>
                  <a:lnTo>
                    <a:pt x="111315" y="181806"/>
                  </a:lnTo>
                  <a:lnTo>
                    <a:pt x="109396" y="180689"/>
                  </a:lnTo>
                  <a:lnTo>
                    <a:pt x="99906" y="178323"/>
                  </a:lnTo>
                  <a:lnTo>
                    <a:pt x="94315" y="174957"/>
                  </a:lnTo>
                  <a:lnTo>
                    <a:pt x="90920" y="174535"/>
                  </a:lnTo>
                  <a:lnTo>
                    <a:pt x="78556" y="177735"/>
                  </a:lnTo>
                  <a:lnTo>
                    <a:pt x="64838" y="184503"/>
                  </a:lnTo>
                  <a:lnTo>
                    <a:pt x="31727" y="214388"/>
                  </a:lnTo>
                  <a:lnTo>
                    <a:pt x="9514" y="238015"/>
                  </a:lnTo>
                  <a:lnTo>
                    <a:pt x="209" y="261802"/>
                  </a:lnTo>
                  <a:lnTo>
                    <a:pt x="0" y="271325"/>
                  </a:lnTo>
                  <a:lnTo>
                    <a:pt x="2540" y="286582"/>
                  </a:lnTo>
                  <a:lnTo>
                    <a:pt x="3542" y="288639"/>
                  </a:lnTo>
                  <a:lnTo>
                    <a:pt x="5004" y="290011"/>
                  </a:lnTo>
                  <a:lnTo>
                    <a:pt x="6773" y="290926"/>
                  </a:lnTo>
                  <a:lnTo>
                    <a:pt x="16846" y="292213"/>
                  </a:lnTo>
                  <a:lnTo>
                    <a:pt x="23269" y="290397"/>
                  </a:lnTo>
                  <a:lnTo>
                    <a:pt x="51131" y="272156"/>
                  </a:lnTo>
                  <a:lnTo>
                    <a:pt x="79396" y="238843"/>
                  </a:lnTo>
                  <a:lnTo>
                    <a:pt x="93512" y="207699"/>
                  </a:lnTo>
                  <a:lnTo>
                    <a:pt x="105430" y="179535"/>
                  </a:lnTo>
                  <a:lnTo>
                    <a:pt x="113547" y="147201"/>
                  </a:lnTo>
                  <a:lnTo>
                    <a:pt x="116305" y="117160"/>
                  </a:lnTo>
                  <a:lnTo>
                    <a:pt x="117122" y="88150"/>
                  </a:lnTo>
                  <a:lnTo>
                    <a:pt x="117364" y="60240"/>
                  </a:lnTo>
                  <a:lnTo>
                    <a:pt x="117452" y="25510"/>
                  </a:lnTo>
                  <a:lnTo>
                    <a:pt x="115343" y="17082"/>
                  </a:lnTo>
                  <a:lnTo>
                    <a:pt x="111810" y="7874"/>
                  </a:lnTo>
                  <a:lnTo>
                    <a:pt x="110616" y="1444"/>
                  </a:lnTo>
                  <a:lnTo>
                    <a:pt x="109724" y="916"/>
                  </a:lnTo>
                  <a:lnTo>
                    <a:pt x="104197" y="0"/>
                  </a:lnTo>
                  <a:lnTo>
                    <a:pt x="99412" y="33450"/>
                  </a:lnTo>
                  <a:lnTo>
                    <a:pt x="94363" y="66932"/>
                  </a:lnTo>
                  <a:lnTo>
                    <a:pt x="90512" y="93553"/>
                  </a:lnTo>
                  <a:lnTo>
                    <a:pt x="89211" y="127200"/>
                  </a:lnTo>
                  <a:lnTo>
                    <a:pt x="88891" y="1570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32"/>
            <p:cNvSpPr/>
            <p:nvPr/>
          </p:nvSpPr>
          <p:spPr>
            <a:xfrm>
              <a:off x="3293563" y="742950"/>
              <a:ext cx="185444" cy="150020"/>
            </a:xfrm>
            <a:custGeom>
              <a:avLst/>
              <a:gdLst/>
              <a:ahLst/>
              <a:cxnLst/>
              <a:rect l="0" t="0" r="0" b="0"/>
              <a:pathLst>
                <a:path w="185444" h="150020">
                  <a:moveTo>
                    <a:pt x="6850" y="0"/>
                  </a:moveTo>
                  <a:lnTo>
                    <a:pt x="3057" y="0"/>
                  </a:lnTo>
                  <a:lnTo>
                    <a:pt x="1940" y="794"/>
                  </a:lnTo>
                  <a:lnTo>
                    <a:pt x="1195" y="2117"/>
                  </a:lnTo>
                  <a:lnTo>
                    <a:pt x="0" y="9943"/>
                  </a:lnTo>
                  <a:lnTo>
                    <a:pt x="517" y="44106"/>
                  </a:lnTo>
                  <a:lnTo>
                    <a:pt x="5859" y="78745"/>
                  </a:lnTo>
                  <a:lnTo>
                    <a:pt x="14490" y="112205"/>
                  </a:lnTo>
                  <a:lnTo>
                    <a:pt x="19770" y="122100"/>
                  </a:lnTo>
                  <a:lnTo>
                    <a:pt x="36842" y="137572"/>
                  </a:lnTo>
                  <a:lnTo>
                    <a:pt x="41132" y="138546"/>
                  </a:lnTo>
                  <a:lnTo>
                    <a:pt x="64310" y="136259"/>
                  </a:lnTo>
                  <a:lnTo>
                    <a:pt x="80495" y="128303"/>
                  </a:lnTo>
                  <a:lnTo>
                    <a:pt x="101595" y="110598"/>
                  </a:lnTo>
                  <a:lnTo>
                    <a:pt x="125846" y="78094"/>
                  </a:lnTo>
                  <a:lnTo>
                    <a:pt x="136387" y="57006"/>
                  </a:lnTo>
                  <a:lnTo>
                    <a:pt x="145829" y="21860"/>
                  </a:lnTo>
                  <a:lnTo>
                    <a:pt x="149382" y="8801"/>
                  </a:lnTo>
                  <a:lnTo>
                    <a:pt x="149496" y="9043"/>
                  </a:lnTo>
                  <a:lnTo>
                    <a:pt x="149721" y="42074"/>
                  </a:lnTo>
                  <a:lnTo>
                    <a:pt x="151840" y="59033"/>
                  </a:lnTo>
                  <a:lnTo>
                    <a:pt x="161909" y="93117"/>
                  </a:lnTo>
                  <a:lnTo>
                    <a:pt x="173573" y="124828"/>
                  </a:lnTo>
                  <a:lnTo>
                    <a:pt x="185443" y="1500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388219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chor="t"/>
          <a:lstStyle/>
          <a:p>
            <a:pPr lvl="0"/>
            <a:r>
              <a:rPr lang="en-US" sz="2000" dirty="0" smtClean="0"/>
              <a:t>Discussion question 1: </a:t>
            </a:r>
            <a:endParaRPr lang="en-US" sz="2000" dirty="0" smtClean="0"/>
          </a:p>
          <a:p>
            <a:pPr lvl="0"/>
            <a:r>
              <a:rPr lang="en-US" sz="2000" dirty="0" smtClean="0"/>
              <a:t>Even </a:t>
            </a:r>
            <a:r>
              <a:rPr lang="en-US" sz="2000" dirty="0"/>
              <a:t>as Achebe works to educate his readers about African culture and to combat demeaning stereotypes, he does not present Igbo society as ideal or perfect. The portrait of this culture on the eve of its "falling apart" in Part I of </a:t>
            </a:r>
            <a:r>
              <a:rPr lang="en-US" sz="2000" u="sng" dirty="0"/>
              <a:t>Things Fall Apart</a:t>
            </a:r>
            <a:r>
              <a:rPr lang="en-US" sz="2000" dirty="0"/>
              <a:t> is complex, sometimes contradictory and critical. </a:t>
            </a:r>
            <a:endParaRPr lang="en-US" sz="2000" dirty="0" smtClean="0"/>
          </a:p>
          <a:p>
            <a:pPr marL="609600" lvl="0" indent="-457200">
              <a:buFont typeface="+mj-lt"/>
              <a:buAutoNum type="alphaLcPeriod"/>
            </a:pPr>
            <a:r>
              <a:rPr lang="en-US" sz="2000" dirty="0" smtClean="0"/>
              <a:t>What </a:t>
            </a:r>
            <a:r>
              <a:rPr lang="en-US" sz="2000" dirty="0"/>
              <a:t>aspects of pre-colonial Igbo culture does Achebe seem to question or criticize? </a:t>
            </a:r>
            <a:endParaRPr lang="en-US" sz="2000" dirty="0" smtClean="0"/>
          </a:p>
          <a:p>
            <a:pPr marL="609600" lvl="0" indent="-457200">
              <a:buFont typeface="+mj-lt"/>
              <a:buAutoNum type="alphaLcPeriod"/>
            </a:pPr>
            <a:r>
              <a:rPr lang="en-US" sz="2000" dirty="0" smtClean="0"/>
              <a:t>How </a:t>
            </a:r>
            <a:r>
              <a:rPr lang="en-US" sz="2000" dirty="0"/>
              <a:t>does Achebe use characters like </a:t>
            </a:r>
            <a:r>
              <a:rPr lang="en-US" sz="2000" dirty="0" err="1"/>
              <a:t>Obierika</a:t>
            </a:r>
            <a:r>
              <a:rPr lang="en-US" sz="2000" dirty="0"/>
              <a:t>, Okonkwo, and </a:t>
            </a:r>
            <a:r>
              <a:rPr lang="en-US" sz="2000" dirty="0" err="1"/>
              <a:t>Nwoye</a:t>
            </a:r>
            <a:r>
              <a:rPr lang="en-US" sz="2000" dirty="0"/>
              <a:t> to offer such social criticism of Igbo society? </a:t>
            </a:r>
            <a:endParaRPr lang="en-US" sz="2000" dirty="0" smtClean="0"/>
          </a:p>
          <a:p>
            <a:pPr marL="609600" lvl="0" indent="-457200">
              <a:buFont typeface="+mj-lt"/>
              <a:buAutoNum type="alphaLcPeriod"/>
            </a:pPr>
            <a:r>
              <a:rPr lang="en-US" sz="2000" dirty="0" smtClean="0"/>
              <a:t>How </a:t>
            </a:r>
            <a:r>
              <a:rPr lang="en-US" sz="2000" dirty="0"/>
              <a:t>do the people of </a:t>
            </a:r>
            <a:r>
              <a:rPr lang="en-US" sz="2000" dirty="0" err="1"/>
              <a:t>Umuofia</a:t>
            </a:r>
            <a:r>
              <a:rPr lang="en-US" sz="2000" dirty="0"/>
              <a:t> react to change? </a:t>
            </a:r>
          </a:p>
          <a:p>
            <a:endParaRPr lang="en-US" sz="2000" dirty="0"/>
          </a:p>
        </p:txBody>
      </p:sp>
      <p:grpSp>
        <p:nvGrpSpPr>
          <p:cNvPr id="11" name="SMARTInkShape-Group7"/>
          <p:cNvGrpSpPr/>
          <p:nvPr/>
        </p:nvGrpSpPr>
        <p:grpSpPr>
          <a:xfrm>
            <a:off x="5787911" y="3178977"/>
            <a:ext cx="798628" cy="628643"/>
            <a:chOff x="5787911" y="3178977"/>
            <a:chExt cx="798628" cy="628643"/>
          </a:xfrm>
        </p:grpSpPr>
        <p:sp>
          <p:nvSpPr>
            <p:cNvPr id="4" name="SMARTInkShape-33"/>
            <p:cNvSpPr/>
            <p:nvPr/>
          </p:nvSpPr>
          <p:spPr>
            <a:xfrm>
              <a:off x="6343650" y="3314700"/>
              <a:ext cx="114301" cy="28576"/>
            </a:xfrm>
            <a:custGeom>
              <a:avLst/>
              <a:gdLst/>
              <a:ahLst/>
              <a:cxnLst/>
              <a:rect l="0" t="0" r="0" b="0"/>
              <a:pathLst>
                <a:path w="114301" h="28576">
                  <a:moveTo>
                    <a:pt x="0" y="28575"/>
                  </a:moveTo>
                  <a:lnTo>
                    <a:pt x="7291" y="27781"/>
                  </a:lnTo>
                  <a:lnTo>
                    <a:pt x="37799" y="22093"/>
                  </a:lnTo>
                  <a:lnTo>
                    <a:pt x="52298" y="20834"/>
                  </a:lnTo>
                  <a:lnTo>
                    <a:pt x="85720" y="12624"/>
                  </a:lnTo>
                  <a:lnTo>
                    <a:pt x="106529" y="5508"/>
                  </a:lnTo>
                  <a:lnTo>
                    <a:pt x="1143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34"/>
            <p:cNvSpPr/>
            <p:nvPr/>
          </p:nvSpPr>
          <p:spPr>
            <a:xfrm>
              <a:off x="6300883" y="3178977"/>
              <a:ext cx="142781" cy="178568"/>
            </a:xfrm>
            <a:custGeom>
              <a:avLst/>
              <a:gdLst/>
              <a:ahLst/>
              <a:cxnLst/>
              <a:rect l="0" t="0" r="0" b="0"/>
              <a:pathLst>
                <a:path w="142781" h="178568">
                  <a:moveTo>
                    <a:pt x="35623" y="92861"/>
                  </a:moveTo>
                  <a:lnTo>
                    <a:pt x="31831" y="96653"/>
                  </a:lnTo>
                  <a:lnTo>
                    <a:pt x="29969" y="100631"/>
                  </a:lnTo>
                  <a:lnTo>
                    <a:pt x="22015" y="133481"/>
                  </a:lnTo>
                  <a:lnTo>
                    <a:pt x="20744" y="145201"/>
                  </a:lnTo>
                  <a:lnTo>
                    <a:pt x="15212" y="159216"/>
                  </a:lnTo>
                  <a:lnTo>
                    <a:pt x="14494" y="170377"/>
                  </a:lnTo>
                  <a:lnTo>
                    <a:pt x="15187" y="173113"/>
                  </a:lnTo>
                  <a:lnTo>
                    <a:pt x="16443" y="174937"/>
                  </a:lnTo>
                  <a:lnTo>
                    <a:pt x="21311" y="178567"/>
                  </a:lnTo>
                  <a:lnTo>
                    <a:pt x="21336" y="144094"/>
                  </a:lnTo>
                  <a:lnTo>
                    <a:pt x="14060" y="111843"/>
                  </a:lnTo>
                  <a:lnTo>
                    <a:pt x="5412" y="78569"/>
                  </a:lnTo>
                  <a:lnTo>
                    <a:pt x="992" y="63315"/>
                  </a:lnTo>
                  <a:lnTo>
                    <a:pt x="0" y="41590"/>
                  </a:lnTo>
                  <a:lnTo>
                    <a:pt x="2064" y="36207"/>
                  </a:lnTo>
                  <a:lnTo>
                    <a:pt x="4833" y="31169"/>
                  </a:lnTo>
                  <a:lnTo>
                    <a:pt x="7185" y="23870"/>
                  </a:lnTo>
                  <a:lnTo>
                    <a:pt x="10549" y="19071"/>
                  </a:lnTo>
                  <a:lnTo>
                    <a:pt x="14690" y="16409"/>
                  </a:lnTo>
                  <a:lnTo>
                    <a:pt x="46572" y="5515"/>
                  </a:lnTo>
                  <a:lnTo>
                    <a:pt x="68301" y="1083"/>
                  </a:lnTo>
                  <a:lnTo>
                    <a:pt x="102260" y="56"/>
                  </a:lnTo>
                  <a:lnTo>
                    <a:pt x="122313" y="0"/>
                  </a:lnTo>
                  <a:lnTo>
                    <a:pt x="127863" y="2112"/>
                  </a:lnTo>
                  <a:lnTo>
                    <a:pt x="132975" y="4903"/>
                  </a:lnTo>
                  <a:lnTo>
                    <a:pt x="142780" y="71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35"/>
            <p:cNvSpPr/>
            <p:nvPr/>
          </p:nvSpPr>
          <p:spPr>
            <a:xfrm>
              <a:off x="6036469" y="3307556"/>
              <a:ext cx="192882" cy="7145"/>
            </a:xfrm>
            <a:custGeom>
              <a:avLst/>
              <a:gdLst/>
              <a:ahLst/>
              <a:cxnLst/>
              <a:rect l="0" t="0" r="0" b="0"/>
              <a:pathLst>
                <a:path w="192882" h="7145">
                  <a:moveTo>
                    <a:pt x="0" y="0"/>
                  </a:moveTo>
                  <a:lnTo>
                    <a:pt x="3792" y="0"/>
                  </a:lnTo>
                  <a:lnTo>
                    <a:pt x="4910" y="794"/>
                  </a:lnTo>
                  <a:lnTo>
                    <a:pt x="5654" y="2117"/>
                  </a:lnTo>
                  <a:lnTo>
                    <a:pt x="6151" y="3792"/>
                  </a:lnTo>
                  <a:lnTo>
                    <a:pt x="8069" y="4910"/>
                  </a:lnTo>
                  <a:lnTo>
                    <a:pt x="26942" y="6850"/>
                  </a:lnTo>
                  <a:lnTo>
                    <a:pt x="58626" y="7118"/>
                  </a:lnTo>
                  <a:lnTo>
                    <a:pt x="93991" y="7142"/>
                  </a:lnTo>
                  <a:lnTo>
                    <a:pt x="129679" y="7144"/>
                  </a:lnTo>
                  <a:lnTo>
                    <a:pt x="157927" y="7144"/>
                  </a:lnTo>
                  <a:lnTo>
                    <a:pt x="192881"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36"/>
            <p:cNvSpPr/>
            <p:nvPr/>
          </p:nvSpPr>
          <p:spPr>
            <a:xfrm>
              <a:off x="6036469" y="3228985"/>
              <a:ext cx="185738" cy="149946"/>
            </a:xfrm>
            <a:custGeom>
              <a:avLst/>
              <a:gdLst/>
              <a:ahLst/>
              <a:cxnLst/>
              <a:rect l="0" t="0" r="0" b="0"/>
              <a:pathLst>
                <a:path w="185738" h="149946">
                  <a:moveTo>
                    <a:pt x="0" y="57140"/>
                  </a:moveTo>
                  <a:lnTo>
                    <a:pt x="0" y="67083"/>
                  </a:lnTo>
                  <a:lnTo>
                    <a:pt x="2117" y="71613"/>
                  </a:lnTo>
                  <a:lnTo>
                    <a:pt x="4910" y="76273"/>
                  </a:lnTo>
                  <a:lnTo>
                    <a:pt x="13567" y="104899"/>
                  </a:lnTo>
                  <a:lnTo>
                    <a:pt x="14867" y="116623"/>
                  </a:lnTo>
                  <a:lnTo>
                    <a:pt x="19927" y="125476"/>
                  </a:lnTo>
                  <a:lnTo>
                    <a:pt x="24202" y="130639"/>
                  </a:lnTo>
                  <a:lnTo>
                    <a:pt x="26631" y="137696"/>
                  </a:lnTo>
                  <a:lnTo>
                    <a:pt x="28565" y="149945"/>
                  </a:lnTo>
                  <a:lnTo>
                    <a:pt x="28575" y="115249"/>
                  </a:lnTo>
                  <a:lnTo>
                    <a:pt x="27781" y="102250"/>
                  </a:lnTo>
                  <a:lnTo>
                    <a:pt x="22424" y="80621"/>
                  </a:lnTo>
                  <a:lnTo>
                    <a:pt x="21457" y="48723"/>
                  </a:lnTo>
                  <a:lnTo>
                    <a:pt x="23560" y="43345"/>
                  </a:lnTo>
                  <a:lnTo>
                    <a:pt x="26346" y="38309"/>
                  </a:lnTo>
                  <a:lnTo>
                    <a:pt x="28708" y="31011"/>
                  </a:lnTo>
                  <a:lnTo>
                    <a:pt x="33288" y="23822"/>
                  </a:lnTo>
                  <a:lnTo>
                    <a:pt x="34638" y="19049"/>
                  </a:lnTo>
                  <a:lnTo>
                    <a:pt x="35792" y="17458"/>
                  </a:lnTo>
                  <a:lnTo>
                    <a:pt x="37355" y="16398"/>
                  </a:lnTo>
                  <a:lnTo>
                    <a:pt x="71666" y="1976"/>
                  </a:lnTo>
                  <a:lnTo>
                    <a:pt x="105687" y="164"/>
                  </a:lnTo>
                  <a:lnTo>
                    <a:pt x="140407" y="0"/>
                  </a:lnTo>
                  <a:lnTo>
                    <a:pt x="173032" y="785"/>
                  </a:lnTo>
                  <a:lnTo>
                    <a:pt x="185737" y="71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37"/>
            <p:cNvSpPr/>
            <p:nvPr/>
          </p:nvSpPr>
          <p:spPr>
            <a:xfrm>
              <a:off x="5787911" y="3208661"/>
              <a:ext cx="176692" cy="148903"/>
            </a:xfrm>
            <a:custGeom>
              <a:avLst/>
              <a:gdLst/>
              <a:ahLst/>
              <a:cxnLst/>
              <a:rect l="0" t="0" r="0" b="0"/>
              <a:pathLst>
                <a:path w="176692" h="148903">
                  <a:moveTo>
                    <a:pt x="12814" y="13170"/>
                  </a:moveTo>
                  <a:lnTo>
                    <a:pt x="12814" y="48009"/>
                  </a:lnTo>
                  <a:lnTo>
                    <a:pt x="12814" y="83081"/>
                  </a:lnTo>
                  <a:lnTo>
                    <a:pt x="12814" y="114818"/>
                  </a:lnTo>
                  <a:lnTo>
                    <a:pt x="12814" y="147462"/>
                  </a:lnTo>
                  <a:lnTo>
                    <a:pt x="13608" y="147942"/>
                  </a:lnTo>
                  <a:lnTo>
                    <a:pt x="19664" y="148864"/>
                  </a:lnTo>
                  <a:lnTo>
                    <a:pt x="14990" y="143191"/>
                  </a:lnTo>
                  <a:lnTo>
                    <a:pt x="13459" y="136714"/>
                  </a:lnTo>
                  <a:lnTo>
                    <a:pt x="12077" y="117774"/>
                  </a:lnTo>
                  <a:lnTo>
                    <a:pt x="7171" y="104359"/>
                  </a:lnTo>
                  <a:lnTo>
                    <a:pt x="3685" y="82971"/>
                  </a:lnTo>
                  <a:lnTo>
                    <a:pt x="55" y="69835"/>
                  </a:lnTo>
                  <a:lnTo>
                    <a:pt x="0" y="60580"/>
                  </a:lnTo>
                  <a:lnTo>
                    <a:pt x="5862" y="37904"/>
                  </a:lnTo>
                  <a:lnTo>
                    <a:pt x="9195" y="32630"/>
                  </a:lnTo>
                  <a:lnTo>
                    <a:pt x="40154" y="10799"/>
                  </a:lnTo>
                  <a:lnTo>
                    <a:pt x="73834" y="2653"/>
                  </a:lnTo>
                  <a:lnTo>
                    <a:pt x="92542" y="0"/>
                  </a:lnTo>
                  <a:lnTo>
                    <a:pt x="124415" y="5132"/>
                  </a:lnTo>
                  <a:lnTo>
                    <a:pt x="132001" y="7745"/>
                  </a:lnTo>
                  <a:lnTo>
                    <a:pt x="138017" y="10759"/>
                  </a:lnTo>
                  <a:lnTo>
                    <a:pt x="145867" y="13250"/>
                  </a:lnTo>
                  <a:lnTo>
                    <a:pt x="150795" y="16645"/>
                  </a:lnTo>
                  <a:lnTo>
                    <a:pt x="153514" y="20800"/>
                  </a:lnTo>
                  <a:lnTo>
                    <a:pt x="154239" y="23019"/>
                  </a:lnTo>
                  <a:lnTo>
                    <a:pt x="153929" y="24499"/>
                  </a:lnTo>
                  <a:lnTo>
                    <a:pt x="152928" y="25485"/>
                  </a:lnTo>
                  <a:lnTo>
                    <a:pt x="149699" y="27375"/>
                  </a:lnTo>
                  <a:lnTo>
                    <a:pt x="138859" y="37285"/>
                  </a:lnTo>
                  <a:lnTo>
                    <a:pt x="132069" y="39763"/>
                  </a:lnTo>
                  <a:lnTo>
                    <a:pt x="119322" y="43275"/>
                  </a:lnTo>
                  <a:lnTo>
                    <a:pt x="86595" y="58504"/>
                  </a:lnTo>
                  <a:lnTo>
                    <a:pt x="70124" y="70197"/>
                  </a:lnTo>
                  <a:lnTo>
                    <a:pt x="70012" y="74076"/>
                  </a:lnTo>
                  <a:lnTo>
                    <a:pt x="71583" y="75205"/>
                  </a:lnTo>
                  <a:lnTo>
                    <a:pt x="81380" y="76795"/>
                  </a:lnTo>
                  <a:lnTo>
                    <a:pt x="94337" y="78060"/>
                  </a:lnTo>
                  <a:lnTo>
                    <a:pt x="127147" y="86272"/>
                  </a:lnTo>
                  <a:lnTo>
                    <a:pt x="162206" y="100428"/>
                  </a:lnTo>
                  <a:lnTo>
                    <a:pt x="172234" y="108723"/>
                  </a:lnTo>
                  <a:lnTo>
                    <a:pt x="174949" y="113317"/>
                  </a:lnTo>
                  <a:lnTo>
                    <a:pt x="176691" y="118942"/>
                  </a:lnTo>
                  <a:lnTo>
                    <a:pt x="174813" y="121828"/>
                  </a:lnTo>
                  <a:lnTo>
                    <a:pt x="167139" y="130148"/>
                  </a:lnTo>
                  <a:lnTo>
                    <a:pt x="160514" y="132629"/>
                  </a:lnTo>
                  <a:lnTo>
                    <a:pt x="147858" y="136143"/>
                  </a:lnTo>
                  <a:lnTo>
                    <a:pt x="134054" y="140094"/>
                  </a:lnTo>
                  <a:lnTo>
                    <a:pt x="119910" y="143381"/>
                  </a:lnTo>
                  <a:lnTo>
                    <a:pt x="104701" y="147811"/>
                  </a:lnTo>
                  <a:lnTo>
                    <a:pt x="69964" y="1489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38"/>
            <p:cNvSpPr/>
            <p:nvPr/>
          </p:nvSpPr>
          <p:spPr>
            <a:xfrm>
              <a:off x="6045340" y="3372975"/>
              <a:ext cx="237805" cy="148895"/>
            </a:xfrm>
            <a:custGeom>
              <a:avLst/>
              <a:gdLst/>
              <a:ahLst/>
              <a:cxnLst/>
              <a:rect l="0" t="0" r="0" b="0"/>
              <a:pathLst>
                <a:path w="237805" h="148895">
                  <a:moveTo>
                    <a:pt x="126860" y="148894"/>
                  </a:moveTo>
                  <a:lnTo>
                    <a:pt x="123068" y="148894"/>
                  </a:lnTo>
                  <a:lnTo>
                    <a:pt x="121950" y="148100"/>
                  </a:lnTo>
                  <a:lnTo>
                    <a:pt x="121206" y="146777"/>
                  </a:lnTo>
                  <a:lnTo>
                    <a:pt x="119912" y="141618"/>
                  </a:lnTo>
                  <a:lnTo>
                    <a:pt x="119724" y="131134"/>
                  </a:lnTo>
                  <a:lnTo>
                    <a:pt x="117603" y="126978"/>
                  </a:lnTo>
                  <a:lnTo>
                    <a:pt x="114808" y="122485"/>
                  </a:lnTo>
                  <a:lnTo>
                    <a:pt x="113014" y="113132"/>
                  </a:lnTo>
                  <a:lnTo>
                    <a:pt x="112867" y="110765"/>
                  </a:lnTo>
                  <a:lnTo>
                    <a:pt x="110587" y="106018"/>
                  </a:lnTo>
                  <a:lnTo>
                    <a:pt x="107721" y="101263"/>
                  </a:lnTo>
                  <a:lnTo>
                    <a:pt x="106108" y="93329"/>
                  </a:lnTo>
                  <a:lnTo>
                    <a:pt x="104837" y="82071"/>
                  </a:lnTo>
                  <a:lnTo>
                    <a:pt x="100579" y="72562"/>
                  </a:lnTo>
                  <a:lnTo>
                    <a:pt x="99305" y="64433"/>
                  </a:lnTo>
                  <a:lnTo>
                    <a:pt x="117788" y="57645"/>
                  </a:lnTo>
                  <a:lnTo>
                    <a:pt x="141878" y="51983"/>
                  </a:lnTo>
                  <a:lnTo>
                    <a:pt x="147191" y="49361"/>
                  </a:lnTo>
                  <a:lnTo>
                    <a:pt x="151771" y="44332"/>
                  </a:lnTo>
                  <a:lnTo>
                    <a:pt x="153806" y="39451"/>
                  </a:lnTo>
                  <a:lnTo>
                    <a:pt x="154952" y="32241"/>
                  </a:lnTo>
                  <a:lnTo>
                    <a:pt x="153104" y="27462"/>
                  </a:lnTo>
                  <a:lnTo>
                    <a:pt x="148316" y="20343"/>
                  </a:lnTo>
                  <a:lnTo>
                    <a:pt x="144506" y="24110"/>
                  </a:lnTo>
                  <a:lnTo>
                    <a:pt x="140524" y="25965"/>
                  </a:lnTo>
                  <a:lnTo>
                    <a:pt x="138350" y="26460"/>
                  </a:lnTo>
                  <a:lnTo>
                    <a:pt x="136901" y="27584"/>
                  </a:lnTo>
                  <a:lnTo>
                    <a:pt x="124173" y="44217"/>
                  </a:lnTo>
                  <a:lnTo>
                    <a:pt x="98414" y="48925"/>
                  </a:lnTo>
                  <a:lnTo>
                    <a:pt x="65799" y="53663"/>
                  </a:lnTo>
                  <a:lnTo>
                    <a:pt x="42974" y="60793"/>
                  </a:lnTo>
                  <a:lnTo>
                    <a:pt x="25336" y="72695"/>
                  </a:lnTo>
                  <a:lnTo>
                    <a:pt x="0" y="97182"/>
                  </a:lnTo>
                  <a:lnTo>
                    <a:pt x="2577" y="94590"/>
                  </a:lnTo>
                  <a:lnTo>
                    <a:pt x="4154" y="90892"/>
                  </a:lnTo>
                  <a:lnTo>
                    <a:pt x="4575" y="88794"/>
                  </a:lnTo>
                  <a:lnTo>
                    <a:pt x="8959" y="82051"/>
                  </a:lnTo>
                  <a:lnTo>
                    <a:pt x="22187" y="67917"/>
                  </a:lnTo>
                  <a:lnTo>
                    <a:pt x="45943" y="61046"/>
                  </a:lnTo>
                  <a:lnTo>
                    <a:pt x="75815" y="53494"/>
                  </a:lnTo>
                  <a:lnTo>
                    <a:pt x="101461" y="42178"/>
                  </a:lnTo>
                  <a:lnTo>
                    <a:pt x="108428" y="36377"/>
                  </a:lnTo>
                  <a:lnTo>
                    <a:pt x="129173" y="11083"/>
                  </a:lnTo>
                  <a:lnTo>
                    <a:pt x="133973" y="8269"/>
                  </a:lnTo>
                  <a:lnTo>
                    <a:pt x="136365" y="7519"/>
                  </a:lnTo>
                  <a:lnTo>
                    <a:pt x="137959" y="6225"/>
                  </a:lnTo>
                  <a:lnTo>
                    <a:pt x="140996" y="1406"/>
                  </a:lnTo>
                  <a:lnTo>
                    <a:pt x="144520" y="0"/>
                  </a:lnTo>
                  <a:lnTo>
                    <a:pt x="146571" y="418"/>
                  </a:lnTo>
                  <a:lnTo>
                    <a:pt x="155566" y="4677"/>
                  </a:lnTo>
                  <a:lnTo>
                    <a:pt x="164986" y="5754"/>
                  </a:lnTo>
                  <a:lnTo>
                    <a:pt x="166565" y="6636"/>
                  </a:lnTo>
                  <a:lnTo>
                    <a:pt x="167617" y="8018"/>
                  </a:lnTo>
                  <a:lnTo>
                    <a:pt x="168319" y="9733"/>
                  </a:lnTo>
                  <a:lnTo>
                    <a:pt x="176891" y="15938"/>
                  </a:lnTo>
                  <a:lnTo>
                    <a:pt x="208757" y="32235"/>
                  </a:lnTo>
                  <a:lnTo>
                    <a:pt x="237804" y="44122"/>
                  </a:lnTo>
                  <a:lnTo>
                    <a:pt x="234954" y="46502"/>
                  </a:lnTo>
                  <a:lnTo>
                    <a:pt x="205920" y="53909"/>
                  </a:lnTo>
                  <a:lnTo>
                    <a:pt x="205761" y="54614"/>
                  </a:lnTo>
                  <a:lnTo>
                    <a:pt x="213121" y="59400"/>
                  </a:lnTo>
                  <a:lnTo>
                    <a:pt x="226873" y="63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39"/>
            <p:cNvSpPr/>
            <p:nvPr/>
          </p:nvSpPr>
          <p:spPr>
            <a:xfrm>
              <a:off x="5922169" y="3786275"/>
              <a:ext cx="664370" cy="21345"/>
            </a:xfrm>
            <a:custGeom>
              <a:avLst/>
              <a:gdLst/>
              <a:ahLst/>
              <a:cxnLst/>
              <a:rect l="0" t="0" r="0" b="0"/>
              <a:pathLst>
                <a:path w="664370" h="21345">
                  <a:moveTo>
                    <a:pt x="0" y="7056"/>
                  </a:moveTo>
                  <a:lnTo>
                    <a:pt x="3792" y="7056"/>
                  </a:lnTo>
                  <a:lnTo>
                    <a:pt x="4910" y="7850"/>
                  </a:lnTo>
                  <a:lnTo>
                    <a:pt x="5654" y="9173"/>
                  </a:lnTo>
                  <a:lnTo>
                    <a:pt x="6849" y="13207"/>
                  </a:lnTo>
                  <a:lnTo>
                    <a:pt x="9129" y="13759"/>
                  </a:lnTo>
                  <a:lnTo>
                    <a:pt x="42436" y="14197"/>
                  </a:lnTo>
                  <a:lnTo>
                    <a:pt x="76793" y="14200"/>
                  </a:lnTo>
                  <a:lnTo>
                    <a:pt x="110277" y="14200"/>
                  </a:lnTo>
                  <a:lnTo>
                    <a:pt x="123250" y="14994"/>
                  </a:lnTo>
                  <a:lnTo>
                    <a:pt x="137264" y="19854"/>
                  </a:lnTo>
                  <a:lnTo>
                    <a:pt x="169158" y="21257"/>
                  </a:lnTo>
                  <a:lnTo>
                    <a:pt x="196723" y="20545"/>
                  </a:lnTo>
                  <a:lnTo>
                    <a:pt x="230378" y="14862"/>
                  </a:lnTo>
                  <a:lnTo>
                    <a:pt x="264283" y="14239"/>
                  </a:lnTo>
                  <a:lnTo>
                    <a:pt x="297654" y="14202"/>
                  </a:lnTo>
                  <a:lnTo>
                    <a:pt x="330994" y="14200"/>
                  </a:lnTo>
                  <a:lnTo>
                    <a:pt x="345281" y="14994"/>
                  </a:lnTo>
                  <a:lnTo>
                    <a:pt x="374650" y="20682"/>
                  </a:lnTo>
                  <a:lnTo>
                    <a:pt x="410358" y="21305"/>
                  </a:lnTo>
                  <a:lnTo>
                    <a:pt x="442563" y="21340"/>
                  </a:lnTo>
                  <a:lnTo>
                    <a:pt x="476230" y="21343"/>
                  </a:lnTo>
                  <a:lnTo>
                    <a:pt x="509586" y="21344"/>
                  </a:lnTo>
                  <a:lnTo>
                    <a:pt x="542925" y="21344"/>
                  </a:lnTo>
                  <a:lnTo>
                    <a:pt x="566737" y="20550"/>
                  </a:lnTo>
                  <a:lnTo>
                    <a:pt x="596900" y="14068"/>
                  </a:lnTo>
                  <a:lnTo>
                    <a:pt x="627787" y="8676"/>
                  </a:lnTo>
                  <a:lnTo>
                    <a:pt x="663255" y="7059"/>
                  </a:lnTo>
                  <a:lnTo>
                    <a:pt x="664339" y="7056"/>
                  </a:lnTo>
                  <a:lnTo>
                    <a:pt x="664369" y="0"/>
                  </a:lnTo>
                  <a:lnTo>
                    <a:pt x="664369" y="70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 name="SMARTInkShape-Group8"/>
          <p:cNvGrpSpPr/>
          <p:nvPr/>
        </p:nvGrpSpPr>
        <p:grpSpPr>
          <a:xfrm>
            <a:off x="6879431" y="3171825"/>
            <a:ext cx="1557339" cy="542926"/>
            <a:chOff x="6879431" y="3171825"/>
            <a:chExt cx="1557339" cy="542926"/>
          </a:xfrm>
        </p:grpSpPr>
        <p:sp>
          <p:nvSpPr>
            <p:cNvPr id="12" name="SMARTInkShape-40"/>
            <p:cNvSpPr/>
            <p:nvPr/>
          </p:nvSpPr>
          <p:spPr>
            <a:xfrm>
              <a:off x="8194176" y="3328988"/>
              <a:ext cx="242594" cy="14288"/>
            </a:xfrm>
            <a:custGeom>
              <a:avLst/>
              <a:gdLst/>
              <a:ahLst/>
              <a:cxnLst/>
              <a:rect l="0" t="0" r="0" b="0"/>
              <a:pathLst>
                <a:path w="242594" h="14288">
                  <a:moveTo>
                    <a:pt x="6849" y="0"/>
                  </a:moveTo>
                  <a:lnTo>
                    <a:pt x="0" y="0"/>
                  </a:lnTo>
                  <a:lnTo>
                    <a:pt x="10376" y="4909"/>
                  </a:lnTo>
                  <a:lnTo>
                    <a:pt x="25125" y="6702"/>
                  </a:lnTo>
                  <a:lnTo>
                    <a:pt x="57381" y="7085"/>
                  </a:lnTo>
                  <a:lnTo>
                    <a:pt x="87651" y="7132"/>
                  </a:lnTo>
                  <a:lnTo>
                    <a:pt x="120176" y="7141"/>
                  </a:lnTo>
                  <a:lnTo>
                    <a:pt x="154442" y="12052"/>
                  </a:lnTo>
                  <a:lnTo>
                    <a:pt x="188474" y="13993"/>
                  </a:lnTo>
                  <a:lnTo>
                    <a:pt x="242593" y="14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41"/>
            <p:cNvSpPr/>
            <p:nvPr/>
          </p:nvSpPr>
          <p:spPr>
            <a:xfrm>
              <a:off x="8304319" y="3236119"/>
              <a:ext cx="89588" cy="214313"/>
            </a:xfrm>
            <a:custGeom>
              <a:avLst/>
              <a:gdLst/>
              <a:ahLst/>
              <a:cxnLst/>
              <a:rect l="0" t="0" r="0" b="0"/>
              <a:pathLst>
                <a:path w="89588" h="214313">
                  <a:moveTo>
                    <a:pt x="18150" y="0"/>
                  </a:moveTo>
                  <a:lnTo>
                    <a:pt x="18150" y="31962"/>
                  </a:lnTo>
                  <a:lnTo>
                    <a:pt x="17356" y="55504"/>
                  </a:lnTo>
                  <a:lnTo>
                    <a:pt x="6758" y="87648"/>
                  </a:lnTo>
                  <a:lnTo>
                    <a:pt x="0" y="116641"/>
                  </a:lnTo>
                  <a:lnTo>
                    <a:pt x="5683" y="150016"/>
                  </a:lnTo>
                  <a:lnTo>
                    <a:pt x="16008" y="173037"/>
                  </a:lnTo>
                  <a:lnTo>
                    <a:pt x="38621" y="198931"/>
                  </a:lnTo>
                  <a:lnTo>
                    <a:pt x="47356" y="203507"/>
                  </a:lnTo>
                  <a:lnTo>
                    <a:pt x="81833" y="213775"/>
                  </a:lnTo>
                  <a:lnTo>
                    <a:pt x="89587"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42"/>
            <p:cNvSpPr/>
            <p:nvPr/>
          </p:nvSpPr>
          <p:spPr>
            <a:xfrm>
              <a:off x="8151019" y="3300413"/>
              <a:ext cx="63181" cy="92869"/>
            </a:xfrm>
            <a:custGeom>
              <a:avLst/>
              <a:gdLst/>
              <a:ahLst/>
              <a:cxnLst/>
              <a:rect l="0" t="0" r="0" b="0"/>
              <a:pathLst>
                <a:path w="63181" h="92869">
                  <a:moveTo>
                    <a:pt x="57150" y="0"/>
                  </a:moveTo>
                  <a:lnTo>
                    <a:pt x="53357" y="0"/>
                  </a:lnTo>
                  <a:lnTo>
                    <a:pt x="52240" y="793"/>
                  </a:lnTo>
                  <a:lnTo>
                    <a:pt x="51495" y="2116"/>
                  </a:lnTo>
                  <a:lnTo>
                    <a:pt x="50999" y="3792"/>
                  </a:lnTo>
                  <a:lnTo>
                    <a:pt x="49874" y="4909"/>
                  </a:lnTo>
                  <a:lnTo>
                    <a:pt x="42789" y="7741"/>
                  </a:lnTo>
                  <a:lnTo>
                    <a:pt x="39390" y="10848"/>
                  </a:lnTo>
                  <a:lnTo>
                    <a:pt x="37350" y="14875"/>
                  </a:lnTo>
                  <a:lnTo>
                    <a:pt x="35934" y="27065"/>
                  </a:lnTo>
                  <a:lnTo>
                    <a:pt x="35814" y="34783"/>
                  </a:lnTo>
                  <a:lnTo>
                    <a:pt x="37877" y="41388"/>
                  </a:lnTo>
                  <a:lnTo>
                    <a:pt x="55089" y="70957"/>
                  </a:lnTo>
                  <a:lnTo>
                    <a:pt x="57027" y="75986"/>
                  </a:lnTo>
                  <a:lnTo>
                    <a:pt x="63180" y="84285"/>
                  </a:lnTo>
                  <a:lnTo>
                    <a:pt x="62757" y="85559"/>
                  </a:lnTo>
                  <a:lnTo>
                    <a:pt x="60171" y="89091"/>
                  </a:lnTo>
                  <a:lnTo>
                    <a:pt x="56376" y="91189"/>
                  </a:lnTo>
                  <a:lnTo>
                    <a:pt x="45142" y="92647"/>
                  </a:lnTo>
                  <a:lnTo>
                    <a:pt x="12610" y="92864"/>
                  </a:lnTo>
                  <a:lnTo>
                    <a:pt x="0" y="928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43"/>
            <p:cNvSpPr/>
            <p:nvPr/>
          </p:nvSpPr>
          <p:spPr>
            <a:xfrm>
              <a:off x="8115300" y="3293269"/>
              <a:ext cx="1" cy="7145"/>
            </a:xfrm>
            <a:custGeom>
              <a:avLst/>
              <a:gdLst/>
              <a:ahLst/>
              <a:cxnLst/>
              <a:rect l="0" t="0" r="0" b="0"/>
              <a:pathLst>
                <a:path w="1" h="7145">
                  <a:moveTo>
                    <a:pt x="0" y="7144"/>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44"/>
            <p:cNvSpPr/>
            <p:nvPr/>
          </p:nvSpPr>
          <p:spPr>
            <a:xfrm>
              <a:off x="8129588" y="3336131"/>
              <a:ext cx="1" cy="57151"/>
            </a:xfrm>
            <a:custGeom>
              <a:avLst/>
              <a:gdLst/>
              <a:ahLst/>
              <a:cxnLst/>
              <a:rect l="0" t="0" r="0" b="0"/>
              <a:pathLst>
                <a:path w="1" h="57151">
                  <a:moveTo>
                    <a:pt x="0" y="0"/>
                  </a:moveTo>
                  <a:lnTo>
                    <a:pt x="0" y="34154"/>
                  </a:lnTo>
                  <a:lnTo>
                    <a:pt x="0"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45"/>
            <p:cNvSpPr/>
            <p:nvPr/>
          </p:nvSpPr>
          <p:spPr>
            <a:xfrm>
              <a:off x="7758219" y="3264702"/>
              <a:ext cx="328507" cy="157118"/>
            </a:xfrm>
            <a:custGeom>
              <a:avLst/>
              <a:gdLst/>
              <a:ahLst/>
              <a:cxnLst/>
              <a:rect l="0" t="0" r="0" b="0"/>
              <a:pathLst>
                <a:path w="328507" h="157118">
                  <a:moveTo>
                    <a:pt x="78475" y="28567"/>
                  </a:moveTo>
                  <a:lnTo>
                    <a:pt x="74682" y="24775"/>
                  </a:lnTo>
                  <a:lnTo>
                    <a:pt x="72820" y="20796"/>
                  </a:lnTo>
                  <a:lnTo>
                    <a:pt x="72324" y="18624"/>
                  </a:lnTo>
                  <a:lnTo>
                    <a:pt x="67833" y="11774"/>
                  </a:lnTo>
                  <a:lnTo>
                    <a:pt x="61574" y="9197"/>
                  </a:lnTo>
                  <a:lnTo>
                    <a:pt x="54295" y="7258"/>
                  </a:lnTo>
                  <a:lnTo>
                    <a:pt x="44940" y="2497"/>
                  </a:lnTo>
                  <a:lnTo>
                    <a:pt x="9536" y="21"/>
                  </a:lnTo>
                  <a:lnTo>
                    <a:pt x="3985" y="0"/>
                  </a:lnTo>
                  <a:lnTo>
                    <a:pt x="2621" y="791"/>
                  </a:lnTo>
                  <a:lnTo>
                    <a:pt x="1712" y="2112"/>
                  </a:lnTo>
                  <a:lnTo>
                    <a:pt x="0" y="6841"/>
                  </a:lnTo>
                  <a:lnTo>
                    <a:pt x="3718" y="7048"/>
                  </a:lnTo>
                  <a:lnTo>
                    <a:pt x="7678" y="4980"/>
                  </a:lnTo>
                  <a:lnTo>
                    <a:pt x="12085" y="2209"/>
                  </a:lnTo>
                  <a:lnTo>
                    <a:pt x="19822" y="649"/>
                  </a:lnTo>
                  <a:lnTo>
                    <a:pt x="37011" y="79"/>
                  </a:lnTo>
                  <a:lnTo>
                    <a:pt x="61087" y="7272"/>
                  </a:lnTo>
                  <a:lnTo>
                    <a:pt x="73618" y="16992"/>
                  </a:lnTo>
                  <a:lnTo>
                    <a:pt x="95141" y="51101"/>
                  </a:lnTo>
                  <a:lnTo>
                    <a:pt x="97788" y="58690"/>
                  </a:lnTo>
                  <a:lnTo>
                    <a:pt x="103280" y="76498"/>
                  </a:lnTo>
                  <a:lnTo>
                    <a:pt x="112208" y="100045"/>
                  </a:lnTo>
                  <a:lnTo>
                    <a:pt x="114077" y="129552"/>
                  </a:lnTo>
                  <a:lnTo>
                    <a:pt x="112025" y="135097"/>
                  </a:lnTo>
                  <a:lnTo>
                    <a:pt x="109261" y="140207"/>
                  </a:lnTo>
                  <a:lnTo>
                    <a:pt x="106912" y="147547"/>
                  </a:lnTo>
                  <a:lnTo>
                    <a:pt x="103549" y="152355"/>
                  </a:lnTo>
                  <a:lnTo>
                    <a:pt x="99408" y="155021"/>
                  </a:lnTo>
                  <a:lnTo>
                    <a:pt x="90283" y="156733"/>
                  </a:lnTo>
                  <a:lnTo>
                    <a:pt x="76085" y="157117"/>
                  </a:lnTo>
                  <a:lnTo>
                    <a:pt x="71327" y="155021"/>
                  </a:lnTo>
                  <a:lnTo>
                    <a:pt x="47519" y="133305"/>
                  </a:lnTo>
                  <a:lnTo>
                    <a:pt x="44873" y="128563"/>
                  </a:lnTo>
                  <a:lnTo>
                    <a:pt x="44168" y="126187"/>
                  </a:lnTo>
                  <a:lnTo>
                    <a:pt x="44491" y="123809"/>
                  </a:lnTo>
                  <a:lnTo>
                    <a:pt x="55023" y="104619"/>
                  </a:lnTo>
                  <a:lnTo>
                    <a:pt x="70409" y="86981"/>
                  </a:lnTo>
                  <a:lnTo>
                    <a:pt x="93992" y="74531"/>
                  </a:lnTo>
                  <a:lnTo>
                    <a:pt x="124851" y="61999"/>
                  </a:lnTo>
                  <a:lnTo>
                    <a:pt x="155402" y="50010"/>
                  </a:lnTo>
                  <a:lnTo>
                    <a:pt x="164259" y="45241"/>
                  </a:lnTo>
                  <a:lnTo>
                    <a:pt x="170038" y="38887"/>
                  </a:lnTo>
                  <a:lnTo>
                    <a:pt x="174202" y="37122"/>
                  </a:lnTo>
                  <a:lnTo>
                    <a:pt x="175631" y="35858"/>
                  </a:lnTo>
                  <a:lnTo>
                    <a:pt x="178111" y="29684"/>
                  </a:lnTo>
                  <a:lnTo>
                    <a:pt x="161485" y="45575"/>
                  </a:lnTo>
                  <a:lnTo>
                    <a:pt x="159024" y="50149"/>
                  </a:lnTo>
                  <a:lnTo>
                    <a:pt x="157137" y="54828"/>
                  </a:lnTo>
                  <a:lnTo>
                    <a:pt x="152406" y="61924"/>
                  </a:lnTo>
                  <a:lnTo>
                    <a:pt x="151021" y="66675"/>
                  </a:lnTo>
                  <a:lnTo>
                    <a:pt x="151445" y="69054"/>
                  </a:lnTo>
                  <a:lnTo>
                    <a:pt x="155834" y="76193"/>
                  </a:lnTo>
                  <a:lnTo>
                    <a:pt x="159952" y="80955"/>
                  </a:lnTo>
                  <a:lnTo>
                    <a:pt x="164428" y="83601"/>
                  </a:lnTo>
                  <a:lnTo>
                    <a:pt x="192339" y="92364"/>
                  </a:lnTo>
                  <a:lnTo>
                    <a:pt x="194865" y="92530"/>
                  </a:lnTo>
                  <a:lnTo>
                    <a:pt x="206006" y="88970"/>
                  </a:lnTo>
                  <a:lnTo>
                    <a:pt x="208740" y="87092"/>
                  </a:lnTo>
                  <a:lnTo>
                    <a:pt x="211776" y="82888"/>
                  </a:lnTo>
                  <a:lnTo>
                    <a:pt x="213487" y="72267"/>
                  </a:lnTo>
                  <a:lnTo>
                    <a:pt x="211770" y="65716"/>
                  </a:lnTo>
                  <a:lnTo>
                    <a:pt x="209154" y="60159"/>
                  </a:lnTo>
                  <a:lnTo>
                    <a:pt x="206889" y="52568"/>
                  </a:lnTo>
                  <a:lnTo>
                    <a:pt x="203545" y="47700"/>
                  </a:lnTo>
                  <a:lnTo>
                    <a:pt x="173901" y="24599"/>
                  </a:lnTo>
                  <a:lnTo>
                    <a:pt x="169041" y="22835"/>
                  </a:lnTo>
                  <a:lnTo>
                    <a:pt x="167427" y="21570"/>
                  </a:lnTo>
                  <a:lnTo>
                    <a:pt x="164237" y="14378"/>
                  </a:lnTo>
                  <a:lnTo>
                    <a:pt x="168003" y="18101"/>
                  </a:lnTo>
                  <a:lnTo>
                    <a:pt x="174092" y="19946"/>
                  </a:lnTo>
                  <a:lnTo>
                    <a:pt x="181296" y="21561"/>
                  </a:lnTo>
                  <a:lnTo>
                    <a:pt x="208375" y="38190"/>
                  </a:lnTo>
                  <a:lnTo>
                    <a:pt x="230959" y="56354"/>
                  </a:lnTo>
                  <a:lnTo>
                    <a:pt x="249791" y="90489"/>
                  </a:lnTo>
                  <a:lnTo>
                    <a:pt x="253834" y="96569"/>
                  </a:lnTo>
                  <a:lnTo>
                    <a:pt x="257058" y="107108"/>
                  </a:lnTo>
                  <a:lnTo>
                    <a:pt x="257068" y="96505"/>
                  </a:lnTo>
                  <a:lnTo>
                    <a:pt x="259185" y="92364"/>
                  </a:lnTo>
                  <a:lnTo>
                    <a:pt x="261978" y="87877"/>
                  </a:lnTo>
                  <a:lnTo>
                    <a:pt x="263219" y="83237"/>
                  </a:lnTo>
                  <a:lnTo>
                    <a:pt x="264344" y="81683"/>
                  </a:lnTo>
                  <a:lnTo>
                    <a:pt x="265887" y="80646"/>
                  </a:lnTo>
                  <a:lnTo>
                    <a:pt x="269720" y="78701"/>
                  </a:lnTo>
                  <a:lnTo>
                    <a:pt x="283944" y="66740"/>
                  </a:lnTo>
                  <a:lnTo>
                    <a:pt x="290608" y="65013"/>
                  </a:lnTo>
                  <a:lnTo>
                    <a:pt x="298547" y="64382"/>
                  </a:lnTo>
                  <a:lnTo>
                    <a:pt x="307125" y="71566"/>
                  </a:lnTo>
                  <a:lnTo>
                    <a:pt x="310537" y="74930"/>
                  </a:lnTo>
                  <a:lnTo>
                    <a:pt x="312582" y="79071"/>
                  </a:lnTo>
                  <a:lnTo>
                    <a:pt x="313895" y="88196"/>
                  </a:lnTo>
                  <a:lnTo>
                    <a:pt x="314797" y="89751"/>
                  </a:lnTo>
                  <a:lnTo>
                    <a:pt x="316191" y="90787"/>
                  </a:lnTo>
                  <a:lnTo>
                    <a:pt x="317914" y="91478"/>
                  </a:lnTo>
                  <a:lnTo>
                    <a:pt x="319064" y="92733"/>
                  </a:lnTo>
                  <a:lnTo>
                    <a:pt x="320341" y="96243"/>
                  </a:lnTo>
                  <a:lnTo>
                    <a:pt x="321272" y="105825"/>
                  </a:lnTo>
                  <a:lnTo>
                    <a:pt x="328506" y="1142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46"/>
            <p:cNvSpPr/>
            <p:nvPr/>
          </p:nvSpPr>
          <p:spPr>
            <a:xfrm>
              <a:off x="7465219" y="3250496"/>
              <a:ext cx="271463" cy="99924"/>
            </a:xfrm>
            <a:custGeom>
              <a:avLst/>
              <a:gdLst/>
              <a:ahLst/>
              <a:cxnLst/>
              <a:rect l="0" t="0" r="0" b="0"/>
              <a:pathLst>
                <a:path w="271463" h="99924">
                  <a:moveTo>
                    <a:pt x="0" y="42773"/>
                  </a:moveTo>
                  <a:lnTo>
                    <a:pt x="0" y="38981"/>
                  </a:lnTo>
                  <a:lnTo>
                    <a:pt x="794" y="37863"/>
                  </a:lnTo>
                  <a:lnTo>
                    <a:pt x="2117" y="37118"/>
                  </a:lnTo>
                  <a:lnTo>
                    <a:pt x="3793" y="36622"/>
                  </a:lnTo>
                  <a:lnTo>
                    <a:pt x="14473" y="30105"/>
                  </a:lnTo>
                  <a:lnTo>
                    <a:pt x="44702" y="22429"/>
                  </a:lnTo>
                  <a:lnTo>
                    <a:pt x="78824" y="15831"/>
                  </a:lnTo>
                  <a:lnTo>
                    <a:pt x="114332" y="9503"/>
                  </a:lnTo>
                  <a:lnTo>
                    <a:pt x="150022" y="7376"/>
                  </a:lnTo>
                  <a:lnTo>
                    <a:pt x="182939" y="932"/>
                  </a:lnTo>
                  <a:lnTo>
                    <a:pt x="208102" y="0"/>
                  </a:lnTo>
                  <a:lnTo>
                    <a:pt x="210172" y="764"/>
                  </a:lnTo>
                  <a:lnTo>
                    <a:pt x="211552" y="2067"/>
                  </a:lnTo>
                  <a:lnTo>
                    <a:pt x="214151" y="6762"/>
                  </a:lnTo>
                  <a:lnTo>
                    <a:pt x="214264" y="10760"/>
                  </a:lnTo>
                  <a:lnTo>
                    <a:pt x="212174" y="14786"/>
                  </a:lnTo>
                  <a:lnTo>
                    <a:pt x="207806" y="19222"/>
                  </a:lnTo>
                  <a:lnTo>
                    <a:pt x="183613" y="38020"/>
                  </a:lnTo>
                  <a:lnTo>
                    <a:pt x="169091" y="58449"/>
                  </a:lnTo>
                  <a:lnTo>
                    <a:pt x="166433" y="65880"/>
                  </a:lnTo>
                  <a:lnTo>
                    <a:pt x="164430" y="87696"/>
                  </a:lnTo>
                  <a:lnTo>
                    <a:pt x="165183" y="89390"/>
                  </a:lnTo>
                  <a:lnTo>
                    <a:pt x="166478" y="90520"/>
                  </a:lnTo>
                  <a:lnTo>
                    <a:pt x="170034" y="92569"/>
                  </a:lnTo>
                  <a:lnTo>
                    <a:pt x="177309" y="98798"/>
                  </a:lnTo>
                  <a:lnTo>
                    <a:pt x="194575" y="99824"/>
                  </a:lnTo>
                  <a:lnTo>
                    <a:pt x="205994" y="96101"/>
                  </a:lnTo>
                  <a:lnTo>
                    <a:pt x="218372" y="87732"/>
                  </a:lnTo>
                  <a:lnTo>
                    <a:pt x="230889" y="76073"/>
                  </a:lnTo>
                  <a:lnTo>
                    <a:pt x="233585" y="71331"/>
                  </a:lnTo>
                  <a:lnTo>
                    <a:pt x="235317" y="65612"/>
                  </a:lnTo>
                  <a:lnTo>
                    <a:pt x="242797" y="57158"/>
                  </a:lnTo>
                  <a:lnTo>
                    <a:pt x="242887" y="88046"/>
                  </a:lnTo>
                  <a:lnTo>
                    <a:pt x="243681" y="89623"/>
                  </a:lnTo>
                  <a:lnTo>
                    <a:pt x="245004" y="90675"/>
                  </a:lnTo>
                  <a:lnTo>
                    <a:pt x="248591" y="91844"/>
                  </a:lnTo>
                  <a:lnTo>
                    <a:pt x="252830" y="92364"/>
                  </a:lnTo>
                  <a:lnTo>
                    <a:pt x="257361" y="94711"/>
                  </a:lnTo>
                  <a:lnTo>
                    <a:pt x="262019" y="97606"/>
                  </a:lnTo>
                  <a:lnTo>
                    <a:pt x="271462" y="999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47"/>
            <p:cNvSpPr/>
            <p:nvPr/>
          </p:nvSpPr>
          <p:spPr>
            <a:xfrm>
              <a:off x="7550983" y="3171825"/>
              <a:ext cx="14249" cy="192882"/>
            </a:xfrm>
            <a:custGeom>
              <a:avLst/>
              <a:gdLst/>
              <a:ahLst/>
              <a:cxnLst/>
              <a:rect l="0" t="0" r="0" b="0"/>
              <a:pathLst>
                <a:path w="14249" h="192882">
                  <a:moveTo>
                    <a:pt x="14248" y="0"/>
                  </a:moveTo>
                  <a:lnTo>
                    <a:pt x="14248" y="17000"/>
                  </a:lnTo>
                  <a:lnTo>
                    <a:pt x="7399" y="51109"/>
                  </a:lnTo>
                  <a:lnTo>
                    <a:pt x="641" y="86076"/>
                  </a:lnTo>
                  <a:lnTo>
                    <a:pt x="0" y="121325"/>
                  </a:lnTo>
                  <a:lnTo>
                    <a:pt x="756" y="153057"/>
                  </a:lnTo>
                  <a:lnTo>
                    <a:pt x="7236" y="175330"/>
                  </a:lnTo>
                  <a:lnTo>
                    <a:pt x="13168" y="184210"/>
                  </a:lnTo>
                  <a:lnTo>
                    <a:pt x="14248"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48"/>
            <p:cNvSpPr/>
            <p:nvPr/>
          </p:nvSpPr>
          <p:spPr>
            <a:xfrm>
              <a:off x="7279481" y="3243602"/>
              <a:ext cx="192749" cy="119686"/>
            </a:xfrm>
            <a:custGeom>
              <a:avLst/>
              <a:gdLst/>
              <a:ahLst/>
              <a:cxnLst/>
              <a:rect l="0" t="0" r="0" b="0"/>
              <a:pathLst>
                <a:path w="192749" h="119686">
                  <a:moveTo>
                    <a:pt x="0" y="13948"/>
                  </a:moveTo>
                  <a:lnTo>
                    <a:pt x="3793" y="13948"/>
                  </a:lnTo>
                  <a:lnTo>
                    <a:pt x="4910" y="14742"/>
                  </a:lnTo>
                  <a:lnTo>
                    <a:pt x="5655" y="16065"/>
                  </a:lnTo>
                  <a:lnTo>
                    <a:pt x="6703" y="23835"/>
                  </a:lnTo>
                  <a:lnTo>
                    <a:pt x="7880" y="40356"/>
                  </a:lnTo>
                  <a:lnTo>
                    <a:pt x="13287" y="61915"/>
                  </a:lnTo>
                  <a:lnTo>
                    <a:pt x="14271" y="96553"/>
                  </a:lnTo>
                  <a:lnTo>
                    <a:pt x="14288" y="119685"/>
                  </a:lnTo>
                  <a:lnTo>
                    <a:pt x="15082" y="119364"/>
                  </a:lnTo>
                  <a:lnTo>
                    <a:pt x="18081" y="116891"/>
                  </a:lnTo>
                  <a:lnTo>
                    <a:pt x="19942" y="113147"/>
                  </a:lnTo>
                  <a:lnTo>
                    <a:pt x="21393" y="92508"/>
                  </a:lnTo>
                  <a:lnTo>
                    <a:pt x="22220" y="74917"/>
                  </a:lnTo>
                  <a:lnTo>
                    <a:pt x="27133" y="62087"/>
                  </a:lnTo>
                  <a:lnTo>
                    <a:pt x="41357" y="40249"/>
                  </a:lnTo>
                  <a:lnTo>
                    <a:pt x="76327" y="12657"/>
                  </a:lnTo>
                  <a:lnTo>
                    <a:pt x="108578" y="3526"/>
                  </a:lnTo>
                  <a:lnTo>
                    <a:pt x="136408" y="0"/>
                  </a:lnTo>
                  <a:lnTo>
                    <a:pt x="142118" y="1928"/>
                  </a:lnTo>
                  <a:lnTo>
                    <a:pt x="148459" y="5841"/>
                  </a:lnTo>
                  <a:lnTo>
                    <a:pt x="149325" y="8493"/>
                  </a:lnTo>
                  <a:lnTo>
                    <a:pt x="149979" y="23572"/>
                  </a:lnTo>
                  <a:lnTo>
                    <a:pt x="147884" y="28279"/>
                  </a:lnTo>
                  <a:lnTo>
                    <a:pt x="131679" y="54563"/>
                  </a:lnTo>
                  <a:lnTo>
                    <a:pt x="128768" y="77762"/>
                  </a:lnTo>
                  <a:lnTo>
                    <a:pt x="128708" y="80303"/>
                  </a:lnTo>
                  <a:lnTo>
                    <a:pt x="130758" y="85243"/>
                  </a:lnTo>
                  <a:lnTo>
                    <a:pt x="138542" y="94882"/>
                  </a:lnTo>
                  <a:lnTo>
                    <a:pt x="143066" y="97544"/>
                  </a:lnTo>
                  <a:lnTo>
                    <a:pt x="160510" y="103508"/>
                  </a:lnTo>
                  <a:lnTo>
                    <a:pt x="179692" y="100335"/>
                  </a:lnTo>
                  <a:lnTo>
                    <a:pt x="185167" y="97850"/>
                  </a:lnTo>
                  <a:lnTo>
                    <a:pt x="187739" y="96077"/>
                  </a:lnTo>
                  <a:lnTo>
                    <a:pt x="190596" y="91989"/>
                  </a:lnTo>
                  <a:lnTo>
                    <a:pt x="191865" y="86733"/>
                  </a:lnTo>
                  <a:lnTo>
                    <a:pt x="192748" y="69678"/>
                  </a:lnTo>
                  <a:lnTo>
                    <a:pt x="189050" y="58065"/>
                  </a:lnTo>
                  <a:lnTo>
                    <a:pt x="182926" y="48363"/>
                  </a:lnTo>
                  <a:lnTo>
                    <a:pt x="160975" y="30680"/>
                  </a:lnTo>
                  <a:lnTo>
                    <a:pt x="157163" y="210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49"/>
            <p:cNvSpPr/>
            <p:nvPr/>
          </p:nvSpPr>
          <p:spPr>
            <a:xfrm>
              <a:off x="6986588" y="3210850"/>
              <a:ext cx="228170" cy="118139"/>
            </a:xfrm>
            <a:custGeom>
              <a:avLst/>
              <a:gdLst/>
              <a:ahLst/>
              <a:cxnLst/>
              <a:rect l="0" t="0" r="0" b="0"/>
              <a:pathLst>
                <a:path w="228170" h="118139">
                  <a:moveTo>
                    <a:pt x="0" y="53844"/>
                  </a:moveTo>
                  <a:lnTo>
                    <a:pt x="0" y="43901"/>
                  </a:lnTo>
                  <a:lnTo>
                    <a:pt x="2116" y="39371"/>
                  </a:lnTo>
                  <a:lnTo>
                    <a:pt x="9942" y="29995"/>
                  </a:lnTo>
                  <a:lnTo>
                    <a:pt x="33791" y="15741"/>
                  </a:lnTo>
                  <a:lnTo>
                    <a:pt x="58974" y="7012"/>
                  </a:lnTo>
                  <a:lnTo>
                    <a:pt x="91582" y="2348"/>
                  </a:lnTo>
                  <a:lnTo>
                    <a:pt x="107377" y="0"/>
                  </a:lnTo>
                  <a:lnTo>
                    <a:pt x="139155" y="2845"/>
                  </a:lnTo>
                  <a:lnTo>
                    <a:pt x="164982" y="7434"/>
                  </a:lnTo>
                  <a:lnTo>
                    <a:pt x="197284" y="20613"/>
                  </a:lnTo>
                  <a:lnTo>
                    <a:pt x="208032" y="27681"/>
                  </a:lnTo>
                  <a:lnTo>
                    <a:pt x="225336" y="50802"/>
                  </a:lnTo>
                  <a:lnTo>
                    <a:pt x="227149" y="55931"/>
                  </a:lnTo>
                  <a:lnTo>
                    <a:pt x="228169" y="67074"/>
                  </a:lnTo>
                  <a:lnTo>
                    <a:pt x="226292" y="73747"/>
                  </a:lnTo>
                  <a:lnTo>
                    <a:pt x="216389" y="86980"/>
                  </a:lnTo>
                  <a:lnTo>
                    <a:pt x="208666" y="94265"/>
                  </a:lnTo>
                  <a:lnTo>
                    <a:pt x="176259" y="114961"/>
                  </a:lnTo>
                  <a:lnTo>
                    <a:pt x="164786" y="117510"/>
                  </a:lnTo>
                  <a:lnTo>
                    <a:pt x="142875" y="1181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50"/>
            <p:cNvSpPr/>
            <p:nvPr/>
          </p:nvSpPr>
          <p:spPr>
            <a:xfrm>
              <a:off x="7079456" y="3286125"/>
              <a:ext cx="57151" cy="157164"/>
            </a:xfrm>
            <a:custGeom>
              <a:avLst/>
              <a:gdLst/>
              <a:ahLst/>
              <a:cxnLst/>
              <a:rect l="0" t="0" r="0" b="0"/>
              <a:pathLst>
                <a:path w="57151" h="157164">
                  <a:moveTo>
                    <a:pt x="57150" y="0"/>
                  </a:moveTo>
                  <a:lnTo>
                    <a:pt x="56357" y="26913"/>
                  </a:lnTo>
                  <a:lnTo>
                    <a:pt x="50668" y="52764"/>
                  </a:lnTo>
                  <a:lnTo>
                    <a:pt x="50045" y="85747"/>
                  </a:lnTo>
                  <a:lnTo>
                    <a:pt x="50802" y="118916"/>
                  </a:lnTo>
                  <a:lnTo>
                    <a:pt x="53799" y="127200"/>
                  </a:lnTo>
                  <a:lnTo>
                    <a:pt x="47773" y="130837"/>
                  </a:lnTo>
                  <a:lnTo>
                    <a:pt x="13096" y="139749"/>
                  </a:lnTo>
                  <a:lnTo>
                    <a:pt x="7938" y="142379"/>
                  </a:lnTo>
                  <a:lnTo>
                    <a:pt x="3528" y="147417"/>
                  </a:lnTo>
                  <a:lnTo>
                    <a:pt x="0"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51"/>
            <p:cNvSpPr/>
            <p:nvPr/>
          </p:nvSpPr>
          <p:spPr>
            <a:xfrm>
              <a:off x="6879431" y="3679037"/>
              <a:ext cx="978695" cy="35714"/>
            </a:xfrm>
            <a:custGeom>
              <a:avLst/>
              <a:gdLst/>
              <a:ahLst/>
              <a:cxnLst/>
              <a:rect l="0" t="0" r="0" b="0"/>
              <a:pathLst>
                <a:path w="978695" h="35714">
                  <a:moveTo>
                    <a:pt x="0" y="35713"/>
                  </a:moveTo>
                  <a:lnTo>
                    <a:pt x="34061" y="35713"/>
                  </a:lnTo>
                  <a:lnTo>
                    <a:pt x="69370" y="35713"/>
                  </a:lnTo>
                  <a:lnTo>
                    <a:pt x="103810" y="35713"/>
                  </a:lnTo>
                  <a:lnTo>
                    <a:pt x="134247" y="35713"/>
                  </a:lnTo>
                  <a:lnTo>
                    <a:pt x="164013" y="35713"/>
                  </a:lnTo>
                  <a:lnTo>
                    <a:pt x="192823" y="35713"/>
                  </a:lnTo>
                  <a:lnTo>
                    <a:pt x="227148" y="35713"/>
                  </a:lnTo>
                  <a:lnTo>
                    <a:pt x="255069" y="35713"/>
                  </a:lnTo>
                  <a:lnTo>
                    <a:pt x="283450" y="34919"/>
                  </a:lnTo>
                  <a:lnTo>
                    <a:pt x="311174" y="30804"/>
                  </a:lnTo>
                  <a:lnTo>
                    <a:pt x="344395" y="29011"/>
                  </a:lnTo>
                  <a:lnTo>
                    <a:pt x="371918" y="26583"/>
                  </a:lnTo>
                  <a:lnTo>
                    <a:pt x="400181" y="22954"/>
                  </a:lnTo>
                  <a:lnTo>
                    <a:pt x="428664" y="19762"/>
                  </a:lnTo>
                  <a:lnTo>
                    <a:pt x="463562" y="13789"/>
                  </a:lnTo>
                  <a:lnTo>
                    <a:pt x="490983" y="10094"/>
                  </a:lnTo>
                  <a:lnTo>
                    <a:pt x="524272" y="7220"/>
                  </a:lnTo>
                  <a:lnTo>
                    <a:pt x="553449" y="2488"/>
                  </a:lnTo>
                  <a:lnTo>
                    <a:pt x="587161" y="487"/>
                  </a:lnTo>
                  <a:lnTo>
                    <a:pt x="614770" y="140"/>
                  </a:lnTo>
                  <a:lnTo>
                    <a:pt x="648751" y="23"/>
                  </a:lnTo>
                  <a:lnTo>
                    <a:pt x="684096" y="0"/>
                  </a:lnTo>
                  <a:lnTo>
                    <a:pt x="719536" y="2112"/>
                  </a:lnTo>
                  <a:lnTo>
                    <a:pt x="753495" y="6145"/>
                  </a:lnTo>
                  <a:lnTo>
                    <a:pt x="781353" y="10636"/>
                  </a:lnTo>
                  <a:lnTo>
                    <a:pt x="809715" y="16994"/>
                  </a:lnTo>
                  <a:lnTo>
                    <a:pt x="842834" y="20550"/>
                  </a:lnTo>
                  <a:lnTo>
                    <a:pt x="877010" y="23369"/>
                  </a:lnTo>
                  <a:lnTo>
                    <a:pt x="909270" y="27884"/>
                  </a:lnTo>
                  <a:lnTo>
                    <a:pt x="927697" y="29160"/>
                  </a:lnTo>
                  <a:lnTo>
                    <a:pt x="948391" y="34693"/>
                  </a:lnTo>
                  <a:lnTo>
                    <a:pt x="955437" y="33143"/>
                  </a:lnTo>
                  <a:lnTo>
                    <a:pt x="963865" y="29925"/>
                  </a:lnTo>
                  <a:lnTo>
                    <a:pt x="973825" y="28837"/>
                  </a:lnTo>
                  <a:lnTo>
                    <a:pt x="975448" y="27954"/>
                  </a:lnTo>
                  <a:lnTo>
                    <a:pt x="976530" y="26572"/>
                  </a:lnTo>
                  <a:lnTo>
                    <a:pt x="978694" y="214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 name="SMARTInkShape-Group9"/>
          <p:cNvGrpSpPr/>
          <p:nvPr/>
        </p:nvGrpSpPr>
        <p:grpSpPr>
          <a:xfrm>
            <a:off x="2050256" y="3957638"/>
            <a:ext cx="857251" cy="707194"/>
            <a:chOff x="2050256" y="3957638"/>
            <a:chExt cx="857251" cy="707194"/>
          </a:xfrm>
        </p:grpSpPr>
        <p:sp>
          <p:nvSpPr>
            <p:cNvPr id="25" name="SMARTInkShape-52"/>
            <p:cNvSpPr/>
            <p:nvPr/>
          </p:nvSpPr>
          <p:spPr>
            <a:xfrm>
              <a:off x="2114640" y="4007644"/>
              <a:ext cx="364242" cy="657188"/>
            </a:xfrm>
            <a:custGeom>
              <a:avLst/>
              <a:gdLst/>
              <a:ahLst/>
              <a:cxnLst/>
              <a:rect l="0" t="0" r="0" b="0"/>
              <a:pathLst>
                <a:path w="364242" h="657188">
                  <a:moveTo>
                    <a:pt x="364241" y="0"/>
                  </a:moveTo>
                  <a:lnTo>
                    <a:pt x="360449" y="3792"/>
                  </a:lnTo>
                  <a:lnTo>
                    <a:pt x="358587" y="7771"/>
                  </a:lnTo>
                  <a:lnTo>
                    <a:pt x="350633" y="41414"/>
                  </a:lnTo>
                  <a:lnTo>
                    <a:pt x="347971" y="63302"/>
                  </a:lnTo>
                  <a:lnTo>
                    <a:pt x="333169" y="97573"/>
                  </a:lnTo>
                  <a:lnTo>
                    <a:pt x="315709" y="129207"/>
                  </a:lnTo>
                  <a:lnTo>
                    <a:pt x="301209" y="161077"/>
                  </a:lnTo>
                  <a:lnTo>
                    <a:pt x="283851" y="193037"/>
                  </a:lnTo>
                  <a:lnTo>
                    <a:pt x="267723" y="226984"/>
                  </a:lnTo>
                  <a:lnTo>
                    <a:pt x="257050" y="242963"/>
                  </a:lnTo>
                  <a:lnTo>
                    <a:pt x="245786" y="269809"/>
                  </a:lnTo>
                  <a:lnTo>
                    <a:pt x="232747" y="297871"/>
                  </a:lnTo>
                  <a:lnTo>
                    <a:pt x="218829" y="326295"/>
                  </a:lnTo>
                  <a:lnTo>
                    <a:pt x="204651" y="354825"/>
                  </a:lnTo>
                  <a:lnTo>
                    <a:pt x="190396" y="382593"/>
                  </a:lnTo>
                  <a:lnTo>
                    <a:pt x="171357" y="415828"/>
                  </a:lnTo>
                  <a:lnTo>
                    <a:pt x="152309" y="448939"/>
                  </a:lnTo>
                  <a:lnTo>
                    <a:pt x="133260" y="478410"/>
                  </a:lnTo>
                  <a:lnTo>
                    <a:pt x="114210" y="507162"/>
                  </a:lnTo>
                  <a:lnTo>
                    <a:pt x="93406" y="542294"/>
                  </a:lnTo>
                  <a:lnTo>
                    <a:pt x="87501" y="551376"/>
                  </a:lnTo>
                  <a:lnTo>
                    <a:pt x="72892" y="565790"/>
                  </a:lnTo>
                  <a:lnTo>
                    <a:pt x="58204" y="584571"/>
                  </a:lnTo>
                  <a:lnTo>
                    <a:pt x="57029" y="584183"/>
                  </a:lnTo>
                  <a:lnTo>
                    <a:pt x="53606" y="581635"/>
                  </a:lnTo>
                  <a:lnTo>
                    <a:pt x="51556" y="577856"/>
                  </a:lnTo>
                  <a:lnTo>
                    <a:pt x="50132" y="570749"/>
                  </a:lnTo>
                  <a:lnTo>
                    <a:pt x="50012" y="564287"/>
                  </a:lnTo>
                  <a:lnTo>
                    <a:pt x="47842" y="558240"/>
                  </a:lnTo>
                  <a:lnTo>
                    <a:pt x="46152" y="555516"/>
                  </a:lnTo>
                  <a:lnTo>
                    <a:pt x="43774" y="544098"/>
                  </a:lnTo>
                  <a:lnTo>
                    <a:pt x="42799" y="509262"/>
                  </a:lnTo>
                  <a:lnTo>
                    <a:pt x="41984" y="486357"/>
                  </a:lnTo>
                  <a:lnTo>
                    <a:pt x="36622" y="466017"/>
                  </a:lnTo>
                  <a:lnTo>
                    <a:pt x="35655" y="433787"/>
                  </a:lnTo>
                  <a:lnTo>
                    <a:pt x="37757" y="428802"/>
                  </a:lnTo>
                  <a:lnTo>
                    <a:pt x="41782" y="422927"/>
                  </a:lnTo>
                  <a:lnTo>
                    <a:pt x="42686" y="415457"/>
                  </a:lnTo>
                  <a:lnTo>
                    <a:pt x="42772" y="449099"/>
                  </a:lnTo>
                  <a:lnTo>
                    <a:pt x="40656" y="455716"/>
                  </a:lnTo>
                  <a:lnTo>
                    <a:pt x="38980" y="458592"/>
                  </a:lnTo>
                  <a:lnTo>
                    <a:pt x="32131" y="489876"/>
                  </a:lnTo>
                  <a:lnTo>
                    <a:pt x="23311" y="522033"/>
                  </a:lnTo>
                  <a:lnTo>
                    <a:pt x="19808" y="540968"/>
                  </a:lnTo>
                  <a:lnTo>
                    <a:pt x="10027" y="571389"/>
                  </a:lnTo>
                  <a:lnTo>
                    <a:pt x="5111" y="607073"/>
                  </a:lnTo>
                  <a:lnTo>
                    <a:pt x="1451" y="621463"/>
                  </a:lnTo>
                  <a:lnTo>
                    <a:pt x="0" y="644898"/>
                  </a:lnTo>
                  <a:lnTo>
                    <a:pt x="2067" y="649894"/>
                  </a:lnTo>
                  <a:lnTo>
                    <a:pt x="6069" y="655777"/>
                  </a:lnTo>
                  <a:lnTo>
                    <a:pt x="8733" y="656581"/>
                  </a:lnTo>
                  <a:lnTo>
                    <a:pt x="17670" y="657187"/>
                  </a:lnTo>
                  <a:lnTo>
                    <a:pt x="21826" y="655091"/>
                  </a:lnTo>
                  <a:lnTo>
                    <a:pt x="41831" y="640431"/>
                  </a:lnTo>
                  <a:lnTo>
                    <a:pt x="74607" y="630362"/>
                  </a:lnTo>
                  <a:lnTo>
                    <a:pt x="102683" y="621374"/>
                  </a:lnTo>
                  <a:lnTo>
                    <a:pt x="134775" y="611955"/>
                  </a:lnTo>
                  <a:lnTo>
                    <a:pt x="168955" y="608154"/>
                  </a:lnTo>
                  <a:lnTo>
                    <a:pt x="201577" y="605286"/>
                  </a:lnTo>
                  <a:lnTo>
                    <a:pt x="234567" y="601104"/>
                  </a:lnTo>
                  <a:lnTo>
                    <a:pt x="264014" y="605188"/>
                  </a:lnTo>
                  <a:lnTo>
                    <a:pt x="292804" y="6072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53"/>
            <p:cNvSpPr/>
            <p:nvPr/>
          </p:nvSpPr>
          <p:spPr>
            <a:xfrm>
              <a:off x="2050256" y="3957638"/>
              <a:ext cx="857251" cy="50007"/>
            </a:xfrm>
            <a:custGeom>
              <a:avLst/>
              <a:gdLst/>
              <a:ahLst/>
              <a:cxnLst/>
              <a:rect l="0" t="0" r="0" b="0"/>
              <a:pathLst>
                <a:path w="857251" h="50007">
                  <a:moveTo>
                    <a:pt x="0" y="50006"/>
                  </a:moveTo>
                  <a:lnTo>
                    <a:pt x="31128" y="49212"/>
                  </a:lnTo>
                  <a:lnTo>
                    <a:pt x="44543" y="44351"/>
                  </a:lnTo>
                  <a:lnTo>
                    <a:pt x="57648" y="41187"/>
                  </a:lnTo>
                  <a:lnTo>
                    <a:pt x="67690" y="38149"/>
                  </a:lnTo>
                  <a:lnTo>
                    <a:pt x="100460" y="32246"/>
                  </a:lnTo>
                  <a:lnTo>
                    <a:pt x="130136" y="26941"/>
                  </a:lnTo>
                  <a:lnTo>
                    <a:pt x="164510" y="17247"/>
                  </a:lnTo>
                  <a:lnTo>
                    <a:pt x="200052" y="10884"/>
                  </a:lnTo>
                  <a:lnTo>
                    <a:pt x="235747" y="7636"/>
                  </a:lnTo>
                  <a:lnTo>
                    <a:pt x="264320" y="3448"/>
                  </a:lnTo>
                  <a:lnTo>
                    <a:pt x="297804" y="681"/>
                  </a:lnTo>
                  <a:lnTo>
                    <a:pt x="330288" y="134"/>
                  </a:lnTo>
                  <a:lnTo>
                    <a:pt x="363251" y="26"/>
                  </a:lnTo>
                  <a:lnTo>
                    <a:pt x="397603" y="5"/>
                  </a:lnTo>
                  <a:lnTo>
                    <a:pt x="430258" y="1"/>
                  </a:lnTo>
                  <a:lnTo>
                    <a:pt x="457684" y="0"/>
                  </a:lnTo>
                  <a:lnTo>
                    <a:pt x="485919" y="0"/>
                  </a:lnTo>
                  <a:lnTo>
                    <a:pt x="514393" y="2116"/>
                  </a:lnTo>
                  <a:lnTo>
                    <a:pt x="542938" y="5654"/>
                  </a:lnTo>
                  <a:lnTo>
                    <a:pt x="573621" y="6702"/>
                  </a:lnTo>
                  <a:lnTo>
                    <a:pt x="605730" y="9129"/>
                  </a:lnTo>
                  <a:lnTo>
                    <a:pt x="635353" y="12759"/>
                  </a:lnTo>
                  <a:lnTo>
                    <a:pt x="664238" y="15951"/>
                  </a:lnTo>
                  <a:lnTo>
                    <a:pt x="695022" y="19807"/>
                  </a:lnTo>
                  <a:lnTo>
                    <a:pt x="725045" y="20950"/>
                  </a:lnTo>
                  <a:lnTo>
                    <a:pt x="760315" y="25128"/>
                  </a:lnTo>
                  <a:lnTo>
                    <a:pt x="792153" y="27894"/>
                  </a:lnTo>
                  <a:lnTo>
                    <a:pt x="824777" y="28485"/>
                  </a:lnTo>
                  <a:lnTo>
                    <a:pt x="857250"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5" name="SMARTInkShape-Group10"/>
          <p:cNvGrpSpPr/>
          <p:nvPr/>
        </p:nvGrpSpPr>
        <p:grpSpPr>
          <a:xfrm>
            <a:off x="1759129" y="4714875"/>
            <a:ext cx="1455560" cy="292199"/>
            <a:chOff x="1759129" y="4714875"/>
            <a:chExt cx="1455560" cy="292199"/>
          </a:xfrm>
        </p:grpSpPr>
        <p:sp>
          <p:nvSpPr>
            <p:cNvPr id="28" name="SMARTInkShape-54"/>
            <p:cNvSpPr/>
            <p:nvPr/>
          </p:nvSpPr>
          <p:spPr>
            <a:xfrm>
              <a:off x="3064671" y="4822156"/>
              <a:ext cx="150018" cy="157039"/>
            </a:xfrm>
            <a:custGeom>
              <a:avLst/>
              <a:gdLst/>
              <a:ahLst/>
              <a:cxnLst/>
              <a:rect l="0" t="0" r="0" b="0"/>
              <a:pathLst>
                <a:path w="150018" h="157039">
                  <a:moveTo>
                    <a:pt x="14285" y="42738"/>
                  </a:moveTo>
                  <a:lnTo>
                    <a:pt x="14285" y="46530"/>
                  </a:lnTo>
                  <a:lnTo>
                    <a:pt x="13492" y="47647"/>
                  </a:lnTo>
                  <a:lnTo>
                    <a:pt x="12169" y="48392"/>
                  </a:lnTo>
                  <a:lnTo>
                    <a:pt x="10493" y="48889"/>
                  </a:lnTo>
                  <a:lnTo>
                    <a:pt x="9376" y="50013"/>
                  </a:lnTo>
                  <a:lnTo>
                    <a:pt x="8134" y="53380"/>
                  </a:lnTo>
                  <a:lnTo>
                    <a:pt x="6365" y="83042"/>
                  </a:lnTo>
                  <a:lnTo>
                    <a:pt x="993" y="91310"/>
                  </a:lnTo>
                  <a:lnTo>
                    <a:pt x="5" y="99789"/>
                  </a:lnTo>
                  <a:lnTo>
                    <a:pt x="0" y="96066"/>
                  </a:lnTo>
                  <a:lnTo>
                    <a:pt x="793" y="94959"/>
                  </a:lnTo>
                  <a:lnTo>
                    <a:pt x="3791" y="93728"/>
                  </a:lnTo>
                  <a:lnTo>
                    <a:pt x="4908" y="92607"/>
                  </a:lnTo>
                  <a:lnTo>
                    <a:pt x="23908" y="58261"/>
                  </a:lnTo>
                  <a:lnTo>
                    <a:pt x="41279" y="33277"/>
                  </a:lnTo>
                  <a:lnTo>
                    <a:pt x="76133" y="9464"/>
                  </a:lnTo>
                  <a:lnTo>
                    <a:pt x="91208" y="2005"/>
                  </a:lnTo>
                  <a:lnTo>
                    <a:pt x="115589" y="0"/>
                  </a:lnTo>
                  <a:lnTo>
                    <a:pt x="120957" y="2047"/>
                  </a:lnTo>
                  <a:lnTo>
                    <a:pt x="125989" y="4809"/>
                  </a:lnTo>
                  <a:lnTo>
                    <a:pt x="133284" y="7158"/>
                  </a:lnTo>
                  <a:lnTo>
                    <a:pt x="145245" y="16876"/>
                  </a:lnTo>
                  <a:lnTo>
                    <a:pt x="147896" y="23571"/>
                  </a:lnTo>
                  <a:lnTo>
                    <a:pt x="149980" y="58329"/>
                  </a:lnTo>
                  <a:lnTo>
                    <a:pt x="150015" y="92887"/>
                  </a:lnTo>
                  <a:lnTo>
                    <a:pt x="150016" y="126985"/>
                  </a:lnTo>
                  <a:lnTo>
                    <a:pt x="150017" y="1570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55"/>
            <p:cNvSpPr/>
            <p:nvPr/>
          </p:nvSpPr>
          <p:spPr>
            <a:xfrm>
              <a:off x="2865091" y="4822031"/>
              <a:ext cx="134128" cy="114175"/>
            </a:xfrm>
            <a:custGeom>
              <a:avLst/>
              <a:gdLst/>
              <a:ahLst/>
              <a:cxnLst/>
              <a:rect l="0" t="0" r="0" b="0"/>
              <a:pathLst>
                <a:path w="134128" h="114175">
                  <a:moveTo>
                    <a:pt x="85278" y="35719"/>
                  </a:moveTo>
                  <a:lnTo>
                    <a:pt x="85278" y="29568"/>
                  </a:lnTo>
                  <a:lnTo>
                    <a:pt x="84484" y="29237"/>
                  </a:lnTo>
                  <a:lnTo>
                    <a:pt x="48915" y="28579"/>
                  </a:lnTo>
                  <a:lnTo>
                    <a:pt x="40542" y="29371"/>
                  </a:lnTo>
                  <a:lnTo>
                    <a:pt x="26582" y="34230"/>
                  </a:lnTo>
                  <a:lnTo>
                    <a:pt x="22334" y="34726"/>
                  </a:lnTo>
                  <a:lnTo>
                    <a:pt x="18709" y="36645"/>
                  </a:lnTo>
                  <a:lnTo>
                    <a:pt x="4643" y="51726"/>
                  </a:lnTo>
                  <a:lnTo>
                    <a:pt x="1815" y="58973"/>
                  </a:lnTo>
                  <a:lnTo>
                    <a:pt x="0" y="72768"/>
                  </a:lnTo>
                  <a:lnTo>
                    <a:pt x="3478" y="84444"/>
                  </a:lnTo>
                  <a:lnTo>
                    <a:pt x="9499" y="91241"/>
                  </a:lnTo>
                  <a:lnTo>
                    <a:pt x="40198" y="109442"/>
                  </a:lnTo>
                  <a:lnTo>
                    <a:pt x="54370" y="112861"/>
                  </a:lnTo>
                  <a:lnTo>
                    <a:pt x="89052" y="114174"/>
                  </a:lnTo>
                  <a:lnTo>
                    <a:pt x="108895" y="113482"/>
                  </a:lnTo>
                  <a:lnTo>
                    <a:pt x="122526" y="108590"/>
                  </a:lnTo>
                  <a:lnTo>
                    <a:pt x="129085" y="104354"/>
                  </a:lnTo>
                  <a:lnTo>
                    <a:pt x="132529" y="99826"/>
                  </a:lnTo>
                  <a:lnTo>
                    <a:pt x="134059" y="94374"/>
                  </a:lnTo>
                  <a:lnTo>
                    <a:pt x="134127" y="80791"/>
                  </a:lnTo>
                  <a:lnTo>
                    <a:pt x="125293" y="47103"/>
                  </a:lnTo>
                  <a:lnTo>
                    <a:pt x="113792" y="23793"/>
                  </a:lnTo>
                  <a:lnTo>
                    <a:pt x="102732" y="9836"/>
                  </a:lnTo>
                  <a:lnTo>
                    <a:pt x="9956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56"/>
            <p:cNvSpPr/>
            <p:nvPr/>
          </p:nvSpPr>
          <p:spPr>
            <a:xfrm>
              <a:off x="2650331" y="4793554"/>
              <a:ext cx="150020" cy="135610"/>
            </a:xfrm>
            <a:custGeom>
              <a:avLst/>
              <a:gdLst/>
              <a:ahLst/>
              <a:cxnLst/>
              <a:rect l="0" t="0" r="0" b="0"/>
              <a:pathLst>
                <a:path w="150020" h="135610">
                  <a:moveTo>
                    <a:pt x="150019" y="28477"/>
                  </a:moveTo>
                  <a:lnTo>
                    <a:pt x="150019" y="17835"/>
                  </a:lnTo>
                  <a:lnTo>
                    <a:pt x="147902" y="13693"/>
                  </a:lnTo>
                  <a:lnTo>
                    <a:pt x="146227" y="11478"/>
                  </a:lnTo>
                  <a:lnTo>
                    <a:pt x="142248" y="9016"/>
                  </a:lnTo>
                  <a:lnTo>
                    <a:pt x="137834" y="7128"/>
                  </a:lnTo>
                  <a:lnTo>
                    <a:pt x="133226" y="3643"/>
                  </a:lnTo>
                  <a:lnTo>
                    <a:pt x="126416" y="1565"/>
                  </a:lnTo>
                  <a:lnTo>
                    <a:pt x="95123" y="0"/>
                  </a:lnTo>
                  <a:lnTo>
                    <a:pt x="76175" y="715"/>
                  </a:lnTo>
                  <a:lnTo>
                    <a:pt x="62699" y="5611"/>
                  </a:lnTo>
                  <a:lnTo>
                    <a:pt x="56177" y="9848"/>
                  </a:lnTo>
                  <a:lnTo>
                    <a:pt x="52749" y="14377"/>
                  </a:lnTo>
                  <a:lnTo>
                    <a:pt x="51225" y="19829"/>
                  </a:lnTo>
                  <a:lnTo>
                    <a:pt x="50548" y="27544"/>
                  </a:lnTo>
                  <a:lnTo>
                    <a:pt x="53959" y="40813"/>
                  </a:lnTo>
                  <a:lnTo>
                    <a:pt x="69942" y="67264"/>
                  </a:lnTo>
                  <a:lnTo>
                    <a:pt x="98087" y="99955"/>
                  </a:lnTo>
                  <a:lnTo>
                    <a:pt x="112015" y="120722"/>
                  </a:lnTo>
                  <a:lnTo>
                    <a:pt x="113849" y="130748"/>
                  </a:lnTo>
                  <a:lnTo>
                    <a:pt x="112412" y="132376"/>
                  </a:lnTo>
                  <a:lnTo>
                    <a:pt x="106582" y="134186"/>
                  </a:lnTo>
                  <a:lnTo>
                    <a:pt x="75291" y="135609"/>
                  </a:lnTo>
                  <a:lnTo>
                    <a:pt x="54854" y="133512"/>
                  </a:lnTo>
                  <a:lnTo>
                    <a:pt x="19371" y="127892"/>
                  </a:lnTo>
                  <a:lnTo>
                    <a:pt x="3412" y="121231"/>
                  </a:lnTo>
                  <a:lnTo>
                    <a:pt x="2275" y="119682"/>
                  </a:lnTo>
                  <a:lnTo>
                    <a:pt x="0" y="1142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57"/>
            <p:cNvSpPr/>
            <p:nvPr/>
          </p:nvSpPr>
          <p:spPr>
            <a:xfrm>
              <a:off x="2378869" y="4829201"/>
              <a:ext cx="135732" cy="128464"/>
            </a:xfrm>
            <a:custGeom>
              <a:avLst/>
              <a:gdLst/>
              <a:ahLst/>
              <a:cxnLst/>
              <a:rect l="0" t="0" r="0" b="0"/>
              <a:pathLst>
                <a:path w="135732" h="128464">
                  <a:moveTo>
                    <a:pt x="135731" y="7118"/>
                  </a:moveTo>
                  <a:lnTo>
                    <a:pt x="125788" y="7118"/>
                  </a:lnTo>
                  <a:lnTo>
                    <a:pt x="121258" y="5001"/>
                  </a:lnTo>
                  <a:lnTo>
                    <a:pt x="118938" y="3326"/>
                  </a:lnTo>
                  <a:lnTo>
                    <a:pt x="108089" y="967"/>
                  </a:lnTo>
                  <a:lnTo>
                    <a:pt x="76580" y="0"/>
                  </a:lnTo>
                  <a:lnTo>
                    <a:pt x="71606" y="2102"/>
                  </a:lnTo>
                  <a:lnTo>
                    <a:pt x="58571" y="12975"/>
                  </a:lnTo>
                  <a:lnTo>
                    <a:pt x="57571" y="21465"/>
                  </a:lnTo>
                  <a:lnTo>
                    <a:pt x="59453" y="27517"/>
                  </a:lnTo>
                  <a:lnTo>
                    <a:pt x="80104" y="61251"/>
                  </a:lnTo>
                  <a:lnTo>
                    <a:pt x="96787" y="87911"/>
                  </a:lnTo>
                  <a:lnTo>
                    <a:pt x="99375" y="99483"/>
                  </a:lnTo>
                  <a:lnTo>
                    <a:pt x="99975" y="116626"/>
                  </a:lnTo>
                  <a:lnTo>
                    <a:pt x="98400" y="118223"/>
                  </a:lnTo>
                  <a:lnTo>
                    <a:pt x="86582" y="122903"/>
                  </a:lnTo>
                  <a:lnTo>
                    <a:pt x="83915" y="124790"/>
                  </a:lnTo>
                  <a:lnTo>
                    <a:pt x="72577" y="127444"/>
                  </a:lnTo>
                  <a:lnTo>
                    <a:pt x="45135" y="128463"/>
                  </a:lnTo>
                  <a:lnTo>
                    <a:pt x="37787" y="126401"/>
                  </a:lnTo>
                  <a:lnTo>
                    <a:pt x="31081" y="123633"/>
                  </a:lnTo>
                  <a:lnTo>
                    <a:pt x="19175" y="121281"/>
                  </a:lnTo>
                  <a:lnTo>
                    <a:pt x="7639" y="115893"/>
                  </a:lnTo>
                  <a:lnTo>
                    <a:pt x="0" y="1142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58"/>
            <p:cNvSpPr/>
            <p:nvPr/>
          </p:nvSpPr>
          <p:spPr>
            <a:xfrm>
              <a:off x="2343150" y="4743450"/>
              <a:ext cx="28576" cy="64295"/>
            </a:xfrm>
            <a:custGeom>
              <a:avLst/>
              <a:gdLst/>
              <a:ahLst/>
              <a:cxnLst/>
              <a:rect l="0" t="0" r="0" b="0"/>
              <a:pathLst>
                <a:path w="28576" h="64295">
                  <a:moveTo>
                    <a:pt x="0" y="0"/>
                  </a:moveTo>
                  <a:lnTo>
                    <a:pt x="0" y="9943"/>
                  </a:lnTo>
                  <a:lnTo>
                    <a:pt x="2117" y="14473"/>
                  </a:lnTo>
                  <a:lnTo>
                    <a:pt x="4910" y="19133"/>
                  </a:lnTo>
                  <a:lnTo>
                    <a:pt x="6702" y="28591"/>
                  </a:lnTo>
                  <a:lnTo>
                    <a:pt x="6850" y="30967"/>
                  </a:lnTo>
                  <a:lnTo>
                    <a:pt x="9130" y="35723"/>
                  </a:lnTo>
                  <a:lnTo>
                    <a:pt x="10849" y="38103"/>
                  </a:lnTo>
                  <a:lnTo>
                    <a:pt x="17778" y="58539"/>
                  </a:lnTo>
                  <a:lnTo>
                    <a:pt x="21924" y="61736"/>
                  </a:lnTo>
                  <a:lnTo>
                    <a:pt x="28575"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59"/>
            <p:cNvSpPr/>
            <p:nvPr/>
          </p:nvSpPr>
          <p:spPr>
            <a:xfrm>
              <a:off x="2043141" y="4714875"/>
              <a:ext cx="171375" cy="285751"/>
            </a:xfrm>
            <a:custGeom>
              <a:avLst/>
              <a:gdLst/>
              <a:ahLst/>
              <a:cxnLst/>
              <a:rect l="0" t="0" r="0" b="0"/>
              <a:pathLst>
                <a:path w="171375" h="285751">
                  <a:moveTo>
                    <a:pt x="42834" y="0"/>
                  </a:moveTo>
                  <a:lnTo>
                    <a:pt x="42834" y="35607"/>
                  </a:lnTo>
                  <a:lnTo>
                    <a:pt x="42834" y="70004"/>
                  </a:lnTo>
                  <a:lnTo>
                    <a:pt x="35063" y="101313"/>
                  </a:lnTo>
                  <a:lnTo>
                    <a:pt x="28611" y="136696"/>
                  </a:lnTo>
                  <a:lnTo>
                    <a:pt x="23062" y="167877"/>
                  </a:lnTo>
                  <a:lnTo>
                    <a:pt x="16712" y="200496"/>
                  </a:lnTo>
                  <a:lnTo>
                    <a:pt x="10790" y="232013"/>
                  </a:lnTo>
                  <a:lnTo>
                    <a:pt x="7047" y="246442"/>
                  </a:lnTo>
                  <a:lnTo>
                    <a:pt x="1060" y="255605"/>
                  </a:lnTo>
                  <a:lnTo>
                    <a:pt x="67" y="263188"/>
                  </a:lnTo>
                  <a:lnTo>
                    <a:pt x="0" y="260191"/>
                  </a:lnTo>
                  <a:lnTo>
                    <a:pt x="2101" y="256399"/>
                  </a:lnTo>
                  <a:lnTo>
                    <a:pt x="4887" y="252068"/>
                  </a:lnTo>
                  <a:lnTo>
                    <a:pt x="10614" y="236668"/>
                  </a:lnTo>
                  <a:lnTo>
                    <a:pt x="34300" y="204702"/>
                  </a:lnTo>
                  <a:lnTo>
                    <a:pt x="65023" y="180963"/>
                  </a:lnTo>
                  <a:lnTo>
                    <a:pt x="100084" y="162815"/>
                  </a:lnTo>
                  <a:lnTo>
                    <a:pt x="135084" y="141255"/>
                  </a:lnTo>
                  <a:lnTo>
                    <a:pt x="154631" y="127298"/>
                  </a:lnTo>
                  <a:lnTo>
                    <a:pt x="167282" y="121806"/>
                  </a:lnTo>
                  <a:lnTo>
                    <a:pt x="168662" y="120098"/>
                  </a:lnTo>
                  <a:lnTo>
                    <a:pt x="171374" y="114401"/>
                  </a:lnTo>
                  <a:lnTo>
                    <a:pt x="160006" y="115114"/>
                  </a:lnTo>
                  <a:lnTo>
                    <a:pt x="147843" y="120009"/>
                  </a:lnTo>
                  <a:lnTo>
                    <a:pt x="116337" y="141942"/>
                  </a:lnTo>
                  <a:lnTo>
                    <a:pt x="94915" y="158843"/>
                  </a:lnTo>
                  <a:lnTo>
                    <a:pt x="76293" y="190598"/>
                  </a:lnTo>
                  <a:lnTo>
                    <a:pt x="75459" y="195328"/>
                  </a:lnTo>
                  <a:lnTo>
                    <a:pt x="77988" y="222876"/>
                  </a:lnTo>
                  <a:lnTo>
                    <a:pt x="79764" y="227959"/>
                  </a:lnTo>
                  <a:lnTo>
                    <a:pt x="97980" y="252085"/>
                  </a:lnTo>
                  <a:lnTo>
                    <a:pt x="128720" y="271304"/>
                  </a:lnTo>
                  <a:lnTo>
                    <a:pt x="157134"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60"/>
            <p:cNvSpPr/>
            <p:nvPr/>
          </p:nvSpPr>
          <p:spPr>
            <a:xfrm>
              <a:off x="1759129" y="4764994"/>
              <a:ext cx="237138" cy="242080"/>
            </a:xfrm>
            <a:custGeom>
              <a:avLst/>
              <a:gdLst/>
              <a:ahLst/>
              <a:cxnLst/>
              <a:rect l="0" t="0" r="0" b="0"/>
              <a:pathLst>
                <a:path w="237138" h="242080">
                  <a:moveTo>
                    <a:pt x="226834" y="14175"/>
                  </a:moveTo>
                  <a:lnTo>
                    <a:pt x="223041" y="14175"/>
                  </a:lnTo>
                  <a:lnTo>
                    <a:pt x="219063" y="12058"/>
                  </a:lnTo>
                  <a:lnTo>
                    <a:pt x="206249" y="4232"/>
                  </a:lnTo>
                  <a:lnTo>
                    <a:pt x="183521" y="745"/>
                  </a:lnTo>
                  <a:lnTo>
                    <a:pt x="154239" y="0"/>
                  </a:lnTo>
                  <a:lnTo>
                    <a:pt x="119525" y="7673"/>
                  </a:lnTo>
                  <a:lnTo>
                    <a:pt x="91072" y="20475"/>
                  </a:lnTo>
                  <a:lnTo>
                    <a:pt x="55380" y="45069"/>
                  </a:lnTo>
                  <a:lnTo>
                    <a:pt x="30600" y="71783"/>
                  </a:lnTo>
                  <a:lnTo>
                    <a:pt x="16122" y="104900"/>
                  </a:lnTo>
                  <a:lnTo>
                    <a:pt x="5618" y="135195"/>
                  </a:lnTo>
                  <a:lnTo>
                    <a:pt x="422" y="156924"/>
                  </a:lnTo>
                  <a:lnTo>
                    <a:pt x="0" y="170488"/>
                  </a:lnTo>
                  <a:lnTo>
                    <a:pt x="2458" y="181808"/>
                  </a:lnTo>
                  <a:lnTo>
                    <a:pt x="16207" y="206920"/>
                  </a:lnTo>
                  <a:lnTo>
                    <a:pt x="29576" y="222185"/>
                  </a:lnTo>
                  <a:lnTo>
                    <a:pt x="44386" y="232088"/>
                  </a:lnTo>
                  <a:lnTo>
                    <a:pt x="64296" y="239255"/>
                  </a:lnTo>
                  <a:lnTo>
                    <a:pt x="96949" y="242079"/>
                  </a:lnTo>
                  <a:lnTo>
                    <a:pt x="119293" y="240452"/>
                  </a:lnTo>
                  <a:lnTo>
                    <a:pt x="151969" y="232791"/>
                  </a:lnTo>
                  <a:lnTo>
                    <a:pt x="182500" y="218724"/>
                  </a:lnTo>
                  <a:lnTo>
                    <a:pt x="199498" y="208485"/>
                  </a:lnTo>
                  <a:lnTo>
                    <a:pt x="227527" y="176538"/>
                  </a:lnTo>
                  <a:lnTo>
                    <a:pt x="236920" y="148553"/>
                  </a:lnTo>
                  <a:lnTo>
                    <a:pt x="237137" y="137134"/>
                  </a:lnTo>
                  <a:lnTo>
                    <a:pt x="232138" y="101522"/>
                  </a:lnTo>
                  <a:lnTo>
                    <a:pt x="219528" y="69350"/>
                  </a:lnTo>
                  <a:lnTo>
                    <a:pt x="212498" y="53542"/>
                  </a:lnTo>
                  <a:lnTo>
                    <a:pt x="208556" y="46753"/>
                  </a:lnTo>
                  <a:lnTo>
                    <a:pt x="205543" y="38468"/>
                  </a:lnTo>
                  <a:lnTo>
                    <a:pt x="198259" y="284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 name="SMARTInkShape-Group11"/>
          <p:cNvGrpSpPr/>
          <p:nvPr/>
        </p:nvGrpSpPr>
        <p:grpSpPr>
          <a:xfrm>
            <a:off x="4321969" y="4564856"/>
            <a:ext cx="1571626" cy="435770"/>
            <a:chOff x="4321969" y="4564856"/>
            <a:chExt cx="1571626" cy="435770"/>
          </a:xfrm>
        </p:grpSpPr>
        <p:sp>
          <p:nvSpPr>
            <p:cNvPr id="36" name="SMARTInkShape-61"/>
            <p:cNvSpPr/>
            <p:nvPr/>
          </p:nvSpPr>
          <p:spPr>
            <a:xfrm>
              <a:off x="4500564" y="4607719"/>
              <a:ext cx="177058" cy="303588"/>
            </a:xfrm>
            <a:custGeom>
              <a:avLst/>
              <a:gdLst/>
              <a:ahLst/>
              <a:cxnLst/>
              <a:rect l="0" t="0" r="0" b="0"/>
              <a:pathLst>
                <a:path w="177058" h="303588">
                  <a:moveTo>
                    <a:pt x="57149" y="0"/>
                  </a:moveTo>
                  <a:lnTo>
                    <a:pt x="53356" y="3792"/>
                  </a:lnTo>
                  <a:lnTo>
                    <a:pt x="51494" y="9887"/>
                  </a:lnTo>
                  <a:lnTo>
                    <a:pt x="44481" y="43730"/>
                  </a:lnTo>
                  <a:lnTo>
                    <a:pt x="37371" y="78695"/>
                  </a:lnTo>
                  <a:lnTo>
                    <a:pt x="26096" y="114315"/>
                  </a:lnTo>
                  <a:lnTo>
                    <a:pt x="21558" y="148581"/>
                  </a:lnTo>
                  <a:lnTo>
                    <a:pt x="13841" y="183807"/>
                  </a:lnTo>
                  <a:lnTo>
                    <a:pt x="4673" y="217723"/>
                  </a:lnTo>
                  <a:lnTo>
                    <a:pt x="922" y="248500"/>
                  </a:lnTo>
                  <a:lnTo>
                    <a:pt x="80" y="280644"/>
                  </a:lnTo>
                  <a:lnTo>
                    <a:pt x="0" y="303587"/>
                  </a:lnTo>
                  <a:lnTo>
                    <a:pt x="0" y="302144"/>
                  </a:lnTo>
                  <a:lnTo>
                    <a:pt x="793" y="301442"/>
                  </a:lnTo>
                  <a:lnTo>
                    <a:pt x="3791" y="300662"/>
                  </a:lnTo>
                  <a:lnTo>
                    <a:pt x="4908" y="298866"/>
                  </a:lnTo>
                  <a:lnTo>
                    <a:pt x="14782" y="263344"/>
                  </a:lnTo>
                  <a:lnTo>
                    <a:pt x="26258" y="233381"/>
                  </a:lnTo>
                  <a:lnTo>
                    <a:pt x="38107" y="203506"/>
                  </a:lnTo>
                  <a:lnTo>
                    <a:pt x="55660" y="173084"/>
                  </a:lnTo>
                  <a:lnTo>
                    <a:pt x="61249" y="159476"/>
                  </a:lnTo>
                  <a:lnTo>
                    <a:pt x="70446" y="128214"/>
                  </a:lnTo>
                  <a:lnTo>
                    <a:pt x="97029" y="96455"/>
                  </a:lnTo>
                  <a:lnTo>
                    <a:pt x="121363" y="73713"/>
                  </a:lnTo>
                  <a:lnTo>
                    <a:pt x="130932" y="68480"/>
                  </a:lnTo>
                  <a:lnTo>
                    <a:pt x="165273" y="58306"/>
                  </a:lnTo>
                  <a:lnTo>
                    <a:pt x="177057" y="57251"/>
                  </a:lnTo>
                  <a:lnTo>
                    <a:pt x="176775" y="58011"/>
                  </a:lnTo>
                  <a:lnTo>
                    <a:pt x="174345" y="60972"/>
                  </a:lnTo>
                  <a:lnTo>
                    <a:pt x="170619" y="62817"/>
                  </a:lnTo>
                  <a:lnTo>
                    <a:pt x="168515" y="63309"/>
                  </a:lnTo>
                  <a:lnTo>
                    <a:pt x="161760" y="67794"/>
                  </a:lnTo>
                  <a:lnTo>
                    <a:pt x="128394" y="94587"/>
                  </a:lnTo>
                  <a:lnTo>
                    <a:pt x="102111" y="121594"/>
                  </a:lnTo>
                  <a:lnTo>
                    <a:pt x="83465" y="154790"/>
                  </a:lnTo>
                  <a:lnTo>
                    <a:pt x="80027" y="169071"/>
                  </a:lnTo>
                  <a:lnTo>
                    <a:pt x="81340" y="178595"/>
                  </a:lnTo>
                  <a:lnTo>
                    <a:pt x="86734" y="202406"/>
                  </a:lnTo>
                  <a:lnTo>
                    <a:pt x="105133" y="230187"/>
                  </a:lnTo>
                  <a:lnTo>
                    <a:pt x="119867" y="244377"/>
                  </a:lnTo>
                  <a:lnTo>
                    <a:pt x="126299" y="252280"/>
                  </a:lnTo>
                  <a:lnTo>
                    <a:pt x="134448" y="258439"/>
                  </a:lnTo>
                  <a:lnTo>
                    <a:pt x="143362" y="261705"/>
                  </a:lnTo>
                  <a:lnTo>
                    <a:pt x="151822" y="263951"/>
                  </a:lnTo>
                  <a:lnTo>
                    <a:pt x="164305" y="2714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62"/>
            <p:cNvSpPr/>
            <p:nvPr/>
          </p:nvSpPr>
          <p:spPr>
            <a:xfrm>
              <a:off x="4886415" y="4758098"/>
              <a:ext cx="192792" cy="149659"/>
            </a:xfrm>
            <a:custGeom>
              <a:avLst/>
              <a:gdLst/>
              <a:ahLst/>
              <a:cxnLst/>
              <a:rect l="0" t="0" r="0" b="0"/>
              <a:pathLst>
                <a:path w="192792" h="149659">
                  <a:moveTo>
                    <a:pt x="42773" y="6783"/>
                  </a:moveTo>
                  <a:lnTo>
                    <a:pt x="38980" y="10575"/>
                  </a:lnTo>
                  <a:lnTo>
                    <a:pt x="37118" y="14554"/>
                  </a:lnTo>
                  <a:lnTo>
                    <a:pt x="32131" y="27368"/>
                  </a:lnTo>
                  <a:lnTo>
                    <a:pt x="24296" y="40277"/>
                  </a:lnTo>
                  <a:lnTo>
                    <a:pt x="15897" y="70653"/>
                  </a:lnTo>
                  <a:lnTo>
                    <a:pt x="10027" y="82240"/>
                  </a:lnTo>
                  <a:lnTo>
                    <a:pt x="5111" y="114035"/>
                  </a:lnTo>
                  <a:lnTo>
                    <a:pt x="595" y="127152"/>
                  </a:lnTo>
                  <a:lnTo>
                    <a:pt x="0" y="134131"/>
                  </a:lnTo>
                  <a:lnTo>
                    <a:pt x="764" y="134544"/>
                  </a:lnTo>
                  <a:lnTo>
                    <a:pt x="3729" y="135003"/>
                  </a:lnTo>
                  <a:lnTo>
                    <a:pt x="4838" y="134332"/>
                  </a:lnTo>
                  <a:lnTo>
                    <a:pt x="5576" y="133091"/>
                  </a:lnTo>
                  <a:lnTo>
                    <a:pt x="6616" y="127551"/>
                  </a:lnTo>
                  <a:lnTo>
                    <a:pt x="7653" y="122370"/>
                  </a:lnTo>
                  <a:lnTo>
                    <a:pt x="12670" y="106109"/>
                  </a:lnTo>
                  <a:lnTo>
                    <a:pt x="15861" y="92305"/>
                  </a:lnTo>
                  <a:lnTo>
                    <a:pt x="28631" y="58261"/>
                  </a:lnTo>
                  <a:lnTo>
                    <a:pt x="42785" y="30460"/>
                  </a:lnTo>
                  <a:lnTo>
                    <a:pt x="54680" y="12488"/>
                  </a:lnTo>
                  <a:lnTo>
                    <a:pt x="69937" y="855"/>
                  </a:lnTo>
                  <a:lnTo>
                    <a:pt x="74722" y="0"/>
                  </a:lnTo>
                  <a:lnTo>
                    <a:pt x="75978" y="674"/>
                  </a:lnTo>
                  <a:lnTo>
                    <a:pt x="76816" y="1916"/>
                  </a:lnTo>
                  <a:lnTo>
                    <a:pt x="77995" y="7458"/>
                  </a:lnTo>
                  <a:lnTo>
                    <a:pt x="78478" y="42705"/>
                  </a:lnTo>
                  <a:lnTo>
                    <a:pt x="77692" y="52117"/>
                  </a:lnTo>
                  <a:lnTo>
                    <a:pt x="72009" y="80610"/>
                  </a:lnTo>
                  <a:lnTo>
                    <a:pt x="71373" y="114910"/>
                  </a:lnTo>
                  <a:lnTo>
                    <a:pt x="71355" y="123047"/>
                  </a:lnTo>
                  <a:lnTo>
                    <a:pt x="72146" y="124773"/>
                  </a:lnTo>
                  <a:lnTo>
                    <a:pt x="73468" y="125924"/>
                  </a:lnTo>
                  <a:lnTo>
                    <a:pt x="78197" y="128092"/>
                  </a:lnTo>
                  <a:lnTo>
                    <a:pt x="82196" y="124395"/>
                  </a:lnTo>
                  <a:lnTo>
                    <a:pt x="104707" y="89357"/>
                  </a:lnTo>
                  <a:lnTo>
                    <a:pt x="116332" y="70925"/>
                  </a:lnTo>
                  <a:lnTo>
                    <a:pt x="142654" y="35981"/>
                  </a:lnTo>
                  <a:lnTo>
                    <a:pt x="148492" y="29749"/>
                  </a:lnTo>
                  <a:lnTo>
                    <a:pt x="151407" y="28896"/>
                  </a:lnTo>
                  <a:lnTo>
                    <a:pt x="155953" y="28349"/>
                  </a:lnTo>
                  <a:lnTo>
                    <a:pt x="156327" y="29098"/>
                  </a:lnTo>
                  <a:lnTo>
                    <a:pt x="157043" y="45010"/>
                  </a:lnTo>
                  <a:lnTo>
                    <a:pt x="150369" y="78411"/>
                  </a:lnTo>
                  <a:lnTo>
                    <a:pt x="149946" y="109846"/>
                  </a:lnTo>
                  <a:lnTo>
                    <a:pt x="150728" y="122869"/>
                  </a:lnTo>
                  <a:lnTo>
                    <a:pt x="155634" y="132107"/>
                  </a:lnTo>
                  <a:lnTo>
                    <a:pt x="166722" y="144779"/>
                  </a:lnTo>
                  <a:lnTo>
                    <a:pt x="171415" y="147490"/>
                  </a:lnTo>
                  <a:lnTo>
                    <a:pt x="180896" y="149230"/>
                  </a:lnTo>
                  <a:lnTo>
                    <a:pt x="192791" y="1496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63"/>
            <p:cNvSpPr/>
            <p:nvPr/>
          </p:nvSpPr>
          <p:spPr>
            <a:xfrm>
              <a:off x="4321969" y="4564856"/>
              <a:ext cx="71438" cy="435770"/>
            </a:xfrm>
            <a:custGeom>
              <a:avLst/>
              <a:gdLst/>
              <a:ahLst/>
              <a:cxnLst/>
              <a:rect l="0" t="0" r="0" b="0"/>
              <a:pathLst>
                <a:path w="71438" h="435770">
                  <a:moveTo>
                    <a:pt x="71437" y="0"/>
                  </a:moveTo>
                  <a:lnTo>
                    <a:pt x="71437" y="9943"/>
                  </a:lnTo>
                  <a:lnTo>
                    <a:pt x="62618" y="43065"/>
                  </a:lnTo>
                  <a:lnTo>
                    <a:pt x="59580" y="53271"/>
                  </a:lnTo>
                  <a:lnTo>
                    <a:pt x="53677" y="86155"/>
                  </a:lnTo>
                  <a:lnTo>
                    <a:pt x="45028" y="120088"/>
                  </a:lnTo>
                  <a:lnTo>
                    <a:pt x="35676" y="155249"/>
                  </a:lnTo>
                  <a:lnTo>
                    <a:pt x="26445" y="182260"/>
                  </a:lnTo>
                  <a:lnTo>
                    <a:pt x="17890" y="213282"/>
                  </a:lnTo>
                  <a:lnTo>
                    <a:pt x="13238" y="242582"/>
                  </a:lnTo>
                  <a:lnTo>
                    <a:pt x="6833" y="273489"/>
                  </a:lnTo>
                  <a:lnTo>
                    <a:pt x="2024" y="305665"/>
                  </a:lnTo>
                  <a:lnTo>
                    <a:pt x="600" y="335307"/>
                  </a:lnTo>
                  <a:lnTo>
                    <a:pt x="118" y="369975"/>
                  </a:lnTo>
                  <a:lnTo>
                    <a:pt x="15" y="404879"/>
                  </a:lnTo>
                  <a:lnTo>
                    <a:pt x="0" y="4357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64"/>
            <p:cNvSpPr/>
            <p:nvPr/>
          </p:nvSpPr>
          <p:spPr>
            <a:xfrm>
              <a:off x="4722019" y="4757774"/>
              <a:ext cx="107024" cy="135696"/>
            </a:xfrm>
            <a:custGeom>
              <a:avLst/>
              <a:gdLst/>
              <a:ahLst/>
              <a:cxnLst/>
              <a:rect l="0" t="0" r="0" b="0"/>
              <a:pathLst>
                <a:path w="107024" h="135696">
                  <a:moveTo>
                    <a:pt x="0" y="64257"/>
                  </a:moveTo>
                  <a:lnTo>
                    <a:pt x="3792" y="60465"/>
                  </a:lnTo>
                  <a:lnTo>
                    <a:pt x="7771" y="58603"/>
                  </a:lnTo>
                  <a:lnTo>
                    <a:pt x="24836" y="51606"/>
                  </a:lnTo>
                  <a:lnTo>
                    <a:pt x="38403" y="45780"/>
                  </a:lnTo>
                  <a:lnTo>
                    <a:pt x="61952" y="39423"/>
                  </a:lnTo>
                  <a:lnTo>
                    <a:pt x="76061" y="31512"/>
                  </a:lnTo>
                  <a:lnTo>
                    <a:pt x="91195" y="27009"/>
                  </a:lnTo>
                  <a:lnTo>
                    <a:pt x="102063" y="18712"/>
                  </a:lnTo>
                  <a:lnTo>
                    <a:pt x="104892" y="14117"/>
                  </a:lnTo>
                  <a:lnTo>
                    <a:pt x="107023" y="1367"/>
                  </a:lnTo>
                  <a:lnTo>
                    <a:pt x="106274" y="899"/>
                  </a:lnTo>
                  <a:lnTo>
                    <a:pt x="98332" y="18"/>
                  </a:lnTo>
                  <a:lnTo>
                    <a:pt x="96511" y="0"/>
                  </a:lnTo>
                  <a:lnTo>
                    <a:pt x="73302" y="9910"/>
                  </a:lnTo>
                  <a:lnTo>
                    <a:pt x="55592" y="23567"/>
                  </a:lnTo>
                  <a:lnTo>
                    <a:pt x="36209" y="44506"/>
                  </a:lnTo>
                  <a:lnTo>
                    <a:pt x="24671" y="66860"/>
                  </a:lnTo>
                  <a:lnTo>
                    <a:pt x="21858" y="90480"/>
                  </a:lnTo>
                  <a:lnTo>
                    <a:pt x="25350" y="104747"/>
                  </a:lnTo>
                  <a:lnTo>
                    <a:pt x="33641" y="118087"/>
                  </a:lnTo>
                  <a:lnTo>
                    <a:pt x="41365" y="125891"/>
                  </a:lnTo>
                  <a:lnTo>
                    <a:pt x="49076" y="130808"/>
                  </a:lnTo>
                  <a:lnTo>
                    <a:pt x="62342" y="134247"/>
                  </a:lnTo>
                  <a:lnTo>
                    <a:pt x="78581" y="1356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65"/>
            <p:cNvSpPr/>
            <p:nvPr/>
          </p:nvSpPr>
          <p:spPr>
            <a:xfrm>
              <a:off x="5116336" y="4800629"/>
              <a:ext cx="62767" cy="135703"/>
            </a:xfrm>
            <a:custGeom>
              <a:avLst/>
              <a:gdLst/>
              <a:ahLst/>
              <a:cxnLst/>
              <a:rect l="0" t="0" r="0" b="0"/>
              <a:pathLst>
                <a:path w="62767" h="135703">
                  <a:moveTo>
                    <a:pt x="5733" y="64265"/>
                  </a:moveTo>
                  <a:lnTo>
                    <a:pt x="5733" y="60473"/>
                  </a:lnTo>
                  <a:lnTo>
                    <a:pt x="7850" y="56494"/>
                  </a:lnTo>
                  <a:lnTo>
                    <a:pt x="17124" y="45132"/>
                  </a:lnTo>
                  <a:lnTo>
                    <a:pt x="21565" y="35673"/>
                  </a:lnTo>
                  <a:lnTo>
                    <a:pt x="29851" y="26162"/>
                  </a:lnTo>
                  <a:lnTo>
                    <a:pt x="34443" y="23518"/>
                  </a:lnTo>
                  <a:lnTo>
                    <a:pt x="39131" y="21549"/>
                  </a:lnTo>
                  <a:lnTo>
                    <a:pt x="43859" y="18028"/>
                  </a:lnTo>
                  <a:lnTo>
                    <a:pt x="46490" y="13817"/>
                  </a:lnTo>
                  <a:lnTo>
                    <a:pt x="47192" y="11583"/>
                  </a:lnTo>
                  <a:lnTo>
                    <a:pt x="48453" y="10094"/>
                  </a:lnTo>
                  <a:lnTo>
                    <a:pt x="62766" y="68"/>
                  </a:lnTo>
                  <a:lnTo>
                    <a:pt x="59056" y="0"/>
                  </a:lnTo>
                  <a:lnTo>
                    <a:pt x="55096" y="2101"/>
                  </a:lnTo>
                  <a:lnTo>
                    <a:pt x="50691" y="4886"/>
                  </a:lnTo>
                  <a:lnTo>
                    <a:pt x="43748" y="7248"/>
                  </a:lnTo>
                  <a:lnTo>
                    <a:pt x="39033" y="10614"/>
                  </a:lnTo>
                  <a:lnTo>
                    <a:pt x="15257" y="45979"/>
                  </a:lnTo>
                  <a:lnTo>
                    <a:pt x="1764" y="69741"/>
                  </a:lnTo>
                  <a:lnTo>
                    <a:pt x="0" y="80986"/>
                  </a:lnTo>
                  <a:lnTo>
                    <a:pt x="1332" y="89688"/>
                  </a:lnTo>
                  <a:lnTo>
                    <a:pt x="8656" y="105534"/>
                  </a:lnTo>
                  <a:lnTo>
                    <a:pt x="41452" y="1357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66"/>
            <p:cNvSpPr/>
            <p:nvPr/>
          </p:nvSpPr>
          <p:spPr>
            <a:xfrm>
              <a:off x="5279231" y="4608177"/>
              <a:ext cx="164308" cy="341268"/>
            </a:xfrm>
            <a:custGeom>
              <a:avLst/>
              <a:gdLst/>
              <a:ahLst/>
              <a:cxnLst/>
              <a:rect l="0" t="0" r="0" b="0"/>
              <a:pathLst>
                <a:path w="164308" h="341268">
                  <a:moveTo>
                    <a:pt x="0" y="313867"/>
                  </a:moveTo>
                  <a:lnTo>
                    <a:pt x="0" y="320018"/>
                  </a:lnTo>
                  <a:lnTo>
                    <a:pt x="6482" y="334710"/>
                  </a:lnTo>
                  <a:lnTo>
                    <a:pt x="7057" y="341267"/>
                  </a:lnTo>
                  <a:lnTo>
                    <a:pt x="7143" y="308640"/>
                  </a:lnTo>
                  <a:lnTo>
                    <a:pt x="7144" y="277460"/>
                  </a:lnTo>
                  <a:lnTo>
                    <a:pt x="7144" y="245645"/>
                  </a:lnTo>
                  <a:lnTo>
                    <a:pt x="10936" y="218158"/>
                  </a:lnTo>
                  <a:lnTo>
                    <a:pt x="13295" y="189906"/>
                  </a:lnTo>
                  <a:lnTo>
                    <a:pt x="17786" y="161426"/>
                  </a:lnTo>
                  <a:lnTo>
                    <a:pt x="20351" y="132880"/>
                  </a:lnTo>
                  <a:lnTo>
                    <a:pt x="24904" y="104313"/>
                  </a:lnTo>
                  <a:lnTo>
                    <a:pt x="28644" y="71920"/>
                  </a:lnTo>
                  <a:lnTo>
                    <a:pt x="38423" y="39177"/>
                  </a:lnTo>
                  <a:lnTo>
                    <a:pt x="45339" y="23809"/>
                  </a:lnTo>
                  <a:lnTo>
                    <a:pt x="52166" y="16148"/>
                  </a:lnTo>
                  <a:lnTo>
                    <a:pt x="69483" y="4762"/>
                  </a:lnTo>
                  <a:lnTo>
                    <a:pt x="83470" y="1089"/>
                  </a:lnTo>
                  <a:lnTo>
                    <a:pt x="97669" y="0"/>
                  </a:lnTo>
                  <a:lnTo>
                    <a:pt x="111930" y="3470"/>
                  </a:lnTo>
                  <a:lnTo>
                    <a:pt x="142853" y="22497"/>
                  </a:lnTo>
                  <a:lnTo>
                    <a:pt x="164307" y="424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67"/>
            <p:cNvSpPr/>
            <p:nvPr/>
          </p:nvSpPr>
          <p:spPr>
            <a:xfrm>
              <a:off x="5244505" y="4786313"/>
              <a:ext cx="249040" cy="149895"/>
            </a:xfrm>
            <a:custGeom>
              <a:avLst/>
              <a:gdLst/>
              <a:ahLst/>
              <a:cxnLst/>
              <a:rect l="0" t="0" r="0" b="0"/>
              <a:pathLst>
                <a:path w="249040" h="149895">
                  <a:moveTo>
                    <a:pt x="6151" y="0"/>
                  </a:moveTo>
                  <a:lnTo>
                    <a:pt x="6151" y="3792"/>
                  </a:lnTo>
                  <a:lnTo>
                    <a:pt x="5358" y="4909"/>
                  </a:lnTo>
                  <a:lnTo>
                    <a:pt x="4034" y="5654"/>
                  </a:lnTo>
                  <a:lnTo>
                    <a:pt x="2359" y="6150"/>
                  </a:lnTo>
                  <a:lnTo>
                    <a:pt x="1241" y="8069"/>
                  </a:lnTo>
                  <a:lnTo>
                    <a:pt x="0" y="14434"/>
                  </a:lnTo>
                  <a:lnTo>
                    <a:pt x="1565" y="20438"/>
                  </a:lnTo>
                  <a:lnTo>
                    <a:pt x="3094" y="23150"/>
                  </a:lnTo>
                  <a:lnTo>
                    <a:pt x="12830" y="30760"/>
                  </a:lnTo>
                  <a:lnTo>
                    <a:pt x="47242" y="39075"/>
                  </a:lnTo>
                  <a:lnTo>
                    <a:pt x="78032" y="47023"/>
                  </a:lnTo>
                  <a:lnTo>
                    <a:pt x="111749" y="51533"/>
                  </a:lnTo>
                  <a:lnTo>
                    <a:pt x="143118" y="57204"/>
                  </a:lnTo>
                  <a:lnTo>
                    <a:pt x="157418" y="62634"/>
                  </a:lnTo>
                  <a:lnTo>
                    <a:pt x="164133" y="66995"/>
                  </a:lnTo>
                  <a:lnTo>
                    <a:pt x="167647" y="71580"/>
                  </a:lnTo>
                  <a:lnTo>
                    <a:pt x="170002" y="76263"/>
                  </a:lnTo>
                  <a:lnTo>
                    <a:pt x="173695" y="80990"/>
                  </a:lnTo>
                  <a:lnTo>
                    <a:pt x="174203" y="83362"/>
                  </a:lnTo>
                  <a:lnTo>
                    <a:pt x="173749" y="85737"/>
                  </a:lnTo>
                  <a:lnTo>
                    <a:pt x="171920" y="90492"/>
                  </a:lnTo>
                  <a:lnTo>
                    <a:pt x="170097" y="97632"/>
                  </a:lnTo>
                  <a:lnTo>
                    <a:pt x="165676" y="105569"/>
                  </a:lnTo>
                  <a:lnTo>
                    <a:pt x="163341" y="138025"/>
                  </a:lnTo>
                  <a:lnTo>
                    <a:pt x="165443" y="142836"/>
                  </a:lnTo>
                  <a:lnTo>
                    <a:pt x="167114" y="145230"/>
                  </a:lnTo>
                  <a:lnTo>
                    <a:pt x="171088" y="147890"/>
                  </a:lnTo>
                  <a:lnTo>
                    <a:pt x="177788" y="149387"/>
                  </a:lnTo>
                  <a:lnTo>
                    <a:pt x="190955" y="149894"/>
                  </a:lnTo>
                  <a:lnTo>
                    <a:pt x="204224" y="146189"/>
                  </a:lnTo>
                  <a:lnTo>
                    <a:pt x="214418" y="140064"/>
                  </a:lnTo>
                  <a:lnTo>
                    <a:pt x="224973" y="125180"/>
                  </a:lnTo>
                  <a:lnTo>
                    <a:pt x="239763" y="94925"/>
                  </a:lnTo>
                  <a:lnTo>
                    <a:pt x="248707" y="59883"/>
                  </a:lnTo>
                  <a:lnTo>
                    <a:pt x="249039"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68"/>
            <p:cNvSpPr/>
            <p:nvPr/>
          </p:nvSpPr>
          <p:spPr>
            <a:xfrm>
              <a:off x="5529263" y="4843508"/>
              <a:ext cx="121444" cy="113807"/>
            </a:xfrm>
            <a:custGeom>
              <a:avLst/>
              <a:gdLst/>
              <a:ahLst/>
              <a:cxnLst/>
              <a:rect l="0" t="0" r="0" b="0"/>
              <a:pathLst>
                <a:path w="121444" h="113807">
                  <a:moveTo>
                    <a:pt x="0" y="71392"/>
                  </a:moveTo>
                  <a:lnTo>
                    <a:pt x="4909" y="82798"/>
                  </a:lnTo>
                  <a:lnTo>
                    <a:pt x="7275" y="94968"/>
                  </a:lnTo>
                  <a:lnTo>
                    <a:pt x="12667" y="106594"/>
                  </a:lnTo>
                  <a:lnTo>
                    <a:pt x="14192" y="113806"/>
                  </a:lnTo>
                  <a:lnTo>
                    <a:pt x="14279" y="104272"/>
                  </a:lnTo>
                  <a:lnTo>
                    <a:pt x="16400" y="99764"/>
                  </a:lnTo>
                  <a:lnTo>
                    <a:pt x="18077" y="97450"/>
                  </a:lnTo>
                  <a:lnTo>
                    <a:pt x="24929" y="77136"/>
                  </a:lnTo>
                  <a:lnTo>
                    <a:pt x="49608" y="42669"/>
                  </a:lnTo>
                  <a:lnTo>
                    <a:pt x="55385" y="34020"/>
                  </a:lnTo>
                  <a:lnTo>
                    <a:pt x="69913" y="19883"/>
                  </a:lnTo>
                  <a:lnTo>
                    <a:pt x="76012" y="8770"/>
                  </a:lnTo>
                  <a:lnTo>
                    <a:pt x="76868" y="5832"/>
                  </a:lnTo>
                  <a:lnTo>
                    <a:pt x="78233" y="3872"/>
                  </a:lnTo>
                  <a:lnTo>
                    <a:pt x="79936" y="2566"/>
                  </a:lnTo>
                  <a:lnTo>
                    <a:pt x="84581" y="470"/>
                  </a:lnTo>
                  <a:lnTo>
                    <a:pt x="91775" y="0"/>
                  </a:lnTo>
                  <a:lnTo>
                    <a:pt x="92139" y="778"/>
                  </a:lnTo>
                  <a:lnTo>
                    <a:pt x="99345" y="33449"/>
                  </a:lnTo>
                  <a:lnTo>
                    <a:pt x="102090" y="64396"/>
                  </a:lnTo>
                  <a:lnTo>
                    <a:pt x="107771" y="76463"/>
                  </a:lnTo>
                  <a:lnTo>
                    <a:pt x="109947" y="79535"/>
                  </a:lnTo>
                  <a:lnTo>
                    <a:pt x="112366" y="87183"/>
                  </a:lnTo>
                  <a:lnTo>
                    <a:pt x="114234" y="95078"/>
                  </a:lnTo>
                  <a:lnTo>
                    <a:pt x="121443" y="1071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69"/>
            <p:cNvSpPr/>
            <p:nvPr/>
          </p:nvSpPr>
          <p:spPr>
            <a:xfrm>
              <a:off x="5750957" y="4850701"/>
              <a:ext cx="142638" cy="121350"/>
            </a:xfrm>
            <a:custGeom>
              <a:avLst/>
              <a:gdLst/>
              <a:ahLst/>
              <a:cxnLst/>
              <a:rect l="0" t="0" r="0" b="0"/>
              <a:pathLst>
                <a:path w="142638" h="121350">
                  <a:moveTo>
                    <a:pt x="64056" y="14193"/>
                  </a:moveTo>
                  <a:lnTo>
                    <a:pt x="64056" y="3551"/>
                  </a:lnTo>
                  <a:lnTo>
                    <a:pt x="63262" y="2336"/>
                  </a:lnTo>
                  <a:lnTo>
                    <a:pt x="61939" y="1525"/>
                  </a:lnTo>
                  <a:lnTo>
                    <a:pt x="56780" y="118"/>
                  </a:lnTo>
                  <a:lnTo>
                    <a:pt x="53414" y="0"/>
                  </a:lnTo>
                  <a:lnTo>
                    <a:pt x="43264" y="3726"/>
                  </a:lnTo>
                  <a:lnTo>
                    <a:pt x="8947" y="23755"/>
                  </a:lnTo>
                  <a:lnTo>
                    <a:pt x="5885" y="26918"/>
                  </a:lnTo>
                  <a:lnTo>
                    <a:pt x="2483" y="34665"/>
                  </a:lnTo>
                  <a:lnTo>
                    <a:pt x="0" y="52000"/>
                  </a:lnTo>
                  <a:lnTo>
                    <a:pt x="3096" y="54479"/>
                  </a:lnTo>
                  <a:lnTo>
                    <a:pt x="15002" y="59350"/>
                  </a:lnTo>
                  <a:lnTo>
                    <a:pt x="39555" y="58970"/>
                  </a:lnTo>
                  <a:lnTo>
                    <a:pt x="59353" y="53830"/>
                  </a:lnTo>
                  <a:lnTo>
                    <a:pt x="71482" y="47280"/>
                  </a:lnTo>
                  <a:lnTo>
                    <a:pt x="104864" y="16186"/>
                  </a:lnTo>
                  <a:lnTo>
                    <a:pt x="106005" y="12962"/>
                  </a:lnTo>
                  <a:lnTo>
                    <a:pt x="106738" y="8217"/>
                  </a:lnTo>
                  <a:lnTo>
                    <a:pt x="110709" y="40850"/>
                  </a:lnTo>
                  <a:lnTo>
                    <a:pt x="121391" y="72031"/>
                  </a:lnTo>
                  <a:lnTo>
                    <a:pt x="142637" y="1213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70"/>
            <p:cNvSpPr/>
            <p:nvPr/>
          </p:nvSpPr>
          <p:spPr>
            <a:xfrm>
              <a:off x="5179219" y="4793456"/>
              <a:ext cx="71425" cy="64295"/>
            </a:xfrm>
            <a:custGeom>
              <a:avLst/>
              <a:gdLst/>
              <a:ahLst/>
              <a:cxnLst/>
              <a:rect l="0" t="0" r="0" b="0"/>
              <a:pathLst>
                <a:path w="71425" h="64295">
                  <a:moveTo>
                    <a:pt x="0" y="64294"/>
                  </a:moveTo>
                  <a:lnTo>
                    <a:pt x="34245" y="64294"/>
                  </a:lnTo>
                  <a:lnTo>
                    <a:pt x="37118" y="64294"/>
                  </a:lnTo>
                  <a:lnTo>
                    <a:pt x="42426" y="62177"/>
                  </a:lnTo>
                  <a:lnTo>
                    <a:pt x="65656" y="47501"/>
                  </a:lnTo>
                  <a:lnTo>
                    <a:pt x="68868" y="42808"/>
                  </a:lnTo>
                  <a:lnTo>
                    <a:pt x="70676" y="35703"/>
                  </a:lnTo>
                  <a:lnTo>
                    <a:pt x="71424" y="11906"/>
                  </a:lnTo>
                  <a:lnTo>
                    <a:pt x="69315" y="7144"/>
                  </a:lnTo>
                  <a:lnTo>
                    <a:pt x="67641" y="4763"/>
                  </a:lnTo>
                  <a:lnTo>
                    <a:pt x="63664" y="2117"/>
                  </a:lnTo>
                  <a:lnTo>
                    <a:pt x="5715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7" name="SMARTInkShape-Group12"/>
          <p:cNvGrpSpPr/>
          <p:nvPr/>
        </p:nvGrpSpPr>
        <p:grpSpPr>
          <a:xfrm>
            <a:off x="5986463" y="4601673"/>
            <a:ext cx="1505917" cy="506109"/>
            <a:chOff x="5986463" y="4601673"/>
            <a:chExt cx="1505917" cy="506109"/>
          </a:xfrm>
        </p:grpSpPr>
        <p:sp>
          <p:nvSpPr>
            <p:cNvPr id="47" name="SMARTInkShape-71"/>
            <p:cNvSpPr/>
            <p:nvPr/>
          </p:nvSpPr>
          <p:spPr>
            <a:xfrm>
              <a:off x="5986463" y="4807744"/>
              <a:ext cx="107157" cy="28576"/>
            </a:xfrm>
            <a:custGeom>
              <a:avLst/>
              <a:gdLst/>
              <a:ahLst/>
              <a:cxnLst/>
              <a:rect l="0" t="0" r="0" b="0"/>
              <a:pathLst>
                <a:path w="107157" h="28576">
                  <a:moveTo>
                    <a:pt x="0" y="0"/>
                  </a:moveTo>
                  <a:lnTo>
                    <a:pt x="9942" y="0"/>
                  </a:lnTo>
                  <a:lnTo>
                    <a:pt x="43064" y="8819"/>
                  </a:lnTo>
                  <a:lnTo>
                    <a:pt x="77110" y="19461"/>
                  </a:lnTo>
                  <a:lnTo>
                    <a:pt x="92432" y="22964"/>
                  </a:lnTo>
                  <a:lnTo>
                    <a:pt x="107156"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72"/>
            <p:cNvSpPr/>
            <p:nvPr/>
          </p:nvSpPr>
          <p:spPr>
            <a:xfrm>
              <a:off x="5993606" y="4914900"/>
              <a:ext cx="42864" cy="42864"/>
            </a:xfrm>
            <a:custGeom>
              <a:avLst/>
              <a:gdLst/>
              <a:ahLst/>
              <a:cxnLst/>
              <a:rect l="0" t="0" r="0" b="0"/>
              <a:pathLst>
                <a:path w="42864" h="42864">
                  <a:moveTo>
                    <a:pt x="0" y="0"/>
                  </a:moveTo>
                  <a:lnTo>
                    <a:pt x="0" y="16793"/>
                  </a:lnTo>
                  <a:lnTo>
                    <a:pt x="2117" y="21486"/>
                  </a:lnTo>
                  <a:lnTo>
                    <a:pt x="4910" y="26218"/>
                  </a:lnTo>
                  <a:lnTo>
                    <a:pt x="6151" y="30967"/>
                  </a:lnTo>
                  <a:lnTo>
                    <a:pt x="10936" y="35723"/>
                  </a:lnTo>
                  <a:lnTo>
                    <a:pt x="18354" y="39689"/>
                  </a:lnTo>
                  <a:lnTo>
                    <a:pt x="42863"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73"/>
            <p:cNvSpPr/>
            <p:nvPr/>
          </p:nvSpPr>
          <p:spPr>
            <a:xfrm>
              <a:off x="6250781" y="4601673"/>
              <a:ext cx="250033" cy="427528"/>
            </a:xfrm>
            <a:custGeom>
              <a:avLst/>
              <a:gdLst/>
              <a:ahLst/>
              <a:cxnLst/>
              <a:rect l="0" t="0" r="0" b="0"/>
              <a:pathLst>
                <a:path w="250033" h="427528">
                  <a:moveTo>
                    <a:pt x="0" y="427527"/>
                  </a:moveTo>
                  <a:lnTo>
                    <a:pt x="0" y="395416"/>
                  </a:lnTo>
                  <a:lnTo>
                    <a:pt x="0" y="361433"/>
                  </a:lnTo>
                  <a:lnTo>
                    <a:pt x="2117" y="341269"/>
                  </a:lnTo>
                  <a:lnTo>
                    <a:pt x="6151" y="313122"/>
                  </a:lnTo>
                  <a:lnTo>
                    <a:pt x="6948" y="279721"/>
                  </a:lnTo>
                  <a:lnTo>
                    <a:pt x="9222" y="247254"/>
                  </a:lnTo>
                  <a:lnTo>
                    <a:pt x="13287" y="214294"/>
                  </a:lnTo>
                  <a:lnTo>
                    <a:pt x="14884" y="179150"/>
                  </a:lnTo>
                  <a:lnTo>
                    <a:pt x="19903" y="143750"/>
                  </a:lnTo>
                  <a:lnTo>
                    <a:pt x="24922" y="113592"/>
                  </a:lnTo>
                  <a:lnTo>
                    <a:pt x="32763" y="84704"/>
                  </a:lnTo>
                  <a:lnTo>
                    <a:pt x="39122" y="52711"/>
                  </a:lnTo>
                  <a:lnTo>
                    <a:pt x="53530" y="32520"/>
                  </a:lnTo>
                  <a:lnTo>
                    <a:pt x="71663" y="15361"/>
                  </a:lnTo>
                  <a:lnTo>
                    <a:pt x="90532" y="4094"/>
                  </a:lnTo>
                  <a:lnTo>
                    <a:pt x="108581" y="440"/>
                  </a:lnTo>
                  <a:lnTo>
                    <a:pt x="136807" y="0"/>
                  </a:lnTo>
                  <a:lnTo>
                    <a:pt x="170016" y="6733"/>
                  </a:lnTo>
                  <a:lnTo>
                    <a:pt x="203534" y="19499"/>
                  </a:lnTo>
                  <a:lnTo>
                    <a:pt x="234638" y="34198"/>
                  </a:lnTo>
                  <a:lnTo>
                    <a:pt x="250032" y="417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74"/>
            <p:cNvSpPr/>
            <p:nvPr/>
          </p:nvSpPr>
          <p:spPr>
            <a:xfrm>
              <a:off x="6187568" y="4757738"/>
              <a:ext cx="297482" cy="178442"/>
            </a:xfrm>
            <a:custGeom>
              <a:avLst/>
              <a:gdLst/>
              <a:ahLst/>
              <a:cxnLst/>
              <a:rect l="0" t="0" r="0" b="0"/>
              <a:pathLst>
                <a:path w="297482" h="178442">
                  <a:moveTo>
                    <a:pt x="13207" y="0"/>
                  </a:moveTo>
                  <a:lnTo>
                    <a:pt x="2565" y="0"/>
                  </a:lnTo>
                  <a:lnTo>
                    <a:pt x="1350" y="793"/>
                  </a:lnTo>
                  <a:lnTo>
                    <a:pt x="540" y="2116"/>
                  </a:lnTo>
                  <a:lnTo>
                    <a:pt x="0" y="3792"/>
                  </a:lnTo>
                  <a:lnTo>
                    <a:pt x="2021" y="4909"/>
                  </a:lnTo>
                  <a:lnTo>
                    <a:pt x="36332" y="11857"/>
                  </a:lnTo>
                  <a:lnTo>
                    <a:pt x="71162" y="13807"/>
                  </a:lnTo>
                  <a:lnTo>
                    <a:pt x="104824" y="17984"/>
                  </a:lnTo>
                  <a:lnTo>
                    <a:pt x="140107" y="26453"/>
                  </a:lnTo>
                  <a:lnTo>
                    <a:pt x="173417" y="35769"/>
                  </a:lnTo>
                  <a:lnTo>
                    <a:pt x="190587" y="40761"/>
                  </a:lnTo>
                  <a:lnTo>
                    <a:pt x="199992" y="42722"/>
                  </a:lnTo>
                  <a:lnTo>
                    <a:pt x="211332" y="48890"/>
                  </a:lnTo>
                  <a:lnTo>
                    <a:pt x="211965" y="50055"/>
                  </a:lnTo>
                  <a:lnTo>
                    <a:pt x="212669" y="53468"/>
                  </a:lnTo>
                  <a:lnTo>
                    <a:pt x="212063" y="54695"/>
                  </a:lnTo>
                  <a:lnTo>
                    <a:pt x="210865" y="55513"/>
                  </a:lnTo>
                  <a:lnTo>
                    <a:pt x="209273" y="56058"/>
                  </a:lnTo>
                  <a:lnTo>
                    <a:pt x="189623" y="78283"/>
                  </a:lnTo>
                  <a:lnTo>
                    <a:pt x="182101" y="84004"/>
                  </a:lnTo>
                  <a:lnTo>
                    <a:pt x="176113" y="91839"/>
                  </a:lnTo>
                  <a:lnTo>
                    <a:pt x="172922" y="100613"/>
                  </a:lnTo>
                  <a:lnTo>
                    <a:pt x="166590" y="123110"/>
                  </a:lnTo>
                  <a:lnTo>
                    <a:pt x="170727" y="145131"/>
                  </a:lnTo>
                  <a:lnTo>
                    <a:pt x="173968" y="151286"/>
                  </a:lnTo>
                  <a:lnTo>
                    <a:pt x="188220" y="166614"/>
                  </a:lnTo>
                  <a:lnTo>
                    <a:pt x="197088" y="172740"/>
                  </a:lnTo>
                  <a:lnTo>
                    <a:pt x="211007" y="176859"/>
                  </a:lnTo>
                  <a:lnTo>
                    <a:pt x="245590" y="178441"/>
                  </a:lnTo>
                  <a:lnTo>
                    <a:pt x="269542" y="177769"/>
                  </a:lnTo>
                  <a:lnTo>
                    <a:pt x="277417" y="174788"/>
                  </a:lnTo>
                  <a:lnTo>
                    <a:pt x="283563" y="168700"/>
                  </a:lnTo>
                  <a:lnTo>
                    <a:pt x="295636" y="152184"/>
                  </a:lnTo>
                  <a:lnTo>
                    <a:pt x="297481" y="144102"/>
                  </a:lnTo>
                  <a:lnTo>
                    <a:pt x="296184" y="135218"/>
                  </a:lnTo>
                  <a:lnTo>
                    <a:pt x="282126" y="102363"/>
                  </a:lnTo>
                  <a:lnTo>
                    <a:pt x="271938" y="84131"/>
                  </a:lnTo>
                  <a:lnTo>
                    <a:pt x="257577" y="69946"/>
                  </a:lnTo>
                  <a:lnTo>
                    <a:pt x="234663" y="428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75"/>
            <p:cNvSpPr/>
            <p:nvPr/>
          </p:nvSpPr>
          <p:spPr>
            <a:xfrm>
              <a:off x="6486525" y="4793456"/>
              <a:ext cx="110032" cy="157116"/>
            </a:xfrm>
            <a:custGeom>
              <a:avLst/>
              <a:gdLst/>
              <a:ahLst/>
              <a:cxnLst/>
              <a:rect l="0" t="0" r="0" b="0"/>
              <a:pathLst>
                <a:path w="110032" h="157116">
                  <a:moveTo>
                    <a:pt x="42863" y="0"/>
                  </a:moveTo>
                  <a:lnTo>
                    <a:pt x="59655" y="0"/>
                  </a:lnTo>
                  <a:lnTo>
                    <a:pt x="64349" y="2117"/>
                  </a:lnTo>
                  <a:lnTo>
                    <a:pt x="69081" y="4910"/>
                  </a:lnTo>
                  <a:lnTo>
                    <a:pt x="77174" y="6850"/>
                  </a:lnTo>
                  <a:lnTo>
                    <a:pt x="76849" y="6948"/>
                  </a:lnTo>
                  <a:lnTo>
                    <a:pt x="42330" y="7139"/>
                  </a:lnTo>
                  <a:lnTo>
                    <a:pt x="26741" y="7936"/>
                  </a:lnTo>
                  <a:lnTo>
                    <a:pt x="16912" y="10936"/>
                  </a:lnTo>
                  <a:lnTo>
                    <a:pt x="13656" y="13641"/>
                  </a:lnTo>
                  <a:lnTo>
                    <a:pt x="10038" y="20879"/>
                  </a:lnTo>
                  <a:lnTo>
                    <a:pt x="8001" y="33880"/>
                  </a:lnTo>
                  <a:lnTo>
                    <a:pt x="11190" y="47786"/>
                  </a:lnTo>
                  <a:lnTo>
                    <a:pt x="20955" y="61960"/>
                  </a:lnTo>
                  <a:lnTo>
                    <a:pt x="50884" y="87848"/>
                  </a:lnTo>
                  <a:lnTo>
                    <a:pt x="85175" y="121003"/>
                  </a:lnTo>
                  <a:lnTo>
                    <a:pt x="109088" y="150963"/>
                  </a:lnTo>
                  <a:lnTo>
                    <a:pt x="110031" y="153030"/>
                  </a:lnTo>
                  <a:lnTo>
                    <a:pt x="109867" y="154408"/>
                  </a:lnTo>
                  <a:lnTo>
                    <a:pt x="108963" y="155326"/>
                  </a:lnTo>
                  <a:lnTo>
                    <a:pt x="105842" y="156347"/>
                  </a:lnTo>
                  <a:lnTo>
                    <a:pt x="86619" y="157115"/>
                  </a:lnTo>
                  <a:lnTo>
                    <a:pt x="53888" y="149885"/>
                  </a:lnTo>
                  <a:lnTo>
                    <a:pt x="19704" y="137892"/>
                  </a:lnTo>
                  <a:lnTo>
                    <a:pt x="0"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76"/>
            <p:cNvSpPr/>
            <p:nvPr/>
          </p:nvSpPr>
          <p:spPr>
            <a:xfrm>
              <a:off x="6644105" y="4680149"/>
              <a:ext cx="49590" cy="277615"/>
            </a:xfrm>
            <a:custGeom>
              <a:avLst/>
              <a:gdLst/>
              <a:ahLst/>
              <a:cxnLst/>
              <a:rect l="0" t="0" r="0" b="0"/>
              <a:pathLst>
                <a:path w="49590" h="277615">
                  <a:moveTo>
                    <a:pt x="49589" y="6151"/>
                  </a:moveTo>
                  <a:lnTo>
                    <a:pt x="49589" y="0"/>
                  </a:lnTo>
                  <a:lnTo>
                    <a:pt x="49589" y="5245"/>
                  </a:lnTo>
                  <a:lnTo>
                    <a:pt x="45796" y="9675"/>
                  </a:lnTo>
                  <a:lnTo>
                    <a:pt x="43934" y="15919"/>
                  </a:lnTo>
                  <a:lnTo>
                    <a:pt x="42313" y="23193"/>
                  </a:lnTo>
                  <a:lnTo>
                    <a:pt x="25678" y="54116"/>
                  </a:lnTo>
                  <a:lnTo>
                    <a:pt x="13857" y="85404"/>
                  </a:lnTo>
                  <a:lnTo>
                    <a:pt x="2756" y="120540"/>
                  </a:lnTo>
                  <a:lnTo>
                    <a:pt x="0" y="156181"/>
                  </a:lnTo>
                  <a:lnTo>
                    <a:pt x="459" y="183953"/>
                  </a:lnTo>
                  <a:lnTo>
                    <a:pt x="5744" y="214313"/>
                  </a:lnTo>
                  <a:lnTo>
                    <a:pt x="21014" y="27761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77"/>
            <p:cNvSpPr/>
            <p:nvPr/>
          </p:nvSpPr>
          <p:spPr>
            <a:xfrm>
              <a:off x="6593681" y="4764997"/>
              <a:ext cx="385764" cy="156592"/>
            </a:xfrm>
            <a:custGeom>
              <a:avLst/>
              <a:gdLst/>
              <a:ahLst/>
              <a:cxnLst/>
              <a:rect l="0" t="0" r="0" b="0"/>
              <a:pathLst>
                <a:path w="385764" h="156592">
                  <a:moveTo>
                    <a:pt x="0" y="35603"/>
                  </a:moveTo>
                  <a:lnTo>
                    <a:pt x="0" y="24754"/>
                  </a:lnTo>
                  <a:lnTo>
                    <a:pt x="794" y="23608"/>
                  </a:lnTo>
                  <a:lnTo>
                    <a:pt x="2117" y="22844"/>
                  </a:lnTo>
                  <a:lnTo>
                    <a:pt x="7771" y="21768"/>
                  </a:lnTo>
                  <a:lnTo>
                    <a:pt x="29746" y="22169"/>
                  </a:lnTo>
                  <a:lnTo>
                    <a:pt x="65128" y="27802"/>
                  </a:lnTo>
                  <a:lnTo>
                    <a:pt x="95150" y="30446"/>
                  </a:lnTo>
                  <a:lnTo>
                    <a:pt x="127627" y="34584"/>
                  </a:lnTo>
                  <a:lnTo>
                    <a:pt x="156973" y="30492"/>
                  </a:lnTo>
                  <a:lnTo>
                    <a:pt x="189065" y="28727"/>
                  </a:lnTo>
                  <a:lnTo>
                    <a:pt x="197270" y="26462"/>
                  </a:lnTo>
                  <a:lnTo>
                    <a:pt x="218175" y="14241"/>
                  </a:lnTo>
                  <a:lnTo>
                    <a:pt x="219268" y="12630"/>
                  </a:lnTo>
                  <a:lnTo>
                    <a:pt x="220808" y="6571"/>
                  </a:lnTo>
                  <a:lnTo>
                    <a:pt x="221025" y="4343"/>
                  </a:lnTo>
                  <a:lnTo>
                    <a:pt x="220374" y="2857"/>
                  </a:lnTo>
                  <a:lnTo>
                    <a:pt x="219148" y="1866"/>
                  </a:lnTo>
                  <a:lnTo>
                    <a:pt x="215668" y="765"/>
                  </a:lnTo>
                  <a:lnTo>
                    <a:pt x="204653" y="0"/>
                  </a:lnTo>
                  <a:lnTo>
                    <a:pt x="193812" y="3711"/>
                  </a:lnTo>
                  <a:lnTo>
                    <a:pt x="169116" y="19812"/>
                  </a:lnTo>
                  <a:lnTo>
                    <a:pt x="141582" y="54780"/>
                  </a:lnTo>
                  <a:lnTo>
                    <a:pt x="137465" y="68978"/>
                  </a:lnTo>
                  <a:lnTo>
                    <a:pt x="140037" y="87032"/>
                  </a:lnTo>
                  <a:lnTo>
                    <a:pt x="152569" y="118654"/>
                  </a:lnTo>
                  <a:lnTo>
                    <a:pt x="163387" y="133147"/>
                  </a:lnTo>
                  <a:lnTo>
                    <a:pt x="181264" y="146564"/>
                  </a:lnTo>
                  <a:lnTo>
                    <a:pt x="195348" y="153588"/>
                  </a:lnTo>
                  <a:lnTo>
                    <a:pt x="215294" y="156591"/>
                  </a:lnTo>
                  <a:lnTo>
                    <a:pt x="220834" y="154728"/>
                  </a:lnTo>
                  <a:lnTo>
                    <a:pt x="234651" y="147064"/>
                  </a:lnTo>
                  <a:lnTo>
                    <a:pt x="237397" y="144041"/>
                  </a:lnTo>
                  <a:lnTo>
                    <a:pt x="240448" y="136450"/>
                  </a:lnTo>
                  <a:lnTo>
                    <a:pt x="246466" y="105493"/>
                  </a:lnTo>
                  <a:lnTo>
                    <a:pt x="246330" y="94182"/>
                  </a:lnTo>
                  <a:lnTo>
                    <a:pt x="243089" y="59499"/>
                  </a:lnTo>
                  <a:lnTo>
                    <a:pt x="242905" y="40791"/>
                  </a:lnTo>
                  <a:lnTo>
                    <a:pt x="245012" y="35792"/>
                  </a:lnTo>
                  <a:lnTo>
                    <a:pt x="246685" y="33348"/>
                  </a:lnTo>
                  <a:lnTo>
                    <a:pt x="250661" y="30632"/>
                  </a:lnTo>
                  <a:lnTo>
                    <a:pt x="255074" y="28631"/>
                  </a:lnTo>
                  <a:lnTo>
                    <a:pt x="259681" y="25096"/>
                  </a:lnTo>
                  <a:lnTo>
                    <a:pt x="262021" y="24630"/>
                  </a:lnTo>
                  <a:lnTo>
                    <a:pt x="264374" y="25113"/>
                  </a:lnTo>
                  <a:lnTo>
                    <a:pt x="269899" y="26972"/>
                  </a:lnTo>
                  <a:lnTo>
                    <a:pt x="294726" y="32056"/>
                  </a:lnTo>
                  <a:lnTo>
                    <a:pt x="322625" y="45515"/>
                  </a:lnTo>
                  <a:lnTo>
                    <a:pt x="353653" y="56640"/>
                  </a:lnTo>
                  <a:lnTo>
                    <a:pt x="385763" y="713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78"/>
            <p:cNvSpPr/>
            <p:nvPr/>
          </p:nvSpPr>
          <p:spPr>
            <a:xfrm>
              <a:off x="7036594" y="4786728"/>
              <a:ext cx="142876" cy="170903"/>
            </a:xfrm>
            <a:custGeom>
              <a:avLst/>
              <a:gdLst/>
              <a:ahLst/>
              <a:cxnLst/>
              <a:rect l="0" t="0" r="0" b="0"/>
              <a:pathLst>
                <a:path w="142876" h="170903">
                  <a:moveTo>
                    <a:pt x="142875" y="28160"/>
                  </a:moveTo>
                  <a:lnTo>
                    <a:pt x="119272" y="6673"/>
                  </a:lnTo>
                  <a:lnTo>
                    <a:pt x="108629" y="1685"/>
                  </a:lnTo>
                  <a:lnTo>
                    <a:pt x="97922" y="0"/>
                  </a:lnTo>
                  <a:lnTo>
                    <a:pt x="86781" y="3500"/>
                  </a:lnTo>
                  <a:lnTo>
                    <a:pt x="77218" y="9564"/>
                  </a:lnTo>
                  <a:lnTo>
                    <a:pt x="74007" y="14074"/>
                  </a:lnTo>
                  <a:lnTo>
                    <a:pt x="72579" y="19518"/>
                  </a:lnTo>
                  <a:lnTo>
                    <a:pt x="71588" y="40496"/>
                  </a:lnTo>
                  <a:lnTo>
                    <a:pt x="77170" y="59201"/>
                  </a:lnTo>
                  <a:lnTo>
                    <a:pt x="91366" y="93401"/>
                  </a:lnTo>
                  <a:lnTo>
                    <a:pt x="103566" y="119099"/>
                  </a:lnTo>
                  <a:lnTo>
                    <a:pt x="106354" y="128902"/>
                  </a:lnTo>
                  <a:lnTo>
                    <a:pt x="111593" y="139677"/>
                  </a:lnTo>
                  <a:lnTo>
                    <a:pt x="114194" y="165931"/>
                  </a:lnTo>
                  <a:lnTo>
                    <a:pt x="113436" y="167632"/>
                  </a:lnTo>
                  <a:lnTo>
                    <a:pt x="112136" y="168766"/>
                  </a:lnTo>
                  <a:lnTo>
                    <a:pt x="108576" y="170026"/>
                  </a:lnTo>
                  <a:lnTo>
                    <a:pt x="93712" y="170902"/>
                  </a:lnTo>
                  <a:lnTo>
                    <a:pt x="61822" y="163751"/>
                  </a:lnTo>
                  <a:lnTo>
                    <a:pt x="48392" y="158381"/>
                  </a:lnTo>
                  <a:lnTo>
                    <a:pt x="16373" y="140049"/>
                  </a:lnTo>
                  <a:lnTo>
                    <a:pt x="9129" y="133186"/>
                  </a:lnTo>
                  <a:lnTo>
                    <a:pt x="0" y="1210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79"/>
            <p:cNvSpPr/>
            <p:nvPr/>
          </p:nvSpPr>
          <p:spPr>
            <a:xfrm>
              <a:off x="7225638" y="4807744"/>
              <a:ext cx="88116" cy="141455"/>
            </a:xfrm>
            <a:custGeom>
              <a:avLst/>
              <a:gdLst/>
              <a:ahLst/>
              <a:cxnLst/>
              <a:rect l="0" t="0" r="0" b="0"/>
              <a:pathLst>
                <a:path w="88116" h="141455">
                  <a:moveTo>
                    <a:pt x="46700" y="50006"/>
                  </a:moveTo>
                  <a:lnTo>
                    <a:pt x="46700" y="43156"/>
                  </a:lnTo>
                  <a:lnTo>
                    <a:pt x="36757" y="42888"/>
                  </a:lnTo>
                  <a:lnTo>
                    <a:pt x="32226" y="44990"/>
                  </a:lnTo>
                  <a:lnTo>
                    <a:pt x="27567" y="47777"/>
                  </a:lnTo>
                  <a:lnTo>
                    <a:pt x="20481" y="50139"/>
                  </a:lnTo>
                  <a:lnTo>
                    <a:pt x="15732" y="53505"/>
                  </a:lnTo>
                  <a:lnTo>
                    <a:pt x="8596" y="63655"/>
                  </a:lnTo>
                  <a:lnTo>
                    <a:pt x="463" y="80697"/>
                  </a:lnTo>
                  <a:lnTo>
                    <a:pt x="0" y="83961"/>
                  </a:lnTo>
                  <a:lnTo>
                    <a:pt x="3141" y="96138"/>
                  </a:lnTo>
                  <a:lnTo>
                    <a:pt x="11313" y="112359"/>
                  </a:lnTo>
                  <a:lnTo>
                    <a:pt x="20572" y="123441"/>
                  </a:lnTo>
                  <a:lnTo>
                    <a:pt x="44742" y="138079"/>
                  </a:lnTo>
                  <a:lnTo>
                    <a:pt x="58731" y="141454"/>
                  </a:lnTo>
                  <a:lnTo>
                    <a:pt x="66070" y="140127"/>
                  </a:lnTo>
                  <a:lnTo>
                    <a:pt x="74664" y="137033"/>
                  </a:lnTo>
                  <a:lnTo>
                    <a:pt x="77249" y="136599"/>
                  </a:lnTo>
                  <a:lnTo>
                    <a:pt x="82238" y="131884"/>
                  </a:lnTo>
                  <a:lnTo>
                    <a:pt x="86307" y="125290"/>
                  </a:lnTo>
                  <a:lnTo>
                    <a:pt x="88115" y="119713"/>
                  </a:lnTo>
                  <a:lnTo>
                    <a:pt x="86802" y="112473"/>
                  </a:lnTo>
                  <a:lnTo>
                    <a:pt x="84367" y="103169"/>
                  </a:lnTo>
                  <a:lnTo>
                    <a:pt x="81408" y="85337"/>
                  </a:lnTo>
                  <a:lnTo>
                    <a:pt x="63009" y="50034"/>
                  </a:lnTo>
                  <a:lnTo>
                    <a:pt x="34368" y="16545"/>
                  </a:lnTo>
                  <a:lnTo>
                    <a:pt x="1812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80"/>
            <p:cNvSpPr/>
            <p:nvPr/>
          </p:nvSpPr>
          <p:spPr>
            <a:xfrm>
              <a:off x="7293769" y="4857750"/>
              <a:ext cx="198611" cy="250032"/>
            </a:xfrm>
            <a:custGeom>
              <a:avLst/>
              <a:gdLst/>
              <a:ahLst/>
              <a:cxnLst/>
              <a:rect l="0" t="0" r="0" b="0"/>
              <a:pathLst>
                <a:path w="198611" h="250032">
                  <a:moveTo>
                    <a:pt x="0" y="0"/>
                  </a:moveTo>
                  <a:lnTo>
                    <a:pt x="3793" y="0"/>
                  </a:lnTo>
                  <a:lnTo>
                    <a:pt x="7771" y="6350"/>
                  </a:lnTo>
                  <a:lnTo>
                    <a:pt x="24042" y="37349"/>
                  </a:lnTo>
                  <a:lnTo>
                    <a:pt x="33177" y="67997"/>
                  </a:lnTo>
                  <a:lnTo>
                    <a:pt x="41720" y="96989"/>
                  </a:lnTo>
                  <a:lnTo>
                    <a:pt x="41307" y="98790"/>
                  </a:lnTo>
                  <a:lnTo>
                    <a:pt x="35742" y="107124"/>
                  </a:lnTo>
                  <a:lnTo>
                    <a:pt x="35725" y="103354"/>
                  </a:lnTo>
                  <a:lnTo>
                    <a:pt x="37839" y="99381"/>
                  </a:lnTo>
                  <a:lnTo>
                    <a:pt x="40629" y="94969"/>
                  </a:lnTo>
                  <a:lnTo>
                    <a:pt x="41870" y="90363"/>
                  </a:lnTo>
                  <a:lnTo>
                    <a:pt x="42995" y="88817"/>
                  </a:lnTo>
                  <a:lnTo>
                    <a:pt x="44538" y="87786"/>
                  </a:lnTo>
                  <a:lnTo>
                    <a:pt x="59898" y="80294"/>
                  </a:lnTo>
                  <a:lnTo>
                    <a:pt x="68459" y="74414"/>
                  </a:lnTo>
                  <a:lnTo>
                    <a:pt x="73553" y="72761"/>
                  </a:lnTo>
                  <a:lnTo>
                    <a:pt x="94234" y="71554"/>
                  </a:lnTo>
                  <a:lnTo>
                    <a:pt x="109678" y="75264"/>
                  </a:lnTo>
                  <a:lnTo>
                    <a:pt x="125542" y="85183"/>
                  </a:lnTo>
                  <a:lnTo>
                    <a:pt x="158711" y="111879"/>
                  </a:lnTo>
                  <a:lnTo>
                    <a:pt x="175930" y="138318"/>
                  </a:lnTo>
                  <a:lnTo>
                    <a:pt x="192865" y="171462"/>
                  </a:lnTo>
                  <a:lnTo>
                    <a:pt x="196842" y="180980"/>
                  </a:lnTo>
                  <a:lnTo>
                    <a:pt x="198610" y="190502"/>
                  </a:lnTo>
                  <a:lnTo>
                    <a:pt x="197279" y="200026"/>
                  </a:lnTo>
                  <a:lnTo>
                    <a:pt x="186988" y="233363"/>
                  </a:lnTo>
                  <a:lnTo>
                    <a:pt x="178594"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0" name="SMARTInkShape-Group17"/>
          <p:cNvGrpSpPr/>
          <p:nvPr/>
        </p:nvGrpSpPr>
        <p:grpSpPr>
          <a:xfrm>
            <a:off x="4609688" y="5180234"/>
            <a:ext cx="512382" cy="356173"/>
            <a:chOff x="4609688" y="5180234"/>
            <a:chExt cx="512382" cy="356173"/>
          </a:xfrm>
        </p:grpSpPr>
        <p:sp>
          <p:nvSpPr>
            <p:cNvPr id="58" name="SMARTInkShape-81"/>
            <p:cNvSpPr/>
            <p:nvPr/>
          </p:nvSpPr>
          <p:spPr>
            <a:xfrm>
              <a:off x="4943475" y="5336381"/>
              <a:ext cx="178595" cy="200026"/>
            </a:xfrm>
            <a:custGeom>
              <a:avLst/>
              <a:gdLst/>
              <a:ahLst/>
              <a:cxnLst/>
              <a:rect l="0" t="0" r="0" b="0"/>
              <a:pathLst>
                <a:path w="178595" h="200026">
                  <a:moveTo>
                    <a:pt x="0" y="0"/>
                  </a:moveTo>
                  <a:lnTo>
                    <a:pt x="33792" y="0"/>
                  </a:lnTo>
                  <a:lnTo>
                    <a:pt x="68103" y="6151"/>
                  </a:lnTo>
                  <a:lnTo>
                    <a:pt x="103686" y="7127"/>
                  </a:lnTo>
                  <a:lnTo>
                    <a:pt x="105614" y="7136"/>
                  </a:lnTo>
                  <a:lnTo>
                    <a:pt x="97078" y="7143"/>
                  </a:lnTo>
                  <a:lnTo>
                    <a:pt x="64086" y="13847"/>
                  </a:lnTo>
                  <a:lnTo>
                    <a:pt x="47828" y="16274"/>
                  </a:lnTo>
                  <a:lnTo>
                    <a:pt x="32162" y="22020"/>
                  </a:lnTo>
                  <a:lnTo>
                    <a:pt x="12232" y="34209"/>
                  </a:lnTo>
                  <a:lnTo>
                    <a:pt x="3977" y="45414"/>
                  </a:lnTo>
                  <a:lnTo>
                    <a:pt x="1767" y="51405"/>
                  </a:lnTo>
                  <a:lnTo>
                    <a:pt x="8109" y="70618"/>
                  </a:lnTo>
                  <a:lnTo>
                    <a:pt x="29016" y="99277"/>
                  </a:lnTo>
                  <a:lnTo>
                    <a:pt x="58942" y="128638"/>
                  </a:lnTo>
                  <a:lnTo>
                    <a:pt x="93693" y="149559"/>
                  </a:lnTo>
                  <a:lnTo>
                    <a:pt x="121688" y="164170"/>
                  </a:lnTo>
                  <a:lnTo>
                    <a:pt x="150092" y="180670"/>
                  </a:lnTo>
                  <a:lnTo>
                    <a:pt x="178594"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82"/>
            <p:cNvSpPr/>
            <p:nvPr/>
          </p:nvSpPr>
          <p:spPr>
            <a:xfrm>
              <a:off x="4609688" y="5180234"/>
              <a:ext cx="333788" cy="299023"/>
            </a:xfrm>
            <a:custGeom>
              <a:avLst/>
              <a:gdLst/>
              <a:ahLst/>
              <a:cxnLst/>
              <a:rect l="0" t="0" r="0" b="0"/>
              <a:pathLst>
                <a:path w="333788" h="299023">
                  <a:moveTo>
                    <a:pt x="333787" y="56135"/>
                  </a:moveTo>
                  <a:lnTo>
                    <a:pt x="329995" y="52343"/>
                  </a:lnTo>
                  <a:lnTo>
                    <a:pt x="328133" y="48364"/>
                  </a:lnTo>
                  <a:lnTo>
                    <a:pt x="327636" y="46192"/>
                  </a:lnTo>
                  <a:lnTo>
                    <a:pt x="319353" y="35550"/>
                  </a:lnTo>
                  <a:lnTo>
                    <a:pt x="299260" y="22343"/>
                  </a:lnTo>
                  <a:lnTo>
                    <a:pt x="264025" y="9361"/>
                  </a:lnTo>
                  <a:lnTo>
                    <a:pt x="235153" y="2412"/>
                  </a:lnTo>
                  <a:lnTo>
                    <a:pt x="201816" y="0"/>
                  </a:lnTo>
                  <a:lnTo>
                    <a:pt x="167596" y="79"/>
                  </a:lnTo>
                  <a:lnTo>
                    <a:pt x="136996" y="4777"/>
                  </a:lnTo>
                  <a:lnTo>
                    <a:pt x="108615" y="11196"/>
                  </a:lnTo>
                  <a:lnTo>
                    <a:pt x="85565" y="18919"/>
                  </a:lnTo>
                  <a:lnTo>
                    <a:pt x="61906" y="36103"/>
                  </a:lnTo>
                  <a:lnTo>
                    <a:pt x="58170" y="43528"/>
                  </a:lnTo>
                  <a:lnTo>
                    <a:pt x="57173" y="47730"/>
                  </a:lnTo>
                  <a:lnTo>
                    <a:pt x="58096" y="52119"/>
                  </a:lnTo>
                  <a:lnTo>
                    <a:pt x="63356" y="61229"/>
                  </a:lnTo>
                  <a:lnTo>
                    <a:pt x="92610" y="83351"/>
                  </a:lnTo>
                  <a:lnTo>
                    <a:pt x="125516" y="95877"/>
                  </a:lnTo>
                  <a:lnTo>
                    <a:pt x="160473" y="103878"/>
                  </a:lnTo>
                  <a:lnTo>
                    <a:pt x="195519" y="106082"/>
                  </a:lnTo>
                  <a:lnTo>
                    <a:pt x="196364" y="106101"/>
                  </a:lnTo>
                  <a:lnTo>
                    <a:pt x="162992" y="106140"/>
                  </a:lnTo>
                  <a:lnTo>
                    <a:pt x="128982" y="111844"/>
                  </a:lnTo>
                  <a:lnTo>
                    <a:pt x="94277" y="120614"/>
                  </a:lnTo>
                  <a:lnTo>
                    <a:pt x="65442" y="129743"/>
                  </a:lnTo>
                  <a:lnTo>
                    <a:pt x="41817" y="144619"/>
                  </a:lnTo>
                  <a:lnTo>
                    <a:pt x="11793" y="173032"/>
                  </a:lnTo>
                  <a:lnTo>
                    <a:pt x="4676" y="185877"/>
                  </a:lnTo>
                  <a:lnTo>
                    <a:pt x="0" y="206495"/>
                  </a:lnTo>
                  <a:lnTo>
                    <a:pt x="1022" y="218477"/>
                  </a:lnTo>
                  <a:lnTo>
                    <a:pt x="2406" y="223894"/>
                  </a:lnTo>
                  <a:lnTo>
                    <a:pt x="15731" y="242895"/>
                  </a:lnTo>
                  <a:lnTo>
                    <a:pt x="42361" y="264946"/>
                  </a:lnTo>
                  <a:lnTo>
                    <a:pt x="77372" y="282472"/>
                  </a:lnTo>
                  <a:lnTo>
                    <a:pt x="119475" y="2990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8" name="SMARTInkShape-Group18"/>
          <p:cNvGrpSpPr/>
          <p:nvPr/>
        </p:nvGrpSpPr>
        <p:grpSpPr>
          <a:xfrm>
            <a:off x="5179219" y="5122069"/>
            <a:ext cx="3021720" cy="753842"/>
            <a:chOff x="5179219" y="5122069"/>
            <a:chExt cx="3021720" cy="753842"/>
          </a:xfrm>
        </p:grpSpPr>
        <p:sp>
          <p:nvSpPr>
            <p:cNvPr id="61" name="SMARTInkShape-83"/>
            <p:cNvSpPr/>
            <p:nvPr/>
          </p:nvSpPr>
          <p:spPr>
            <a:xfrm>
              <a:off x="5236369" y="5357813"/>
              <a:ext cx="85726" cy="171451"/>
            </a:xfrm>
            <a:custGeom>
              <a:avLst/>
              <a:gdLst/>
              <a:ahLst/>
              <a:cxnLst/>
              <a:rect l="0" t="0" r="0" b="0"/>
              <a:pathLst>
                <a:path w="85726" h="171451">
                  <a:moveTo>
                    <a:pt x="28575" y="35718"/>
                  </a:moveTo>
                  <a:lnTo>
                    <a:pt x="28575" y="42568"/>
                  </a:lnTo>
                  <a:lnTo>
                    <a:pt x="14295" y="42862"/>
                  </a:lnTo>
                  <a:lnTo>
                    <a:pt x="14287" y="77576"/>
                  </a:lnTo>
                  <a:lnTo>
                    <a:pt x="14287" y="87907"/>
                  </a:lnTo>
                  <a:lnTo>
                    <a:pt x="12170" y="92780"/>
                  </a:lnTo>
                  <a:lnTo>
                    <a:pt x="10495" y="95191"/>
                  </a:lnTo>
                  <a:lnTo>
                    <a:pt x="8136" y="106168"/>
                  </a:lnTo>
                  <a:lnTo>
                    <a:pt x="7161" y="140567"/>
                  </a:lnTo>
                  <a:lnTo>
                    <a:pt x="7146" y="158456"/>
                  </a:lnTo>
                  <a:lnTo>
                    <a:pt x="6351" y="160405"/>
                  </a:lnTo>
                  <a:lnTo>
                    <a:pt x="5028" y="161705"/>
                  </a:lnTo>
                  <a:lnTo>
                    <a:pt x="3352" y="162572"/>
                  </a:lnTo>
                  <a:lnTo>
                    <a:pt x="2234" y="163944"/>
                  </a:lnTo>
                  <a:lnTo>
                    <a:pt x="0" y="171450"/>
                  </a:lnTo>
                  <a:lnTo>
                    <a:pt x="7056" y="171450"/>
                  </a:lnTo>
                  <a:lnTo>
                    <a:pt x="7144" y="138048"/>
                  </a:lnTo>
                  <a:lnTo>
                    <a:pt x="7144" y="133321"/>
                  </a:lnTo>
                  <a:lnTo>
                    <a:pt x="9260" y="128574"/>
                  </a:lnTo>
                  <a:lnTo>
                    <a:pt x="12053" y="123819"/>
                  </a:lnTo>
                  <a:lnTo>
                    <a:pt x="13625" y="115885"/>
                  </a:lnTo>
                  <a:lnTo>
                    <a:pt x="14885" y="104627"/>
                  </a:lnTo>
                  <a:lnTo>
                    <a:pt x="20412" y="90781"/>
                  </a:lnTo>
                  <a:lnTo>
                    <a:pt x="23413" y="76503"/>
                  </a:lnTo>
                  <a:lnTo>
                    <a:pt x="29162" y="65794"/>
                  </a:lnTo>
                  <a:lnTo>
                    <a:pt x="39765" y="52585"/>
                  </a:lnTo>
                  <a:lnTo>
                    <a:pt x="44368" y="42901"/>
                  </a:lnTo>
                  <a:lnTo>
                    <a:pt x="47500" y="38117"/>
                  </a:lnTo>
                  <a:lnTo>
                    <a:pt x="49676" y="29988"/>
                  </a:lnTo>
                  <a:lnTo>
                    <a:pt x="49908" y="25201"/>
                  </a:lnTo>
                  <a:lnTo>
                    <a:pt x="50735" y="23944"/>
                  </a:lnTo>
                  <a:lnTo>
                    <a:pt x="52079" y="23106"/>
                  </a:lnTo>
                  <a:lnTo>
                    <a:pt x="56148" y="21762"/>
                  </a:lnTo>
                  <a:lnTo>
                    <a:pt x="56705" y="19461"/>
                  </a:lnTo>
                  <a:lnTo>
                    <a:pt x="57062" y="15309"/>
                  </a:lnTo>
                  <a:lnTo>
                    <a:pt x="57885" y="14968"/>
                  </a:lnTo>
                  <a:lnTo>
                    <a:pt x="67789" y="14314"/>
                  </a:lnTo>
                  <a:lnTo>
                    <a:pt x="69006" y="13511"/>
                  </a:lnTo>
                  <a:lnTo>
                    <a:pt x="69816" y="12182"/>
                  </a:lnTo>
                  <a:lnTo>
                    <a:pt x="71437" y="7143"/>
                  </a:lnTo>
                  <a:lnTo>
                    <a:pt x="85725" y="7143"/>
                  </a:lnTo>
                  <a:lnTo>
                    <a:pt x="8572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84"/>
            <p:cNvSpPr/>
            <p:nvPr/>
          </p:nvSpPr>
          <p:spPr>
            <a:xfrm>
              <a:off x="5179219" y="5357813"/>
              <a:ext cx="7133" cy="135732"/>
            </a:xfrm>
            <a:custGeom>
              <a:avLst/>
              <a:gdLst/>
              <a:ahLst/>
              <a:cxnLst/>
              <a:rect l="0" t="0" r="0" b="0"/>
              <a:pathLst>
                <a:path w="7133" h="135732">
                  <a:moveTo>
                    <a:pt x="0" y="0"/>
                  </a:moveTo>
                  <a:lnTo>
                    <a:pt x="0" y="10641"/>
                  </a:lnTo>
                  <a:lnTo>
                    <a:pt x="2117" y="14783"/>
                  </a:lnTo>
                  <a:lnTo>
                    <a:pt x="4910" y="19270"/>
                  </a:lnTo>
                  <a:lnTo>
                    <a:pt x="6482" y="27052"/>
                  </a:lnTo>
                  <a:lnTo>
                    <a:pt x="7132" y="62674"/>
                  </a:lnTo>
                  <a:lnTo>
                    <a:pt x="6345" y="69129"/>
                  </a:lnTo>
                  <a:lnTo>
                    <a:pt x="992" y="87018"/>
                  </a:lnTo>
                  <a:lnTo>
                    <a:pt x="25" y="120150"/>
                  </a:lnTo>
                  <a:lnTo>
                    <a:pt x="0"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85"/>
            <p:cNvSpPr/>
            <p:nvPr/>
          </p:nvSpPr>
          <p:spPr>
            <a:xfrm>
              <a:off x="5193506" y="5200650"/>
              <a:ext cx="7145" cy="21432"/>
            </a:xfrm>
            <a:custGeom>
              <a:avLst/>
              <a:gdLst/>
              <a:ahLst/>
              <a:cxnLst/>
              <a:rect l="0" t="0" r="0" b="0"/>
              <a:pathLst>
                <a:path w="7145" h="21432">
                  <a:moveTo>
                    <a:pt x="0" y="21431"/>
                  </a:moveTo>
                  <a:lnTo>
                    <a:pt x="0" y="11488"/>
                  </a:lnTo>
                  <a:lnTo>
                    <a:pt x="2117" y="6958"/>
                  </a:lnTo>
                  <a:lnTo>
                    <a:pt x="714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86"/>
            <p:cNvSpPr/>
            <p:nvPr/>
          </p:nvSpPr>
          <p:spPr>
            <a:xfrm>
              <a:off x="5357813" y="5350669"/>
              <a:ext cx="78582" cy="214313"/>
            </a:xfrm>
            <a:custGeom>
              <a:avLst/>
              <a:gdLst/>
              <a:ahLst/>
              <a:cxnLst/>
              <a:rect l="0" t="0" r="0" b="0"/>
              <a:pathLst>
                <a:path w="78582" h="214313">
                  <a:moveTo>
                    <a:pt x="0" y="7144"/>
                  </a:moveTo>
                  <a:lnTo>
                    <a:pt x="0" y="25"/>
                  </a:lnTo>
                  <a:lnTo>
                    <a:pt x="24903" y="0"/>
                  </a:lnTo>
                  <a:lnTo>
                    <a:pt x="29059" y="2117"/>
                  </a:lnTo>
                  <a:lnTo>
                    <a:pt x="41161" y="11857"/>
                  </a:lnTo>
                  <a:lnTo>
                    <a:pt x="47826" y="14361"/>
                  </a:lnTo>
                  <a:lnTo>
                    <a:pt x="70321" y="34610"/>
                  </a:lnTo>
                  <a:lnTo>
                    <a:pt x="71106" y="39182"/>
                  </a:lnTo>
                  <a:lnTo>
                    <a:pt x="71339" y="45564"/>
                  </a:lnTo>
                  <a:lnTo>
                    <a:pt x="72166" y="47045"/>
                  </a:lnTo>
                  <a:lnTo>
                    <a:pt x="73510" y="48032"/>
                  </a:lnTo>
                  <a:lnTo>
                    <a:pt x="75200" y="48690"/>
                  </a:lnTo>
                  <a:lnTo>
                    <a:pt x="76327" y="49922"/>
                  </a:lnTo>
                  <a:lnTo>
                    <a:pt x="78284" y="56041"/>
                  </a:lnTo>
                  <a:lnTo>
                    <a:pt x="78573" y="67763"/>
                  </a:lnTo>
                  <a:lnTo>
                    <a:pt x="77782" y="68987"/>
                  </a:lnTo>
                  <a:lnTo>
                    <a:pt x="76461" y="69804"/>
                  </a:lnTo>
                  <a:lnTo>
                    <a:pt x="72429" y="71115"/>
                  </a:lnTo>
                  <a:lnTo>
                    <a:pt x="71878" y="73410"/>
                  </a:lnTo>
                  <a:lnTo>
                    <a:pt x="71437" y="108831"/>
                  </a:lnTo>
                  <a:lnTo>
                    <a:pt x="71437" y="131996"/>
                  </a:lnTo>
                  <a:lnTo>
                    <a:pt x="73554" y="136188"/>
                  </a:lnTo>
                  <a:lnTo>
                    <a:pt x="77588" y="141554"/>
                  </a:lnTo>
                  <a:lnTo>
                    <a:pt x="78494" y="148909"/>
                  </a:lnTo>
                  <a:lnTo>
                    <a:pt x="78581" y="182055"/>
                  </a:lnTo>
                  <a:lnTo>
                    <a:pt x="76464" y="186217"/>
                  </a:lnTo>
                  <a:lnTo>
                    <a:pt x="73671" y="190713"/>
                  </a:lnTo>
                  <a:lnTo>
                    <a:pt x="71524" y="199615"/>
                  </a:lnTo>
                  <a:lnTo>
                    <a:pt x="71437"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87"/>
            <p:cNvSpPr/>
            <p:nvPr/>
          </p:nvSpPr>
          <p:spPr>
            <a:xfrm>
              <a:off x="5543558" y="5343685"/>
              <a:ext cx="207162" cy="192722"/>
            </a:xfrm>
            <a:custGeom>
              <a:avLst/>
              <a:gdLst/>
              <a:ahLst/>
              <a:cxnLst/>
              <a:rect l="0" t="0" r="0" b="0"/>
              <a:pathLst>
                <a:path w="207162" h="192722">
                  <a:moveTo>
                    <a:pt x="7136" y="35559"/>
                  </a:moveTo>
                  <a:lnTo>
                    <a:pt x="7136" y="70880"/>
                  </a:lnTo>
                  <a:lnTo>
                    <a:pt x="6342" y="88041"/>
                  </a:lnTo>
                  <a:lnTo>
                    <a:pt x="1481" y="101518"/>
                  </a:lnTo>
                  <a:lnTo>
                    <a:pt x="4" y="135529"/>
                  </a:lnTo>
                  <a:lnTo>
                    <a:pt x="0" y="137925"/>
                  </a:lnTo>
                  <a:lnTo>
                    <a:pt x="791" y="139521"/>
                  </a:lnTo>
                  <a:lnTo>
                    <a:pt x="2112" y="140586"/>
                  </a:lnTo>
                  <a:lnTo>
                    <a:pt x="3786" y="141295"/>
                  </a:lnTo>
                  <a:lnTo>
                    <a:pt x="4903" y="140975"/>
                  </a:lnTo>
                  <a:lnTo>
                    <a:pt x="5647" y="139967"/>
                  </a:lnTo>
                  <a:lnTo>
                    <a:pt x="6474" y="135938"/>
                  </a:lnTo>
                  <a:lnTo>
                    <a:pt x="7118" y="103045"/>
                  </a:lnTo>
                  <a:lnTo>
                    <a:pt x="7928" y="69490"/>
                  </a:lnTo>
                  <a:lnTo>
                    <a:pt x="15955" y="35594"/>
                  </a:lnTo>
                  <a:lnTo>
                    <a:pt x="28486" y="3957"/>
                  </a:lnTo>
                  <a:lnTo>
                    <a:pt x="30100" y="2585"/>
                  </a:lnTo>
                  <a:lnTo>
                    <a:pt x="34011" y="1060"/>
                  </a:lnTo>
                  <a:lnTo>
                    <a:pt x="45325" y="0"/>
                  </a:lnTo>
                  <a:lnTo>
                    <a:pt x="50039" y="2028"/>
                  </a:lnTo>
                  <a:lnTo>
                    <a:pt x="66669" y="16637"/>
                  </a:lnTo>
                  <a:lnTo>
                    <a:pt x="75399" y="30968"/>
                  </a:lnTo>
                  <a:lnTo>
                    <a:pt x="83998" y="52180"/>
                  </a:lnTo>
                  <a:lnTo>
                    <a:pt x="89882" y="61033"/>
                  </a:lnTo>
                  <a:lnTo>
                    <a:pt x="91978" y="68683"/>
                  </a:lnTo>
                  <a:lnTo>
                    <a:pt x="92469" y="73564"/>
                  </a:lnTo>
                  <a:lnTo>
                    <a:pt x="93393" y="75183"/>
                  </a:lnTo>
                  <a:lnTo>
                    <a:pt x="94803" y="76262"/>
                  </a:lnTo>
                  <a:lnTo>
                    <a:pt x="96537" y="76982"/>
                  </a:lnTo>
                  <a:lnTo>
                    <a:pt x="97693" y="78255"/>
                  </a:lnTo>
                  <a:lnTo>
                    <a:pt x="99320" y="82253"/>
                  </a:lnTo>
                  <a:lnTo>
                    <a:pt x="99548" y="81769"/>
                  </a:lnTo>
                  <a:lnTo>
                    <a:pt x="100797" y="54391"/>
                  </a:lnTo>
                  <a:lnTo>
                    <a:pt x="105707" y="45725"/>
                  </a:lnTo>
                  <a:lnTo>
                    <a:pt x="123853" y="26059"/>
                  </a:lnTo>
                  <a:lnTo>
                    <a:pt x="138259" y="17308"/>
                  </a:lnTo>
                  <a:lnTo>
                    <a:pt x="147763" y="15070"/>
                  </a:lnTo>
                  <a:lnTo>
                    <a:pt x="155891" y="14546"/>
                  </a:lnTo>
                  <a:lnTo>
                    <a:pt x="162678" y="16430"/>
                  </a:lnTo>
                  <a:lnTo>
                    <a:pt x="180901" y="27131"/>
                  </a:lnTo>
                  <a:lnTo>
                    <a:pt x="197421" y="48417"/>
                  </a:lnTo>
                  <a:lnTo>
                    <a:pt x="203922" y="65033"/>
                  </a:lnTo>
                  <a:lnTo>
                    <a:pt x="206971" y="99766"/>
                  </a:lnTo>
                  <a:lnTo>
                    <a:pt x="207144" y="134074"/>
                  </a:lnTo>
                  <a:lnTo>
                    <a:pt x="207160" y="168821"/>
                  </a:lnTo>
                  <a:lnTo>
                    <a:pt x="207161" y="1927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88"/>
            <p:cNvSpPr/>
            <p:nvPr/>
          </p:nvSpPr>
          <p:spPr>
            <a:xfrm>
              <a:off x="5829757" y="5337694"/>
              <a:ext cx="156707" cy="184426"/>
            </a:xfrm>
            <a:custGeom>
              <a:avLst/>
              <a:gdLst/>
              <a:ahLst/>
              <a:cxnLst/>
              <a:rect l="0" t="0" r="0" b="0"/>
              <a:pathLst>
                <a:path w="156707" h="184426">
                  <a:moveTo>
                    <a:pt x="113843" y="20119"/>
                  </a:moveTo>
                  <a:lnTo>
                    <a:pt x="113843" y="13968"/>
                  </a:lnTo>
                  <a:lnTo>
                    <a:pt x="103900" y="3119"/>
                  </a:lnTo>
                  <a:lnTo>
                    <a:pt x="99370" y="657"/>
                  </a:lnTo>
                  <a:lnTo>
                    <a:pt x="97050" y="0"/>
                  </a:lnTo>
                  <a:lnTo>
                    <a:pt x="90241" y="1388"/>
                  </a:lnTo>
                  <a:lnTo>
                    <a:pt x="55155" y="15514"/>
                  </a:lnTo>
                  <a:lnTo>
                    <a:pt x="33517" y="25706"/>
                  </a:lnTo>
                  <a:lnTo>
                    <a:pt x="12945" y="42942"/>
                  </a:lnTo>
                  <a:lnTo>
                    <a:pt x="4748" y="54574"/>
                  </a:lnTo>
                  <a:lnTo>
                    <a:pt x="1086" y="68075"/>
                  </a:lnTo>
                  <a:lnTo>
                    <a:pt x="0" y="82129"/>
                  </a:lnTo>
                  <a:lnTo>
                    <a:pt x="1435" y="86065"/>
                  </a:lnTo>
                  <a:lnTo>
                    <a:pt x="7263" y="92555"/>
                  </a:lnTo>
                  <a:lnTo>
                    <a:pt x="19470" y="100672"/>
                  </a:lnTo>
                  <a:lnTo>
                    <a:pt x="33140" y="104311"/>
                  </a:lnTo>
                  <a:lnTo>
                    <a:pt x="47245" y="105389"/>
                  </a:lnTo>
                  <a:lnTo>
                    <a:pt x="61478" y="101917"/>
                  </a:lnTo>
                  <a:lnTo>
                    <a:pt x="90033" y="82888"/>
                  </a:lnTo>
                  <a:lnTo>
                    <a:pt x="97440" y="73416"/>
                  </a:lnTo>
                  <a:lnTo>
                    <a:pt x="113658" y="41839"/>
                  </a:lnTo>
                  <a:lnTo>
                    <a:pt x="117730" y="32153"/>
                  </a:lnTo>
                  <a:lnTo>
                    <a:pt x="122460" y="15117"/>
                  </a:lnTo>
                  <a:lnTo>
                    <a:pt x="125610" y="9165"/>
                  </a:lnTo>
                  <a:lnTo>
                    <a:pt x="127799" y="224"/>
                  </a:lnTo>
                  <a:lnTo>
                    <a:pt x="127910" y="505"/>
                  </a:lnTo>
                  <a:lnTo>
                    <a:pt x="128032" y="2935"/>
                  </a:lnTo>
                  <a:lnTo>
                    <a:pt x="125970" y="6660"/>
                  </a:lnTo>
                  <a:lnTo>
                    <a:pt x="123202" y="10962"/>
                  </a:lnTo>
                  <a:lnTo>
                    <a:pt x="114923" y="45752"/>
                  </a:lnTo>
                  <a:lnTo>
                    <a:pt x="114850" y="70161"/>
                  </a:lnTo>
                  <a:lnTo>
                    <a:pt x="123814" y="99802"/>
                  </a:lnTo>
                  <a:lnTo>
                    <a:pt x="129678" y="134564"/>
                  </a:lnTo>
                  <a:lnTo>
                    <a:pt x="137961" y="159230"/>
                  </a:lnTo>
                  <a:lnTo>
                    <a:pt x="156706" y="1844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89"/>
            <p:cNvSpPr/>
            <p:nvPr/>
          </p:nvSpPr>
          <p:spPr>
            <a:xfrm>
              <a:off x="6100763" y="5343525"/>
              <a:ext cx="92869" cy="42864"/>
            </a:xfrm>
            <a:custGeom>
              <a:avLst/>
              <a:gdLst/>
              <a:ahLst/>
              <a:cxnLst/>
              <a:rect l="0" t="0" r="0" b="0"/>
              <a:pathLst>
                <a:path w="92869" h="42864">
                  <a:moveTo>
                    <a:pt x="0" y="0"/>
                  </a:moveTo>
                  <a:lnTo>
                    <a:pt x="3792" y="0"/>
                  </a:lnTo>
                  <a:lnTo>
                    <a:pt x="38592" y="18667"/>
                  </a:lnTo>
                  <a:lnTo>
                    <a:pt x="73130" y="33304"/>
                  </a:lnTo>
                  <a:lnTo>
                    <a:pt x="92868"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90"/>
            <p:cNvSpPr/>
            <p:nvPr/>
          </p:nvSpPr>
          <p:spPr>
            <a:xfrm>
              <a:off x="6072188" y="5393531"/>
              <a:ext cx="35719" cy="28576"/>
            </a:xfrm>
            <a:custGeom>
              <a:avLst/>
              <a:gdLst/>
              <a:ahLst/>
              <a:cxnLst/>
              <a:rect l="0" t="0" r="0" b="0"/>
              <a:pathLst>
                <a:path w="35719" h="28576">
                  <a:moveTo>
                    <a:pt x="0" y="0"/>
                  </a:moveTo>
                  <a:lnTo>
                    <a:pt x="0" y="10642"/>
                  </a:lnTo>
                  <a:lnTo>
                    <a:pt x="2116" y="14784"/>
                  </a:lnTo>
                  <a:lnTo>
                    <a:pt x="3792" y="17000"/>
                  </a:lnTo>
                  <a:lnTo>
                    <a:pt x="35718"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91"/>
            <p:cNvSpPr/>
            <p:nvPr/>
          </p:nvSpPr>
          <p:spPr>
            <a:xfrm>
              <a:off x="6280927" y="5150904"/>
              <a:ext cx="245349" cy="364072"/>
            </a:xfrm>
            <a:custGeom>
              <a:avLst/>
              <a:gdLst/>
              <a:ahLst/>
              <a:cxnLst/>
              <a:rect l="0" t="0" r="0" b="0"/>
              <a:pathLst>
                <a:path w="245349" h="364072">
                  <a:moveTo>
                    <a:pt x="148448" y="228340"/>
                  </a:moveTo>
                  <a:lnTo>
                    <a:pt x="152240" y="228340"/>
                  </a:lnTo>
                  <a:lnTo>
                    <a:pt x="153358" y="227546"/>
                  </a:lnTo>
                  <a:lnTo>
                    <a:pt x="154102" y="226223"/>
                  </a:lnTo>
                  <a:lnTo>
                    <a:pt x="155298" y="218397"/>
                  </a:lnTo>
                  <a:lnTo>
                    <a:pt x="155505" y="207755"/>
                  </a:lnTo>
                  <a:lnTo>
                    <a:pt x="153437" y="201199"/>
                  </a:lnTo>
                  <a:lnTo>
                    <a:pt x="145641" y="190523"/>
                  </a:lnTo>
                  <a:lnTo>
                    <a:pt x="141115" y="187720"/>
                  </a:lnTo>
                  <a:lnTo>
                    <a:pt x="134871" y="186474"/>
                  </a:lnTo>
                  <a:lnTo>
                    <a:pt x="117967" y="186566"/>
                  </a:lnTo>
                  <a:lnTo>
                    <a:pt x="83903" y="195459"/>
                  </a:lnTo>
                  <a:lnTo>
                    <a:pt x="48402" y="209086"/>
                  </a:lnTo>
                  <a:lnTo>
                    <a:pt x="34927" y="218195"/>
                  </a:lnTo>
                  <a:lnTo>
                    <a:pt x="15458" y="241329"/>
                  </a:lnTo>
                  <a:lnTo>
                    <a:pt x="3733" y="265213"/>
                  </a:lnTo>
                  <a:lnTo>
                    <a:pt x="0" y="285832"/>
                  </a:lnTo>
                  <a:lnTo>
                    <a:pt x="2687" y="303230"/>
                  </a:lnTo>
                  <a:lnTo>
                    <a:pt x="8510" y="318439"/>
                  </a:lnTo>
                  <a:lnTo>
                    <a:pt x="12294" y="321743"/>
                  </a:lnTo>
                  <a:lnTo>
                    <a:pt x="38384" y="331274"/>
                  </a:lnTo>
                  <a:lnTo>
                    <a:pt x="50318" y="331502"/>
                  </a:lnTo>
                  <a:lnTo>
                    <a:pt x="62766" y="328165"/>
                  </a:lnTo>
                  <a:lnTo>
                    <a:pt x="92401" y="308650"/>
                  </a:lnTo>
                  <a:lnTo>
                    <a:pt x="120091" y="278717"/>
                  </a:lnTo>
                  <a:lnTo>
                    <a:pt x="140575" y="250763"/>
                  </a:lnTo>
                  <a:lnTo>
                    <a:pt x="157051" y="217697"/>
                  </a:lnTo>
                  <a:lnTo>
                    <a:pt x="172781" y="182765"/>
                  </a:lnTo>
                  <a:lnTo>
                    <a:pt x="190583" y="148073"/>
                  </a:lnTo>
                  <a:lnTo>
                    <a:pt x="202383" y="116539"/>
                  </a:lnTo>
                  <a:lnTo>
                    <a:pt x="214788" y="84000"/>
                  </a:lnTo>
                  <a:lnTo>
                    <a:pt x="226493" y="50868"/>
                  </a:lnTo>
                  <a:lnTo>
                    <a:pt x="238071" y="19878"/>
                  </a:lnTo>
                  <a:lnTo>
                    <a:pt x="240890" y="2705"/>
                  </a:lnTo>
                  <a:lnTo>
                    <a:pt x="241825" y="1717"/>
                  </a:lnTo>
                  <a:lnTo>
                    <a:pt x="244983" y="619"/>
                  </a:lnTo>
                  <a:lnTo>
                    <a:pt x="245348" y="326"/>
                  </a:lnTo>
                  <a:lnTo>
                    <a:pt x="244798" y="130"/>
                  </a:lnTo>
                  <a:lnTo>
                    <a:pt x="243638" y="0"/>
                  </a:lnTo>
                  <a:lnTo>
                    <a:pt x="242864" y="1501"/>
                  </a:lnTo>
                  <a:lnTo>
                    <a:pt x="237729" y="19649"/>
                  </a:lnTo>
                  <a:lnTo>
                    <a:pt x="218391" y="53591"/>
                  </a:lnTo>
                  <a:lnTo>
                    <a:pt x="203245" y="84784"/>
                  </a:lnTo>
                  <a:lnTo>
                    <a:pt x="194406" y="112956"/>
                  </a:lnTo>
                  <a:lnTo>
                    <a:pt x="186760" y="145292"/>
                  </a:lnTo>
                  <a:lnTo>
                    <a:pt x="179467" y="176128"/>
                  </a:lnTo>
                  <a:lnTo>
                    <a:pt x="173073" y="210047"/>
                  </a:lnTo>
                  <a:lnTo>
                    <a:pt x="170826" y="244440"/>
                  </a:lnTo>
                  <a:lnTo>
                    <a:pt x="170954" y="275090"/>
                  </a:lnTo>
                  <a:lnTo>
                    <a:pt x="175666" y="303487"/>
                  </a:lnTo>
                  <a:lnTo>
                    <a:pt x="186683" y="338395"/>
                  </a:lnTo>
                  <a:lnTo>
                    <a:pt x="191311" y="3640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92"/>
            <p:cNvSpPr/>
            <p:nvPr/>
          </p:nvSpPr>
          <p:spPr>
            <a:xfrm>
              <a:off x="6525633" y="5225527"/>
              <a:ext cx="582399" cy="395826"/>
            </a:xfrm>
            <a:custGeom>
              <a:avLst/>
              <a:gdLst/>
              <a:ahLst/>
              <a:cxnLst/>
              <a:rect l="0" t="0" r="0" b="0"/>
              <a:pathLst>
                <a:path w="582399" h="395826">
                  <a:moveTo>
                    <a:pt x="110911" y="175148"/>
                  </a:moveTo>
                  <a:lnTo>
                    <a:pt x="107118" y="171356"/>
                  </a:lnTo>
                  <a:lnTo>
                    <a:pt x="105256" y="167377"/>
                  </a:lnTo>
                  <a:lnTo>
                    <a:pt x="104760" y="165205"/>
                  </a:lnTo>
                  <a:lnTo>
                    <a:pt x="100269" y="158355"/>
                  </a:lnTo>
                  <a:lnTo>
                    <a:pt x="94010" y="155778"/>
                  </a:lnTo>
                  <a:lnTo>
                    <a:pt x="90119" y="155091"/>
                  </a:lnTo>
                  <a:lnTo>
                    <a:pt x="81561" y="156444"/>
                  </a:lnTo>
                  <a:lnTo>
                    <a:pt x="48953" y="170545"/>
                  </a:lnTo>
                  <a:lnTo>
                    <a:pt x="16452" y="187064"/>
                  </a:lnTo>
                  <a:lnTo>
                    <a:pt x="9927" y="191821"/>
                  </a:lnTo>
                  <a:lnTo>
                    <a:pt x="6498" y="196581"/>
                  </a:lnTo>
                  <a:lnTo>
                    <a:pt x="4180" y="201343"/>
                  </a:lnTo>
                  <a:lnTo>
                    <a:pt x="504" y="206104"/>
                  </a:lnTo>
                  <a:lnTo>
                    <a:pt x="0" y="208486"/>
                  </a:lnTo>
                  <a:lnTo>
                    <a:pt x="458" y="210867"/>
                  </a:lnTo>
                  <a:lnTo>
                    <a:pt x="3103" y="216600"/>
                  </a:lnTo>
                  <a:lnTo>
                    <a:pt x="4114" y="217070"/>
                  </a:lnTo>
                  <a:lnTo>
                    <a:pt x="17433" y="217886"/>
                  </a:lnTo>
                  <a:lnTo>
                    <a:pt x="35061" y="212283"/>
                  </a:lnTo>
                  <a:lnTo>
                    <a:pt x="51714" y="203532"/>
                  </a:lnTo>
                  <a:lnTo>
                    <a:pt x="79213" y="185460"/>
                  </a:lnTo>
                  <a:lnTo>
                    <a:pt x="101334" y="176264"/>
                  </a:lnTo>
                  <a:lnTo>
                    <a:pt x="102145" y="176686"/>
                  </a:lnTo>
                  <a:lnTo>
                    <a:pt x="102686" y="177761"/>
                  </a:lnTo>
                  <a:lnTo>
                    <a:pt x="103704" y="185819"/>
                  </a:lnTo>
                  <a:lnTo>
                    <a:pt x="91408" y="218241"/>
                  </a:lnTo>
                  <a:lnTo>
                    <a:pt x="89648" y="248722"/>
                  </a:lnTo>
                  <a:lnTo>
                    <a:pt x="90348" y="261029"/>
                  </a:lnTo>
                  <a:lnTo>
                    <a:pt x="96761" y="285931"/>
                  </a:lnTo>
                  <a:lnTo>
                    <a:pt x="104265" y="296367"/>
                  </a:lnTo>
                  <a:lnTo>
                    <a:pt x="106480" y="298823"/>
                  </a:lnTo>
                  <a:lnTo>
                    <a:pt x="113175" y="301553"/>
                  </a:lnTo>
                  <a:lnTo>
                    <a:pt x="117182" y="302280"/>
                  </a:lnTo>
                  <a:lnTo>
                    <a:pt x="123753" y="300972"/>
                  </a:lnTo>
                  <a:lnTo>
                    <a:pt x="147933" y="286905"/>
                  </a:lnTo>
                  <a:lnTo>
                    <a:pt x="181056" y="254990"/>
                  </a:lnTo>
                  <a:lnTo>
                    <a:pt x="185743" y="246087"/>
                  </a:lnTo>
                  <a:lnTo>
                    <a:pt x="188619" y="237633"/>
                  </a:lnTo>
                  <a:lnTo>
                    <a:pt x="194817" y="225737"/>
                  </a:lnTo>
                  <a:lnTo>
                    <a:pt x="196276" y="219537"/>
                  </a:lnTo>
                  <a:lnTo>
                    <a:pt x="197190" y="219028"/>
                  </a:lnTo>
                  <a:lnTo>
                    <a:pt x="203476" y="218050"/>
                  </a:lnTo>
                  <a:lnTo>
                    <a:pt x="203772" y="231012"/>
                  </a:lnTo>
                  <a:lnTo>
                    <a:pt x="213722" y="242128"/>
                  </a:lnTo>
                  <a:lnTo>
                    <a:pt x="231948" y="245265"/>
                  </a:lnTo>
                  <a:lnTo>
                    <a:pt x="260056" y="240622"/>
                  </a:lnTo>
                  <a:lnTo>
                    <a:pt x="292393" y="227430"/>
                  </a:lnTo>
                  <a:lnTo>
                    <a:pt x="321812" y="215615"/>
                  </a:lnTo>
                  <a:lnTo>
                    <a:pt x="329793" y="208744"/>
                  </a:lnTo>
                  <a:lnTo>
                    <a:pt x="341384" y="191397"/>
                  </a:lnTo>
                  <a:lnTo>
                    <a:pt x="345093" y="181197"/>
                  </a:lnTo>
                  <a:lnTo>
                    <a:pt x="346192" y="173148"/>
                  </a:lnTo>
                  <a:lnTo>
                    <a:pt x="344332" y="168173"/>
                  </a:lnTo>
                  <a:lnTo>
                    <a:pt x="334280" y="153731"/>
                  </a:lnTo>
                  <a:lnTo>
                    <a:pt x="333643" y="151346"/>
                  </a:lnTo>
                  <a:lnTo>
                    <a:pt x="332424" y="149755"/>
                  </a:lnTo>
                  <a:lnTo>
                    <a:pt x="328952" y="147987"/>
                  </a:lnTo>
                  <a:lnTo>
                    <a:pt x="326915" y="148309"/>
                  </a:lnTo>
                  <a:lnTo>
                    <a:pt x="317944" y="152413"/>
                  </a:lnTo>
                  <a:lnTo>
                    <a:pt x="315608" y="152848"/>
                  </a:lnTo>
                  <a:lnTo>
                    <a:pt x="314050" y="153931"/>
                  </a:lnTo>
                  <a:lnTo>
                    <a:pt x="313012" y="155448"/>
                  </a:lnTo>
                  <a:lnTo>
                    <a:pt x="312320" y="157251"/>
                  </a:lnTo>
                  <a:lnTo>
                    <a:pt x="312653" y="158455"/>
                  </a:lnTo>
                  <a:lnTo>
                    <a:pt x="313667" y="159257"/>
                  </a:lnTo>
                  <a:lnTo>
                    <a:pt x="316912" y="160148"/>
                  </a:lnTo>
                  <a:lnTo>
                    <a:pt x="321000" y="160543"/>
                  </a:lnTo>
                  <a:lnTo>
                    <a:pt x="325463" y="162836"/>
                  </a:lnTo>
                  <a:lnTo>
                    <a:pt x="330092" y="165707"/>
                  </a:lnTo>
                  <a:lnTo>
                    <a:pt x="337955" y="167324"/>
                  </a:lnTo>
                  <a:lnTo>
                    <a:pt x="349986" y="168596"/>
                  </a:lnTo>
                  <a:lnTo>
                    <a:pt x="376901" y="180172"/>
                  </a:lnTo>
                  <a:lnTo>
                    <a:pt x="391491" y="191851"/>
                  </a:lnTo>
                  <a:lnTo>
                    <a:pt x="394363" y="198711"/>
                  </a:lnTo>
                  <a:lnTo>
                    <a:pt x="396527" y="233834"/>
                  </a:lnTo>
                  <a:lnTo>
                    <a:pt x="388872" y="268219"/>
                  </a:lnTo>
                  <a:lnTo>
                    <a:pt x="377525" y="303762"/>
                  </a:lnTo>
                  <a:lnTo>
                    <a:pt x="368069" y="334432"/>
                  </a:lnTo>
                  <a:lnTo>
                    <a:pt x="361728" y="352303"/>
                  </a:lnTo>
                  <a:lnTo>
                    <a:pt x="339114" y="387733"/>
                  </a:lnTo>
                  <a:lnTo>
                    <a:pt x="333249" y="392661"/>
                  </a:lnTo>
                  <a:lnTo>
                    <a:pt x="327997" y="394852"/>
                  </a:lnTo>
                  <a:lnTo>
                    <a:pt x="323016" y="395825"/>
                  </a:lnTo>
                  <a:lnTo>
                    <a:pt x="321371" y="395292"/>
                  </a:lnTo>
                  <a:lnTo>
                    <a:pt x="320274" y="394142"/>
                  </a:lnTo>
                  <a:lnTo>
                    <a:pt x="313459" y="378670"/>
                  </a:lnTo>
                  <a:lnTo>
                    <a:pt x="311268" y="355956"/>
                  </a:lnTo>
                  <a:lnTo>
                    <a:pt x="318750" y="322401"/>
                  </a:lnTo>
                  <a:lnTo>
                    <a:pt x="325422" y="295772"/>
                  </a:lnTo>
                  <a:lnTo>
                    <a:pt x="334543" y="267774"/>
                  </a:lnTo>
                  <a:lnTo>
                    <a:pt x="349416" y="239370"/>
                  </a:lnTo>
                  <a:lnTo>
                    <a:pt x="366787" y="208729"/>
                  </a:lnTo>
                  <a:lnTo>
                    <a:pt x="381989" y="176631"/>
                  </a:lnTo>
                  <a:lnTo>
                    <a:pt x="396547" y="144896"/>
                  </a:lnTo>
                  <a:lnTo>
                    <a:pt x="410914" y="112474"/>
                  </a:lnTo>
                  <a:lnTo>
                    <a:pt x="425226" y="82759"/>
                  </a:lnTo>
                  <a:lnTo>
                    <a:pt x="444283" y="48066"/>
                  </a:lnTo>
                  <a:lnTo>
                    <a:pt x="462444" y="16694"/>
                  </a:lnTo>
                  <a:lnTo>
                    <a:pt x="472714" y="532"/>
                  </a:lnTo>
                  <a:lnTo>
                    <a:pt x="474351" y="0"/>
                  </a:lnTo>
                  <a:lnTo>
                    <a:pt x="476235" y="439"/>
                  </a:lnTo>
                  <a:lnTo>
                    <a:pt x="478285" y="1525"/>
                  </a:lnTo>
                  <a:lnTo>
                    <a:pt x="479653" y="3043"/>
                  </a:lnTo>
                  <a:lnTo>
                    <a:pt x="481170" y="6847"/>
                  </a:lnTo>
                  <a:lnTo>
                    <a:pt x="482025" y="17243"/>
                  </a:lnTo>
                  <a:lnTo>
                    <a:pt x="476203" y="48115"/>
                  </a:lnTo>
                  <a:lnTo>
                    <a:pt x="473252" y="82484"/>
                  </a:lnTo>
                  <a:lnTo>
                    <a:pt x="463868" y="118025"/>
                  </a:lnTo>
                  <a:lnTo>
                    <a:pt x="457546" y="149928"/>
                  </a:lnTo>
                  <a:lnTo>
                    <a:pt x="447548" y="185369"/>
                  </a:lnTo>
                  <a:lnTo>
                    <a:pt x="447058" y="191068"/>
                  </a:lnTo>
                  <a:lnTo>
                    <a:pt x="446134" y="192905"/>
                  </a:lnTo>
                  <a:lnTo>
                    <a:pt x="444724" y="194130"/>
                  </a:lnTo>
                  <a:lnTo>
                    <a:pt x="439614" y="196537"/>
                  </a:lnTo>
                  <a:lnTo>
                    <a:pt x="445245" y="190074"/>
                  </a:lnTo>
                  <a:lnTo>
                    <a:pt x="456318" y="173635"/>
                  </a:lnTo>
                  <a:lnTo>
                    <a:pt x="486584" y="152404"/>
                  </a:lnTo>
                  <a:lnTo>
                    <a:pt x="501269" y="148301"/>
                  </a:lnTo>
                  <a:lnTo>
                    <a:pt x="511882" y="147085"/>
                  </a:lnTo>
                  <a:lnTo>
                    <a:pt x="517456" y="148917"/>
                  </a:lnTo>
                  <a:lnTo>
                    <a:pt x="534735" y="163379"/>
                  </a:lnTo>
                  <a:lnTo>
                    <a:pt x="541905" y="174219"/>
                  </a:lnTo>
                  <a:lnTo>
                    <a:pt x="551309" y="206189"/>
                  </a:lnTo>
                  <a:lnTo>
                    <a:pt x="553872" y="219623"/>
                  </a:lnTo>
                  <a:lnTo>
                    <a:pt x="568027" y="249810"/>
                  </a:lnTo>
                  <a:lnTo>
                    <a:pt x="569642" y="251117"/>
                  </a:lnTo>
                  <a:lnTo>
                    <a:pt x="574146" y="253213"/>
                  </a:lnTo>
                  <a:lnTo>
                    <a:pt x="582398" y="2537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93"/>
            <p:cNvSpPr/>
            <p:nvPr/>
          </p:nvSpPr>
          <p:spPr>
            <a:xfrm>
              <a:off x="7186613" y="5186363"/>
              <a:ext cx="42863" cy="271463"/>
            </a:xfrm>
            <a:custGeom>
              <a:avLst/>
              <a:gdLst/>
              <a:ahLst/>
              <a:cxnLst/>
              <a:rect l="0" t="0" r="0" b="0"/>
              <a:pathLst>
                <a:path w="42863" h="271463">
                  <a:moveTo>
                    <a:pt x="42862" y="0"/>
                  </a:moveTo>
                  <a:lnTo>
                    <a:pt x="42068" y="31317"/>
                  </a:lnTo>
                  <a:lnTo>
                    <a:pt x="30677" y="65266"/>
                  </a:lnTo>
                  <a:lnTo>
                    <a:pt x="23493" y="93060"/>
                  </a:lnTo>
                  <a:lnTo>
                    <a:pt x="18046" y="125273"/>
                  </a:lnTo>
                  <a:lnTo>
                    <a:pt x="10120" y="157301"/>
                  </a:lnTo>
                  <a:lnTo>
                    <a:pt x="5615" y="191261"/>
                  </a:lnTo>
                  <a:lnTo>
                    <a:pt x="739" y="223477"/>
                  </a:lnTo>
                  <a:lnTo>
                    <a:pt x="29" y="258798"/>
                  </a:lnTo>
                  <a:lnTo>
                    <a:pt x="0" y="2714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94"/>
            <p:cNvSpPr/>
            <p:nvPr/>
          </p:nvSpPr>
          <p:spPr>
            <a:xfrm>
              <a:off x="7101968" y="5300690"/>
              <a:ext cx="334677" cy="107130"/>
            </a:xfrm>
            <a:custGeom>
              <a:avLst/>
              <a:gdLst/>
              <a:ahLst/>
              <a:cxnLst/>
              <a:rect l="0" t="0" r="0" b="0"/>
              <a:pathLst>
                <a:path w="334677" h="107130">
                  <a:moveTo>
                    <a:pt x="13207" y="57123"/>
                  </a:moveTo>
                  <a:lnTo>
                    <a:pt x="13207" y="53330"/>
                  </a:lnTo>
                  <a:lnTo>
                    <a:pt x="12413" y="52213"/>
                  </a:lnTo>
                  <a:lnTo>
                    <a:pt x="11090" y="51468"/>
                  </a:lnTo>
                  <a:lnTo>
                    <a:pt x="9414" y="50972"/>
                  </a:lnTo>
                  <a:lnTo>
                    <a:pt x="8297" y="49847"/>
                  </a:lnTo>
                  <a:lnTo>
                    <a:pt x="4388" y="42339"/>
                  </a:lnTo>
                  <a:lnTo>
                    <a:pt x="1350" y="37852"/>
                  </a:lnTo>
                  <a:lnTo>
                    <a:pt x="0" y="33212"/>
                  </a:lnTo>
                  <a:lnTo>
                    <a:pt x="433" y="30863"/>
                  </a:lnTo>
                  <a:lnTo>
                    <a:pt x="3032" y="26137"/>
                  </a:lnTo>
                  <a:lnTo>
                    <a:pt x="5630" y="24559"/>
                  </a:lnTo>
                  <a:lnTo>
                    <a:pt x="17665" y="22339"/>
                  </a:lnTo>
                  <a:lnTo>
                    <a:pt x="49513" y="21527"/>
                  </a:lnTo>
                  <a:lnTo>
                    <a:pt x="78411" y="20634"/>
                  </a:lnTo>
                  <a:lnTo>
                    <a:pt x="111753" y="15754"/>
                  </a:lnTo>
                  <a:lnTo>
                    <a:pt x="141505" y="14555"/>
                  </a:lnTo>
                  <a:lnTo>
                    <a:pt x="174689" y="8135"/>
                  </a:lnTo>
                  <a:lnTo>
                    <a:pt x="182343" y="5452"/>
                  </a:lnTo>
                  <a:lnTo>
                    <a:pt x="191752" y="0"/>
                  </a:lnTo>
                  <a:lnTo>
                    <a:pt x="178369" y="5631"/>
                  </a:lnTo>
                  <a:lnTo>
                    <a:pt x="168506" y="8793"/>
                  </a:lnTo>
                  <a:lnTo>
                    <a:pt x="160016" y="13417"/>
                  </a:lnTo>
                  <a:lnTo>
                    <a:pt x="140715" y="30034"/>
                  </a:lnTo>
                  <a:lnTo>
                    <a:pt x="125240" y="55081"/>
                  </a:lnTo>
                  <a:lnTo>
                    <a:pt x="121808" y="69130"/>
                  </a:lnTo>
                  <a:lnTo>
                    <a:pt x="123122" y="76482"/>
                  </a:lnTo>
                  <a:lnTo>
                    <a:pt x="127146" y="83189"/>
                  </a:lnTo>
                  <a:lnTo>
                    <a:pt x="143345" y="101252"/>
                  </a:lnTo>
                  <a:lnTo>
                    <a:pt x="150685" y="104517"/>
                  </a:lnTo>
                  <a:lnTo>
                    <a:pt x="178585" y="106976"/>
                  </a:lnTo>
                  <a:lnTo>
                    <a:pt x="186192" y="102827"/>
                  </a:lnTo>
                  <a:lnTo>
                    <a:pt x="211250" y="83831"/>
                  </a:lnTo>
                  <a:lnTo>
                    <a:pt x="224083" y="62433"/>
                  </a:lnTo>
                  <a:lnTo>
                    <a:pt x="227295" y="53228"/>
                  </a:lnTo>
                  <a:lnTo>
                    <a:pt x="232127" y="44680"/>
                  </a:lnTo>
                  <a:lnTo>
                    <a:pt x="234706" y="33239"/>
                  </a:lnTo>
                  <a:lnTo>
                    <a:pt x="240716" y="23119"/>
                  </a:lnTo>
                  <a:lnTo>
                    <a:pt x="243439" y="22166"/>
                  </a:lnTo>
                  <a:lnTo>
                    <a:pt x="251654" y="21554"/>
                  </a:lnTo>
                  <a:lnTo>
                    <a:pt x="256238" y="23587"/>
                  </a:lnTo>
                  <a:lnTo>
                    <a:pt x="258571" y="25241"/>
                  </a:lnTo>
                  <a:lnTo>
                    <a:pt x="285300" y="57365"/>
                  </a:lnTo>
                  <a:lnTo>
                    <a:pt x="318043" y="90474"/>
                  </a:lnTo>
                  <a:lnTo>
                    <a:pt x="334676" y="1071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95"/>
            <p:cNvSpPr/>
            <p:nvPr/>
          </p:nvSpPr>
          <p:spPr>
            <a:xfrm>
              <a:off x="7522688" y="5329238"/>
              <a:ext cx="178276" cy="77462"/>
            </a:xfrm>
            <a:custGeom>
              <a:avLst/>
              <a:gdLst/>
              <a:ahLst/>
              <a:cxnLst/>
              <a:rect l="0" t="0" r="0" b="0"/>
              <a:pathLst>
                <a:path w="178276" h="77462">
                  <a:moveTo>
                    <a:pt x="13968" y="0"/>
                  </a:moveTo>
                  <a:lnTo>
                    <a:pt x="13968" y="20584"/>
                  </a:lnTo>
                  <a:lnTo>
                    <a:pt x="11851" y="27140"/>
                  </a:lnTo>
                  <a:lnTo>
                    <a:pt x="9058" y="33494"/>
                  </a:lnTo>
                  <a:lnTo>
                    <a:pt x="6693" y="45201"/>
                  </a:lnTo>
                  <a:lnTo>
                    <a:pt x="1301" y="56671"/>
                  </a:lnTo>
                  <a:lnTo>
                    <a:pt x="0" y="66580"/>
                  </a:lnTo>
                  <a:lnTo>
                    <a:pt x="688" y="68199"/>
                  </a:lnTo>
                  <a:lnTo>
                    <a:pt x="1940" y="69278"/>
                  </a:lnTo>
                  <a:lnTo>
                    <a:pt x="3567" y="69998"/>
                  </a:lnTo>
                  <a:lnTo>
                    <a:pt x="4653" y="71271"/>
                  </a:lnTo>
                  <a:lnTo>
                    <a:pt x="5859" y="74803"/>
                  </a:lnTo>
                  <a:lnTo>
                    <a:pt x="6975" y="76062"/>
                  </a:lnTo>
                  <a:lnTo>
                    <a:pt x="10330" y="77461"/>
                  </a:lnTo>
                  <a:lnTo>
                    <a:pt x="20476" y="74457"/>
                  </a:lnTo>
                  <a:lnTo>
                    <a:pt x="55488" y="60874"/>
                  </a:lnTo>
                  <a:lnTo>
                    <a:pt x="89907" y="38410"/>
                  </a:lnTo>
                  <a:lnTo>
                    <a:pt x="99566" y="35750"/>
                  </a:lnTo>
                  <a:lnTo>
                    <a:pt x="99690" y="48719"/>
                  </a:lnTo>
                  <a:lnTo>
                    <a:pt x="105844" y="56044"/>
                  </a:lnTo>
                  <a:lnTo>
                    <a:pt x="106542" y="60614"/>
                  </a:lnTo>
                  <a:lnTo>
                    <a:pt x="107435" y="61841"/>
                  </a:lnTo>
                  <a:lnTo>
                    <a:pt x="108823" y="62658"/>
                  </a:lnTo>
                  <a:lnTo>
                    <a:pt x="114569" y="63809"/>
                  </a:lnTo>
                  <a:lnTo>
                    <a:pt x="123622" y="64198"/>
                  </a:lnTo>
                  <a:lnTo>
                    <a:pt x="157034" y="51933"/>
                  </a:lnTo>
                  <a:lnTo>
                    <a:pt x="165659" y="50069"/>
                  </a:lnTo>
                  <a:lnTo>
                    <a:pt x="178275" y="428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96"/>
            <p:cNvSpPr/>
            <p:nvPr/>
          </p:nvSpPr>
          <p:spPr>
            <a:xfrm>
              <a:off x="7686675" y="5122069"/>
              <a:ext cx="157164" cy="364332"/>
            </a:xfrm>
            <a:custGeom>
              <a:avLst/>
              <a:gdLst/>
              <a:ahLst/>
              <a:cxnLst/>
              <a:rect l="0" t="0" r="0" b="0"/>
              <a:pathLst>
                <a:path w="157164" h="364332">
                  <a:moveTo>
                    <a:pt x="157163" y="0"/>
                  </a:moveTo>
                  <a:lnTo>
                    <a:pt x="157163" y="16793"/>
                  </a:lnTo>
                  <a:lnTo>
                    <a:pt x="148344" y="50197"/>
                  </a:lnTo>
                  <a:lnTo>
                    <a:pt x="137892" y="79547"/>
                  </a:lnTo>
                  <a:lnTo>
                    <a:pt x="122385" y="114427"/>
                  </a:lnTo>
                  <a:lnTo>
                    <a:pt x="104491" y="143694"/>
                  </a:lnTo>
                  <a:lnTo>
                    <a:pt x="85668" y="179225"/>
                  </a:lnTo>
                  <a:lnTo>
                    <a:pt x="71420" y="207356"/>
                  </a:lnTo>
                  <a:lnTo>
                    <a:pt x="57145" y="235799"/>
                  </a:lnTo>
                  <a:lnTo>
                    <a:pt x="42861" y="264335"/>
                  </a:lnTo>
                  <a:lnTo>
                    <a:pt x="28574" y="292898"/>
                  </a:lnTo>
                  <a:lnTo>
                    <a:pt x="16404" y="321470"/>
                  </a:lnTo>
                  <a:lnTo>
                    <a:pt x="3454" y="356100"/>
                  </a:lnTo>
                  <a:lnTo>
                    <a:pt x="0" y="3643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97"/>
            <p:cNvSpPr/>
            <p:nvPr/>
          </p:nvSpPr>
          <p:spPr>
            <a:xfrm>
              <a:off x="6629400" y="5623565"/>
              <a:ext cx="200026" cy="70001"/>
            </a:xfrm>
            <a:custGeom>
              <a:avLst/>
              <a:gdLst/>
              <a:ahLst/>
              <a:cxnLst/>
              <a:rect l="0" t="0" r="0" b="0"/>
              <a:pathLst>
                <a:path w="200026" h="70001">
                  <a:moveTo>
                    <a:pt x="200025" y="41429"/>
                  </a:moveTo>
                  <a:lnTo>
                    <a:pt x="196232" y="41429"/>
                  </a:lnTo>
                  <a:lnTo>
                    <a:pt x="192254" y="39312"/>
                  </a:lnTo>
                  <a:lnTo>
                    <a:pt x="187840" y="34932"/>
                  </a:lnTo>
                  <a:lnTo>
                    <a:pt x="183232" y="27694"/>
                  </a:lnTo>
                  <a:lnTo>
                    <a:pt x="174306" y="21301"/>
                  </a:lnTo>
                  <a:lnTo>
                    <a:pt x="142072" y="3405"/>
                  </a:lnTo>
                  <a:lnTo>
                    <a:pt x="134316" y="717"/>
                  </a:lnTo>
                  <a:lnTo>
                    <a:pt x="130025" y="0"/>
                  </a:lnTo>
                  <a:lnTo>
                    <a:pt x="127165" y="316"/>
                  </a:lnTo>
                  <a:lnTo>
                    <a:pt x="125257" y="1320"/>
                  </a:lnTo>
                  <a:lnTo>
                    <a:pt x="117036" y="10835"/>
                  </a:lnTo>
                  <a:lnTo>
                    <a:pt x="115516" y="15396"/>
                  </a:lnTo>
                  <a:lnTo>
                    <a:pt x="114660" y="26219"/>
                  </a:lnTo>
                  <a:lnTo>
                    <a:pt x="116577" y="32817"/>
                  </a:lnTo>
                  <a:lnTo>
                    <a:pt x="119280" y="39189"/>
                  </a:lnTo>
                  <a:lnTo>
                    <a:pt x="121158" y="57018"/>
                  </a:lnTo>
                  <a:lnTo>
                    <a:pt x="119200" y="62380"/>
                  </a:lnTo>
                  <a:lnTo>
                    <a:pt x="117567" y="64922"/>
                  </a:lnTo>
                  <a:lnTo>
                    <a:pt x="115684" y="66616"/>
                  </a:lnTo>
                  <a:lnTo>
                    <a:pt x="111475" y="68498"/>
                  </a:lnTo>
                  <a:lnTo>
                    <a:pt x="79834" y="69964"/>
                  </a:lnTo>
                  <a:lnTo>
                    <a:pt x="48496" y="70000"/>
                  </a:lnTo>
                  <a:lnTo>
                    <a:pt x="15042" y="63301"/>
                  </a:lnTo>
                  <a:lnTo>
                    <a:pt x="0" y="62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98"/>
            <p:cNvSpPr/>
            <p:nvPr/>
          </p:nvSpPr>
          <p:spPr>
            <a:xfrm>
              <a:off x="6830048" y="5657850"/>
              <a:ext cx="60544" cy="120000"/>
            </a:xfrm>
            <a:custGeom>
              <a:avLst/>
              <a:gdLst/>
              <a:ahLst/>
              <a:cxnLst/>
              <a:rect l="0" t="0" r="0" b="0"/>
              <a:pathLst>
                <a:path w="60544" h="120000">
                  <a:moveTo>
                    <a:pt x="35096" y="42863"/>
                  </a:moveTo>
                  <a:lnTo>
                    <a:pt x="24454" y="42863"/>
                  </a:lnTo>
                  <a:lnTo>
                    <a:pt x="20312" y="47096"/>
                  </a:lnTo>
                  <a:lnTo>
                    <a:pt x="2533" y="69736"/>
                  </a:lnTo>
                  <a:lnTo>
                    <a:pt x="0" y="86330"/>
                  </a:lnTo>
                  <a:lnTo>
                    <a:pt x="448" y="94725"/>
                  </a:lnTo>
                  <a:lnTo>
                    <a:pt x="3292" y="101102"/>
                  </a:lnTo>
                  <a:lnTo>
                    <a:pt x="16181" y="116568"/>
                  </a:lnTo>
                  <a:lnTo>
                    <a:pt x="20868" y="119277"/>
                  </a:lnTo>
                  <a:lnTo>
                    <a:pt x="23229" y="119999"/>
                  </a:lnTo>
                  <a:lnTo>
                    <a:pt x="25597" y="119687"/>
                  </a:lnTo>
                  <a:lnTo>
                    <a:pt x="41273" y="111374"/>
                  </a:lnTo>
                  <a:lnTo>
                    <a:pt x="47895" y="104797"/>
                  </a:lnTo>
                  <a:lnTo>
                    <a:pt x="50772" y="100821"/>
                  </a:lnTo>
                  <a:lnTo>
                    <a:pt x="53969" y="90053"/>
                  </a:lnTo>
                  <a:lnTo>
                    <a:pt x="58419" y="55414"/>
                  </a:lnTo>
                  <a:lnTo>
                    <a:pt x="60543" y="42885"/>
                  </a:lnTo>
                  <a:lnTo>
                    <a:pt x="56832" y="9401"/>
                  </a:lnTo>
                  <a:lnTo>
                    <a:pt x="5652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99"/>
            <p:cNvSpPr/>
            <p:nvPr/>
          </p:nvSpPr>
          <p:spPr>
            <a:xfrm>
              <a:off x="6950871" y="5629402"/>
              <a:ext cx="118291" cy="142749"/>
            </a:xfrm>
            <a:custGeom>
              <a:avLst/>
              <a:gdLst/>
              <a:ahLst/>
              <a:cxnLst/>
              <a:rect l="0" t="0" r="0" b="0"/>
              <a:pathLst>
                <a:path w="118291" h="142749">
                  <a:moveTo>
                    <a:pt x="7142" y="49879"/>
                  </a:moveTo>
                  <a:lnTo>
                    <a:pt x="7142" y="56030"/>
                  </a:lnTo>
                  <a:lnTo>
                    <a:pt x="10934" y="60521"/>
                  </a:lnTo>
                  <a:lnTo>
                    <a:pt x="12796" y="66780"/>
                  </a:lnTo>
                  <a:lnTo>
                    <a:pt x="13292" y="70671"/>
                  </a:lnTo>
                  <a:lnTo>
                    <a:pt x="11727" y="77112"/>
                  </a:lnTo>
                  <a:lnTo>
                    <a:pt x="9180" y="82620"/>
                  </a:lnTo>
                  <a:lnTo>
                    <a:pt x="8047" y="87714"/>
                  </a:lnTo>
                  <a:lnTo>
                    <a:pt x="6952" y="89390"/>
                  </a:lnTo>
                  <a:lnTo>
                    <a:pt x="5428" y="90508"/>
                  </a:lnTo>
                  <a:lnTo>
                    <a:pt x="1071" y="92301"/>
                  </a:lnTo>
                  <a:lnTo>
                    <a:pt x="474" y="94662"/>
                  </a:lnTo>
                  <a:lnTo>
                    <a:pt x="92" y="98854"/>
                  </a:lnTo>
                  <a:lnTo>
                    <a:pt x="0" y="89217"/>
                  </a:lnTo>
                  <a:lnTo>
                    <a:pt x="2115" y="85090"/>
                  </a:lnTo>
                  <a:lnTo>
                    <a:pt x="29255" y="49680"/>
                  </a:lnTo>
                  <a:lnTo>
                    <a:pt x="57207" y="23403"/>
                  </a:lnTo>
                  <a:lnTo>
                    <a:pt x="87844" y="7201"/>
                  </a:lnTo>
                  <a:lnTo>
                    <a:pt x="113668" y="0"/>
                  </a:lnTo>
                  <a:lnTo>
                    <a:pt x="117904" y="3703"/>
                  </a:lnTo>
                  <a:lnTo>
                    <a:pt x="118290" y="6395"/>
                  </a:lnTo>
                  <a:lnTo>
                    <a:pt x="114433" y="39536"/>
                  </a:lnTo>
                  <a:lnTo>
                    <a:pt x="112208" y="64946"/>
                  </a:lnTo>
                  <a:lnTo>
                    <a:pt x="107820" y="99194"/>
                  </a:lnTo>
                  <a:lnTo>
                    <a:pt x="107193" y="133308"/>
                  </a:lnTo>
                  <a:lnTo>
                    <a:pt x="107154" y="1427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100"/>
            <p:cNvSpPr/>
            <p:nvPr/>
          </p:nvSpPr>
          <p:spPr>
            <a:xfrm>
              <a:off x="7187154" y="5600783"/>
              <a:ext cx="127912" cy="271381"/>
            </a:xfrm>
            <a:custGeom>
              <a:avLst/>
              <a:gdLst/>
              <a:ahLst/>
              <a:cxnLst/>
              <a:rect l="0" t="0" r="0" b="0"/>
              <a:pathLst>
                <a:path w="127912" h="271381">
                  <a:moveTo>
                    <a:pt x="85184" y="57067"/>
                  </a:moveTo>
                  <a:lnTo>
                    <a:pt x="88976" y="53275"/>
                  </a:lnTo>
                  <a:lnTo>
                    <a:pt x="90838" y="47180"/>
                  </a:lnTo>
                  <a:lnTo>
                    <a:pt x="92459" y="39973"/>
                  </a:lnTo>
                  <a:lnTo>
                    <a:pt x="97851" y="28879"/>
                  </a:lnTo>
                  <a:lnTo>
                    <a:pt x="99152" y="19043"/>
                  </a:lnTo>
                  <a:lnTo>
                    <a:pt x="97212" y="14238"/>
                  </a:lnTo>
                  <a:lnTo>
                    <a:pt x="95584" y="11846"/>
                  </a:lnTo>
                  <a:lnTo>
                    <a:pt x="85707" y="4686"/>
                  </a:lnTo>
                  <a:lnTo>
                    <a:pt x="72727" y="1330"/>
                  </a:lnTo>
                  <a:lnTo>
                    <a:pt x="39907" y="0"/>
                  </a:lnTo>
                  <a:lnTo>
                    <a:pt x="25642" y="735"/>
                  </a:lnTo>
                  <a:lnTo>
                    <a:pt x="12156" y="5628"/>
                  </a:lnTo>
                  <a:lnTo>
                    <a:pt x="5631" y="9864"/>
                  </a:lnTo>
                  <a:lnTo>
                    <a:pt x="2202" y="14392"/>
                  </a:lnTo>
                  <a:lnTo>
                    <a:pt x="272" y="21403"/>
                  </a:lnTo>
                  <a:lnTo>
                    <a:pt x="0" y="23767"/>
                  </a:lnTo>
                  <a:lnTo>
                    <a:pt x="1816" y="28508"/>
                  </a:lnTo>
                  <a:lnTo>
                    <a:pt x="9449" y="38020"/>
                  </a:lnTo>
                  <a:lnTo>
                    <a:pt x="16070" y="40664"/>
                  </a:lnTo>
                  <a:lnTo>
                    <a:pt x="50296" y="42594"/>
                  </a:lnTo>
                  <a:lnTo>
                    <a:pt x="63327" y="41904"/>
                  </a:lnTo>
                  <a:lnTo>
                    <a:pt x="94462" y="35497"/>
                  </a:lnTo>
                  <a:lnTo>
                    <a:pt x="120260" y="26855"/>
                  </a:lnTo>
                  <a:lnTo>
                    <a:pt x="126508" y="22436"/>
                  </a:lnTo>
                  <a:lnTo>
                    <a:pt x="127020" y="22868"/>
                  </a:lnTo>
                  <a:lnTo>
                    <a:pt x="127911" y="27594"/>
                  </a:lnTo>
                  <a:lnTo>
                    <a:pt x="104462" y="60085"/>
                  </a:lnTo>
                  <a:lnTo>
                    <a:pt x="90289" y="93183"/>
                  </a:lnTo>
                  <a:lnTo>
                    <a:pt x="72431" y="128557"/>
                  </a:lnTo>
                  <a:lnTo>
                    <a:pt x="57881" y="160882"/>
                  </a:lnTo>
                  <a:lnTo>
                    <a:pt x="46218" y="192932"/>
                  </a:lnTo>
                  <a:lnTo>
                    <a:pt x="40974" y="224781"/>
                  </a:lnTo>
                  <a:lnTo>
                    <a:pt x="36323" y="246829"/>
                  </a:lnTo>
                  <a:lnTo>
                    <a:pt x="35177" y="2713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101"/>
            <p:cNvSpPr/>
            <p:nvPr/>
          </p:nvSpPr>
          <p:spPr>
            <a:xfrm>
              <a:off x="7358063" y="5664994"/>
              <a:ext cx="128588" cy="68114"/>
            </a:xfrm>
            <a:custGeom>
              <a:avLst/>
              <a:gdLst/>
              <a:ahLst/>
              <a:cxnLst/>
              <a:rect l="0" t="0" r="0" b="0"/>
              <a:pathLst>
                <a:path w="128588" h="68114">
                  <a:moveTo>
                    <a:pt x="0" y="0"/>
                  </a:moveTo>
                  <a:lnTo>
                    <a:pt x="0" y="33959"/>
                  </a:lnTo>
                  <a:lnTo>
                    <a:pt x="0" y="51372"/>
                  </a:lnTo>
                  <a:lnTo>
                    <a:pt x="1587" y="54091"/>
                  </a:lnTo>
                  <a:lnTo>
                    <a:pt x="7584" y="59230"/>
                  </a:lnTo>
                  <a:lnTo>
                    <a:pt x="13424" y="62043"/>
                  </a:lnTo>
                  <a:lnTo>
                    <a:pt x="18666" y="64087"/>
                  </a:lnTo>
                  <a:lnTo>
                    <a:pt x="23641" y="67641"/>
                  </a:lnTo>
                  <a:lnTo>
                    <a:pt x="26079" y="68113"/>
                  </a:lnTo>
                  <a:lnTo>
                    <a:pt x="28499" y="67634"/>
                  </a:lnTo>
                  <a:lnTo>
                    <a:pt x="33303" y="65778"/>
                  </a:lnTo>
                  <a:lnTo>
                    <a:pt x="49031" y="60697"/>
                  </a:lnTo>
                  <a:lnTo>
                    <a:pt x="69505" y="49846"/>
                  </a:lnTo>
                  <a:lnTo>
                    <a:pt x="101637" y="28571"/>
                  </a:lnTo>
                  <a:lnTo>
                    <a:pt x="120959" y="16403"/>
                  </a:lnTo>
                  <a:lnTo>
                    <a:pt x="128587" y="14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102"/>
            <p:cNvSpPr/>
            <p:nvPr/>
          </p:nvSpPr>
          <p:spPr>
            <a:xfrm>
              <a:off x="7472809" y="5666502"/>
              <a:ext cx="99567" cy="98505"/>
            </a:xfrm>
            <a:custGeom>
              <a:avLst/>
              <a:gdLst/>
              <a:ahLst/>
              <a:cxnLst/>
              <a:rect l="0" t="0" r="0" b="0"/>
              <a:pathLst>
                <a:path w="99567" h="98505">
                  <a:moveTo>
                    <a:pt x="78135" y="27067"/>
                  </a:moveTo>
                  <a:lnTo>
                    <a:pt x="44074" y="27067"/>
                  </a:lnTo>
                  <a:lnTo>
                    <a:pt x="37067" y="29184"/>
                  </a:lnTo>
                  <a:lnTo>
                    <a:pt x="18693" y="40046"/>
                  </a:lnTo>
                  <a:lnTo>
                    <a:pt x="2946" y="59766"/>
                  </a:lnTo>
                  <a:lnTo>
                    <a:pt x="559" y="67359"/>
                  </a:lnTo>
                  <a:lnTo>
                    <a:pt x="0" y="72227"/>
                  </a:lnTo>
                  <a:lnTo>
                    <a:pt x="645" y="73842"/>
                  </a:lnTo>
                  <a:lnTo>
                    <a:pt x="1869" y="74919"/>
                  </a:lnTo>
                  <a:lnTo>
                    <a:pt x="5345" y="76116"/>
                  </a:lnTo>
                  <a:lnTo>
                    <a:pt x="20150" y="76947"/>
                  </a:lnTo>
                  <a:lnTo>
                    <a:pt x="26699" y="74900"/>
                  </a:lnTo>
                  <a:lnTo>
                    <a:pt x="54656" y="56485"/>
                  </a:lnTo>
                  <a:lnTo>
                    <a:pt x="80401" y="21271"/>
                  </a:lnTo>
                  <a:lnTo>
                    <a:pt x="98151" y="0"/>
                  </a:lnTo>
                  <a:lnTo>
                    <a:pt x="98623" y="291"/>
                  </a:lnTo>
                  <a:lnTo>
                    <a:pt x="99442" y="4775"/>
                  </a:lnTo>
                  <a:lnTo>
                    <a:pt x="95737" y="9172"/>
                  </a:lnTo>
                  <a:lnTo>
                    <a:pt x="93895" y="15410"/>
                  </a:lnTo>
                  <a:lnTo>
                    <a:pt x="88716" y="47705"/>
                  </a:lnTo>
                  <a:lnTo>
                    <a:pt x="90090" y="69694"/>
                  </a:lnTo>
                  <a:lnTo>
                    <a:pt x="99566" y="985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SMARTInkShape-103"/>
            <p:cNvSpPr/>
            <p:nvPr/>
          </p:nvSpPr>
          <p:spPr>
            <a:xfrm>
              <a:off x="7658100" y="5508824"/>
              <a:ext cx="57151" cy="270471"/>
            </a:xfrm>
            <a:custGeom>
              <a:avLst/>
              <a:gdLst/>
              <a:ahLst/>
              <a:cxnLst/>
              <a:rect l="0" t="0" r="0" b="0"/>
              <a:pathLst>
                <a:path w="57151" h="270471">
                  <a:moveTo>
                    <a:pt x="57150" y="6151"/>
                  </a:moveTo>
                  <a:lnTo>
                    <a:pt x="57150" y="0"/>
                  </a:lnTo>
                  <a:lnTo>
                    <a:pt x="57150" y="15826"/>
                  </a:lnTo>
                  <a:lnTo>
                    <a:pt x="44965" y="50242"/>
                  </a:lnTo>
                  <a:lnTo>
                    <a:pt x="33301" y="84894"/>
                  </a:lnTo>
                  <a:lnTo>
                    <a:pt x="23806" y="119043"/>
                  </a:lnTo>
                  <a:lnTo>
                    <a:pt x="16666" y="146933"/>
                  </a:lnTo>
                  <a:lnTo>
                    <a:pt x="9524" y="174512"/>
                  </a:lnTo>
                  <a:lnTo>
                    <a:pt x="2116" y="205566"/>
                  </a:lnTo>
                  <a:lnTo>
                    <a:pt x="278" y="241020"/>
                  </a:lnTo>
                  <a:lnTo>
                    <a:pt x="0" y="2704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SMARTInkShape-104"/>
            <p:cNvSpPr/>
            <p:nvPr/>
          </p:nvSpPr>
          <p:spPr>
            <a:xfrm>
              <a:off x="7729538" y="5750719"/>
              <a:ext cx="7144" cy="71438"/>
            </a:xfrm>
            <a:custGeom>
              <a:avLst/>
              <a:gdLst/>
              <a:ahLst/>
              <a:cxnLst/>
              <a:rect l="0" t="0" r="0" b="0"/>
              <a:pathLst>
                <a:path w="7144" h="71438">
                  <a:moveTo>
                    <a:pt x="0" y="0"/>
                  </a:moveTo>
                  <a:lnTo>
                    <a:pt x="0" y="33792"/>
                  </a:lnTo>
                  <a:lnTo>
                    <a:pt x="793" y="51683"/>
                  </a:lnTo>
                  <a:lnTo>
                    <a:pt x="7143"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SMARTInkShape-105"/>
            <p:cNvSpPr/>
            <p:nvPr/>
          </p:nvSpPr>
          <p:spPr>
            <a:xfrm>
              <a:off x="7822406" y="5572125"/>
              <a:ext cx="75555" cy="207170"/>
            </a:xfrm>
            <a:custGeom>
              <a:avLst/>
              <a:gdLst/>
              <a:ahLst/>
              <a:cxnLst/>
              <a:rect l="0" t="0" r="0" b="0"/>
              <a:pathLst>
                <a:path w="75555" h="207170">
                  <a:moveTo>
                    <a:pt x="71438" y="0"/>
                  </a:moveTo>
                  <a:lnTo>
                    <a:pt x="75554" y="0"/>
                  </a:lnTo>
                  <a:lnTo>
                    <a:pt x="73797" y="0"/>
                  </a:lnTo>
                  <a:lnTo>
                    <a:pt x="73011" y="794"/>
                  </a:lnTo>
                  <a:lnTo>
                    <a:pt x="72137" y="3792"/>
                  </a:lnTo>
                  <a:lnTo>
                    <a:pt x="70782" y="17094"/>
                  </a:lnTo>
                  <a:lnTo>
                    <a:pt x="54650" y="47967"/>
                  </a:lnTo>
                  <a:lnTo>
                    <a:pt x="42847" y="79253"/>
                  </a:lnTo>
                  <a:lnTo>
                    <a:pt x="30954" y="109479"/>
                  </a:lnTo>
                  <a:lnTo>
                    <a:pt x="19049" y="143181"/>
                  </a:lnTo>
                  <a:lnTo>
                    <a:pt x="8114" y="171981"/>
                  </a:lnTo>
                  <a:lnTo>
                    <a:pt x="0" y="207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SMARTInkShape-106"/>
            <p:cNvSpPr/>
            <p:nvPr/>
          </p:nvSpPr>
          <p:spPr>
            <a:xfrm>
              <a:off x="7765256" y="5679339"/>
              <a:ext cx="192461" cy="99956"/>
            </a:xfrm>
            <a:custGeom>
              <a:avLst/>
              <a:gdLst/>
              <a:ahLst/>
              <a:cxnLst/>
              <a:rect l="0" t="0" r="0" b="0"/>
              <a:pathLst>
                <a:path w="192461" h="99956">
                  <a:moveTo>
                    <a:pt x="0" y="7086"/>
                  </a:moveTo>
                  <a:lnTo>
                    <a:pt x="3793" y="3294"/>
                  </a:lnTo>
                  <a:lnTo>
                    <a:pt x="9888" y="1432"/>
                  </a:lnTo>
                  <a:lnTo>
                    <a:pt x="43779" y="0"/>
                  </a:lnTo>
                  <a:lnTo>
                    <a:pt x="73690" y="741"/>
                  </a:lnTo>
                  <a:lnTo>
                    <a:pt x="107292" y="6424"/>
                  </a:lnTo>
                  <a:lnTo>
                    <a:pt x="142826" y="7822"/>
                  </a:lnTo>
                  <a:lnTo>
                    <a:pt x="178366" y="14098"/>
                  </a:lnTo>
                  <a:lnTo>
                    <a:pt x="192460" y="14227"/>
                  </a:lnTo>
                  <a:lnTo>
                    <a:pt x="182229" y="24872"/>
                  </a:lnTo>
                  <a:lnTo>
                    <a:pt x="172086" y="31229"/>
                  </a:lnTo>
                  <a:lnTo>
                    <a:pt x="169493" y="34294"/>
                  </a:lnTo>
                  <a:lnTo>
                    <a:pt x="154566" y="69131"/>
                  </a:lnTo>
                  <a:lnTo>
                    <a:pt x="146008" y="83165"/>
                  </a:lnTo>
                  <a:lnTo>
                    <a:pt x="142875" y="999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107"/>
            <p:cNvSpPr/>
            <p:nvPr/>
          </p:nvSpPr>
          <p:spPr>
            <a:xfrm>
              <a:off x="7958138" y="5575815"/>
              <a:ext cx="57151" cy="17742"/>
            </a:xfrm>
            <a:custGeom>
              <a:avLst/>
              <a:gdLst/>
              <a:ahLst/>
              <a:cxnLst/>
              <a:rect l="0" t="0" r="0" b="0"/>
              <a:pathLst>
                <a:path w="57151" h="17742">
                  <a:moveTo>
                    <a:pt x="0" y="10598"/>
                  </a:moveTo>
                  <a:lnTo>
                    <a:pt x="6497" y="4894"/>
                  </a:lnTo>
                  <a:lnTo>
                    <a:pt x="13735" y="655"/>
                  </a:lnTo>
                  <a:lnTo>
                    <a:pt x="17094" y="0"/>
                  </a:lnTo>
                  <a:lnTo>
                    <a:pt x="20127" y="357"/>
                  </a:lnTo>
                  <a:lnTo>
                    <a:pt x="28188" y="2536"/>
                  </a:lnTo>
                  <a:lnTo>
                    <a:pt x="30698" y="2842"/>
                  </a:lnTo>
                  <a:lnTo>
                    <a:pt x="35604" y="5299"/>
                  </a:lnTo>
                  <a:lnTo>
                    <a:pt x="57150" y="177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108"/>
            <p:cNvSpPr/>
            <p:nvPr/>
          </p:nvSpPr>
          <p:spPr>
            <a:xfrm>
              <a:off x="7976205" y="5629275"/>
              <a:ext cx="87975" cy="157164"/>
            </a:xfrm>
            <a:custGeom>
              <a:avLst/>
              <a:gdLst/>
              <a:ahLst/>
              <a:cxnLst/>
              <a:rect l="0" t="0" r="0" b="0"/>
              <a:pathLst>
                <a:path w="87975" h="157164">
                  <a:moveTo>
                    <a:pt x="46226" y="0"/>
                  </a:moveTo>
                  <a:lnTo>
                    <a:pt x="47020" y="7291"/>
                  </a:lnTo>
                  <a:lnTo>
                    <a:pt x="59227" y="39907"/>
                  </a:lnTo>
                  <a:lnTo>
                    <a:pt x="63925" y="45779"/>
                  </a:lnTo>
                  <a:lnTo>
                    <a:pt x="68116" y="48128"/>
                  </a:lnTo>
                  <a:lnTo>
                    <a:pt x="80561" y="49896"/>
                  </a:lnTo>
                  <a:lnTo>
                    <a:pt x="85328" y="49974"/>
                  </a:lnTo>
                  <a:lnTo>
                    <a:pt x="86581" y="49191"/>
                  </a:lnTo>
                  <a:lnTo>
                    <a:pt x="87417" y="47875"/>
                  </a:lnTo>
                  <a:lnTo>
                    <a:pt x="87974" y="46204"/>
                  </a:lnTo>
                  <a:lnTo>
                    <a:pt x="86758" y="44297"/>
                  </a:lnTo>
                  <a:lnTo>
                    <a:pt x="81175" y="40060"/>
                  </a:lnTo>
                  <a:lnTo>
                    <a:pt x="69105" y="37005"/>
                  </a:lnTo>
                  <a:lnTo>
                    <a:pt x="59267" y="36100"/>
                  </a:lnTo>
                  <a:lnTo>
                    <a:pt x="43128" y="41497"/>
                  </a:lnTo>
                  <a:lnTo>
                    <a:pt x="26770" y="50207"/>
                  </a:lnTo>
                  <a:lnTo>
                    <a:pt x="15660" y="59571"/>
                  </a:lnTo>
                  <a:lnTo>
                    <a:pt x="8242" y="70479"/>
                  </a:lnTo>
                  <a:lnTo>
                    <a:pt x="0" y="91605"/>
                  </a:lnTo>
                  <a:lnTo>
                    <a:pt x="17" y="100509"/>
                  </a:lnTo>
                  <a:lnTo>
                    <a:pt x="5187" y="126514"/>
                  </a:lnTo>
                  <a:lnTo>
                    <a:pt x="15510" y="144337"/>
                  </a:lnTo>
                  <a:lnTo>
                    <a:pt x="31001" y="153063"/>
                  </a:lnTo>
                  <a:lnTo>
                    <a:pt x="46226" y="157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SMARTInkShape-109"/>
            <p:cNvSpPr/>
            <p:nvPr/>
          </p:nvSpPr>
          <p:spPr>
            <a:xfrm>
              <a:off x="8108156" y="5673279"/>
              <a:ext cx="92783" cy="202632"/>
            </a:xfrm>
            <a:custGeom>
              <a:avLst/>
              <a:gdLst/>
              <a:ahLst/>
              <a:cxnLst/>
              <a:rect l="0" t="0" r="0" b="0"/>
              <a:pathLst>
                <a:path w="92783" h="202632">
                  <a:moveTo>
                    <a:pt x="85725" y="41721"/>
                  </a:moveTo>
                  <a:lnTo>
                    <a:pt x="89518" y="37929"/>
                  </a:lnTo>
                  <a:lnTo>
                    <a:pt x="91380" y="33950"/>
                  </a:lnTo>
                  <a:lnTo>
                    <a:pt x="92782" y="11721"/>
                  </a:lnTo>
                  <a:lnTo>
                    <a:pt x="92017" y="9815"/>
                  </a:lnTo>
                  <a:lnTo>
                    <a:pt x="90713" y="8544"/>
                  </a:lnTo>
                  <a:lnTo>
                    <a:pt x="89051" y="7697"/>
                  </a:lnTo>
                  <a:lnTo>
                    <a:pt x="87942" y="6338"/>
                  </a:lnTo>
                  <a:lnTo>
                    <a:pt x="86710" y="2712"/>
                  </a:lnTo>
                  <a:lnTo>
                    <a:pt x="85589" y="1427"/>
                  </a:lnTo>
                  <a:lnTo>
                    <a:pt x="82225" y="0"/>
                  </a:lnTo>
                  <a:lnTo>
                    <a:pt x="80216" y="413"/>
                  </a:lnTo>
                  <a:lnTo>
                    <a:pt x="75868" y="2989"/>
                  </a:lnTo>
                  <a:lnTo>
                    <a:pt x="74392" y="4787"/>
                  </a:lnTo>
                  <a:lnTo>
                    <a:pt x="66788" y="23714"/>
                  </a:lnTo>
                  <a:lnTo>
                    <a:pt x="64623" y="54206"/>
                  </a:lnTo>
                  <a:lnTo>
                    <a:pt x="64358" y="89137"/>
                  </a:lnTo>
                  <a:lnTo>
                    <a:pt x="66423" y="119791"/>
                  </a:lnTo>
                  <a:lnTo>
                    <a:pt x="70777" y="155160"/>
                  </a:lnTo>
                  <a:lnTo>
                    <a:pt x="71399" y="189434"/>
                  </a:lnTo>
                  <a:lnTo>
                    <a:pt x="71430" y="197017"/>
                  </a:lnTo>
                  <a:lnTo>
                    <a:pt x="67643" y="202123"/>
                  </a:lnTo>
                  <a:lnTo>
                    <a:pt x="64939" y="202631"/>
                  </a:lnTo>
                  <a:lnTo>
                    <a:pt x="48493" y="199533"/>
                  </a:lnTo>
                  <a:lnTo>
                    <a:pt x="43249" y="197056"/>
                  </a:lnTo>
                  <a:lnTo>
                    <a:pt x="7588" y="170295"/>
                  </a:lnTo>
                  <a:lnTo>
                    <a:pt x="0" y="1631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0" name="SMARTInkShape-Group19"/>
          <p:cNvGrpSpPr/>
          <p:nvPr/>
        </p:nvGrpSpPr>
        <p:grpSpPr>
          <a:xfrm>
            <a:off x="3608696" y="4386264"/>
            <a:ext cx="1284774" cy="1521618"/>
            <a:chOff x="3608696" y="4386264"/>
            <a:chExt cx="1284774" cy="1521618"/>
          </a:xfrm>
        </p:grpSpPr>
        <p:sp>
          <p:nvSpPr>
            <p:cNvPr id="89" name="SMARTInkShape-110"/>
            <p:cNvSpPr/>
            <p:nvPr/>
          </p:nvSpPr>
          <p:spPr>
            <a:xfrm>
              <a:off x="4014788" y="4386264"/>
              <a:ext cx="878682" cy="28574"/>
            </a:xfrm>
            <a:custGeom>
              <a:avLst/>
              <a:gdLst/>
              <a:ahLst/>
              <a:cxnLst/>
              <a:rect l="0" t="0" r="0" b="0"/>
              <a:pathLst>
                <a:path w="878682" h="28574">
                  <a:moveTo>
                    <a:pt x="0" y="7142"/>
                  </a:moveTo>
                  <a:lnTo>
                    <a:pt x="31921" y="7142"/>
                  </a:lnTo>
                  <a:lnTo>
                    <a:pt x="45529" y="6349"/>
                  </a:lnTo>
                  <a:lnTo>
                    <a:pt x="72886" y="991"/>
                  </a:lnTo>
                  <a:lnTo>
                    <a:pt x="107346" y="129"/>
                  </a:lnTo>
                  <a:lnTo>
                    <a:pt x="142900" y="16"/>
                  </a:lnTo>
                  <a:lnTo>
                    <a:pt x="173571" y="2"/>
                  </a:lnTo>
                  <a:lnTo>
                    <a:pt x="200653" y="0"/>
                  </a:lnTo>
                  <a:lnTo>
                    <a:pt x="228786" y="2115"/>
                  </a:lnTo>
                  <a:lnTo>
                    <a:pt x="257230" y="5653"/>
                  </a:lnTo>
                  <a:lnTo>
                    <a:pt x="285766" y="6701"/>
                  </a:lnTo>
                  <a:lnTo>
                    <a:pt x="316446" y="9128"/>
                  </a:lnTo>
                  <a:lnTo>
                    <a:pt x="348555" y="12758"/>
                  </a:lnTo>
                  <a:lnTo>
                    <a:pt x="378178" y="13833"/>
                  </a:lnTo>
                  <a:lnTo>
                    <a:pt x="409179" y="16268"/>
                  </a:lnTo>
                  <a:lnTo>
                    <a:pt x="441384" y="19900"/>
                  </a:lnTo>
                  <a:lnTo>
                    <a:pt x="473151" y="23093"/>
                  </a:lnTo>
                  <a:lnTo>
                    <a:pt x="507699" y="26950"/>
                  </a:lnTo>
                  <a:lnTo>
                    <a:pt x="531238" y="26264"/>
                  </a:lnTo>
                  <a:lnTo>
                    <a:pt x="566802" y="18541"/>
                  </a:lnTo>
                  <a:lnTo>
                    <a:pt x="601681" y="15547"/>
                  </a:lnTo>
                  <a:lnTo>
                    <a:pt x="633271" y="15453"/>
                  </a:lnTo>
                  <a:lnTo>
                    <a:pt x="666620" y="19306"/>
                  </a:lnTo>
                  <a:lnTo>
                    <a:pt x="696962" y="21594"/>
                  </a:lnTo>
                  <a:lnTo>
                    <a:pt x="726854" y="26153"/>
                  </a:lnTo>
                  <a:lnTo>
                    <a:pt x="758906" y="27856"/>
                  </a:lnTo>
                  <a:lnTo>
                    <a:pt x="793991" y="28432"/>
                  </a:lnTo>
                  <a:lnTo>
                    <a:pt x="829311" y="28555"/>
                  </a:lnTo>
                  <a:lnTo>
                    <a:pt x="864292" y="28572"/>
                  </a:lnTo>
                  <a:lnTo>
                    <a:pt x="869088" y="28573"/>
                  </a:lnTo>
                  <a:lnTo>
                    <a:pt x="872285" y="27779"/>
                  </a:lnTo>
                  <a:lnTo>
                    <a:pt x="874417" y="26457"/>
                  </a:lnTo>
                  <a:lnTo>
                    <a:pt x="878681" y="214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SMARTInkShape-111"/>
            <p:cNvSpPr/>
            <p:nvPr/>
          </p:nvSpPr>
          <p:spPr>
            <a:xfrm>
              <a:off x="3879056" y="4436269"/>
              <a:ext cx="450058" cy="550070"/>
            </a:xfrm>
            <a:custGeom>
              <a:avLst/>
              <a:gdLst/>
              <a:ahLst/>
              <a:cxnLst/>
              <a:rect l="0" t="0" r="0" b="0"/>
              <a:pathLst>
                <a:path w="450058" h="550070">
                  <a:moveTo>
                    <a:pt x="450057" y="0"/>
                  </a:moveTo>
                  <a:lnTo>
                    <a:pt x="443906" y="0"/>
                  </a:lnTo>
                  <a:lnTo>
                    <a:pt x="411612" y="24836"/>
                  </a:lnTo>
                  <a:lnTo>
                    <a:pt x="376482" y="59326"/>
                  </a:lnTo>
                  <a:lnTo>
                    <a:pt x="341825" y="93949"/>
                  </a:lnTo>
                  <a:lnTo>
                    <a:pt x="308616" y="127154"/>
                  </a:lnTo>
                  <a:lnTo>
                    <a:pt x="278889" y="160672"/>
                  </a:lnTo>
                  <a:lnTo>
                    <a:pt x="253467" y="192245"/>
                  </a:lnTo>
                  <a:lnTo>
                    <a:pt x="225826" y="222943"/>
                  </a:lnTo>
                  <a:lnTo>
                    <a:pt x="201320" y="255940"/>
                  </a:lnTo>
                  <a:lnTo>
                    <a:pt x="175185" y="287060"/>
                  </a:lnTo>
                  <a:lnTo>
                    <a:pt x="147334" y="320181"/>
                  </a:lnTo>
                  <a:lnTo>
                    <a:pt x="122765" y="355130"/>
                  </a:lnTo>
                  <a:lnTo>
                    <a:pt x="100404" y="390621"/>
                  </a:lnTo>
                  <a:lnTo>
                    <a:pt x="78697" y="422480"/>
                  </a:lnTo>
                  <a:lnTo>
                    <a:pt x="60977" y="452028"/>
                  </a:lnTo>
                  <a:lnTo>
                    <a:pt x="35857" y="484753"/>
                  </a:lnTo>
                  <a:lnTo>
                    <a:pt x="16902" y="514148"/>
                  </a:lnTo>
                  <a:lnTo>
                    <a:pt x="0" y="5500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SMARTInkShape-112"/>
            <p:cNvSpPr/>
            <p:nvPr/>
          </p:nvSpPr>
          <p:spPr>
            <a:xfrm>
              <a:off x="3872539" y="4736306"/>
              <a:ext cx="213687" cy="377463"/>
            </a:xfrm>
            <a:custGeom>
              <a:avLst/>
              <a:gdLst/>
              <a:ahLst/>
              <a:cxnLst/>
              <a:rect l="0" t="0" r="0" b="0"/>
              <a:pathLst>
                <a:path w="213687" h="377463">
                  <a:moveTo>
                    <a:pt x="35092" y="0"/>
                  </a:moveTo>
                  <a:lnTo>
                    <a:pt x="35092" y="10642"/>
                  </a:lnTo>
                  <a:lnTo>
                    <a:pt x="37209" y="14784"/>
                  </a:lnTo>
                  <a:lnTo>
                    <a:pt x="38884" y="17000"/>
                  </a:lnTo>
                  <a:lnTo>
                    <a:pt x="40747" y="23695"/>
                  </a:lnTo>
                  <a:lnTo>
                    <a:pt x="43911" y="36390"/>
                  </a:lnTo>
                  <a:lnTo>
                    <a:pt x="46949" y="46336"/>
                  </a:lnTo>
                  <a:lnTo>
                    <a:pt x="47866" y="65323"/>
                  </a:lnTo>
                  <a:lnTo>
                    <a:pt x="43583" y="95189"/>
                  </a:lnTo>
                  <a:lnTo>
                    <a:pt x="38710" y="127635"/>
                  </a:lnTo>
                  <a:lnTo>
                    <a:pt x="30103" y="162678"/>
                  </a:lnTo>
                  <a:lnTo>
                    <a:pt x="23119" y="190723"/>
                  </a:lnTo>
                  <a:lnTo>
                    <a:pt x="16022" y="219142"/>
                  </a:lnTo>
                  <a:lnTo>
                    <a:pt x="8893" y="247670"/>
                  </a:lnTo>
                  <a:lnTo>
                    <a:pt x="2547" y="275438"/>
                  </a:lnTo>
                  <a:lnTo>
                    <a:pt x="0" y="306555"/>
                  </a:lnTo>
                  <a:lnTo>
                    <a:pt x="250" y="337115"/>
                  </a:lnTo>
                  <a:lnTo>
                    <a:pt x="3202" y="347208"/>
                  </a:lnTo>
                  <a:lnTo>
                    <a:pt x="13120" y="361815"/>
                  </a:lnTo>
                  <a:lnTo>
                    <a:pt x="26113" y="372405"/>
                  </a:lnTo>
                  <a:lnTo>
                    <a:pt x="43809" y="376778"/>
                  </a:lnTo>
                  <a:lnTo>
                    <a:pt x="71122" y="377462"/>
                  </a:lnTo>
                  <a:lnTo>
                    <a:pt x="101564" y="372893"/>
                  </a:lnTo>
                  <a:lnTo>
                    <a:pt x="134124" y="367963"/>
                  </a:lnTo>
                  <a:lnTo>
                    <a:pt x="163486" y="364255"/>
                  </a:lnTo>
                  <a:lnTo>
                    <a:pt x="192216" y="358819"/>
                  </a:lnTo>
                  <a:lnTo>
                    <a:pt x="213686" y="3571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113"/>
            <p:cNvSpPr/>
            <p:nvPr/>
          </p:nvSpPr>
          <p:spPr>
            <a:xfrm>
              <a:off x="3608696" y="5136356"/>
              <a:ext cx="198924" cy="227458"/>
            </a:xfrm>
            <a:custGeom>
              <a:avLst/>
              <a:gdLst/>
              <a:ahLst/>
              <a:cxnLst/>
              <a:rect l="0" t="0" r="0" b="0"/>
              <a:pathLst>
                <a:path w="198924" h="227458">
                  <a:moveTo>
                    <a:pt x="198923" y="78582"/>
                  </a:moveTo>
                  <a:lnTo>
                    <a:pt x="185478" y="65930"/>
                  </a:lnTo>
                  <a:lnTo>
                    <a:pt x="173949" y="60105"/>
                  </a:lnTo>
                  <a:lnTo>
                    <a:pt x="151145" y="57539"/>
                  </a:lnTo>
                  <a:lnTo>
                    <a:pt x="119694" y="62856"/>
                  </a:lnTo>
                  <a:lnTo>
                    <a:pt x="104973" y="65242"/>
                  </a:lnTo>
                  <a:lnTo>
                    <a:pt x="80422" y="75511"/>
                  </a:lnTo>
                  <a:lnTo>
                    <a:pt x="48194" y="97855"/>
                  </a:lnTo>
                  <a:lnTo>
                    <a:pt x="17325" y="127128"/>
                  </a:lnTo>
                  <a:lnTo>
                    <a:pt x="4478" y="151141"/>
                  </a:lnTo>
                  <a:lnTo>
                    <a:pt x="0" y="173907"/>
                  </a:lnTo>
                  <a:lnTo>
                    <a:pt x="18" y="192022"/>
                  </a:lnTo>
                  <a:lnTo>
                    <a:pt x="2835" y="199908"/>
                  </a:lnTo>
                  <a:lnTo>
                    <a:pt x="16468" y="212602"/>
                  </a:lnTo>
                  <a:lnTo>
                    <a:pt x="31797" y="222625"/>
                  </a:lnTo>
                  <a:lnTo>
                    <a:pt x="50185" y="226830"/>
                  </a:lnTo>
                  <a:lnTo>
                    <a:pt x="73616" y="227457"/>
                  </a:lnTo>
                  <a:lnTo>
                    <a:pt x="96619" y="221999"/>
                  </a:lnTo>
                  <a:lnTo>
                    <a:pt x="129456" y="201389"/>
                  </a:lnTo>
                  <a:lnTo>
                    <a:pt x="157612" y="168709"/>
                  </a:lnTo>
                  <a:lnTo>
                    <a:pt x="172307" y="135370"/>
                  </a:lnTo>
                  <a:lnTo>
                    <a:pt x="179748" y="102816"/>
                  </a:lnTo>
                  <a:lnTo>
                    <a:pt x="183187" y="74385"/>
                  </a:lnTo>
                  <a:lnTo>
                    <a:pt x="184508" y="38777"/>
                  </a:lnTo>
                  <a:lnTo>
                    <a:pt x="191333" y="4260"/>
                  </a:lnTo>
                  <a:lnTo>
                    <a:pt x="19177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SMARTInkShape-114"/>
            <p:cNvSpPr/>
            <p:nvPr/>
          </p:nvSpPr>
          <p:spPr>
            <a:xfrm>
              <a:off x="3779145" y="5250656"/>
              <a:ext cx="220793" cy="257176"/>
            </a:xfrm>
            <a:custGeom>
              <a:avLst/>
              <a:gdLst/>
              <a:ahLst/>
              <a:cxnLst/>
              <a:rect l="0" t="0" r="0" b="0"/>
              <a:pathLst>
                <a:path w="220793" h="257176">
                  <a:moveTo>
                    <a:pt x="85624" y="0"/>
                  </a:moveTo>
                  <a:lnTo>
                    <a:pt x="81832" y="0"/>
                  </a:lnTo>
                  <a:lnTo>
                    <a:pt x="80714" y="1588"/>
                  </a:lnTo>
                  <a:lnTo>
                    <a:pt x="79142" y="12201"/>
                  </a:lnTo>
                  <a:lnTo>
                    <a:pt x="74775" y="43529"/>
                  </a:lnTo>
                  <a:lnTo>
                    <a:pt x="58364" y="78669"/>
                  </a:lnTo>
                  <a:lnTo>
                    <a:pt x="44522" y="114312"/>
                  </a:lnTo>
                  <a:lnTo>
                    <a:pt x="23316" y="146229"/>
                  </a:lnTo>
                  <a:lnTo>
                    <a:pt x="11080" y="160706"/>
                  </a:lnTo>
                  <a:lnTo>
                    <a:pt x="239" y="178161"/>
                  </a:lnTo>
                  <a:lnTo>
                    <a:pt x="0" y="174673"/>
                  </a:lnTo>
                  <a:lnTo>
                    <a:pt x="9850" y="151847"/>
                  </a:lnTo>
                  <a:lnTo>
                    <a:pt x="18609" y="144746"/>
                  </a:lnTo>
                  <a:lnTo>
                    <a:pt x="50488" y="125512"/>
                  </a:lnTo>
                  <a:lnTo>
                    <a:pt x="80712" y="109136"/>
                  </a:lnTo>
                  <a:lnTo>
                    <a:pt x="113228" y="98022"/>
                  </a:lnTo>
                  <a:lnTo>
                    <a:pt x="148285" y="93093"/>
                  </a:lnTo>
                  <a:lnTo>
                    <a:pt x="181551" y="87416"/>
                  </a:lnTo>
                  <a:lnTo>
                    <a:pt x="208117" y="85154"/>
                  </a:lnTo>
                  <a:lnTo>
                    <a:pt x="220792" y="78885"/>
                  </a:lnTo>
                  <a:lnTo>
                    <a:pt x="187558" y="78584"/>
                  </a:lnTo>
                  <a:lnTo>
                    <a:pt x="156374" y="84236"/>
                  </a:lnTo>
                  <a:lnTo>
                    <a:pt x="137543" y="87401"/>
                  </a:lnTo>
                  <a:lnTo>
                    <a:pt x="126955" y="92026"/>
                  </a:lnTo>
                  <a:lnTo>
                    <a:pt x="112863" y="103556"/>
                  </a:lnTo>
                  <a:lnTo>
                    <a:pt x="97982" y="126359"/>
                  </a:lnTo>
                  <a:lnTo>
                    <a:pt x="94312" y="140539"/>
                  </a:lnTo>
                  <a:lnTo>
                    <a:pt x="98776" y="165256"/>
                  </a:lnTo>
                  <a:lnTo>
                    <a:pt x="109600" y="196358"/>
                  </a:lnTo>
                  <a:lnTo>
                    <a:pt x="133390" y="230906"/>
                  </a:lnTo>
                  <a:lnTo>
                    <a:pt x="151220" y="250992"/>
                  </a:lnTo>
                  <a:lnTo>
                    <a:pt x="156582" y="254427"/>
                  </a:lnTo>
                  <a:lnTo>
                    <a:pt x="164205" y="257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SMARTInkShape-115"/>
            <p:cNvSpPr/>
            <p:nvPr/>
          </p:nvSpPr>
          <p:spPr>
            <a:xfrm>
              <a:off x="4136231" y="5257800"/>
              <a:ext cx="7145" cy="64295"/>
            </a:xfrm>
            <a:custGeom>
              <a:avLst/>
              <a:gdLst/>
              <a:ahLst/>
              <a:cxnLst/>
              <a:rect l="0" t="0" r="0" b="0"/>
              <a:pathLst>
                <a:path w="7145" h="64295">
                  <a:moveTo>
                    <a:pt x="7144" y="0"/>
                  </a:moveTo>
                  <a:lnTo>
                    <a:pt x="7144" y="9943"/>
                  </a:lnTo>
                  <a:lnTo>
                    <a:pt x="5027" y="14473"/>
                  </a:lnTo>
                  <a:lnTo>
                    <a:pt x="2235" y="19133"/>
                  </a:lnTo>
                  <a:lnTo>
                    <a:pt x="442" y="28591"/>
                  </a:lnTo>
                  <a:lnTo>
                    <a:pt x="0"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SMARTInkShape-116"/>
            <p:cNvSpPr/>
            <p:nvPr/>
          </p:nvSpPr>
          <p:spPr>
            <a:xfrm>
              <a:off x="4171950" y="5409227"/>
              <a:ext cx="92870" cy="130523"/>
            </a:xfrm>
            <a:custGeom>
              <a:avLst/>
              <a:gdLst/>
              <a:ahLst/>
              <a:cxnLst/>
              <a:rect l="0" t="0" r="0" b="0"/>
              <a:pathLst>
                <a:path w="92870" h="130523">
                  <a:moveTo>
                    <a:pt x="92869" y="34311"/>
                  </a:moveTo>
                  <a:lnTo>
                    <a:pt x="76279" y="19838"/>
                  </a:lnTo>
                  <a:lnTo>
                    <a:pt x="42750" y="3343"/>
                  </a:lnTo>
                  <a:lnTo>
                    <a:pt x="34611" y="704"/>
                  </a:lnTo>
                  <a:lnTo>
                    <a:pt x="30218" y="0"/>
                  </a:lnTo>
                  <a:lnTo>
                    <a:pt x="23220" y="1334"/>
                  </a:lnTo>
                  <a:lnTo>
                    <a:pt x="14817" y="4432"/>
                  </a:lnTo>
                  <a:lnTo>
                    <a:pt x="12259" y="4866"/>
                  </a:lnTo>
                  <a:lnTo>
                    <a:pt x="10554" y="6744"/>
                  </a:lnTo>
                  <a:lnTo>
                    <a:pt x="8154" y="16177"/>
                  </a:lnTo>
                  <a:lnTo>
                    <a:pt x="7593" y="21753"/>
                  </a:lnTo>
                  <a:lnTo>
                    <a:pt x="12936" y="37504"/>
                  </a:lnTo>
                  <a:lnTo>
                    <a:pt x="20149" y="51220"/>
                  </a:lnTo>
                  <a:lnTo>
                    <a:pt x="34289" y="72193"/>
                  </a:lnTo>
                  <a:lnTo>
                    <a:pt x="47764" y="99657"/>
                  </a:lnTo>
                  <a:lnTo>
                    <a:pt x="49875" y="122060"/>
                  </a:lnTo>
                  <a:lnTo>
                    <a:pt x="49125" y="123767"/>
                  </a:lnTo>
                  <a:lnTo>
                    <a:pt x="47831" y="124904"/>
                  </a:lnTo>
                  <a:lnTo>
                    <a:pt x="36259" y="130522"/>
                  </a:lnTo>
                  <a:lnTo>
                    <a:pt x="27757" y="130517"/>
                  </a:lnTo>
                  <a:lnTo>
                    <a:pt x="0" y="1271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117"/>
            <p:cNvSpPr/>
            <p:nvPr/>
          </p:nvSpPr>
          <p:spPr>
            <a:xfrm>
              <a:off x="3729038" y="5464969"/>
              <a:ext cx="128588" cy="192882"/>
            </a:xfrm>
            <a:custGeom>
              <a:avLst/>
              <a:gdLst/>
              <a:ahLst/>
              <a:cxnLst/>
              <a:rect l="0" t="0" r="0" b="0"/>
              <a:pathLst>
                <a:path w="128588" h="192882">
                  <a:moveTo>
                    <a:pt x="128587" y="0"/>
                  </a:moveTo>
                  <a:lnTo>
                    <a:pt x="128587" y="3792"/>
                  </a:lnTo>
                  <a:lnTo>
                    <a:pt x="126470" y="7771"/>
                  </a:lnTo>
                  <a:lnTo>
                    <a:pt x="102369" y="39048"/>
                  </a:lnTo>
                  <a:lnTo>
                    <a:pt x="77952" y="73609"/>
                  </a:lnTo>
                  <a:lnTo>
                    <a:pt x="49950" y="108836"/>
                  </a:lnTo>
                  <a:lnTo>
                    <a:pt x="26186" y="138980"/>
                  </a:lnTo>
                  <a:lnTo>
                    <a:pt x="11375" y="166212"/>
                  </a:lnTo>
                  <a:lnTo>
                    <a:pt x="0"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118"/>
            <p:cNvSpPr/>
            <p:nvPr/>
          </p:nvSpPr>
          <p:spPr>
            <a:xfrm>
              <a:off x="3700463" y="5479256"/>
              <a:ext cx="242306" cy="206741"/>
            </a:xfrm>
            <a:custGeom>
              <a:avLst/>
              <a:gdLst/>
              <a:ahLst/>
              <a:cxnLst/>
              <a:rect l="0" t="0" r="0" b="0"/>
              <a:pathLst>
                <a:path w="242306" h="206741">
                  <a:moveTo>
                    <a:pt x="0" y="0"/>
                  </a:moveTo>
                  <a:lnTo>
                    <a:pt x="18353" y="794"/>
                  </a:lnTo>
                  <a:lnTo>
                    <a:pt x="38168" y="5655"/>
                  </a:lnTo>
                  <a:lnTo>
                    <a:pt x="68569" y="10642"/>
                  </a:lnTo>
                  <a:lnTo>
                    <a:pt x="99603" y="17000"/>
                  </a:lnTo>
                  <a:lnTo>
                    <a:pt x="130142" y="23911"/>
                  </a:lnTo>
                  <a:lnTo>
                    <a:pt x="159298" y="30986"/>
                  </a:lnTo>
                  <a:lnTo>
                    <a:pt x="191892" y="45397"/>
                  </a:lnTo>
                  <a:lnTo>
                    <a:pt x="224677" y="59238"/>
                  </a:lnTo>
                  <a:lnTo>
                    <a:pt x="236256" y="66588"/>
                  </a:lnTo>
                  <a:lnTo>
                    <a:pt x="239940" y="71399"/>
                  </a:lnTo>
                  <a:lnTo>
                    <a:pt x="242014" y="78570"/>
                  </a:lnTo>
                  <a:lnTo>
                    <a:pt x="242305" y="80955"/>
                  </a:lnTo>
                  <a:lnTo>
                    <a:pt x="239324" y="83339"/>
                  </a:lnTo>
                  <a:lnTo>
                    <a:pt x="204726" y="98424"/>
                  </a:lnTo>
                  <a:lnTo>
                    <a:pt x="171128" y="115689"/>
                  </a:lnTo>
                  <a:lnTo>
                    <a:pt x="138502" y="137033"/>
                  </a:lnTo>
                  <a:lnTo>
                    <a:pt x="127732" y="148729"/>
                  </a:lnTo>
                  <a:lnTo>
                    <a:pt x="124238" y="157648"/>
                  </a:lnTo>
                  <a:lnTo>
                    <a:pt x="123307" y="162248"/>
                  </a:lnTo>
                  <a:lnTo>
                    <a:pt x="124388" y="171594"/>
                  </a:lnTo>
                  <a:lnTo>
                    <a:pt x="127515" y="180246"/>
                  </a:lnTo>
                  <a:lnTo>
                    <a:pt x="131550" y="186737"/>
                  </a:lnTo>
                  <a:lnTo>
                    <a:pt x="142076" y="194853"/>
                  </a:lnTo>
                  <a:lnTo>
                    <a:pt x="159856" y="203913"/>
                  </a:lnTo>
                  <a:lnTo>
                    <a:pt x="183397" y="206740"/>
                  </a:lnTo>
                  <a:lnTo>
                    <a:pt x="197656" y="203249"/>
                  </a:lnTo>
                  <a:lnTo>
                    <a:pt x="219341" y="192678"/>
                  </a:lnTo>
                  <a:lnTo>
                    <a:pt x="222427" y="190365"/>
                  </a:lnTo>
                  <a:lnTo>
                    <a:pt x="224485" y="187235"/>
                  </a:lnTo>
                  <a:lnTo>
                    <a:pt x="227380" y="175245"/>
                  </a:lnTo>
                  <a:lnTo>
                    <a:pt x="228552" y="141867"/>
                  </a:lnTo>
                  <a:lnTo>
                    <a:pt x="235300" y="109141"/>
                  </a:lnTo>
                  <a:lnTo>
                    <a:pt x="235743"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SMARTInkShape-119"/>
            <p:cNvSpPr/>
            <p:nvPr/>
          </p:nvSpPr>
          <p:spPr>
            <a:xfrm>
              <a:off x="3965228" y="5607844"/>
              <a:ext cx="256729" cy="170308"/>
            </a:xfrm>
            <a:custGeom>
              <a:avLst/>
              <a:gdLst/>
              <a:ahLst/>
              <a:cxnLst/>
              <a:rect l="0" t="0" r="0" b="0"/>
              <a:pathLst>
                <a:path w="256729" h="170308">
                  <a:moveTo>
                    <a:pt x="78135" y="0"/>
                  </a:moveTo>
                  <a:lnTo>
                    <a:pt x="78135" y="3792"/>
                  </a:lnTo>
                  <a:lnTo>
                    <a:pt x="69315" y="35959"/>
                  </a:lnTo>
                  <a:lnTo>
                    <a:pt x="64690" y="45350"/>
                  </a:lnTo>
                  <a:lnTo>
                    <a:pt x="37159" y="78587"/>
                  </a:lnTo>
                  <a:lnTo>
                    <a:pt x="30554" y="87315"/>
                  </a:lnTo>
                  <a:lnTo>
                    <a:pt x="15496" y="101502"/>
                  </a:lnTo>
                  <a:lnTo>
                    <a:pt x="2946" y="123227"/>
                  </a:lnTo>
                  <a:lnTo>
                    <a:pt x="223" y="135143"/>
                  </a:lnTo>
                  <a:lnTo>
                    <a:pt x="0" y="137720"/>
                  </a:lnTo>
                  <a:lnTo>
                    <a:pt x="1869" y="142700"/>
                  </a:lnTo>
                  <a:lnTo>
                    <a:pt x="3478" y="145140"/>
                  </a:lnTo>
                  <a:lnTo>
                    <a:pt x="5345" y="146766"/>
                  </a:lnTo>
                  <a:lnTo>
                    <a:pt x="9536" y="148573"/>
                  </a:lnTo>
                  <a:lnTo>
                    <a:pt x="33349" y="149892"/>
                  </a:lnTo>
                  <a:lnTo>
                    <a:pt x="65298" y="140064"/>
                  </a:lnTo>
                  <a:lnTo>
                    <a:pt x="100940" y="130884"/>
                  </a:lnTo>
                  <a:lnTo>
                    <a:pt x="115495" y="123800"/>
                  </a:lnTo>
                  <a:lnTo>
                    <a:pt x="134830" y="107574"/>
                  </a:lnTo>
                  <a:lnTo>
                    <a:pt x="135245" y="113343"/>
                  </a:lnTo>
                  <a:lnTo>
                    <a:pt x="130367" y="119814"/>
                  </a:lnTo>
                  <a:lnTo>
                    <a:pt x="129130" y="124159"/>
                  </a:lnTo>
                  <a:lnTo>
                    <a:pt x="129594" y="126428"/>
                  </a:lnTo>
                  <a:lnTo>
                    <a:pt x="133925" y="135774"/>
                  </a:lnTo>
                  <a:lnTo>
                    <a:pt x="136998" y="145004"/>
                  </a:lnTo>
                  <a:lnTo>
                    <a:pt x="142936" y="155677"/>
                  </a:lnTo>
                  <a:lnTo>
                    <a:pt x="147416" y="160471"/>
                  </a:lnTo>
                  <a:lnTo>
                    <a:pt x="167201" y="168879"/>
                  </a:lnTo>
                  <a:lnTo>
                    <a:pt x="176192" y="170307"/>
                  </a:lnTo>
                  <a:lnTo>
                    <a:pt x="183364" y="168825"/>
                  </a:lnTo>
                  <a:lnTo>
                    <a:pt x="189990" y="166314"/>
                  </a:lnTo>
                  <a:lnTo>
                    <a:pt x="201853" y="164107"/>
                  </a:lnTo>
                  <a:lnTo>
                    <a:pt x="207998" y="160778"/>
                  </a:lnTo>
                  <a:lnTo>
                    <a:pt x="237355" y="133614"/>
                  </a:lnTo>
                  <a:lnTo>
                    <a:pt x="256728"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120"/>
            <p:cNvSpPr/>
            <p:nvPr/>
          </p:nvSpPr>
          <p:spPr>
            <a:xfrm>
              <a:off x="4243396" y="5708597"/>
              <a:ext cx="178574" cy="199285"/>
            </a:xfrm>
            <a:custGeom>
              <a:avLst/>
              <a:gdLst/>
              <a:ahLst/>
              <a:cxnLst/>
              <a:rect l="0" t="0" r="0" b="0"/>
              <a:pathLst>
                <a:path w="178574" h="199285">
                  <a:moveTo>
                    <a:pt x="28567" y="27834"/>
                  </a:moveTo>
                  <a:lnTo>
                    <a:pt x="28567" y="31626"/>
                  </a:lnTo>
                  <a:lnTo>
                    <a:pt x="27773" y="32744"/>
                  </a:lnTo>
                  <a:lnTo>
                    <a:pt x="26450" y="33489"/>
                  </a:lnTo>
                  <a:lnTo>
                    <a:pt x="24774" y="33985"/>
                  </a:lnTo>
                  <a:lnTo>
                    <a:pt x="23657" y="35904"/>
                  </a:lnTo>
                  <a:lnTo>
                    <a:pt x="21291" y="45395"/>
                  </a:lnTo>
                  <a:lnTo>
                    <a:pt x="16709" y="54380"/>
                  </a:lnTo>
                  <a:lnTo>
                    <a:pt x="7067" y="88877"/>
                  </a:lnTo>
                  <a:lnTo>
                    <a:pt x="1080" y="97746"/>
                  </a:lnTo>
                  <a:lnTo>
                    <a:pt x="87" y="105289"/>
                  </a:lnTo>
                  <a:lnTo>
                    <a:pt x="0" y="100166"/>
                  </a:lnTo>
                  <a:lnTo>
                    <a:pt x="3786" y="95744"/>
                  </a:lnTo>
                  <a:lnTo>
                    <a:pt x="5647" y="89502"/>
                  </a:lnTo>
                  <a:lnTo>
                    <a:pt x="6143" y="85614"/>
                  </a:lnTo>
                  <a:lnTo>
                    <a:pt x="8062" y="82230"/>
                  </a:lnTo>
                  <a:lnTo>
                    <a:pt x="40474" y="47452"/>
                  </a:lnTo>
                  <a:lnTo>
                    <a:pt x="71785" y="25565"/>
                  </a:lnTo>
                  <a:lnTo>
                    <a:pt x="104941" y="7701"/>
                  </a:lnTo>
                  <a:lnTo>
                    <a:pt x="124133" y="1761"/>
                  </a:lnTo>
                  <a:lnTo>
                    <a:pt x="139873" y="0"/>
                  </a:lnTo>
                  <a:lnTo>
                    <a:pt x="149738" y="3822"/>
                  </a:lnTo>
                  <a:lnTo>
                    <a:pt x="165214" y="15418"/>
                  </a:lnTo>
                  <a:lnTo>
                    <a:pt x="173389" y="26713"/>
                  </a:lnTo>
                  <a:lnTo>
                    <a:pt x="177045" y="40114"/>
                  </a:lnTo>
                  <a:lnTo>
                    <a:pt x="178495" y="73893"/>
                  </a:lnTo>
                  <a:lnTo>
                    <a:pt x="178573" y="106836"/>
                  </a:lnTo>
                  <a:lnTo>
                    <a:pt x="172880" y="135867"/>
                  </a:lnTo>
                  <a:lnTo>
                    <a:pt x="166228" y="167120"/>
                  </a:lnTo>
                  <a:lnTo>
                    <a:pt x="162753" y="183933"/>
                  </a:lnTo>
                  <a:lnTo>
                    <a:pt x="157154" y="1992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530045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t"/>
          <a:lstStyle/>
          <a:p>
            <a:r>
              <a:rPr lang="en-US" sz="2000" dirty="0" smtClean="0"/>
              <a:t>Discussion question </a:t>
            </a:r>
            <a:r>
              <a:rPr lang="en-US" sz="2000" dirty="0" smtClean="0"/>
              <a:t>2:</a:t>
            </a:r>
          </a:p>
          <a:p>
            <a:pPr marL="152400" lvl="0" indent="0">
              <a:buNone/>
            </a:pPr>
            <a:r>
              <a:rPr lang="en-US" sz="2000" dirty="0"/>
              <a:t>Note how Achebe introduces—but does not fully explain--Igbo customs, rituals, and ceremonies in the novel. </a:t>
            </a:r>
          </a:p>
          <a:p>
            <a:pPr marL="152400" lvl="0" indent="0">
              <a:buNone/>
            </a:pPr>
            <a:r>
              <a:rPr lang="en-US" sz="2000" dirty="0"/>
              <a:t>Why would Achebe choose to do this, considering that he wrote for an international non-African audience as well as his own people.</a:t>
            </a:r>
          </a:p>
          <a:p>
            <a:pPr marL="152400" lvl="0" indent="0">
              <a:buNone/>
            </a:pPr>
            <a:r>
              <a:rPr lang="en-US" sz="2000" dirty="0" smtClean="0"/>
              <a:t>For example: </a:t>
            </a:r>
          </a:p>
          <a:p>
            <a:pPr marL="152400" lvl="0" indent="0">
              <a:buNone/>
            </a:pPr>
            <a:r>
              <a:rPr lang="en-US" sz="2000" dirty="0" smtClean="0"/>
              <a:t>What </a:t>
            </a:r>
            <a:r>
              <a:rPr lang="en-US" sz="2000" dirty="0"/>
              <a:t>do we learn from the kola ceremony of hospitality</a:t>
            </a:r>
            <a:r>
              <a:rPr lang="en-US" sz="1800" dirty="0"/>
              <a:t>? Paul </a:t>
            </a:r>
            <a:r>
              <a:rPr lang="en-US" sz="1800" dirty="0" err="1"/>
              <a:t>Brians</a:t>
            </a:r>
            <a:r>
              <a:rPr lang="en-US" sz="1800" dirty="0"/>
              <a:t> explains, "Kola is a mild stimulant, comparable to tea or coffee, which is served on most social occasions in this culture. It is also one ingredient after which Coca-Cola is named. Note how the ritual for sharing kola is described without being </a:t>
            </a:r>
            <a:r>
              <a:rPr lang="en-US" sz="1800" dirty="0" smtClean="0"/>
              <a:t>explained.</a:t>
            </a:r>
          </a:p>
          <a:p>
            <a:pPr marL="152400" lvl="0" indent="0">
              <a:buNone/>
            </a:pPr>
            <a:r>
              <a:rPr lang="en-US" sz="2000" dirty="0"/>
              <a:t>How is awareness of rank observed in the drinking of the palm </a:t>
            </a:r>
            <a:r>
              <a:rPr lang="en-US" sz="2000" dirty="0" smtClean="0"/>
              <a:t>wine? </a:t>
            </a:r>
            <a:r>
              <a:rPr lang="en-US" sz="1800" dirty="0" smtClean="0"/>
              <a:t>Palm-wine </a:t>
            </a:r>
            <a:r>
              <a:rPr lang="en-US" sz="1800" dirty="0"/>
              <a:t>is a naturally fermented product of the palm-wine tree, a sort of natural beer. </a:t>
            </a:r>
            <a:endParaRPr lang="en-US" sz="1800" dirty="0" smtClean="0"/>
          </a:p>
          <a:p>
            <a:endParaRPr lang="en-US" sz="2000" dirty="0"/>
          </a:p>
        </p:txBody>
      </p:sp>
    </p:spTree>
    <p:extLst>
      <p:ext uri="{BB962C8B-B14F-4D97-AF65-F5344CB8AC3E}">
        <p14:creationId xmlns:p14="http://schemas.microsoft.com/office/powerpoint/2010/main" val="1571546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6705600" cy="1600199"/>
          </a:xfrm>
        </p:spPr>
        <p:txBody>
          <a:bodyPr anchor="t"/>
          <a:lstStyle/>
          <a:p>
            <a:r>
              <a:rPr lang="en-US" sz="2500" dirty="0" smtClean="0"/>
              <a:t>To conclude – you will submit this response.</a:t>
            </a:r>
            <a:br>
              <a:rPr lang="en-US" sz="2500" dirty="0" smtClean="0"/>
            </a:br>
            <a:r>
              <a:rPr lang="en-US" sz="2500" dirty="0"/>
              <a:t>	</a:t>
            </a:r>
            <a:r>
              <a:rPr lang="en-US" sz="2500" dirty="0" smtClean="0"/>
              <a:t>Based on Part I of the novel, how is Achebe attempting to address intolerance (both within the Igbo culture and in Western  culture). Provide evidence from the text and from our discussion today.</a:t>
            </a:r>
            <a:br>
              <a:rPr lang="en-US" sz="2500" dirty="0" smtClean="0"/>
            </a:br>
            <a:r>
              <a:rPr lang="en-US" sz="2500" dirty="0"/>
              <a:t/>
            </a:r>
            <a:br>
              <a:rPr lang="en-US" sz="2500" dirty="0"/>
            </a:br>
            <a:r>
              <a:rPr lang="en-US" sz="2500" dirty="0" smtClean="0"/>
              <a:t/>
            </a:r>
            <a:br>
              <a:rPr lang="en-US" sz="2500" dirty="0" smtClean="0"/>
            </a:br>
            <a:r>
              <a:rPr lang="en-US" sz="2500" dirty="0"/>
              <a:t/>
            </a:r>
            <a:br>
              <a:rPr lang="en-US" sz="2500" dirty="0"/>
            </a:br>
            <a:r>
              <a:rPr lang="en-US" sz="2500" dirty="0" smtClean="0"/>
              <a:t>This response is your ticket out.  </a:t>
            </a:r>
            <a:endParaRPr lang="en-US" sz="2500" dirty="0"/>
          </a:p>
        </p:txBody>
      </p:sp>
    </p:spTree>
    <p:extLst>
      <p:ext uri="{BB962C8B-B14F-4D97-AF65-F5344CB8AC3E}">
        <p14:creationId xmlns:p14="http://schemas.microsoft.com/office/powerpoint/2010/main" val="2788232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chor="t"/>
          <a:lstStyle/>
          <a:p>
            <a:pPr marL="152400" indent="0">
              <a:buNone/>
            </a:pPr>
            <a:r>
              <a:rPr lang="en-US" dirty="0"/>
              <a:t>MLK’s “Letter from Birmingham Jail” </a:t>
            </a:r>
            <a:r>
              <a:rPr lang="en-US" dirty="0" smtClean="0"/>
              <a:t> - if we have time after discussing part I of </a:t>
            </a:r>
            <a:r>
              <a:rPr lang="en-US" i="1" dirty="0" smtClean="0"/>
              <a:t>TFA</a:t>
            </a:r>
          </a:p>
          <a:p>
            <a:pPr marL="152400" indent="0">
              <a:buNone/>
            </a:pPr>
            <a:endParaRPr lang="en-US" i="1" dirty="0"/>
          </a:p>
          <a:p>
            <a:pPr marL="152400" indent="0">
              <a:buNone/>
            </a:pPr>
            <a:r>
              <a:rPr lang="en-US" i="1" dirty="0" smtClean="0"/>
              <a:t>We will get to this part of the lesson on Friday, Feb. </a:t>
            </a:r>
            <a:r>
              <a:rPr lang="en-US" i="1" smtClean="0"/>
              <a:t>20. </a:t>
            </a:r>
            <a:endParaRPr lang="en-US" dirty="0"/>
          </a:p>
        </p:txBody>
      </p:sp>
    </p:spTree>
    <p:extLst>
      <p:ext uri="{BB962C8B-B14F-4D97-AF65-F5344CB8AC3E}">
        <p14:creationId xmlns:p14="http://schemas.microsoft.com/office/powerpoint/2010/main" val="2764784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000" dirty="0"/>
              <a:t>Reading Goals</a:t>
            </a:r>
          </a:p>
        </p:txBody>
      </p:sp>
      <p:sp>
        <p:nvSpPr>
          <p:cNvPr id="3" name="Text Placeholder 2"/>
          <p:cNvSpPr>
            <a:spLocks noGrp="1"/>
          </p:cNvSpPr>
          <p:nvPr>
            <p:ph type="body" idx="1"/>
          </p:nvPr>
        </p:nvSpPr>
        <p:spPr>
          <a:xfrm>
            <a:off x="762000" y="685800"/>
            <a:ext cx="7543800" cy="4648200"/>
          </a:xfrm>
        </p:spPr>
        <p:txBody>
          <a:bodyPr/>
          <a:lstStyle/>
          <a:p>
            <a:pPr fontAlgn="base"/>
            <a:r>
              <a:rPr lang="en-US" sz="2500" dirty="0"/>
              <a:t>Use reading guide to help analyze King’s approach.</a:t>
            </a:r>
          </a:p>
          <a:p>
            <a:pPr fontAlgn="base"/>
            <a:r>
              <a:rPr lang="en-US" sz="2500" dirty="0"/>
              <a:t>Evaluate his use of </a:t>
            </a:r>
            <a:r>
              <a:rPr lang="en-US" sz="2500" b="1" dirty="0"/>
              <a:t>ethos,</a:t>
            </a:r>
            <a:r>
              <a:rPr lang="en-US" sz="2500" dirty="0"/>
              <a:t> </a:t>
            </a:r>
            <a:r>
              <a:rPr lang="en-US" sz="2500" b="1" dirty="0"/>
              <a:t>logos,</a:t>
            </a:r>
            <a:r>
              <a:rPr lang="en-US" sz="2500" dirty="0"/>
              <a:t> and p</a:t>
            </a:r>
            <a:r>
              <a:rPr lang="en-US" sz="2500" b="1" dirty="0"/>
              <a:t>athos</a:t>
            </a:r>
            <a:r>
              <a:rPr lang="en-US" sz="2500" dirty="0"/>
              <a:t> to see if his piece is more persuasive or argumentative.</a:t>
            </a:r>
          </a:p>
          <a:p>
            <a:pPr fontAlgn="base"/>
            <a:r>
              <a:rPr lang="en-US" sz="2500" dirty="0" smtClean="0"/>
              <a:t>Prepare to answer </a:t>
            </a:r>
            <a:r>
              <a:rPr lang="en-US" sz="2500" dirty="0"/>
              <a:t>the question: How does MLK employ ethos, logos, and pathos in “A Letter From Birmingham Jail” to construct his </a:t>
            </a:r>
            <a:r>
              <a:rPr lang="en-US" sz="2500" dirty="0" smtClean="0"/>
              <a:t>message?</a:t>
            </a:r>
          </a:p>
          <a:p>
            <a:pPr marL="152400" indent="0" fontAlgn="base">
              <a:buNone/>
            </a:pPr>
            <a:endParaRPr lang="en-US" sz="2500" dirty="0"/>
          </a:p>
          <a:p>
            <a:r>
              <a:rPr lang="en-US" dirty="0" smtClean="0"/>
              <a:t>Here’s another LONGER video which incorporates both “A Call for Unity” and “Letter from Birmingham Jail” if you need some help at home: </a:t>
            </a:r>
            <a:r>
              <a:rPr lang="en-US" dirty="0" err="1" smtClean="0">
                <a:hlinkClick r:id="rId2"/>
              </a:rPr>
              <a:t>Univerity</a:t>
            </a:r>
            <a:r>
              <a:rPr lang="en-US" dirty="0" smtClean="0">
                <a:hlinkClick r:id="rId2"/>
              </a:rPr>
              <a:t> of Texas at Austin's video</a:t>
            </a:r>
            <a:endParaRPr lang="en-US" dirty="0"/>
          </a:p>
        </p:txBody>
      </p:sp>
      <p:sp>
        <p:nvSpPr>
          <p:cNvPr id="4" name="Rectangle 3"/>
          <p:cNvSpPr/>
          <p:nvPr/>
        </p:nvSpPr>
        <p:spPr>
          <a:xfrm>
            <a:off x="4447607" y="3244334"/>
            <a:ext cx="248786" cy="369332"/>
          </a:xfrm>
          <a:prstGeom prst="rect">
            <a:avLst/>
          </a:prstGeom>
        </p:spPr>
        <p:txBody>
          <a:bodyPr wrap="none">
            <a:spAutoFit/>
          </a:bodyPr>
          <a:lstStyle/>
          <a:p>
            <a:r>
              <a:rPr lang="en-US" dirty="0">
                <a:solidFill>
                  <a:srgbClr val="000000"/>
                </a:solidFill>
              </a:rPr>
              <a:t> </a:t>
            </a:r>
          </a:p>
        </p:txBody>
      </p:sp>
      <p:sp>
        <p:nvSpPr>
          <p:cNvPr id="5" name="Rectangle 4"/>
          <p:cNvSpPr/>
          <p:nvPr/>
        </p:nvSpPr>
        <p:spPr>
          <a:xfrm>
            <a:off x="4447607" y="3244334"/>
            <a:ext cx="248786" cy="369332"/>
          </a:xfrm>
          <a:prstGeom prst="rect">
            <a:avLst/>
          </a:prstGeom>
        </p:spPr>
        <p:txBody>
          <a:bodyPr wrap="none">
            <a:spAutoFit/>
          </a:bodyPr>
          <a:lstStyle/>
          <a:p>
            <a:r>
              <a:rPr lang="en-US" dirty="0">
                <a:solidFill>
                  <a:srgbClr val="000000"/>
                </a:solidFill>
              </a:rPr>
              <a:t> </a:t>
            </a:r>
          </a:p>
        </p:txBody>
      </p:sp>
    </p:spTree>
    <p:extLst>
      <p:ext uri="{BB962C8B-B14F-4D97-AF65-F5344CB8AC3E}">
        <p14:creationId xmlns:p14="http://schemas.microsoft.com/office/powerpoint/2010/main" val="910187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Discussion: </a:t>
            </a:r>
            <a:endParaRPr lang="en-US" sz="4000" dirty="0"/>
          </a:p>
        </p:txBody>
      </p:sp>
      <p:sp>
        <p:nvSpPr>
          <p:cNvPr id="3" name="Text Placeholder 2"/>
          <p:cNvSpPr>
            <a:spLocks noGrp="1"/>
          </p:cNvSpPr>
          <p:nvPr>
            <p:ph type="body" idx="1"/>
          </p:nvPr>
        </p:nvSpPr>
        <p:spPr/>
        <p:txBody>
          <a:bodyPr/>
          <a:lstStyle/>
          <a:p>
            <a:r>
              <a:rPr lang="en-US" dirty="0" smtClean="0"/>
              <a:t>How does King create his ethos for his intended audience? Why can he not rely on his credentials and leadership roles? </a:t>
            </a:r>
          </a:p>
          <a:p>
            <a:endParaRPr lang="en-US" dirty="0"/>
          </a:p>
          <a:p>
            <a:endParaRPr lang="en-US" dirty="0" smtClean="0"/>
          </a:p>
          <a:p>
            <a:r>
              <a:rPr lang="en-US" dirty="0" smtClean="0"/>
              <a:t>How does King create a logical argument throughout his response?</a:t>
            </a:r>
          </a:p>
          <a:p>
            <a:endParaRPr lang="en-US" dirty="0"/>
          </a:p>
          <a:p>
            <a:endParaRPr lang="en-US" dirty="0" smtClean="0"/>
          </a:p>
          <a:p>
            <a:r>
              <a:rPr lang="en-US" dirty="0" smtClean="0"/>
              <a:t>How does King use pathos effectively? (not too much, not too little)</a:t>
            </a:r>
          </a:p>
        </p:txBody>
      </p:sp>
    </p:spTree>
    <p:extLst>
      <p:ext uri="{BB962C8B-B14F-4D97-AF65-F5344CB8AC3E}">
        <p14:creationId xmlns:p14="http://schemas.microsoft.com/office/powerpoint/2010/main" val="834735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6781800" cy="1600199"/>
          </a:xfrm>
        </p:spPr>
        <p:txBody>
          <a:bodyPr/>
          <a:lstStyle/>
          <a:p>
            <a:r>
              <a:rPr lang="en-US" sz="3000" dirty="0" smtClean="0"/>
              <a:t>Answer the lesson question: </a:t>
            </a:r>
            <a:endParaRPr lang="en-US" sz="3000" dirty="0"/>
          </a:p>
        </p:txBody>
      </p:sp>
      <p:sp>
        <p:nvSpPr>
          <p:cNvPr id="3" name="Text Placeholder 2"/>
          <p:cNvSpPr>
            <a:spLocks noGrp="1"/>
          </p:cNvSpPr>
          <p:nvPr>
            <p:ph type="body" idx="1"/>
          </p:nvPr>
        </p:nvSpPr>
        <p:spPr>
          <a:xfrm>
            <a:off x="762000" y="2209800"/>
            <a:ext cx="7543800" cy="3886200"/>
          </a:xfrm>
        </p:spPr>
        <p:txBody>
          <a:bodyPr anchor="t"/>
          <a:lstStyle/>
          <a:p>
            <a:pPr fontAlgn="base"/>
            <a:r>
              <a:rPr lang="en-US" sz="3600" dirty="0"/>
              <a:t>How does MLK employ ethos, logos, and pathos in “A Letter From Birmingham Jail” to construct his </a:t>
            </a:r>
            <a:r>
              <a:rPr lang="en-US" sz="3600" dirty="0" smtClean="0"/>
              <a:t>message?</a:t>
            </a:r>
            <a:endParaRPr lang="en-US" sz="3600" dirty="0"/>
          </a:p>
        </p:txBody>
      </p:sp>
    </p:spTree>
    <p:extLst>
      <p:ext uri="{BB962C8B-B14F-4D97-AF65-F5344CB8AC3E}">
        <p14:creationId xmlns:p14="http://schemas.microsoft.com/office/powerpoint/2010/main" val="2134613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517</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1_NewsPrint</vt:lpstr>
      <vt:lpstr>Bellringer: Feb. 18</vt:lpstr>
      <vt:lpstr>PowerPoint Presentation</vt:lpstr>
      <vt:lpstr>PowerPoint Presentation</vt:lpstr>
      <vt:lpstr>To conclude – you will submit this response.  Based on Part I of the novel, how is Achebe attempting to address intolerance (both within the Igbo culture and in Western  culture). Provide evidence from the text and from our discussion today.    This response is your ticket out.  </vt:lpstr>
      <vt:lpstr>PowerPoint Presentation</vt:lpstr>
      <vt:lpstr>Reading Goals</vt:lpstr>
      <vt:lpstr>Discussion: </vt:lpstr>
      <vt:lpstr>Answer the lesson question: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Feb. 18</dc:title>
  <dc:creator>Windows User</dc:creator>
  <cp:lastModifiedBy>Windows User</cp:lastModifiedBy>
  <cp:revision>4</cp:revision>
  <dcterms:created xsi:type="dcterms:W3CDTF">2015-02-12T19:19:02Z</dcterms:created>
  <dcterms:modified xsi:type="dcterms:W3CDTF">2015-02-18T16:57:02Z</dcterms:modified>
</cp:coreProperties>
</file>