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DFE616-AD29-4ECD-813C-23E18B44F1F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74C00DC-2B98-4B81-A080-2C242D40016B}" type="datetimeFigureOut">
              <a:rPr lang="en-US" smtClean="0"/>
              <a:t>2/24/2015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S83jYXYTwH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543800" cy="2593975"/>
          </a:xfrm>
        </p:spPr>
        <p:txBody>
          <a:bodyPr anchor="t"/>
          <a:lstStyle/>
          <a:p>
            <a:r>
              <a:rPr lang="en-US" dirty="0" smtClean="0"/>
              <a:t>Bellringer: Feb. 24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6858000" cy="23622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solidFill>
                  <a:schemeClr val="tx1"/>
                </a:solidFill>
              </a:rPr>
              <a:t>On your copy of “A Call for Unity”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Identify and number the 9 criticisms that the clergymen seem to have regarding the Birmingham Campaign.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1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“Letter from Birmingham Jail”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read with your partner out loud. Switch after each paragraph grouping (after each set of questions).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Section 3, question 3 is missing an “and” between “disagree” and “believe”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Vocabulary terms are listed on the bulletin board – all are FAIR game (ethos, logos, pathos, rebuttal, concession, counterargument, bias, hidden agenda, logical fallacy)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9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107" y="5105400"/>
            <a:ext cx="8001000" cy="1600199"/>
          </a:xfrm>
        </p:spPr>
        <p:txBody>
          <a:bodyPr/>
          <a:lstStyle/>
          <a:p>
            <a:r>
              <a:rPr lang="en-US" sz="4000"/>
              <a:t>Reading </a:t>
            </a:r>
            <a:r>
              <a:rPr lang="en-US" sz="4000" smtClean="0"/>
              <a:t>Goals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4648200"/>
          </a:xfrm>
        </p:spPr>
        <p:txBody>
          <a:bodyPr/>
          <a:lstStyle/>
          <a:p>
            <a:pPr fontAlgn="base"/>
            <a:r>
              <a:rPr lang="en-US" sz="2500" dirty="0"/>
              <a:t>Use reading guide to help analyze King’s approach.</a:t>
            </a:r>
          </a:p>
          <a:p>
            <a:pPr fontAlgn="base"/>
            <a:r>
              <a:rPr lang="en-US" sz="2500" dirty="0"/>
              <a:t>Evaluate his use of </a:t>
            </a:r>
            <a:r>
              <a:rPr lang="en-US" sz="2500" b="1" dirty="0"/>
              <a:t>ethos,</a:t>
            </a:r>
            <a:r>
              <a:rPr lang="en-US" sz="2500" dirty="0"/>
              <a:t> </a:t>
            </a:r>
            <a:r>
              <a:rPr lang="en-US" sz="2500" b="1" dirty="0"/>
              <a:t>logos,</a:t>
            </a:r>
            <a:r>
              <a:rPr lang="en-US" sz="2500" dirty="0"/>
              <a:t> and p</a:t>
            </a:r>
            <a:r>
              <a:rPr lang="en-US" sz="2500" b="1" dirty="0"/>
              <a:t>athos</a:t>
            </a:r>
            <a:r>
              <a:rPr lang="en-US" sz="2500" dirty="0"/>
              <a:t> to see if his piece is more persuasive or argumentative.</a:t>
            </a:r>
          </a:p>
          <a:p>
            <a:pPr fontAlgn="base"/>
            <a:r>
              <a:rPr lang="en-US" sz="2500" dirty="0" smtClean="0"/>
              <a:t>Prepare to answer </a:t>
            </a:r>
            <a:r>
              <a:rPr lang="en-US" sz="2500" dirty="0"/>
              <a:t>the question: How does MLK employ ethos, logos, and pathos in “A Letter From Birmingham Jail” to construct his </a:t>
            </a:r>
            <a:r>
              <a:rPr lang="en-US" sz="2500" dirty="0" smtClean="0"/>
              <a:t>message?</a:t>
            </a:r>
          </a:p>
          <a:p>
            <a:pPr marL="152400" indent="0" fontAlgn="base">
              <a:buNone/>
            </a:pPr>
            <a:endParaRPr lang="en-US" sz="2500" dirty="0"/>
          </a:p>
          <a:p>
            <a:r>
              <a:rPr lang="en-US" dirty="0" smtClean="0"/>
              <a:t>Here’s another LONGER video which incorporates both “A Call for Unity” and “Letter from Birmingham Jail” if you need some help at home: </a:t>
            </a:r>
            <a:r>
              <a:rPr lang="en-US" dirty="0" err="1" smtClean="0">
                <a:hlinkClick r:id="rId2"/>
              </a:rPr>
              <a:t>Univerity</a:t>
            </a:r>
            <a:r>
              <a:rPr lang="en-US" dirty="0" smtClean="0">
                <a:hlinkClick r:id="rId2"/>
              </a:rPr>
              <a:t> of Texas at Austin's video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807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1600199"/>
          </a:xfrm>
        </p:spPr>
        <p:txBody>
          <a:bodyPr/>
          <a:lstStyle/>
          <a:p>
            <a:r>
              <a:rPr lang="en-US" sz="4000" dirty="0" smtClean="0"/>
              <a:t>Discussion: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86000"/>
            <a:ext cx="7543800" cy="3886200"/>
          </a:xfrm>
        </p:spPr>
        <p:txBody>
          <a:bodyPr/>
          <a:lstStyle/>
          <a:p>
            <a:r>
              <a:rPr lang="en-US" sz="2000" dirty="0" smtClean="0"/>
              <a:t>How does King create his ethos for his intended audience? Why can he not rely on his credentials and leadership roles?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create a logical argument throughout his response?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use pathos effectively? (not too much, not too little)</a:t>
            </a:r>
          </a:p>
        </p:txBody>
      </p:sp>
    </p:spTree>
    <p:extLst>
      <p:ext uri="{BB962C8B-B14F-4D97-AF65-F5344CB8AC3E}">
        <p14:creationId xmlns:p14="http://schemas.microsoft.com/office/powerpoint/2010/main" val="260846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600199"/>
          </a:xfrm>
        </p:spPr>
        <p:txBody>
          <a:bodyPr/>
          <a:lstStyle/>
          <a:p>
            <a:r>
              <a:rPr lang="en-US" sz="3000" dirty="0" smtClean="0"/>
              <a:t>Answer the lesson question: 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209800"/>
            <a:ext cx="7543800" cy="3886200"/>
          </a:xfrm>
        </p:spPr>
        <p:txBody>
          <a:bodyPr anchor="t"/>
          <a:lstStyle/>
          <a:p>
            <a:pPr fontAlgn="base"/>
            <a:r>
              <a:rPr lang="en-US" sz="3600" dirty="0"/>
              <a:t>How does MLK employ ethos, logos, and pathos in “A Letter From Birmingham Jail” to construct his </a:t>
            </a:r>
            <a:r>
              <a:rPr lang="en-US" sz="3600" dirty="0" smtClean="0"/>
              <a:t>message?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92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118</TotalTime>
  <Words>289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Bellringer: Feb. 24</vt:lpstr>
      <vt:lpstr>Reading “Letter from Birmingham Jail”</vt:lpstr>
      <vt:lpstr>Reading Goals</vt:lpstr>
      <vt:lpstr>Discussion: </vt:lpstr>
      <vt:lpstr>Answer the lesson question: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Feb. 24</dc:title>
  <dc:creator>Windows User</dc:creator>
  <cp:lastModifiedBy>Windows User</cp:lastModifiedBy>
  <cp:revision>3</cp:revision>
  <dcterms:created xsi:type="dcterms:W3CDTF">2015-02-24T12:01:40Z</dcterms:created>
  <dcterms:modified xsi:type="dcterms:W3CDTF">2015-02-24T14:00:17Z</dcterms:modified>
</cp:coreProperties>
</file>