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F8470B-A695-4AA3-9BE4-291B4A15F66E}" type="datetimeFigureOut">
              <a:rPr lang="en-US" smtClean="0"/>
              <a:t>2/27/2014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A2384-470E-4F86-8813-EE9259DBD3EB}" type="slidenum">
              <a:rPr lang="en-US" smtClean="0"/>
              <a:t>‹#›</a:t>
            </a:fld>
            <a:endParaRPr lang="en-US"/>
          </a:p>
        </p:txBody>
      </p:sp>
    </p:spTree>
    <p:extLst>
      <p:ext uri="{BB962C8B-B14F-4D97-AF65-F5344CB8AC3E}">
        <p14:creationId xmlns:p14="http://schemas.microsoft.com/office/powerpoint/2010/main" val="4187773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3" name="Shape 15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4" name="Shape 14"/>
          <p:cNvSpPr txBox="1">
            <a:spLocks noGrp="1"/>
          </p:cNvSpPr>
          <p:nvPr>
            <p:ph type="ctrTitle"/>
          </p:nvPr>
        </p:nvSpPr>
        <p:spPr>
          <a:xfrm>
            <a:off x="762000" y="3200400"/>
            <a:ext cx="7543800" cy="1524000"/>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5" name="Shape 15"/>
          <p:cNvSpPr txBox="1">
            <a:spLocks noGrp="1"/>
          </p:cNvSpPr>
          <p:nvPr>
            <p:ph type="subTitle" idx="1"/>
          </p:nvPr>
        </p:nvSpPr>
        <p:spPr>
          <a:xfrm>
            <a:off x="762000" y="4724400"/>
            <a:ext cx="6858000" cy="990599"/>
          </a:xfrm>
          <a:prstGeom prst="rect">
            <a:avLst/>
          </a:prstGeom>
          <a:noFill/>
          <a:ln>
            <a:noFill/>
          </a:ln>
        </p:spPr>
        <p:txBody>
          <a:bodyPr lIns="91425" tIns="91425" rIns="91425" bIns="91425" anchor="t" anchorCtr="0"/>
          <a:lstStyle>
            <a:lvl1pPr marL="0" marR="0" indent="0" algn="l" rtl="0">
              <a:spcBef>
                <a:spcPts val="560"/>
              </a:spcBef>
              <a:buClr>
                <a:schemeClr val="accent1"/>
              </a:buClr>
              <a:buFont typeface="Times New Roman"/>
              <a:buNone/>
              <a:defRPr/>
            </a:lvl1pPr>
            <a:lvl2pPr marL="457200" marR="0" indent="0" algn="ctr" rtl="0">
              <a:spcBef>
                <a:spcPts val="440"/>
              </a:spcBef>
              <a:buClr>
                <a:schemeClr val="accent1"/>
              </a:buClr>
              <a:buFont typeface="Times New Roman"/>
              <a:buNone/>
              <a:defRPr/>
            </a:lvl2pPr>
            <a:lvl3pPr marL="914400" marR="0" indent="0" algn="ctr" rtl="0">
              <a:spcBef>
                <a:spcPts val="400"/>
              </a:spcBef>
              <a:buClr>
                <a:schemeClr val="accent1"/>
              </a:buClr>
              <a:buFont typeface="Times New Roman"/>
              <a:buNone/>
              <a:defRPr/>
            </a:lvl3pPr>
            <a:lvl4pPr marL="1371600" marR="0" indent="0" algn="ctr" rtl="0">
              <a:spcBef>
                <a:spcPts val="360"/>
              </a:spcBef>
              <a:buClr>
                <a:schemeClr val="accent1"/>
              </a:buClr>
              <a:buFont typeface="Times New Roman"/>
              <a:buNone/>
              <a:defRPr/>
            </a:lvl4pPr>
            <a:lvl5pPr marL="1828800" marR="0" indent="0" algn="ctr" rtl="0">
              <a:spcBef>
                <a:spcPts val="360"/>
              </a:spcBef>
              <a:buClr>
                <a:schemeClr val="accent1"/>
              </a:buClr>
              <a:buFont typeface="Times New Roman"/>
              <a:buNone/>
              <a:defRPr/>
            </a:lvl5pPr>
            <a:lvl6pPr marL="2286000" marR="0" indent="0" algn="ctr" rtl="0">
              <a:spcBef>
                <a:spcPts val="320"/>
              </a:spcBef>
              <a:buClr>
                <a:schemeClr val="accent1"/>
              </a:buClr>
              <a:buFont typeface="Times New Roman"/>
              <a:buNone/>
              <a:defRPr/>
            </a:lvl6pPr>
            <a:lvl7pPr marL="2743200" marR="0" indent="0" algn="ctr" rtl="0">
              <a:spcBef>
                <a:spcPts val="320"/>
              </a:spcBef>
              <a:buClr>
                <a:schemeClr val="accent1"/>
              </a:buClr>
              <a:buFont typeface="Times New Roman"/>
              <a:buNone/>
              <a:defRPr/>
            </a:lvl7pPr>
            <a:lvl8pPr marL="3200400" marR="0" indent="0" algn="ctr" rtl="0">
              <a:spcBef>
                <a:spcPts val="320"/>
              </a:spcBef>
              <a:buClr>
                <a:schemeClr val="accent1"/>
              </a:buClr>
              <a:buFont typeface="Times New Roman"/>
              <a:buNone/>
              <a:defRPr/>
            </a:lvl8pPr>
            <a:lvl9pPr marL="3657600" marR="0" indent="0" algn="ctr" rtl="0">
              <a:spcBef>
                <a:spcPts val="320"/>
              </a:spcBef>
              <a:buClr>
                <a:schemeClr val="accent1"/>
              </a:buClr>
              <a:buFont typeface="Times New Roman"/>
              <a:buNone/>
              <a:defRPr/>
            </a:lvl9pPr>
          </a:lstStyle>
          <a:p>
            <a:endParaRPr/>
          </a:p>
        </p:txBody>
      </p:sp>
      <p:sp>
        <p:nvSpPr>
          <p:cNvPr id="16" name="Shape 16"/>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7" name="Shape 17"/>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8" name="Shape 18"/>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19" name="Shape 19"/>
          <p:cNvSpPr/>
          <p:nvPr/>
        </p:nvSpPr>
        <p:spPr>
          <a:xfrm>
            <a:off x="777239" y="6172200"/>
            <a:ext cx="7543800" cy="27431"/>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Tree>
    <p:extLst>
      <p:ext uri="{BB962C8B-B14F-4D97-AF65-F5344CB8AC3E}">
        <p14:creationId xmlns:p14="http://schemas.microsoft.com/office/powerpoint/2010/main" val="340185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8" name="Shape 78"/>
          <p:cNvSpPr txBox="1">
            <a:spLocks noGrp="1"/>
          </p:cNvSpPr>
          <p:nvPr>
            <p:ph type="body" idx="1"/>
          </p:nvPr>
        </p:nvSpPr>
        <p:spPr>
          <a:xfrm rot="5400000">
            <a:off x="2590799" y="-990600"/>
            <a:ext cx="3886200" cy="7239000"/>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79" name="Shape 79"/>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0" name="Shape 80"/>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1" name="Shape 81"/>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extLst>
      <p:ext uri="{BB962C8B-B14F-4D97-AF65-F5344CB8AC3E}">
        <p14:creationId xmlns:p14="http://schemas.microsoft.com/office/powerpoint/2010/main" val="4075822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5400000">
            <a:off x="-1028699" y="2476500"/>
            <a:ext cx="5410199" cy="1828800"/>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4" name="Shape 84"/>
          <p:cNvSpPr txBox="1">
            <a:spLocks noGrp="1"/>
          </p:cNvSpPr>
          <p:nvPr>
            <p:ph type="body" idx="1"/>
          </p:nvPr>
        </p:nvSpPr>
        <p:spPr>
          <a:xfrm rot="5400000">
            <a:off x="3009900" y="266700"/>
            <a:ext cx="4876799" cy="5714999"/>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85" name="Shape 85"/>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6" name="Shape 8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87" name="Shape 87"/>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extLst>
      <p:ext uri="{BB962C8B-B14F-4D97-AF65-F5344CB8AC3E}">
        <p14:creationId xmlns:p14="http://schemas.microsoft.com/office/powerpoint/2010/main" val="164158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indent="-121920" algn="l" rtl="0">
              <a:spcBef>
                <a:spcPts val="480"/>
              </a:spcBef>
              <a:buClr>
                <a:schemeClr val="accent1"/>
              </a:buClr>
              <a:buFont typeface="Times New Roman"/>
              <a:buChar char="•"/>
              <a:defRPr/>
            </a:lvl1pPr>
            <a:lvl2pPr marL="594360" indent="-137159" algn="l" rtl="0">
              <a:spcBef>
                <a:spcPts val="440"/>
              </a:spcBef>
              <a:buClr>
                <a:schemeClr val="accent1"/>
              </a:buClr>
              <a:buFont typeface="Times New Roman"/>
              <a:buChar char="•"/>
              <a:defRPr/>
            </a:lvl2pPr>
            <a:lvl3pPr marL="868680" indent="-106680" algn="l" rtl="0">
              <a:spcBef>
                <a:spcPts val="400"/>
              </a:spcBef>
              <a:buClr>
                <a:schemeClr val="accent1"/>
              </a:buClr>
              <a:buFont typeface="Times New Roman"/>
              <a:buChar char="•"/>
              <a:defRPr/>
            </a:lvl3pPr>
            <a:lvl4pPr marL="1143000" indent="-114300" algn="l" rtl="0">
              <a:spcBef>
                <a:spcPts val="360"/>
              </a:spcBef>
              <a:buClr>
                <a:schemeClr val="accent1"/>
              </a:buClr>
              <a:buFont typeface="Times New Roman"/>
              <a:buChar char="•"/>
              <a:defRPr/>
            </a:lvl4pPr>
            <a:lvl5pPr marL="1371600" indent="-114300" algn="l" rtl="0">
              <a:spcBef>
                <a:spcPts val="360"/>
              </a:spcBef>
              <a:buClr>
                <a:schemeClr val="accent1"/>
              </a:buClr>
              <a:buFont typeface="Times New Roman"/>
              <a:buChar char="•"/>
              <a:defRPr/>
            </a:lvl5pPr>
            <a:lvl6pPr marL="1645920" indent="-134620" algn="l" rtl="0">
              <a:spcBef>
                <a:spcPts val="320"/>
              </a:spcBef>
              <a:buClr>
                <a:schemeClr val="accent1"/>
              </a:buClr>
              <a:buFont typeface="Times New Roman"/>
              <a:buChar char="•"/>
              <a:defRPr/>
            </a:lvl6pPr>
            <a:lvl7pPr marL="1901951" indent="-136651" algn="l" rtl="0">
              <a:spcBef>
                <a:spcPts val="320"/>
              </a:spcBef>
              <a:buClr>
                <a:schemeClr val="accent1"/>
              </a:buClr>
              <a:buFont typeface="Times New Roman"/>
              <a:buChar char="•"/>
              <a:defRPr/>
            </a:lvl7pPr>
            <a:lvl8pPr marL="2194560" indent="-137160" algn="l" rtl="0">
              <a:spcBef>
                <a:spcPts val="320"/>
              </a:spcBef>
              <a:buClr>
                <a:schemeClr val="accent1"/>
              </a:buClr>
              <a:buFont typeface="Times New Roman"/>
              <a:buChar char="•"/>
              <a:defRPr/>
            </a:lvl8pPr>
            <a:lvl9pPr marL="2468880" indent="-132079" algn="l" rtl="0">
              <a:spcBef>
                <a:spcPts val="320"/>
              </a:spcBef>
              <a:buClr>
                <a:schemeClr val="accent1"/>
              </a:buClr>
              <a:buFont typeface="Times New Roman"/>
              <a:buChar char="•"/>
              <a:defRPr/>
            </a:lvl9pPr>
          </a:lstStyle>
          <a:p>
            <a:endParaRPr/>
          </a:p>
        </p:txBody>
      </p:sp>
      <p:sp>
        <p:nvSpPr>
          <p:cNvPr id="23" name="Shape 23"/>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4" name="Shape 2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25" name="Shape 25"/>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extLst>
      <p:ext uri="{BB962C8B-B14F-4D97-AF65-F5344CB8AC3E}">
        <p14:creationId xmlns:p14="http://schemas.microsoft.com/office/powerpoint/2010/main" val="56638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6"/>
        <p:cNvGrpSpPr/>
        <p:nvPr/>
      </p:nvGrpSpPr>
      <p:grpSpPr>
        <a:xfrm>
          <a:off x="0" y="0"/>
          <a:ext cx="0" cy="0"/>
          <a:chOff x="0" y="0"/>
          <a:chExt cx="0" cy="0"/>
        </a:xfrm>
      </p:grpSpPr>
      <p:sp>
        <p:nvSpPr>
          <p:cNvPr id="27" name="Shape 27"/>
          <p:cNvSpPr/>
          <p:nvPr/>
        </p:nvSpPr>
        <p:spPr>
          <a:xfrm>
            <a:off x="777239" y="0"/>
            <a:ext cx="7543800" cy="304800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28" name="Shape 28"/>
          <p:cNvSpPr txBox="1">
            <a:spLocks noGrp="1"/>
          </p:cNvSpPr>
          <p:nvPr>
            <p:ph type="title"/>
          </p:nvPr>
        </p:nvSpPr>
        <p:spPr>
          <a:xfrm>
            <a:off x="762000" y="3276600"/>
            <a:ext cx="7543800" cy="1676399"/>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9" name="Shape 29"/>
          <p:cNvSpPr txBox="1">
            <a:spLocks noGrp="1"/>
          </p:cNvSpPr>
          <p:nvPr>
            <p:ph type="body" idx="1"/>
          </p:nvPr>
        </p:nvSpPr>
        <p:spPr>
          <a:xfrm>
            <a:off x="762000" y="4953000"/>
            <a:ext cx="6858000" cy="914400"/>
          </a:xfrm>
          <a:prstGeom prst="rect">
            <a:avLst/>
          </a:prstGeom>
          <a:noFill/>
          <a:ln>
            <a:noFill/>
          </a:ln>
        </p:spPr>
        <p:txBody>
          <a:bodyPr lIns="91425" tIns="91425" rIns="91425" bIns="91425" anchor="t" anchorCtr="0"/>
          <a:lstStyle>
            <a:lvl1pPr marL="0" indent="0" rtl="0">
              <a:buClr>
                <a:schemeClr val="dk2"/>
              </a:buClr>
              <a:buFont typeface="Times New Roman"/>
              <a:buNone/>
              <a:defRPr/>
            </a:lvl1pPr>
            <a:lvl2pPr marL="457200" indent="0" rtl="0">
              <a:buClr>
                <a:srgbClr val="888888"/>
              </a:buClr>
              <a:buFont typeface="Times New Roman"/>
              <a:buNone/>
              <a:defRPr/>
            </a:lvl2pPr>
            <a:lvl3pPr marL="914400" indent="0" rtl="0">
              <a:buClr>
                <a:srgbClr val="888888"/>
              </a:buClr>
              <a:buFont typeface="Times New Roman"/>
              <a:buNone/>
              <a:defRPr/>
            </a:lvl3pPr>
            <a:lvl4pPr marL="1371600" indent="0" rtl="0">
              <a:buClr>
                <a:srgbClr val="888888"/>
              </a:buClr>
              <a:buFont typeface="Times New Roman"/>
              <a:buNone/>
              <a:defRPr/>
            </a:lvl4pPr>
            <a:lvl5pPr marL="1828800" indent="0" rtl="0">
              <a:buClr>
                <a:srgbClr val="888888"/>
              </a:buClr>
              <a:buFont typeface="Times New Roman"/>
              <a:buNone/>
              <a:defRPr/>
            </a:lvl5pPr>
            <a:lvl6pPr marL="2286000" indent="0" rtl="0">
              <a:buClr>
                <a:srgbClr val="888888"/>
              </a:buClr>
              <a:buFont typeface="Times New Roman"/>
              <a:buNone/>
              <a:defRPr/>
            </a:lvl6pPr>
            <a:lvl7pPr marL="2743200" indent="0" rtl="0">
              <a:buClr>
                <a:srgbClr val="888888"/>
              </a:buClr>
              <a:buFont typeface="Times New Roman"/>
              <a:buNone/>
              <a:defRPr/>
            </a:lvl7pPr>
            <a:lvl8pPr marL="3200400" indent="0" rtl="0">
              <a:buClr>
                <a:srgbClr val="888888"/>
              </a:buClr>
              <a:buFont typeface="Times New Roman"/>
              <a:buNone/>
              <a:defRPr/>
            </a:lvl8pPr>
            <a:lvl9pPr marL="3657600" indent="0" rtl="0">
              <a:buClr>
                <a:srgbClr val="888888"/>
              </a:buClr>
              <a:buFont typeface="Times New Roman"/>
              <a:buNone/>
              <a:defRPr/>
            </a:lvl9pPr>
          </a:lstStyle>
          <a:p>
            <a:endParaRPr/>
          </a:p>
        </p:txBody>
      </p:sp>
      <p:sp>
        <p:nvSpPr>
          <p:cNvPr id="30" name="Shape 30"/>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1" name="Shape 31"/>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2" name="Shape 32"/>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3" name="Shape 33"/>
          <p:cNvSpPr/>
          <p:nvPr/>
        </p:nvSpPr>
        <p:spPr>
          <a:xfrm>
            <a:off x="777239" y="6172200"/>
            <a:ext cx="7543800" cy="27431"/>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Tree>
    <p:extLst>
      <p:ext uri="{BB962C8B-B14F-4D97-AF65-F5344CB8AC3E}">
        <p14:creationId xmlns:p14="http://schemas.microsoft.com/office/powerpoint/2010/main" val="328836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body" idx="1"/>
          </p:nvPr>
        </p:nvSpPr>
        <p:spPr>
          <a:xfrm>
            <a:off x="762000" y="609600"/>
            <a:ext cx="3657600" cy="3767328"/>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2"/>
          </p:nvPr>
        </p:nvSpPr>
        <p:spPr>
          <a:xfrm>
            <a:off x="4648200" y="609600"/>
            <a:ext cx="3657600" cy="3767328"/>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8" name="Shape 38"/>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39" name="Shape 3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0" name="Shape 40"/>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extLst>
      <p:ext uri="{BB962C8B-B14F-4D97-AF65-F5344CB8AC3E}">
        <p14:creationId xmlns:p14="http://schemas.microsoft.com/office/powerpoint/2010/main" val="85514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body" idx="1"/>
          </p:nvPr>
        </p:nvSpPr>
        <p:spPr>
          <a:xfrm>
            <a:off x="758952" y="609600"/>
            <a:ext cx="3657600" cy="639762"/>
          </a:xfrm>
          <a:prstGeom prst="rect">
            <a:avLst/>
          </a:prstGeom>
          <a:noFill/>
          <a:ln>
            <a:noFill/>
          </a:ln>
        </p:spPr>
        <p:txBody>
          <a:bodyPr lIns="91425" tIns="91425" rIns="91425" bIns="91425" anchor="b" anchorCtr="0"/>
          <a:lstStyle>
            <a:lvl1pPr marL="0" indent="0" rtl="0">
              <a:buFont typeface="Impact"/>
              <a:buNone/>
              <a:defRPr/>
            </a:lvl1pPr>
            <a:lvl2pPr marL="457200" indent="0" rtl="0">
              <a:buFont typeface="Times New Roman"/>
              <a:buNone/>
              <a:defRPr/>
            </a:lvl2pPr>
            <a:lvl3pPr marL="914400" indent="0" rtl="0">
              <a:buFont typeface="Times New Roman"/>
              <a:buNone/>
              <a:defRPr/>
            </a:lvl3pPr>
            <a:lvl4pPr marL="1371600" indent="0" rtl="0">
              <a:buFont typeface="Times New Roman"/>
              <a:buNone/>
              <a:defRPr/>
            </a:lvl4pPr>
            <a:lvl5pPr marL="1828800" indent="0" rtl="0">
              <a:buFont typeface="Times New Roman"/>
              <a:buNone/>
              <a:defRPr/>
            </a:lvl5pPr>
            <a:lvl6pPr marL="2286000" indent="0" rtl="0">
              <a:buFont typeface="Times New Roman"/>
              <a:buNone/>
              <a:defRPr/>
            </a:lvl6pPr>
            <a:lvl7pPr marL="2743200" indent="0" rtl="0">
              <a:buFont typeface="Times New Roman"/>
              <a:buNone/>
              <a:defRPr/>
            </a:lvl7pPr>
            <a:lvl8pPr marL="3200400" indent="0" rtl="0">
              <a:buFont typeface="Times New Roman"/>
              <a:buNone/>
              <a:defRPr/>
            </a:lvl8pPr>
            <a:lvl9pPr marL="3657600" indent="0" rtl="0">
              <a:buFont typeface="Times New Roman"/>
              <a:buNone/>
              <a:defRPr/>
            </a:lvl9pPr>
          </a:lstStyle>
          <a:p>
            <a:endParaRPr/>
          </a:p>
        </p:txBody>
      </p:sp>
      <p:sp>
        <p:nvSpPr>
          <p:cNvPr id="44" name="Shape 44"/>
          <p:cNvSpPr txBox="1">
            <a:spLocks noGrp="1"/>
          </p:cNvSpPr>
          <p:nvPr>
            <p:ph type="body" idx="2"/>
          </p:nvPr>
        </p:nvSpPr>
        <p:spPr>
          <a:xfrm>
            <a:off x="758952" y="1329263"/>
            <a:ext cx="3657600" cy="30480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3"/>
          </p:nvPr>
        </p:nvSpPr>
        <p:spPr>
          <a:xfrm>
            <a:off x="4645151" y="609600"/>
            <a:ext cx="3657600" cy="639762"/>
          </a:xfrm>
          <a:prstGeom prst="rect">
            <a:avLst/>
          </a:prstGeom>
          <a:noFill/>
          <a:ln>
            <a:noFill/>
          </a:ln>
        </p:spPr>
        <p:txBody>
          <a:bodyPr lIns="91425" tIns="91425" rIns="91425" bIns="91425" anchor="b" anchorCtr="0"/>
          <a:lstStyle>
            <a:lvl1pPr marL="0" indent="0" rtl="0">
              <a:buFont typeface="Impact"/>
              <a:buNone/>
              <a:defRPr/>
            </a:lvl1pPr>
            <a:lvl2pPr marL="457200" indent="0" rtl="0">
              <a:buFont typeface="Times New Roman"/>
              <a:buNone/>
              <a:defRPr/>
            </a:lvl2pPr>
            <a:lvl3pPr marL="914400" indent="0" rtl="0">
              <a:buFont typeface="Times New Roman"/>
              <a:buNone/>
              <a:defRPr/>
            </a:lvl3pPr>
            <a:lvl4pPr marL="1371600" indent="0" rtl="0">
              <a:buFont typeface="Times New Roman"/>
              <a:buNone/>
              <a:defRPr/>
            </a:lvl4pPr>
            <a:lvl5pPr marL="1828800" indent="0" rtl="0">
              <a:buFont typeface="Times New Roman"/>
              <a:buNone/>
              <a:defRPr/>
            </a:lvl5pPr>
            <a:lvl6pPr marL="2286000" indent="0" rtl="0">
              <a:buFont typeface="Times New Roman"/>
              <a:buNone/>
              <a:defRPr/>
            </a:lvl6pPr>
            <a:lvl7pPr marL="2743200" indent="0" rtl="0">
              <a:buFont typeface="Times New Roman"/>
              <a:buNone/>
              <a:defRPr/>
            </a:lvl7pPr>
            <a:lvl8pPr marL="3200400" indent="0" rtl="0">
              <a:buFont typeface="Times New Roman"/>
              <a:buNone/>
              <a:defRPr/>
            </a:lvl8pPr>
            <a:lvl9pPr marL="3657600" indent="0" rtl="0">
              <a:buFont typeface="Times New Roman"/>
              <a:buNone/>
              <a:defRPr/>
            </a:lvl9pPr>
          </a:lstStyle>
          <a:p>
            <a:endParaRPr/>
          </a:p>
        </p:txBody>
      </p:sp>
      <p:sp>
        <p:nvSpPr>
          <p:cNvPr id="46" name="Shape 46"/>
          <p:cNvSpPr txBox="1">
            <a:spLocks noGrp="1"/>
          </p:cNvSpPr>
          <p:nvPr>
            <p:ph type="body" idx="4"/>
          </p:nvPr>
        </p:nvSpPr>
        <p:spPr>
          <a:xfrm>
            <a:off x="4645151" y="1329263"/>
            <a:ext cx="3657600" cy="30480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8" name="Shape 4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49" name="Shape 49"/>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cxnSp>
        <p:nvCxnSpPr>
          <p:cNvPr id="50" name="Shape 50"/>
          <p:cNvCxnSpPr/>
          <p:nvPr/>
        </p:nvCxnSpPr>
        <p:spPr>
          <a:xfrm>
            <a:off x="758952" y="1249362"/>
            <a:ext cx="3657600" cy="1587"/>
          </a:xfrm>
          <a:prstGeom prst="straightConnector1">
            <a:avLst/>
          </a:prstGeom>
          <a:noFill/>
          <a:ln w="15875" cap="flat">
            <a:solidFill>
              <a:schemeClr val="accent1"/>
            </a:solidFill>
            <a:prstDash val="solid"/>
            <a:round/>
            <a:headEnd type="none" w="med" len="med"/>
            <a:tailEnd type="none" w="med" len="med"/>
          </a:ln>
        </p:spPr>
      </p:cxnSp>
      <p:cxnSp>
        <p:nvCxnSpPr>
          <p:cNvPr id="51" name="Shape 51"/>
          <p:cNvCxnSpPr/>
          <p:nvPr/>
        </p:nvCxnSpPr>
        <p:spPr>
          <a:xfrm>
            <a:off x="4645151" y="1249362"/>
            <a:ext cx="3657600" cy="1587"/>
          </a:xfrm>
          <a:prstGeom prst="straightConnector1">
            <a:avLst/>
          </a:prstGeom>
          <a:noFill/>
          <a:ln w="15875" cap="flat">
            <a:solidFill>
              <a:schemeClr val="accent1"/>
            </a:solidFill>
            <a:prstDash val="solid"/>
            <a:round/>
            <a:headEnd type="none" w="med" len="med"/>
            <a:tailEnd type="none" w="med" len="med"/>
          </a:ln>
        </p:spPr>
      </p:cxnSp>
    </p:spTree>
    <p:extLst>
      <p:ext uri="{BB962C8B-B14F-4D97-AF65-F5344CB8AC3E}">
        <p14:creationId xmlns:p14="http://schemas.microsoft.com/office/powerpoint/2010/main" val="1214708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algn="l" rtl="0">
              <a:spcBef>
                <a:spcPts val="0"/>
              </a:spcBef>
              <a:buClr>
                <a:srgbClr val="262626"/>
              </a:buClr>
              <a:buFont typeface="Impact"/>
              <a:buNone/>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4" name="Shape 54"/>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5" name="Shape 55"/>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6" name="Shape 56"/>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extLst>
      <p:ext uri="{BB962C8B-B14F-4D97-AF65-F5344CB8AC3E}">
        <p14:creationId xmlns:p14="http://schemas.microsoft.com/office/powerpoint/2010/main" val="367091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59" name="Shape 59"/>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0" name="Shape 60"/>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extLst>
      <p:ext uri="{BB962C8B-B14F-4D97-AF65-F5344CB8AC3E}">
        <p14:creationId xmlns:p14="http://schemas.microsoft.com/office/powerpoint/2010/main" val="268961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762000" y="4572000"/>
            <a:ext cx="6784847" cy="1600199"/>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710866" y="457200"/>
            <a:ext cx="4594934" cy="4114799"/>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762000" y="457200"/>
            <a:ext cx="2673657" cy="4114800"/>
          </a:xfrm>
          <a:prstGeom prst="rect">
            <a:avLst/>
          </a:prstGeom>
          <a:noFill/>
          <a:ln>
            <a:noFill/>
          </a:ln>
        </p:spPr>
        <p:txBody>
          <a:bodyPr lIns="91425" tIns="91425" rIns="91425" bIns="91425" anchor="ctr" anchorCtr="0"/>
          <a:lstStyle>
            <a:lvl1pPr marL="0" indent="0" rtl="0">
              <a:buClr>
                <a:schemeClr val="dk2"/>
              </a:buClr>
              <a:buFont typeface="Times New Roman"/>
              <a:buNone/>
              <a:defRPr/>
            </a:lvl1pPr>
            <a:lvl2pPr marL="457200" indent="0" rtl="0">
              <a:buFont typeface="Times New Roman"/>
              <a:buNone/>
              <a:defRPr/>
            </a:lvl2pPr>
            <a:lvl3pPr marL="914400" indent="0" rtl="0">
              <a:buFont typeface="Times New Roman"/>
              <a:buNone/>
              <a:defRPr/>
            </a:lvl3pPr>
            <a:lvl4pPr marL="1371600" indent="0" rtl="0">
              <a:buFont typeface="Times New Roman"/>
              <a:buNone/>
              <a:defRPr/>
            </a:lvl4pPr>
            <a:lvl5pPr marL="1828800" indent="0" rtl="0">
              <a:buFont typeface="Times New Roman"/>
              <a:buNone/>
              <a:defRPr/>
            </a:lvl5pPr>
            <a:lvl6pPr marL="2286000" indent="0" rtl="0">
              <a:buFont typeface="Times New Roman"/>
              <a:buNone/>
              <a:defRPr/>
            </a:lvl6pPr>
            <a:lvl7pPr marL="2743200" indent="0" rtl="0">
              <a:buFont typeface="Times New Roman"/>
              <a:buNone/>
              <a:defRPr/>
            </a:lvl7pPr>
            <a:lvl8pPr marL="3200400" indent="0" rtl="0">
              <a:buFont typeface="Times New Roman"/>
              <a:buNone/>
              <a:defRPr/>
            </a:lvl8pPr>
            <a:lvl9pPr marL="3657600" indent="0" rtl="0">
              <a:buFont typeface="Times New Roman"/>
              <a:buNone/>
              <a:defRPr/>
            </a:lvl9pPr>
          </a:lstStyle>
          <a:p>
            <a:endParaRPr/>
          </a:p>
        </p:txBody>
      </p:sp>
      <p:sp>
        <p:nvSpPr>
          <p:cNvPr id="65" name="Shape 65"/>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6" name="Shape 66"/>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67" name="Shape 67"/>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cxnSp>
        <p:nvCxnSpPr>
          <p:cNvPr id="68" name="Shape 68"/>
          <p:cNvCxnSpPr/>
          <p:nvPr/>
        </p:nvCxnSpPr>
        <p:spPr>
          <a:xfrm rot="5400000">
            <a:off x="1677193" y="2514599"/>
            <a:ext cx="3809999" cy="1587"/>
          </a:xfrm>
          <a:prstGeom prst="straightConnector1">
            <a:avLst/>
          </a:prstGeom>
          <a:noFill/>
          <a:ln w="9525" cap="flat">
            <a:solidFill>
              <a:srgbClr val="979797"/>
            </a:solidFill>
            <a:prstDash val="solid"/>
            <a:round/>
            <a:headEnd type="none" w="med" len="med"/>
            <a:tailEnd type="none" w="med" len="med"/>
          </a:ln>
        </p:spPr>
      </p:cxnSp>
    </p:spTree>
    <p:extLst>
      <p:ext uri="{BB962C8B-B14F-4D97-AF65-F5344CB8AC3E}">
        <p14:creationId xmlns:p14="http://schemas.microsoft.com/office/powerpoint/2010/main" val="2188176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758952" y="4572000"/>
            <a:ext cx="6784847" cy="1600199"/>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4" name="Shape 74"/>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
        <p:nvSpPr>
          <p:cNvPr id="75" name="Shape 75"/>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a:p>
        </p:txBody>
      </p:sp>
    </p:spTree>
    <p:extLst>
      <p:ext uri="{BB962C8B-B14F-4D97-AF65-F5344CB8AC3E}">
        <p14:creationId xmlns:p14="http://schemas.microsoft.com/office/powerpoint/2010/main" val="132489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762000" y="4572000"/>
            <a:ext cx="6781800" cy="1600199"/>
          </a:xfrm>
          <a:prstGeom prst="rect">
            <a:avLst/>
          </a:prstGeom>
          <a:noFill/>
          <a:ln>
            <a:noFill/>
          </a:ln>
        </p:spPr>
        <p:txBody>
          <a:bodyPr lIns="91425" tIns="91425" rIns="91425" bIns="91425" anchor="b" anchorCtr="0"/>
          <a:lstStyle>
            <a:lvl1pPr marL="0" marR="0" indent="0" algn="l" rtl="0">
              <a:spcBef>
                <a:spcPts val="0"/>
              </a:spcBef>
              <a:buClr>
                <a:srgbClr val="262626"/>
              </a:buClr>
              <a:buFont typeface="Impact"/>
              <a:buNone/>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762000" y="685800"/>
            <a:ext cx="7543800" cy="3886200"/>
          </a:xfrm>
          <a:prstGeom prst="rect">
            <a:avLst/>
          </a:prstGeom>
          <a:noFill/>
          <a:ln>
            <a:noFill/>
          </a:ln>
        </p:spPr>
        <p:txBody>
          <a:bodyPr lIns="91425" tIns="91425" rIns="91425" bIns="91425" anchor="ctr" anchorCtr="0"/>
          <a:lstStyle>
            <a:lvl1pPr marL="274320" marR="0" indent="-121920" algn="l" rtl="0">
              <a:spcBef>
                <a:spcPts val="480"/>
              </a:spcBef>
              <a:buClr>
                <a:schemeClr val="accent1"/>
              </a:buClr>
              <a:buFont typeface="Times New Roman"/>
              <a:buChar char="•"/>
              <a:defRPr/>
            </a:lvl1pPr>
            <a:lvl2pPr marL="594360" marR="0" indent="-137159" algn="l" rtl="0">
              <a:spcBef>
                <a:spcPts val="440"/>
              </a:spcBef>
              <a:buClr>
                <a:schemeClr val="accent1"/>
              </a:buClr>
              <a:buFont typeface="Times New Roman"/>
              <a:buChar char="•"/>
              <a:defRPr/>
            </a:lvl2pPr>
            <a:lvl3pPr marL="868680" marR="0" indent="-106680" algn="l" rtl="0">
              <a:spcBef>
                <a:spcPts val="400"/>
              </a:spcBef>
              <a:buClr>
                <a:schemeClr val="accent1"/>
              </a:buClr>
              <a:buFont typeface="Times New Roman"/>
              <a:buChar char="•"/>
              <a:defRPr/>
            </a:lvl3pPr>
            <a:lvl4pPr marL="1143000" marR="0" indent="-114300" algn="l" rtl="0">
              <a:spcBef>
                <a:spcPts val="360"/>
              </a:spcBef>
              <a:buClr>
                <a:schemeClr val="accent1"/>
              </a:buClr>
              <a:buFont typeface="Times New Roman"/>
              <a:buChar char="•"/>
              <a:defRPr/>
            </a:lvl4pPr>
            <a:lvl5pPr marL="1371600" marR="0" indent="-114300" algn="l" rtl="0">
              <a:spcBef>
                <a:spcPts val="360"/>
              </a:spcBef>
              <a:buClr>
                <a:schemeClr val="accent1"/>
              </a:buClr>
              <a:buFont typeface="Times New Roman"/>
              <a:buChar char="•"/>
              <a:defRPr/>
            </a:lvl5pPr>
            <a:lvl6pPr marL="1645920" marR="0" indent="-134620" algn="l" rtl="0">
              <a:spcBef>
                <a:spcPts val="320"/>
              </a:spcBef>
              <a:buClr>
                <a:schemeClr val="accent1"/>
              </a:buClr>
              <a:buFont typeface="Times New Roman"/>
              <a:buChar char="•"/>
              <a:defRPr/>
            </a:lvl6pPr>
            <a:lvl7pPr marL="1901951" marR="0" indent="-136651" algn="l" rtl="0">
              <a:spcBef>
                <a:spcPts val="320"/>
              </a:spcBef>
              <a:buClr>
                <a:schemeClr val="accent1"/>
              </a:buClr>
              <a:buFont typeface="Times New Roman"/>
              <a:buChar char="•"/>
              <a:defRPr/>
            </a:lvl7pPr>
            <a:lvl8pPr marL="2194560" marR="0" indent="-137160" algn="l" rtl="0">
              <a:spcBef>
                <a:spcPts val="320"/>
              </a:spcBef>
              <a:buClr>
                <a:schemeClr val="accent1"/>
              </a:buClr>
              <a:buFont typeface="Times New Roman"/>
              <a:buChar char="•"/>
              <a:defRPr/>
            </a:lvl8pPr>
            <a:lvl9pPr marL="2468880" marR="0" indent="-132079" algn="l" rtl="0">
              <a:spcBef>
                <a:spcPts val="320"/>
              </a:spcBef>
              <a:buClr>
                <a:schemeClr val="accent1"/>
              </a:buClr>
              <a:buFont typeface="Times New Roman"/>
              <a:buChar char="•"/>
              <a:defRPr/>
            </a:lvl9pPr>
          </a:lstStyle>
          <a:p>
            <a:endParaRPr/>
          </a:p>
        </p:txBody>
      </p:sp>
      <p:sp>
        <p:nvSpPr>
          <p:cNvPr id="7" name="Shape 7"/>
          <p:cNvSpPr txBox="1">
            <a:spLocks noGrp="1"/>
          </p:cNvSpPr>
          <p:nvPr>
            <p:ph type="dt" idx="10"/>
          </p:nvPr>
        </p:nvSpPr>
        <p:spPr>
          <a:xfrm>
            <a:off x="6248400" y="6208776"/>
            <a:ext cx="2133599"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sz="1400" kern="0">
              <a:solidFill>
                <a:srgbClr val="000000"/>
              </a:solidFill>
              <a:cs typeface="Arial"/>
              <a:sym typeface="Arial"/>
              <a:rtl val="0"/>
            </a:endParaRPr>
          </a:p>
        </p:txBody>
      </p:sp>
      <p:sp>
        <p:nvSpPr>
          <p:cNvPr id="8" name="Shape 8"/>
          <p:cNvSpPr txBox="1">
            <a:spLocks noGrp="1"/>
          </p:cNvSpPr>
          <p:nvPr>
            <p:ph type="ftr" idx="11"/>
          </p:nvPr>
        </p:nvSpPr>
        <p:spPr>
          <a:xfrm>
            <a:off x="761999" y="6208776"/>
            <a:ext cx="4873868" cy="365125"/>
          </a:xfrm>
          <a:prstGeom prst="rect">
            <a:avLst/>
          </a:prstGeom>
          <a:noFill/>
          <a:ln>
            <a:noFill/>
          </a:ln>
        </p:spPr>
        <p:txBody>
          <a:bodyPr lIns="91425" tIns="91425" rIns="91425" bIns="91425" anchor="ctr" anchorCtr="0"/>
          <a:lstStyle>
            <a:lvl1pPr marL="0" marR="0" indent="0" algn="l"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sz="1400" kern="0">
              <a:solidFill>
                <a:srgbClr val="000000"/>
              </a:solidFill>
              <a:cs typeface="Arial"/>
              <a:sym typeface="Arial"/>
              <a:rtl val="0"/>
            </a:endParaRPr>
          </a:p>
        </p:txBody>
      </p:sp>
      <p:sp>
        <p:nvSpPr>
          <p:cNvPr id="9" name="Shape 9"/>
          <p:cNvSpPr txBox="1">
            <a:spLocks noGrp="1"/>
          </p:cNvSpPr>
          <p:nvPr>
            <p:ph type="sldNum" idx="12"/>
          </p:nvPr>
        </p:nvSpPr>
        <p:spPr>
          <a:xfrm>
            <a:off x="7620000" y="5687567"/>
            <a:ext cx="762000" cy="365125"/>
          </a:xfrm>
          <a:prstGeom prst="rect">
            <a:avLst/>
          </a:prstGeom>
          <a:noFill/>
          <a:ln>
            <a:noFill/>
          </a:ln>
        </p:spPr>
        <p:txBody>
          <a:bodyPr lIns="91425" tIns="91425" rIns="91425" bIns="91425" anchor="ctr" anchorCtr="0"/>
          <a:lstStyle>
            <a:lvl1pPr marL="0" marR="0" indent="0" algn="r" rtl="0">
              <a:defRPr/>
            </a:lvl1pPr>
            <a:lvl2pPr marL="457200" marR="0" indent="0" algn="l" rtl="0">
              <a:defRPr/>
            </a:lvl2pPr>
            <a:lvl3pPr marL="914400" marR="0" indent="0" algn="l" rtl="0">
              <a:defRPr/>
            </a:lvl3pPr>
            <a:lvl4pPr marL="1371600" marR="0" indent="0" algn="l" rtl="0">
              <a:defRPr/>
            </a:lvl4pPr>
            <a:lvl5pPr marL="1828800" marR="0" indent="0" algn="l" rtl="0">
              <a:defRPr/>
            </a:lvl5pPr>
            <a:lvl6pPr marL="2286000" marR="0" indent="0" algn="l" rtl="0">
              <a:defRPr/>
            </a:lvl6pPr>
            <a:lvl7pPr marL="2743200" marR="0" indent="0" algn="l" rtl="0">
              <a:defRPr/>
            </a:lvl7pPr>
            <a:lvl8pPr marL="3200400" marR="0" indent="0" algn="l" rtl="0">
              <a:defRPr/>
            </a:lvl8pPr>
            <a:lvl9pPr marL="3657600" marR="0" indent="0" algn="l" rtl="0">
              <a:defRPr/>
            </a:lvl9pPr>
          </a:lstStyle>
          <a:p>
            <a:endParaRPr sz="1400" kern="0">
              <a:solidFill>
                <a:srgbClr val="000000"/>
              </a:solidFill>
              <a:cs typeface="Arial"/>
              <a:sym typeface="Arial"/>
              <a:rtl val="0"/>
            </a:endParaRPr>
          </a:p>
        </p:txBody>
      </p:sp>
      <p:sp>
        <p:nvSpPr>
          <p:cNvPr id="10" name="Shape 10"/>
          <p:cNvSpPr/>
          <p:nvPr/>
        </p:nvSpPr>
        <p:spPr>
          <a:xfrm>
            <a:off x="777239" y="0"/>
            <a:ext cx="7543800" cy="381000"/>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1" name="Shape 11"/>
          <p:cNvSpPr/>
          <p:nvPr/>
        </p:nvSpPr>
        <p:spPr>
          <a:xfrm>
            <a:off x="777239" y="6172200"/>
            <a:ext cx="7543800" cy="27431"/>
          </a:xfrm>
          <a:prstGeom prst="rect">
            <a:avLst/>
          </a:prstGeom>
          <a:solidFill>
            <a:schemeClr val="accent1"/>
          </a:solidFill>
          <a:ln>
            <a:noFill/>
          </a:ln>
        </p:spPr>
        <p:txBody>
          <a:bodyPr lIns="91425" tIns="45700" rIns="91425" bIns="45700" anchor="ctr" anchorCtr="0">
            <a:noAutofit/>
          </a:bodyPr>
          <a:lstStyle/>
          <a:p>
            <a:endParaRPr sz="1400" kern="0">
              <a:solidFill>
                <a:srgbClr val="000000"/>
              </a:solidFill>
              <a:cs typeface="Arial"/>
              <a:sym typeface="Arial"/>
              <a:rtl val="0"/>
            </a:endParaRPr>
          </a:p>
        </p:txBody>
      </p:sp>
    </p:spTree>
    <p:extLst>
      <p:ext uri="{BB962C8B-B14F-4D97-AF65-F5344CB8AC3E}">
        <p14:creationId xmlns:p14="http://schemas.microsoft.com/office/powerpoint/2010/main" val="418923514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6781800" cy="685799"/>
          </a:xfrm>
        </p:spPr>
        <p:txBody>
          <a:bodyPr/>
          <a:lstStyle/>
          <a:p>
            <a:r>
              <a:rPr lang="en-US" sz="3000" dirty="0" smtClean="0"/>
              <a:t>Bellringer Feb. 26</a:t>
            </a:r>
            <a:endParaRPr lang="en-US" sz="3000" dirty="0"/>
          </a:p>
        </p:txBody>
      </p:sp>
      <p:sp>
        <p:nvSpPr>
          <p:cNvPr id="3" name="Text Placeholder 2"/>
          <p:cNvSpPr>
            <a:spLocks noGrp="1"/>
          </p:cNvSpPr>
          <p:nvPr>
            <p:ph type="body" idx="1"/>
          </p:nvPr>
        </p:nvSpPr>
        <p:spPr>
          <a:xfrm>
            <a:off x="762000" y="2133600"/>
            <a:ext cx="7543800" cy="3886200"/>
          </a:xfrm>
        </p:spPr>
        <p:txBody>
          <a:bodyPr/>
          <a:lstStyle/>
          <a:p>
            <a:pPr marL="152400" indent="0">
              <a:buNone/>
            </a:pPr>
            <a:r>
              <a:rPr lang="en-US" sz="2500" dirty="0" smtClean="0"/>
              <a:t>WRITE THIS ON YOUR TICKET OUT FROM LAST CLASS. You will be submitting it.</a:t>
            </a:r>
          </a:p>
          <a:p>
            <a:pPr marL="152400" indent="0">
              <a:buNone/>
            </a:pPr>
            <a:r>
              <a:rPr lang="en-US" sz="2500" dirty="0" smtClean="0"/>
              <a:t> </a:t>
            </a:r>
          </a:p>
          <a:p>
            <a:r>
              <a:rPr lang="en-US" sz="2500" dirty="0" smtClean="0">
                <a:solidFill>
                  <a:schemeClr val="accent1">
                    <a:lumMod val="60000"/>
                    <a:lumOff val="40000"/>
                  </a:schemeClr>
                </a:solidFill>
              </a:rPr>
              <a:t>You have been asked to give a speech to incoming 8</a:t>
            </a:r>
            <a:r>
              <a:rPr lang="en-US" sz="2500" baseline="30000" dirty="0" smtClean="0">
                <a:solidFill>
                  <a:schemeClr val="accent1">
                    <a:lumMod val="60000"/>
                    <a:lumOff val="40000"/>
                  </a:schemeClr>
                </a:solidFill>
              </a:rPr>
              <a:t>th</a:t>
            </a:r>
            <a:r>
              <a:rPr lang="en-US" sz="2500" dirty="0" smtClean="0">
                <a:solidFill>
                  <a:schemeClr val="accent1">
                    <a:lumMod val="60000"/>
                    <a:lumOff val="40000"/>
                  </a:schemeClr>
                </a:solidFill>
              </a:rPr>
              <a:t> graders about succeeding in 9</a:t>
            </a:r>
            <a:r>
              <a:rPr lang="en-US" sz="2500" baseline="30000" dirty="0" smtClean="0">
                <a:solidFill>
                  <a:schemeClr val="accent1">
                    <a:lumMod val="60000"/>
                    <a:lumOff val="40000"/>
                  </a:schemeClr>
                </a:solidFill>
              </a:rPr>
              <a:t>th</a:t>
            </a:r>
            <a:r>
              <a:rPr lang="en-US" sz="2500" dirty="0" smtClean="0">
                <a:solidFill>
                  <a:schemeClr val="accent1">
                    <a:lumMod val="60000"/>
                    <a:lumOff val="40000"/>
                  </a:schemeClr>
                </a:solidFill>
              </a:rPr>
              <a:t> grade. HOW will you set up your ETHOS? What would you personally include? </a:t>
            </a:r>
          </a:p>
          <a:p>
            <a:endParaRPr lang="en-US" sz="2500" dirty="0"/>
          </a:p>
          <a:p>
            <a:pPr marL="152400" indent="0">
              <a:buNone/>
            </a:pPr>
            <a:r>
              <a:rPr lang="en-US" sz="2000" dirty="0" smtClean="0"/>
              <a:t>(ETHOS – the information about you on why you are believable and credible on this topic. It shows that you have good will towards your audience and have nothing at stake for you) </a:t>
            </a:r>
            <a:endParaRPr lang="en-US" sz="2000" dirty="0"/>
          </a:p>
        </p:txBody>
      </p:sp>
    </p:spTree>
    <p:extLst>
      <p:ext uri="{BB962C8B-B14F-4D97-AF65-F5344CB8AC3E}">
        <p14:creationId xmlns:p14="http://schemas.microsoft.com/office/powerpoint/2010/main" val="2301375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spcBef>
                <a:spcPts val="0"/>
              </a:spcBef>
              <a:buClr>
                <a:srgbClr val="262626"/>
              </a:buClr>
              <a:buSzPct val="25000"/>
              <a:buFont typeface="Impact"/>
              <a:buNone/>
            </a:pPr>
            <a:r>
              <a:rPr lang="en-US" sz="4850" b="0" i="0" u="none" strike="noStrike" cap="none" baseline="0">
                <a:solidFill>
                  <a:srgbClr val="262626"/>
                </a:solidFill>
                <a:latin typeface="Impact"/>
                <a:ea typeface="Impact"/>
                <a:cs typeface="Impact"/>
                <a:sym typeface="Impact"/>
              </a:rPr>
              <a:t>Letter from a Birmingham Jail-Background</a:t>
            </a:r>
          </a:p>
        </p:txBody>
      </p:sp>
      <p:sp>
        <p:nvSpPr>
          <p:cNvPr id="144" name="Shape 144"/>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4320" marR="0" lvl="0" indent="-274320" algn="l" rtl="0">
              <a:lnSpc>
                <a:spcPct val="80000"/>
              </a:lnSpc>
              <a:spcBef>
                <a:spcPts val="0"/>
              </a:spcBef>
              <a:buClr>
                <a:schemeClr val="accent1"/>
              </a:buClr>
              <a:buSzPct val="100000"/>
              <a:buFont typeface="Times New Roman"/>
              <a:buChar char="•"/>
            </a:pPr>
            <a:r>
              <a:rPr lang="en-US" sz="1300" b="0" i="0" u="none" strike="noStrike" cap="none" baseline="0">
                <a:solidFill>
                  <a:schemeClr val="dk2"/>
                </a:solidFill>
                <a:latin typeface="Times New Roman"/>
                <a:ea typeface="Times New Roman"/>
                <a:cs typeface="Times New Roman"/>
                <a:sym typeface="Times New Roman"/>
              </a:rPr>
              <a:t>The Birmingham Campaign began on April 3, 1963, with coordinated marches and sit-ins against racism and racial segregation in Birmingham, Alabama. </a:t>
            </a:r>
          </a:p>
          <a:p>
            <a:pPr marL="274320" marR="0" lvl="0" indent="-274320" algn="l" rtl="0">
              <a:lnSpc>
                <a:spcPct val="80000"/>
              </a:lnSpc>
              <a:spcBef>
                <a:spcPts val="260"/>
              </a:spcBef>
              <a:buClr>
                <a:schemeClr val="accent1"/>
              </a:buClr>
              <a:buSzPct val="100000"/>
              <a:buFont typeface="Times New Roman"/>
              <a:buChar char="•"/>
            </a:pPr>
            <a:r>
              <a:rPr lang="en-US" sz="1300" b="0" i="0" u="none" strike="noStrike" cap="none" baseline="0">
                <a:solidFill>
                  <a:schemeClr val="dk2"/>
                </a:solidFill>
                <a:latin typeface="Times New Roman"/>
                <a:ea typeface="Times New Roman"/>
                <a:cs typeface="Times New Roman"/>
                <a:sym typeface="Times New Roman"/>
              </a:rPr>
              <a:t>The non-violent campaign was coordinated by Alabama Christian Movement for Human Rights and King's Southern Christian Leadership Conference. </a:t>
            </a:r>
          </a:p>
          <a:p>
            <a:pPr marL="274320" marR="0" lvl="0" indent="-274320" algn="l" rtl="0">
              <a:lnSpc>
                <a:spcPct val="80000"/>
              </a:lnSpc>
              <a:spcBef>
                <a:spcPts val="260"/>
              </a:spcBef>
              <a:buClr>
                <a:schemeClr val="accent1"/>
              </a:buClr>
              <a:buSzPct val="100000"/>
              <a:buFont typeface="Times New Roman"/>
              <a:buChar char="•"/>
            </a:pPr>
            <a:r>
              <a:rPr lang="en-US" sz="1300" b="0" i="0" u="none" strike="noStrike" cap="none" baseline="0">
                <a:solidFill>
                  <a:schemeClr val="dk2"/>
                </a:solidFill>
                <a:latin typeface="Times New Roman"/>
                <a:ea typeface="Times New Roman"/>
                <a:cs typeface="Times New Roman"/>
                <a:sym typeface="Times New Roman"/>
              </a:rPr>
              <a:t>On April 10, Circuit Judge W. A. Jenkins issued a blanket injunction against "parading, demonstrating, boycotting, trespassing and picketing". </a:t>
            </a:r>
          </a:p>
          <a:p>
            <a:pPr marL="274320" marR="0" lvl="0" indent="-274320" algn="l" rtl="0">
              <a:lnSpc>
                <a:spcPct val="80000"/>
              </a:lnSpc>
              <a:spcBef>
                <a:spcPts val="260"/>
              </a:spcBef>
              <a:buClr>
                <a:schemeClr val="accent1"/>
              </a:buClr>
              <a:buSzPct val="100000"/>
              <a:buFont typeface="Times New Roman"/>
              <a:buChar char="•"/>
            </a:pPr>
            <a:r>
              <a:rPr lang="en-US" sz="1300" b="0" i="0" u="none" strike="noStrike" cap="none" baseline="0">
                <a:solidFill>
                  <a:schemeClr val="dk2"/>
                </a:solidFill>
                <a:latin typeface="Times New Roman"/>
                <a:ea typeface="Times New Roman"/>
                <a:cs typeface="Times New Roman"/>
                <a:sym typeface="Times New Roman"/>
              </a:rPr>
              <a:t>Leaders of the campaign announced they would disobey the ruling.[1] </a:t>
            </a:r>
          </a:p>
          <a:p>
            <a:pPr marL="274320" marR="0" lvl="0" indent="-274320" algn="l" rtl="0">
              <a:lnSpc>
                <a:spcPct val="80000"/>
              </a:lnSpc>
              <a:spcBef>
                <a:spcPts val="260"/>
              </a:spcBef>
              <a:buClr>
                <a:schemeClr val="accent1"/>
              </a:buClr>
              <a:buSzPct val="100000"/>
              <a:buFont typeface="Times New Roman"/>
              <a:buChar char="•"/>
            </a:pPr>
            <a:r>
              <a:rPr lang="en-US" sz="1300" b="0" i="0" u="none" strike="noStrike" cap="none" baseline="0">
                <a:solidFill>
                  <a:schemeClr val="dk2"/>
                </a:solidFill>
                <a:latin typeface="Times New Roman"/>
                <a:ea typeface="Times New Roman"/>
                <a:cs typeface="Times New Roman"/>
                <a:sym typeface="Times New Roman"/>
              </a:rPr>
              <a:t>On April 12, King was roughly arrested with Ralph Abernathy, Fred Shuttlesworth and other marchers—while thousands of African Americans dressed for Good Friday looked on.[2]</a:t>
            </a:r>
          </a:p>
          <a:p>
            <a:pPr marL="274320" marR="0" lvl="0" indent="-274320" algn="l" rtl="0">
              <a:lnSpc>
                <a:spcPct val="80000"/>
              </a:lnSpc>
              <a:spcBef>
                <a:spcPts val="260"/>
              </a:spcBef>
              <a:buClr>
                <a:schemeClr val="accent1"/>
              </a:buClr>
              <a:buSzPct val="100000"/>
              <a:buFont typeface="Times New Roman"/>
              <a:buChar char="•"/>
            </a:pPr>
            <a:r>
              <a:rPr lang="en-US" sz="1300" b="0" i="0" u="none" strike="noStrike" cap="none" baseline="0">
                <a:solidFill>
                  <a:schemeClr val="dk2"/>
                </a:solidFill>
                <a:latin typeface="Times New Roman"/>
                <a:ea typeface="Times New Roman"/>
                <a:cs typeface="Times New Roman"/>
                <a:sym typeface="Times New Roman"/>
              </a:rPr>
              <a:t>King met with unusually harsh conditions in the Birmingham jail.[3] An ally smuggled in a newspaper from April 12, which contained "A Call for Unity": a statement made by eight white Alabama clergymen against King and his methods.[2] The letter provoked King and he began to write a response on the newspaper itself. King writes in Why We Can't Wait: “Begun on the margins of the newspaper in which the statement appeared while I was in jail, the letter was continued on scraps of writing paper supplied by a friendly black trusty, and concluded on a pad my attorneys were eventually permitted to leave me.”[4]</a:t>
            </a:r>
          </a:p>
          <a:p>
            <a:pPr marL="274320" marR="0" lvl="0" indent="-274320" algn="l" rtl="0">
              <a:lnSpc>
                <a:spcPct val="80000"/>
              </a:lnSpc>
              <a:spcBef>
                <a:spcPts val="260"/>
              </a:spcBef>
              <a:buClr>
                <a:schemeClr val="accent1"/>
              </a:buClr>
              <a:buSzPct val="100000"/>
              <a:buFont typeface="Times New Roman"/>
              <a:buChar char="•"/>
            </a:pPr>
            <a:r>
              <a:rPr lang="en-US" sz="1300" b="0" i="0" u="none" strike="noStrike" cap="none" baseline="0">
                <a:solidFill>
                  <a:schemeClr val="dk2"/>
                </a:solidFill>
                <a:latin typeface="Times New Roman"/>
                <a:ea typeface="Times New Roman"/>
                <a:cs typeface="Times New Roman"/>
                <a:sym typeface="Times New Roman"/>
              </a:rPr>
              <a:t>The "Call to Unity" clergymen agreed that social injustices existed but argued that the battle against racial segregation should be fought solely in the courts, not in the streets. They criticized Martin Luther King, calling him an “outsider” who causes trouble in the streets of Birmingham</a:t>
            </a:r>
          </a:p>
          <a:p>
            <a:endParaRPr lang="en-US" sz="1300" b="0" i="0" u="none" strike="noStrike" cap="none" baseline="0">
              <a:solidFill>
                <a:schemeClr val="dk2"/>
              </a:solidFill>
              <a:latin typeface="Times New Roman"/>
              <a:ea typeface="Times New Roman"/>
              <a:cs typeface="Times New Roman"/>
              <a:sym typeface="Times New Roman"/>
            </a:endParaRPr>
          </a:p>
        </p:txBody>
      </p:sp>
      <p:sp>
        <p:nvSpPr>
          <p:cNvPr id="2" name="SMARTInkShape-243"/>
          <p:cNvSpPr/>
          <p:nvPr/>
        </p:nvSpPr>
        <p:spPr>
          <a:xfrm>
            <a:off x="3259336" y="2902148"/>
            <a:ext cx="1098352" cy="44650"/>
          </a:xfrm>
          <a:custGeom>
            <a:avLst/>
            <a:gdLst/>
            <a:ahLst/>
            <a:cxnLst/>
            <a:rect l="0" t="0" r="0" b="0"/>
            <a:pathLst>
              <a:path w="1098352" h="44650">
                <a:moveTo>
                  <a:pt x="0" y="26789"/>
                </a:moveTo>
                <a:lnTo>
                  <a:pt x="42523" y="26789"/>
                </a:lnTo>
                <a:lnTo>
                  <a:pt x="86830" y="26789"/>
                </a:lnTo>
                <a:lnTo>
                  <a:pt x="130811" y="26789"/>
                </a:lnTo>
                <a:lnTo>
                  <a:pt x="141511" y="26789"/>
                </a:lnTo>
                <a:lnTo>
                  <a:pt x="150444" y="19101"/>
                </a:lnTo>
                <a:lnTo>
                  <a:pt x="156142" y="18227"/>
                </a:lnTo>
                <a:lnTo>
                  <a:pt x="199807" y="17860"/>
                </a:lnTo>
                <a:lnTo>
                  <a:pt x="226330" y="17860"/>
                </a:lnTo>
                <a:lnTo>
                  <a:pt x="228277" y="16867"/>
                </a:lnTo>
                <a:lnTo>
                  <a:pt x="229575" y="15214"/>
                </a:lnTo>
                <a:lnTo>
                  <a:pt x="230441" y="13119"/>
                </a:lnTo>
                <a:lnTo>
                  <a:pt x="232010" y="11723"/>
                </a:lnTo>
                <a:lnTo>
                  <a:pt x="236399" y="10171"/>
                </a:lnTo>
                <a:lnTo>
                  <a:pt x="279800" y="8933"/>
                </a:lnTo>
                <a:lnTo>
                  <a:pt x="322827" y="8930"/>
                </a:lnTo>
                <a:lnTo>
                  <a:pt x="366120" y="8930"/>
                </a:lnTo>
                <a:lnTo>
                  <a:pt x="395883" y="8930"/>
                </a:lnTo>
                <a:lnTo>
                  <a:pt x="401835" y="11576"/>
                </a:lnTo>
                <a:lnTo>
                  <a:pt x="407789" y="15067"/>
                </a:lnTo>
                <a:lnTo>
                  <a:pt x="419695" y="17308"/>
                </a:lnTo>
                <a:lnTo>
                  <a:pt x="464343" y="17859"/>
                </a:lnTo>
                <a:lnTo>
                  <a:pt x="485180" y="17860"/>
                </a:lnTo>
                <a:lnTo>
                  <a:pt x="491132" y="20506"/>
                </a:lnTo>
                <a:lnTo>
                  <a:pt x="497085" y="23997"/>
                </a:lnTo>
                <a:lnTo>
                  <a:pt x="508992" y="26238"/>
                </a:lnTo>
                <a:lnTo>
                  <a:pt x="553477" y="26785"/>
                </a:lnTo>
                <a:lnTo>
                  <a:pt x="574467" y="26789"/>
                </a:lnTo>
                <a:lnTo>
                  <a:pt x="580425" y="29435"/>
                </a:lnTo>
                <a:lnTo>
                  <a:pt x="586381" y="32926"/>
                </a:lnTo>
                <a:lnTo>
                  <a:pt x="598289" y="35167"/>
                </a:lnTo>
                <a:lnTo>
                  <a:pt x="642386" y="35715"/>
                </a:lnTo>
                <a:lnTo>
                  <a:pt x="645546" y="35716"/>
                </a:lnTo>
                <a:lnTo>
                  <a:pt x="651703" y="38364"/>
                </a:lnTo>
                <a:lnTo>
                  <a:pt x="657747" y="41855"/>
                </a:lnTo>
                <a:lnTo>
                  <a:pt x="669712" y="44097"/>
                </a:lnTo>
                <a:lnTo>
                  <a:pt x="712513" y="44644"/>
                </a:lnTo>
                <a:lnTo>
                  <a:pt x="756040" y="44649"/>
                </a:lnTo>
                <a:lnTo>
                  <a:pt x="797902" y="44649"/>
                </a:lnTo>
                <a:lnTo>
                  <a:pt x="842357" y="44649"/>
                </a:lnTo>
                <a:lnTo>
                  <a:pt x="867914" y="44649"/>
                </a:lnTo>
                <a:lnTo>
                  <a:pt x="874557" y="42003"/>
                </a:lnTo>
                <a:lnTo>
                  <a:pt x="880817" y="38512"/>
                </a:lnTo>
                <a:lnTo>
                  <a:pt x="892920" y="36271"/>
                </a:lnTo>
                <a:lnTo>
                  <a:pt x="922734" y="35729"/>
                </a:lnTo>
                <a:lnTo>
                  <a:pt x="928687" y="33077"/>
                </a:lnTo>
                <a:lnTo>
                  <a:pt x="934640" y="29584"/>
                </a:lnTo>
                <a:lnTo>
                  <a:pt x="944783" y="27158"/>
                </a:lnTo>
                <a:lnTo>
                  <a:pt x="967492" y="26799"/>
                </a:lnTo>
                <a:lnTo>
                  <a:pt x="973384" y="24148"/>
                </a:lnTo>
                <a:lnTo>
                  <a:pt x="979310" y="20654"/>
                </a:lnTo>
                <a:lnTo>
                  <a:pt x="991200" y="18412"/>
                </a:lnTo>
                <a:lnTo>
                  <a:pt x="1004343" y="17892"/>
                </a:lnTo>
                <a:lnTo>
                  <a:pt x="1009606" y="15228"/>
                </a:lnTo>
                <a:lnTo>
                  <a:pt x="1015253" y="11729"/>
                </a:lnTo>
                <a:lnTo>
                  <a:pt x="1025182" y="9299"/>
                </a:lnTo>
                <a:lnTo>
                  <a:pt x="1043120" y="8940"/>
                </a:lnTo>
                <a:lnTo>
                  <a:pt x="1051576" y="2795"/>
                </a:lnTo>
                <a:lnTo>
                  <a:pt x="1060981" y="368"/>
                </a:lnTo>
                <a:lnTo>
                  <a:pt x="109835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kern="0">
              <a:solidFill>
                <a:srgbClr val="000000"/>
              </a:solidFill>
              <a:sym typeface="Arial"/>
              <a:rtl val="0"/>
            </a:endParaRPr>
          </a:p>
        </p:txBody>
      </p:sp>
    </p:spTree>
    <p:extLst>
      <p:ext uri="{BB962C8B-B14F-4D97-AF65-F5344CB8AC3E}">
        <p14:creationId xmlns:p14="http://schemas.microsoft.com/office/powerpoint/2010/main" val="2551467560"/>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762000" y="4572000"/>
            <a:ext cx="6781800" cy="1600199"/>
          </a:xfrm>
          <a:prstGeom prst="rect">
            <a:avLst/>
          </a:prstGeom>
          <a:noFill/>
          <a:ln>
            <a:noFill/>
          </a:ln>
        </p:spPr>
        <p:txBody>
          <a:bodyPr lIns="91425" tIns="45700" rIns="91425" bIns="45700" anchor="b" anchorCtr="0">
            <a:noAutofit/>
          </a:bodyPr>
          <a:lstStyle/>
          <a:p>
            <a:pPr marL="0" marR="0" lvl="0" indent="0" algn="l" rtl="0">
              <a:spcBef>
                <a:spcPts val="0"/>
              </a:spcBef>
              <a:buClr>
                <a:srgbClr val="262626"/>
              </a:buClr>
              <a:buSzPct val="25000"/>
              <a:buFont typeface="Impact"/>
              <a:buNone/>
            </a:pPr>
            <a:r>
              <a:rPr lang="en-US" sz="5400" b="0" i="0" u="none" strike="noStrike" cap="none" baseline="0">
                <a:solidFill>
                  <a:srgbClr val="262626"/>
                </a:solidFill>
                <a:latin typeface="Impact"/>
                <a:ea typeface="Impact"/>
                <a:cs typeface="Impact"/>
                <a:sym typeface="Impact"/>
              </a:rPr>
              <a:t>Reading Goals</a:t>
            </a:r>
          </a:p>
        </p:txBody>
      </p:sp>
      <p:sp>
        <p:nvSpPr>
          <p:cNvPr id="150" name="Shape 150"/>
          <p:cNvSpPr txBox="1">
            <a:spLocks noGrp="1"/>
          </p:cNvSpPr>
          <p:nvPr>
            <p:ph type="body" idx="1"/>
          </p:nvPr>
        </p:nvSpPr>
        <p:spPr>
          <a:xfrm>
            <a:off x="762000" y="685800"/>
            <a:ext cx="7543800" cy="3886200"/>
          </a:xfrm>
          <a:prstGeom prst="rect">
            <a:avLst/>
          </a:prstGeom>
          <a:noFill/>
          <a:ln>
            <a:noFill/>
          </a:ln>
        </p:spPr>
        <p:txBody>
          <a:bodyPr lIns="91425" tIns="45700" rIns="91425" bIns="45700" anchor="ctr" anchorCtr="0">
            <a:noAutofit/>
          </a:bodyPr>
          <a:lstStyle/>
          <a:p>
            <a:pPr marL="274320" marR="0" lvl="0" indent="-274320" algn="l" rtl="0">
              <a:spcBef>
                <a:spcPts val="0"/>
              </a:spcBef>
              <a:buClr>
                <a:schemeClr val="accent1"/>
              </a:buClr>
              <a:buSzPct val="100000"/>
              <a:buFont typeface="Times New Roman"/>
              <a:buChar char="•"/>
            </a:pPr>
            <a:r>
              <a:rPr lang="en-US" sz="2400" b="0" i="0" u="none" strike="noStrike" cap="none" baseline="0">
                <a:solidFill>
                  <a:schemeClr val="dk2"/>
                </a:solidFill>
                <a:latin typeface="Times New Roman"/>
                <a:ea typeface="Times New Roman"/>
                <a:cs typeface="Times New Roman"/>
                <a:sym typeface="Times New Roman"/>
              </a:rPr>
              <a:t>Use reading guide to help analyze King’s approach.</a:t>
            </a:r>
          </a:p>
          <a:p>
            <a:pPr marL="274320" marR="0" lvl="0" indent="-274320" algn="l" rtl="0">
              <a:spcBef>
                <a:spcPts val="480"/>
              </a:spcBef>
              <a:buClr>
                <a:schemeClr val="accent1"/>
              </a:buClr>
              <a:buSzPct val="100000"/>
              <a:buFont typeface="Times New Roman"/>
              <a:buChar char="•"/>
            </a:pPr>
            <a:r>
              <a:rPr lang="en-US" sz="2400" b="0" i="0" u="none" strike="noStrike" cap="none" baseline="0">
                <a:solidFill>
                  <a:schemeClr val="dk2"/>
                </a:solidFill>
                <a:latin typeface="Times New Roman"/>
                <a:ea typeface="Times New Roman"/>
                <a:cs typeface="Times New Roman"/>
                <a:sym typeface="Times New Roman"/>
              </a:rPr>
              <a:t>Evaluate his use of </a:t>
            </a:r>
            <a:r>
              <a:rPr lang="en-US" sz="2400" b="1" i="0" u="none" strike="noStrike" cap="none" baseline="0">
                <a:solidFill>
                  <a:schemeClr val="dk2"/>
                </a:solidFill>
                <a:latin typeface="Times New Roman"/>
                <a:ea typeface="Times New Roman"/>
                <a:cs typeface="Times New Roman"/>
                <a:sym typeface="Times New Roman"/>
              </a:rPr>
              <a:t>ethos,</a:t>
            </a:r>
            <a:r>
              <a:rPr lang="en-US" sz="2400" b="0" i="0" u="none" strike="noStrike" cap="none" baseline="0">
                <a:solidFill>
                  <a:schemeClr val="dk2"/>
                </a:solidFill>
                <a:latin typeface="Times New Roman"/>
                <a:ea typeface="Times New Roman"/>
                <a:cs typeface="Times New Roman"/>
                <a:sym typeface="Times New Roman"/>
              </a:rPr>
              <a:t> </a:t>
            </a:r>
            <a:r>
              <a:rPr lang="en-US" sz="2400" b="1" i="0" u="none" strike="noStrike" cap="none" baseline="0">
                <a:solidFill>
                  <a:schemeClr val="dk2"/>
                </a:solidFill>
                <a:latin typeface="Times New Roman"/>
                <a:ea typeface="Times New Roman"/>
                <a:cs typeface="Times New Roman"/>
                <a:sym typeface="Times New Roman"/>
              </a:rPr>
              <a:t>logos,</a:t>
            </a:r>
            <a:r>
              <a:rPr lang="en-US" sz="2400" b="0" i="0" u="none" strike="noStrike" cap="none" baseline="0">
                <a:solidFill>
                  <a:schemeClr val="dk2"/>
                </a:solidFill>
                <a:latin typeface="Times New Roman"/>
                <a:ea typeface="Times New Roman"/>
                <a:cs typeface="Times New Roman"/>
                <a:sym typeface="Times New Roman"/>
              </a:rPr>
              <a:t> and p</a:t>
            </a:r>
            <a:r>
              <a:rPr lang="en-US" sz="2400" b="1" i="0" u="none" strike="noStrike" cap="none" baseline="0">
                <a:solidFill>
                  <a:schemeClr val="dk2"/>
                </a:solidFill>
                <a:latin typeface="Times New Roman"/>
                <a:ea typeface="Times New Roman"/>
                <a:cs typeface="Times New Roman"/>
                <a:sym typeface="Times New Roman"/>
              </a:rPr>
              <a:t>athos</a:t>
            </a:r>
            <a:r>
              <a:rPr lang="en-US" sz="2400" b="0" i="0" u="none" strike="noStrike" cap="none" baseline="0">
                <a:solidFill>
                  <a:schemeClr val="dk2"/>
                </a:solidFill>
                <a:latin typeface="Times New Roman"/>
                <a:ea typeface="Times New Roman"/>
                <a:cs typeface="Times New Roman"/>
                <a:sym typeface="Times New Roman"/>
              </a:rPr>
              <a:t> to see if his piece is more persuasive or argumentative.</a:t>
            </a:r>
          </a:p>
          <a:p>
            <a:pPr marL="274320" marR="0" lvl="0" indent="-274320" algn="l" rtl="0">
              <a:spcBef>
                <a:spcPts val="480"/>
              </a:spcBef>
              <a:buClr>
                <a:schemeClr val="accent1"/>
              </a:buClr>
              <a:buSzPct val="100000"/>
              <a:buFont typeface="Times New Roman"/>
              <a:buChar char="•"/>
            </a:pPr>
            <a:r>
              <a:rPr lang="en-US" sz="2400" b="0" i="0" u="none" strike="noStrike" cap="none" baseline="0">
                <a:solidFill>
                  <a:schemeClr val="dk2"/>
                </a:solidFill>
                <a:latin typeface="Times New Roman"/>
                <a:ea typeface="Times New Roman"/>
                <a:cs typeface="Times New Roman"/>
                <a:sym typeface="Times New Roman"/>
              </a:rPr>
              <a:t>Answer the question: How does MLK employ ethos, logos, and pathos in “A Letter From Birmingham Jail” to construct his argument?</a:t>
            </a:r>
          </a:p>
        </p:txBody>
      </p:sp>
    </p:spTree>
    <p:extLst>
      <p:ext uri="{BB962C8B-B14F-4D97-AF65-F5344CB8AC3E}">
        <p14:creationId xmlns:p14="http://schemas.microsoft.com/office/powerpoint/2010/main" val="1521300968"/>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6781800" cy="1600199"/>
          </a:xfrm>
        </p:spPr>
        <p:txBody>
          <a:bodyPr/>
          <a:lstStyle/>
          <a:p>
            <a:r>
              <a:rPr lang="en-US" sz="2500" dirty="0" smtClean="0"/>
              <a:t>Ticket out</a:t>
            </a:r>
            <a:endParaRPr lang="en-US" sz="2500" dirty="0"/>
          </a:p>
        </p:txBody>
      </p:sp>
      <p:sp>
        <p:nvSpPr>
          <p:cNvPr id="3" name="Text Placeholder 2"/>
          <p:cNvSpPr>
            <a:spLocks noGrp="1"/>
          </p:cNvSpPr>
          <p:nvPr>
            <p:ph type="body" idx="1"/>
          </p:nvPr>
        </p:nvSpPr>
        <p:spPr/>
        <p:txBody>
          <a:bodyPr/>
          <a:lstStyle/>
          <a:p>
            <a:r>
              <a:rPr lang="en-US" sz="2000" dirty="0" smtClean="0"/>
              <a:t>On the scrap paper, write down one question you have for MLK regarding how he has begun his response. </a:t>
            </a:r>
            <a:endParaRPr lang="en-US" sz="2000" dirty="0"/>
          </a:p>
        </p:txBody>
      </p:sp>
      <p:sp>
        <p:nvSpPr>
          <p:cNvPr id="4" name="TextBox 3"/>
          <p:cNvSpPr txBox="1"/>
          <p:nvPr/>
        </p:nvSpPr>
        <p:spPr>
          <a:xfrm>
            <a:off x="652397" y="4704412"/>
            <a:ext cx="7467600" cy="861774"/>
          </a:xfrm>
          <a:prstGeom prst="rect">
            <a:avLst/>
          </a:prstGeom>
          <a:noFill/>
        </p:spPr>
        <p:txBody>
          <a:bodyPr wrap="square" rtlCol="0">
            <a:spAutoFit/>
          </a:bodyPr>
          <a:lstStyle/>
          <a:p>
            <a:r>
              <a:rPr lang="en-US" sz="2500" b="1" kern="0" dirty="0">
                <a:solidFill>
                  <a:srgbClr val="000000"/>
                </a:solidFill>
                <a:cs typeface="Arial"/>
                <a:sym typeface="Arial"/>
                <a:rtl val="0"/>
              </a:rPr>
              <a:t>Homework – finish the reading through section ONE</a:t>
            </a:r>
            <a:endParaRPr lang="en-US" sz="2500" b="1" kern="0" dirty="0">
              <a:solidFill>
                <a:srgbClr val="000000"/>
              </a:solidFill>
              <a:cs typeface="Arial"/>
              <a:sym typeface="Arial"/>
              <a:rtl val="0"/>
            </a:endParaRPr>
          </a:p>
        </p:txBody>
      </p:sp>
    </p:spTree>
    <p:extLst>
      <p:ext uri="{BB962C8B-B14F-4D97-AF65-F5344CB8AC3E}">
        <p14:creationId xmlns:p14="http://schemas.microsoft.com/office/powerpoint/2010/main" val="3870519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sPrint">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On-screen Show (4:3)</PresentationFormat>
  <Paragraphs>21</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NewsPrint</vt:lpstr>
      <vt:lpstr>Bellringer Feb. 26</vt:lpstr>
      <vt:lpstr>Letter from a Birmingham Jail-Background</vt:lpstr>
      <vt:lpstr>Reading Goals</vt:lpstr>
      <vt:lpstr>Ticket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Feb. 26</dc:title>
  <dc:creator>Windows User</dc:creator>
  <cp:lastModifiedBy>Windows User</cp:lastModifiedBy>
  <cp:revision>1</cp:revision>
  <dcterms:created xsi:type="dcterms:W3CDTF">2014-02-27T15:06:34Z</dcterms:created>
  <dcterms:modified xsi:type="dcterms:W3CDTF">2014-02-27T15:07:30Z</dcterms:modified>
</cp:coreProperties>
</file>