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7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18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4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89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4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18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8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09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6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19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967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 Feb.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dirty="0" smtClean="0"/>
              <a:t>Read through the 4 questions on the handout. </a:t>
            </a:r>
          </a:p>
          <a:p>
            <a:pPr marL="0" indent="0">
              <a:buNone/>
            </a:pPr>
            <a:r>
              <a:rPr lang="en-US" sz="3500" dirty="0" smtClean="0"/>
              <a:t>We will watch a video.</a:t>
            </a:r>
          </a:p>
          <a:p>
            <a:pPr marL="0" indent="0">
              <a:buNone/>
            </a:pPr>
            <a:r>
              <a:rPr lang="en-US" sz="3500" dirty="0" smtClean="0"/>
              <a:t>I will show it once; you will answer questions. </a:t>
            </a:r>
          </a:p>
          <a:p>
            <a:pPr marL="0" indent="0">
              <a:buNone/>
            </a:pPr>
            <a:r>
              <a:rPr lang="en-US" sz="3500" dirty="0" smtClean="0"/>
              <a:t>I will show it again; you will review questions.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 smtClean="0"/>
              <a:t>Then you will hand it in and I will grade it.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0832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in your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Final copy</a:t>
            </a:r>
          </a:p>
          <a:p>
            <a:pPr marL="0" indent="0">
              <a:buNone/>
            </a:pPr>
            <a:r>
              <a:rPr lang="en-US" sz="3000" dirty="0" smtClean="0"/>
              <a:t>Revisions</a:t>
            </a:r>
          </a:p>
          <a:p>
            <a:pPr marL="0" indent="0">
              <a:buNone/>
            </a:pPr>
            <a:r>
              <a:rPr lang="en-US" sz="3000" dirty="0" smtClean="0"/>
              <a:t>Rough drafts</a:t>
            </a:r>
          </a:p>
          <a:p>
            <a:pPr marL="0" indent="0">
              <a:buNone/>
            </a:pPr>
            <a:r>
              <a:rPr lang="en-US" sz="3000" dirty="0" smtClean="0"/>
              <a:t>Peer editing sheet</a:t>
            </a:r>
          </a:p>
          <a:p>
            <a:pPr marL="0" indent="0">
              <a:buNone/>
            </a:pPr>
            <a:r>
              <a:rPr lang="en-US" sz="3000" dirty="0" smtClean="0"/>
              <a:t>Scoring guide (No scoring guide, no grade!)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If you don’t have it here, fill out an “Oh no!”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3152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wordmasters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Read the article.</a:t>
            </a:r>
          </a:p>
          <a:p>
            <a:r>
              <a:rPr lang="en-US" sz="3000" dirty="0" smtClean="0"/>
              <a:t>Answer the questions by yourself.</a:t>
            </a:r>
          </a:p>
          <a:p>
            <a:r>
              <a:rPr lang="en-US" sz="3000" dirty="0" smtClean="0"/>
              <a:t>They are difficult.</a:t>
            </a:r>
          </a:p>
          <a:p>
            <a:r>
              <a:rPr lang="en-US" sz="3000" dirty="0" smtClean="0"/>
              <a:t>I can’t help you. These  questions are a good indication of what to expect from AP Language.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0748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Start reading and taking notes as you read.  Do your notes in the margins</a:t>
            </a:r>
          </a:p>
          <a:p>
            <a:pPr marL="0" indent="0">
              <a:buNone/>
            </a:pPr>
            <a:r>
              <a:rPr lang="en-US" sz="3000" dirty="0" smtClean="0"/>
              <a:t>Complete exercise I and II. </a:t>
            </a:r>
          </a:p>
          <a:p>
            <a:pPr marL="0" indent="0">
              <a:buNone/>
            </a:pPr>
            <a:r>
              <a:rPr lang="en-US" sz="3000" dirty="0" smtClean="0"/>
              <a:t>Turn in what you have completed at the end of class. </a:t>
            </a:r>
          </a:p>
          <a:p>
            <a:pPr marL="0" indent="0">
              <a:buNone/>
            </a:pPr>
            <a:r>
              <a:rPr lang="en-US" sz="3000" dirty="0" smtClean="0"/>
              <a:t>You need to be able to analyze style at this level, particularly at the AP or Honors levels next year.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5022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Give me your Syntax packet on the way out of the door. </a:t>
            </a:r>
          </a:p>
          <a:p>
            <a:r>
              <a:rPr lang="en-US" sz="3500" dirty="0" smtClean="0"/>
              <a:t>Make sure your name is on it. Crazy kids.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619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1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FFFF00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Bellringer Feb. 8</vt:lpstr>
      <vt:lpstr>Turn in your essay</vt:lpstr>
      <vt:lpstr>wordmasters</vt:lpstr>
      <vt:lpstr>Syntax packet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Feb. 8</dc:title>
  <dc:creator>Windows User</dc:creator>
  <cp:lastModifiedBy>Windows User</cp:lastModifiedBy>
  <cp:revision>1</cp:revision>
  <dcterms:created xsi:type="dcterms:W3CDTF">2016-02-08T17:31:52Z</dcterms:created>
  <dcterms:modified xsi:type="dcterms:W3CDTF">2016-02-08T17:32:17Z</dcterms:modified>
</cp:coreProperties>
</file>