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5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4F2EF-54B3-5E40-8909-C6EDCC6093D8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A98D0-FC5D-5846-AE8F-C5663E0CA3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5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www.online-stopwatch.com</a:t>
            </a:r>
            <a:r>
              <a:rPr lang="en-US" dirty="0" smtClean="0"/>
              <a:t> – 30 minutes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A98D0-FC5D-5846-AE8F-C5663E0CA3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74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</a:t>
            </a:r>
            <a:r>
              <a:rPr lang="en-US" dirty="0" err="1" smtClean="0"/>
              <a:t>www.online-stopwatch.com</a:t>
            </a:r>
            <a:r>
              <a:rPr lang="en-US" smtClean="0"/>
              <a:t> – 30 minutes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7A98D0-FC5D-5846-AE8F-C5663E0CA3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4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4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8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9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1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2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7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26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4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1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90B7-D781-1240-A7E7-EB067438B4E5}" type="datetimeFigureOut">
              <a:rPr lang="en-US" smtClean="0"/>
              <a:t>2/24/2016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ADA39-395A-6543-8BE0-6CC9301D3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4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Bellringer – February </a:t>
            </a:r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24, </a:t>
            </a:r>
            <a:r>
              <a:rPr lang="en-US" dirty="0" smtClean="0">
                <a:solidFill>
                  <a:schemeClr val="tx2"/>
                </a:solidFill>
                <a:latin typeface="Century Gothic"/>
                <a:cs typeface="Century Gothic"/>
              </a:rPr>
              <a:t>2016</a:t>
            </a:r>
            <a:endParaRPr lang="en-US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>
                <a:latin typeface="Century Gothic"/>
                <a:cs typeface="Century Gothic"/>
              </a:rPr>
              <a:t>Pick up “How It Feels to be Colored Me” by Zora Neale Hurston on your way to your seat</a:t>
            </a:r>
          </a:p>
          <a:p>
            <a:pPr marL="0" indent="0">
              <a:buNone/>
            </a:pPr>
            <a:endParaRPr lang="en-US" i="1" dirty="0" smtClean="0">
              <a:latin typeface="Century Gothic"/>
              <a:cs typeface="Century Gothic"/>
            </a:endParaRPr>
          </a:p>
          <a:p>
            <a:r>
              <a:rPr lang="en-US" i="1" dirty="0" smtClean="0">
                <a:latin typeface="Century Gothic"/>
                <a:cs typeface="Century Gothic"/>
              </a:rPr>
              <a:t>Take out your Guided Notes packet and the Scavenger Hunt Packet from last class</a:t>
            </a:r>
          </a:p>
          <a:p>
            <a:pPr marL="0" indent="0">
              <a:buNone/>
            </a:pPr>
            <a:endParaRPr lang="en-US" i="1" dirty="0" smtClean="0">
              <a:latin typeface="Century Gothic"/>
              <a:cs typeface="Century Gothic"/>
            </a:endParaRPr>
          </a:p>
          <a:p>
            <a:r>
              <a:rPr lang="en-US" i="1" dirty="0" smtClean="0">
                <a:latin typeface="Century Gothic"/>
                <a:cs typeface="Century Gothic"/>
              </a:rPr>
              <a:t>Write down three things that stuck out to you in the latest reading of All The Light We Cannot See</a:t>
            </a:r>
            <a:endParaRPr lang="en-US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11463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1F497D"/>
                </a:solidFill>
                <a:latin typeface="Century Gothic"/>
                <a:cs typeface="Century Gothic"/>
              </a:rPr>
              <a:t>Zora Neale Hurston</a:t>
            </a:r>
            <a:endParaRPr lang="en-US" sz="5000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entury Gothic"/>
                <a:cs typeface="Century Gothic"/>
              </a:rPr>
              <a:t>Born in Alabama in 1891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The daughter of two former slaves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Parents died when she was very young so she moved around a lot and lived with various family members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Earned an Associate Degree from Howard University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Moved to Harlem, NY</a:t>
            </a:r>
            <a:endParaRPr lang="en-US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16222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1F497D"/>
                </a:solidFill>
                <a:latin typeface="Century Gothic"/>
                <a:cs typeface="Century Gothic"/>
              </a:rPr>
              <a:t>Zora Neale Hurston</a:t>
            </a:r>
            <a:endParaRPr lang="en-US" sz="5000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>
                <a:latin typeface="Century Gothic"/>
                <a:cs typeface="Century Gothic"/>
              </a:rPr>
              <a:t>Became one of the most well-known and respected writers of the Harlem Renaissance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Befriended </a:t>
            </a:r>
            <a:r>
              <a:rPr lang="en-US" i="1" dirty="0" err="1" smtClean="0">
                <a:latin typeface="Century Gothic"/>
                <a:cs typeface="Century Gothic"/>
              </a:rPr>
              <a:t>Countee</a:t>
            </a:r>
            <a:r>
              <a:rPr lang="en-US" i="1" dirty="0" smtClean="0">
                <a:latin typeface="Century Gothic"/>
                <a:cs typeface="Century Gothic"/>
              </a:rPr>
              <a:t> Cullen and Langston Hughes among others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Was awarded a scholarship to Barnard College where she studied anthropology</a:t>
            </a:r>
          </a:p>
          <a:p>
            <a:r>
              <a:rPr lang="en-US" i="1" dirty="0" smtClean="0">
                <a:latin typeface="Century Gothic"/>
                <a:cs typeface="Century Gothic"/>
              </a:rPr>
              <a:t>“How it Feels to be Colored Me” was written in 1928, the height of the Jazz Age</a:t>
            </a:r>
            <a:endParaRPr lang="en-US" i="1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67168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solidFill>
                  <a:srgbClr val="1F497D"/>
                </a:solidFill>
                <a:latin typeface="Century Gothic"/>
                <a:cs typeface="Century Gothic"/>
              </a:rPr>
              <a:t>Presentation Topics</a:t>
            </a:r>
            <a:endParaRPr lang="en-US" sz="5000" dirty="0">
              <a:solidFill>
                <a:srgbClr val="1F497D"/>
              </a:solidFill>
              <a:latin typeface="Century Gothic"/>
              <a:cs typeface="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Century Gothic"/>
                <a:cs typeface="Century Gothic"/>
              </a:rPr>
              <a:t>Use </a:t>
            </a:r>
            <a:r>
              <a:rPr lang="en-US" i="1" dirty="0">
                <a:latin typeface="Century Gothic"/>
                <a:cs typeface="Century Gothic"/>
              </a:rPr>
              <a:t>of ethos, pathos, and </a:t>
            </a:r>
            <a:r>
              <a:rPr lang="en-US" i="1" dirty="0" smtClean="0">
                <a:latin typeface="Century Gothic"/>
                <a:cs typeface="Century Gothic"/>
              </a:rPr>
              <a:t>logos </a:t>
            </a:r>
          </a:p>
          <a:p>
            <a:r>
              <a:rPr lang="en-US" i="1" dirty="0">
                <a:latin typeface="Century Gothic"/>
                <a:cs typeface="Century Gothic"/>
              </a:rPr>
              <a:t>U</a:t>
            </a:r>
            <a:r>
              <a:rPr lang="en-US" i="1" dirty="0" smtClean="0">
                <a:latin typeface="Century Gothic"/>
                <a:cs typeface="Century Gothic"/>
              </a:rPr>
              <a:t>se </a:t>
            </a:r>
            <a:r>
              <a:rPr lang="en-US" i="1" dirty="0">
                <a:latin typeface="Century Gothic"/>
                <a:cs typeface="Century Gothic"/>
              </a:rPr>
              <a:t>of figurative </a:t>
            </a:r>
            <a:r>
              <a:rPr lang="en-US" i="1" dirty="0" smtClean="0">
                <a:latin typeface="Century Gothic"/>
                <a:cs typeface="Century Gothic"/>
              </a:rPr>
              <a:t>language</a:t>
            </a:r>
          </a:p>
          <a:p>
            <a:r>
              <a:rPr lang="en-US" i="1" dirty="0">
                <a:latin typeface="Century Gothic"/>
                <a:cs typeface="Century Gothic"/>
              </a:rPr>
              <a:t>W</a:t>
            </a:r>
            <a:r>
              <a:rPr lang="en-US" i="1" dirty="0" smtClean="0">
                <a:latin typeface="Century Gothic"/>
                <a:cs typeface="Century Gothic"/>
              </a:rPr>
              <a:t>hat </a:t>
            </a:r>
            <a:r>
              <a:rPr lang="en-US" i="1" dirty="0">
                <a:latin typeface="Century Gothic"/>
                <a:cs typeface="Century Gothic"/>
              </a:rPr>
              <a:t>is the author’s </a:t>
            </a:r>
            <a:r>
              <a:rPr lang="en-US" i="1" dirty="0" smtClean="0">
                <a:latin typeface="Century Gothic"/>
                <a:cs typeface="Century Gothic"/>
              </a:rPr>
              <a:t>message</a:t>
            </a:r>
            <a:r>
              <a:rPr lang="en-US" i="1" dirty="0">
                <a:latin typeface="Century Gothic"/>
                <a:cs typeface="Century Gothic"/>
              </a:rPr>
              <a:t>?</a:t>
            </a:r>
            <a:endParaRPr lang="en-US" i="1" dirty="0" smtClean="0">
              <a:latin typeface="Century Gothic"/>
              <a:cs typeface="Century Gothic"/>
            </a:endParaRPr>
          </a:p>
          <a:p>
            <a:r>
              <a:rPr lang="en-US" i="1" dirty="0" smtClean="0">
                <a:latin typeface="Century Gothic"/>
                <a:cs typeface="Century Gothic"/>
              </a:rPr>
              <a:t>How does the speaker identify herself? </a:t>
            </a:r>
          </a:p>
          <a:p>
            <a:r>
              <a:rPr lang="en-US" i="1" dirty="0">
                <a:latin typeface="Century Gothic"/>
                <a:cs typeface="Century Gothic"/>
              </a:rPr>
              <a:t>H</a:t>
            </a:r>
            <a:r>
              <a:rPr lang="en-US" i="1" dirty="0" smtClean="0">
                <a:latin typeface="Century Gothic"/>
                <a:cs typeface="Century Gothic"/>
              </a:rPr>
              <a:t>ow </a:t>
            </a:r>
            <a:r>
              <a:rPr lang="en-US" i="1" dirty="0">
                <a:latin typeface="Century Gothic"/>
                <a:cs typeface="Century Gothic"/>
              </a:rPr>
              <a:t>race is discussed in the </a:t>
            </a:r>
            <a:r>
              <a:rPr lang="en-US" i="1" dirty="0" smtClean="0">
                <a:latin typeface="Century Gothic"/>
                <a:cs typeface="Century Gothic"/>
              </a:rPr>
              <a:t>text</a:t>
            </a:r>
            <a:r>
              <a:rPr lang="en-US" i="1" dirty="0">
                <a:latin typeface="Century Gothic"/>
                <a:cs typeface="Century Gothic"/>
              </a:rPr>
              <a:t>?</a:t>
            </a:r>
            <a:endParaRPr lang="en-US" i="1" dirty="0" smtClean="0">
              <a:latin typeface="Century Gothic"/>
              <a:cs typeface="Century Gothic"/>
            </a:endParaRPr>
          </a:p>
          <a:p>
            <a:r>
              <a:rPr lang="en-US" i="1" dirty="0" smtClean="0">
                <a:latin typeface="Century Gothic"/>
                <a:cs typeface="Century Gothic"/>
              </a:rPr>
              <a:t>What does music and/or rhythm say about race?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265112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>
                <a:solidFill>
                  <a:schemeClr val="tx2"/>
                </a:solidFill>
                <a:latin typeface="Century Gothic" panose="020B0502020202020204" pitchFamily="34" charset="0"/>
              </a:rPr>
              <a:t>For Next Class	</a:t>
            </a:r>
            <a:endParaRPr lang="en-US" sz="50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 smtClean="0">
                <a:latin typeface="Century Gothic" panose="020B0502020202020204" pitchFamily="34" charset="0"/>
              </a:rPr>
              <a:t>We will be in Ms. Huber’s room (W105) because they need this room for PSATs!</a:t>
            </a:r>
          </a:p>
          <a:p>
            <a:pPr marL="0" indent="0">
              <a:buNone/>
            </a:pPr>
            <a:endParaRPr lang="en-US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Century Gothic" panose="020B0502020202020204" pitchFamily="34" charset="0"/>
              </a:rPr>
              <a:t>GO DIRECTLY THERE</a:t>
            </a:r>
          </a:p>
          <a:p>
            <a:pPr marL="0" indent="0">
              <a:buNone/>
            </a:pPr>
            <a:endParaRPr lang="en-US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i="1" dirty="0" smtClean="0">
                <a:latin typeface="Century Gothic" panose="020B0502020202020204" pitchFamily="34" charset="0"/>
              </a:rPr>
              <a:t>Make sure you have a complete understanding of what we’ve read so far. We’ll be playing a trivia/review game</a:t>
            </a:r>
          </a:p>
        </p:txBody>
      </p:sp>
    </p:spTree>
    <p:extLst>
      <p:ext uri="{BB962C8B-B14F-4D97-AF65-F5344CB8AC3E}">
        <p14:creationId xmlns:p14="http://schemas.microsoft.com/office/powerpoint/2010/main" val="1946770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264</Words>
  <Application>Microsoft Office PowerPoint</Application>
  <PresentationFormat>On-screen Show (4:3)</PresentationFormat>
  <Paragraphs>34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 – February 24, 2016</vt:lpstr>
      <vt:lpstr>Zora Neale Hurston</vt:lpstr>
      <vt:lpstr>Zora Neale Hurston</vt:lpstr>
      <vt:lpstr>Presentation Topics</vt:lpstr>
      <vt:lpstr>For Next Class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Mathes</dc:creator>
  <cp:lastModifiedBy>Windows User</cp:lastModifiedBy>
  <cp:revision>13</cp:revision>
  <dcterms:created xsi:type="dcterms:W3CDTF">2016-02-22T00:01:25Z</dcterms:created>
  <dcterms:modified xsi:type="dcterms:W3CDTF">2016-02-24T15:13:58Z</dcterms:modified>
</cp:coreProperties>
</file>