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9" r:id="rId3"/>
    <p:sldId id="260" r:id="rId4"/>
    <p:sldId id="258" r:id="rId5"/>
    <p:sldId id="264" r:id="rId6"/>
    <p:sldId id="263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6D653-7B6C-4185-B618-821490315C4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4934B-810F-4D28-B2A8-8B107D6CC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9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</a:t>
            </a:r>
            <a:r>
              <a:rPr lang="en-US" baseline="0" dirty="0" smtClean="0"/>
              <a:t> 2 stopping points</a:t>
            </a:r>
            <a:endParaRPr lang="en-US" dirty="0" smtClean="0"/>
          </a:p>
          <a:p>
            <a:r>
              <a:rPr lang="en-US" dirty="0" smtClean="0"/>
              <a:t>Period</a:t>
            </a:r>
            <a:r>
              <a:rPr lang="en-US" baseline="0" dirty="0" smtClean="0"/>
              <a:t> 5</a:t>
            </a:r>
          </a:p>
          <a:p>
            <a:r>
              <a:rPr lang="en-US" baseline="0" dirty="0" smtClean="0"/>
              <a:t>Period 7</a:t>
            </a:r>
          </a:p>
          <a:p>
            <a:r>
              <a:rPr lang="en-US" baseline="0" smtClean="0"/>
              <a:t>Period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C3885-46A7-44B9-9A59-5D363B7DA1B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8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class came up with this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934B-810F-4D28-B2A8-8B107D6CC5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9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3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3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0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5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0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3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6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8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9A21762-AFAB-435F-9270-E24B6C1EBB8B}" type="datetimeFigureOut">
              <a:rPr lang="en-US" smtClean="0">
                <a:solidFill>
                  <a:srgbClr val="FFFFFF"/>
                </a:solidFill>
              </a:rPr>
              <a:pPr/>
              <a:t>1/14/2016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6B80F99-30B1-4311-B491-9351B3D2D225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28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pboweela.weebly.com/" TargetMode="External"/><Relationship Id="rId2" Type="http://schemas.openxmlformats.org/officeDocument/2006/relationships/hyperlink" Target="http://www.fisheries.noaa.gov/pr/permits/public_display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US/seaworld-calls-blackfish-documentary-inaccurate-misleading/story?id=19692502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Bellringer: Jan. </a:t>
            </a:r>
            <a:r>
              <a:rPr lang="en-US" dirty="0" smtClean="0"/>
              <a:t>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906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dirty="0" smtClean="0"/>
              <a:t>Using either your device OR a chrome book, go to </a:t>
            </a:r>
            <a:r>
              <a:rPr lang="en-US" sz="3000" dirty="0">
                <a:hlinkClick r:id="rId2"/>
              </a:rPr>
              <a:t>http://www.fisheries.noaa.gov/pr/permits/public_display.htm</a:t>
            </a:r>
            <a:endParaRPr lang="en-US" sz="3000" dirty="0" smtClean="0"/>
          </a:p>
          <a:p>
            <a:endParaRPr lang="en-US" sz="3000" dirty="0" smtClean="0"/>
          </a:p>
          <a:p>
            <a:r>
              <a:rPr lang="en-US" sz="3000" dirty="0" smtClean="0"/>
              <a:t>In order to display marine mammals, what criteria must SeaWorld meet according to the NOAA? </a:t>
            </a:r>
            <a:endParaRPr lang="en-US" sz="3000" dirty="0"/>
          </a:p>
          <a:p>
            <a:r>
              <a:rPr lang="en-US" sz="3000" dirty="0" smtClean="0"/>
              <a:t>A link to this site can also be found on </a:t>
            </a:r>
            <a:r>
              <a:rPr lang="en-US" sz="3000" dirty="0" smtClean="0">
                <a:hlinkClick r:id="rId3"/>
              </a:rPr>
              <a:t>http://wpboweela.weebly.com</a:t>
            </a:r>
            <a:r>
              <a:rPr lang="en-US" sz="3000" dirty="0" smtClean="0"/>
              <a:t> – periods </a:t>
            </a:r>
            <a:r>
              <a:rPr lang="en-US" sz="3000" dirty="0" smtClean="0"/>
              <a:t>2 and 4 link</a:t>
            </a:r>
            <a:r>
              <a:rPr lang="en-US" sz="3000" dirty="0" smtClean="0"/>
              <a:t>.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602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54762"/>
          </a:xfrm>
        </p:spPr>
        <p:txBody>
          <a:bodyPr anchor="ctr"/>
          <a:lstStyle/>
          <a:p>
            <a:r>
              <a:rPr lang="en-US" sz="5000" dirty="0" smtClean="0"/>
              <a:t>Today is the end of MP 2!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4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Viewing 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All bags must be off your desk.</a:t>
            </a:r>
          </a:p>
          <a:p>
            <a:r>
              <a:rPr lang="en-US" sz="3000" dirty="0" smtClean="0"/>
              <a:t>Phones are either stowed or placed FACE DOWN on your desk in plain site.</a:t>
            </a:r>
          </a:p>
          <a:p>
            <a:r>
              <a:rPr lang="en-US" sz="3000" dirty="0" smtClean="0"/>
              <a:t>Notes are out and pen or pencil is on your desk.</a:t>
            </a:r>
          </a:p>
          <a:p>
            <a:r>
              <a:rPr lang="en-US" sz="3000" dirty="0" smtClean="0"/>
              <a:t>You are seated upright – do not slouch or put your head down on the desk. </a:t>
            </a:r>
          </a:p>
          <a:p>
            <a:r>
              <a:rPr lang="en-US" sz="3000" dirty="0" smtClean="0"/>
              <a:t>You are not talking except when we stop to talk.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30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Film as persuasion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effects does the film maker use to guide the audience? </a:t>
            </a:r>
          </a:p>
          <a:p>
            <a:r>
              <a:rPr lang="en-US" sz="2800" dirty="0" smtClean="0"/>
              <a:t>How does she transition from one topic to another?</a:t>
            </a:r>
          </a:p>
          <a:p>
            <a:r>
              <a:rPr lang="en-US" sz="2800" dirty="0" smtClean="0"/>
              <a:t>What images are repeated over and over?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dirty="0" smtClean="0"/>
              <a:t>What happened Previously in </a:t>
            </a:r>
            <a:r>
              <a:rPr lang="en-US" i="1" dirty="0" smtClean="0"/>
              <a:t>Blackfish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066800"/>
            <a:ext cx="8458200" cy="4114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Orca misconceptions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Orcas in the wild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 smtClean="0"/>
              <a:t>Tilikum</a:t>
            </a:r>
            <a:r>
              <a:rPr lang="en-US" sz="2500" dirty="0" smtClean="0"/>
              <a:t> comes to </a:t>
            </a:r>
            <a:r>
              <a:rPr lang="en-US" sz="2500" dirty="0" err="1" smtClean="0"/>
              <a:t>Seaworld</a:t>
            </a:r>
            <a:r>
              <a:rPr lang="en-US" sz="2500" dirty="0" smtClean="0"/>
              <a:t> (court scene)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“morally unacceptable” Babies removed from mothers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New show emphasizing relationships (</a:t>
            </a:r>
            <a:r>
              <a:rPr lang="en-US" sz="2500" dirty="0" err="1" smtClean="0"/>
              <a:t>Seaworld</a:t>
            </a:r>
            <a:r>
              <a:rPr lang="en-US" sz="2500" dirty="0" smtClean="0"/>
              <a:t> lies)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Accidents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smtClean="0"/>
              <a:t>Breeding program</a:t>
            </a:r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80200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BLackFisH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The Film is available on Netflix streaming or for rent on Amazon.com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075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film.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View this July 18, 2013  </a:t>
            </a:r>
            <a:r>
              <a:rPr lang="en-US" sz="3000" dirty="0" smtClean="0">
                <a:hlinkClick r:id="rId2"/>
              </a:rPr>
              <a:t>ABC news report </a:t>
            </a:r>
            <a:r>
              <a:rPr lang="en-US" sz="3000" dirty="0" smtClean="0"/>
              <a:t>on the film and SeaWorld’s response. </a:t>
            </a:r>
          </a:p>
          <a:p>
            <a:endParaRPr lang="en-US" sz="3000" dirty="0"/>
          </a:p>
          <a:p>
            <a:r>
              <a:rPr lang="en-US" sz="3000" dirty="0" smtClean="0"/>
              <a:t>1. What information from the film is repeated in this news report?</a:t>
            </a:r>
          </a:p>
          <a:p>
            <a:r>
              <a:rPr lang="en-US" sz="3000" dirty="0" smtClean="0"/>
              <a:t>2. What is unusual about SeaWorld’s response to the film according to the report? </a:t>
            </a:r>
          </a:p>
          <a:p>
            <a:r>
              <a:rPr lang="en-US" sz="3000" dirty="0" smtClean="0"/>
              <a:t>3. What </a:t>
            </a:r>
            <a:r>
              <a:rPr lang="en-US" sz="3000" dirty="0"/>
              <a:t> </a:t>
            </a:r>
            <a:r>
              <a:rPr lang="en-US" sz="3000" dirty="0" smtClean="0"/>
              <a:t>does Cowperthwaite state she wants from SeaWorld? Does her film support this idea? 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315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KEY pieces of evidence for the film?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Testimonials from former trainers (</a:t>
            </a:r>
            <a:r>
              <a:rPr lang="en-US" sz="3000" dirty="0" err="1" smtClean="0"/>
              <a:t>Sealand</a:t>
            </a:r>
            <a:r>
              <a:rPr lang="en-US" sz="3000" dirty="0" smtClean="0"/>
              <a:t>, SeaWorld)</a:t>
            </a:r>
          </a:p>
          <a:p>
            <a:r>
              <a:rPr lang="en-US" sz="3000" dirty="0" smtClean="0"/>
              <a:t>All the attacks (not isolated)  - incident reports</a:t>
            </a:r>
          </a:p>
          <a:p>
            <a:r>
              <a:rPr lang="en-US" sz="3000" dirty="0" smtClean="0"/>
              <a:t>54% of SeaWorld’s Orcas are related to </a:t>
            </a:r>
            <a:r>
              <a:rPr lang="en-US" sz="3000" dirty="0" err="1" smtClean="0"/>
              <a:t>Tilikum</a:t>
            </a:r>
            <a:endParaRPr lang="en-US" sz="3000" dirty="0" smtClean="0"/>
          </a:p>
          <a:p>
            <a:r>
              <a:rPr lang="en-US" sz="3000" dirty="0" smtClean="0"/>
              <a:t>Wild Orcas never attack humans; their behavior is very different</a:t>
            </a:r>
          </a:p>
          <a:p>
            <a:r>
              <a:rPr lang="en-US" sz="3000" dirty="0" smtClean="0"/>
              <a:t>Captive habitats cause frustration</a:t>
            </a:r>
          </a:p>
          <a:p>
            <a:r>
              <a:rPr lang="en-US" sz="3000" dirty="0" smtClean="0"/>
              <a:t> 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63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What do YOU think is the central idea for the film? </a:t>
            </a:r>
          </a:p>
          <a:p>
            <a:r>
              <a:rPr lang="en-US" sz="2500" dirty="0" smtClean="0"/>
              <a:t>Central idea = main idea = thesis (if it helps, think of it like a theme, but for a nonfiction piece)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8824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397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Horizon</vt:lpstr>
      <vt:lpstr>Bellringer: Jan. 14 </vt:lpstr>
      <vt:lpstr>Today is the end of MP 2!</vt:lpstr>
      <vt:lpstr>While Viewing the film</vt:lpstr>
      <vt:lpstr>Film as persuasion</vt:lpstr>
      <vt:lpstr>What happened Previously in Blackfish</vt:lpstr>
      <vt:lpstr>BLackFisH</vt:lpstr>
      <vt:lpstr>After the film.</vt:lpstr>
      <vt:lpstr>What are the KEY pieces of evidence for the film? </vt:lpstr>
      <vt:lpstr>Ticket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Jan. 8 Online Survey -</dc:title>
  <dc:creator>Windows User</dc:creator>
  <cp:lastModifiedBy>Windows User</cp:lastModifiedBy>
  <cp:revision>18</cp:revision>
  <dcterms:created xsi:type="dcterms:W3CDTF">2016-01-08T15:53:41Z</dcterms:created>
  <dcterms:modified xsi:type="dcterms:W3CDTF">2016-01-14T13:47:03Z</dcterms:modified>
</cp:coreProperties>
</file>