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9" r:id="rId3"/>
    <p:sldId id="258" r:id="rId4"/>
    <p:sldId id="270" r:id="rId5"/>
    <p:sldId id="275" r:id="rId6"/>
    <p:sldId id="267" r:id="rId7"/>
    <p:sldId id="273" r:id="rId8"/>
    <p:sldId id="271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6D653-7B6C-4185-B618-821490315C40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4934B-810F-4D28-B2A8-8B107D6C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class came up with this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934B-810F-4D28-B2A8-8B107D6CC5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class came up with this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934B-810F-4D28-B2A8-8B107D6CC5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3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3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5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0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1/21/2016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28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pboweela.weebly.com/" TargetMode="External"/><Relationship Id="rId2" Type="http://schemas.openxmlformats.org/officeDocument/2006/relationships/hyperlink" Target="http://www.theguardian.com/world/2010/feb/25/florida-animal-welf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Bellringer: Jan. </a:t>
            </a:r>
            <a:r>
              <a:rPr lang="en-US" dirty="0" smtClean="0"/>
              <a:t>20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906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Using either your device OR a chrome book, go to </a:t>
            </a:r>
            <a:r>
              <a:rPr lang="en-US" sz="3000" dirty="0">
                <a:hlinkClick r:id="rId2"/>
              </a:rPr>
              <a:t>http://www.theguardian.com/world/2010/feb/25/florida-animal-welfare</a:t>
            </a:r>
            <a:endParaRPr lang="en-US" sz="3000" dirty="0" smtClean="0"/>
          </a:p>
          <a:p>
            <a:r>
              <a:rPr lang="en-US" sz="3000" dirty="0" smtClean="0"/>
              <a:t>Note the date this opinion piece was published. </a:t>
            </a:r>
          </a:p>
          <a:p>
            <a:r>
              <a:rPr lang="en-US" sz="3000" dirty="0" smtClean="0"/>
              <a:t>Note any key ideas Mr. Tompkins addresses which correspond to the film, </a:t>
            </a:r>
            <a:r>
              <a:rPr lang="en-US" sz="3000" i="1" dirty="0" smtClean="0"/>
              <a:t>Blackfish</a:t>
            </a:r>
            <a:r>
              <a:rPr lang="en-US" sz="3000" dirty="0" smtClean="0"/>
              <a:t>. </a:t>
            </a:r>
          </a:p>
          <a:p>
            <a:endParaRPr lang="en-US" sz="3000" dirty="0"/>
          </a:p>
          <a:p>
            <a:r>
              <a:rPr lang="en-US" sz="3000" dirty="0" smtClean="0"/>
              <a:t>A link to this site can also be found on </a:t>
            </a:r>
            <a:r>
              <a:rPr lang="en-US" sz="3000" dirty="0" smtClean="0">
                <a:hlinkClick r:id="rId3"/>
              </a:rPr>
              <a:t>http://wpboweela.weebly.com</a:t>
            </a:r>
            <a:r>
              <a:rPr lang="en-US" sz="3000" dirty="0" smtClean="0"/>
              <a:t> – periods 2 and 4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02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6354762"/>
          </a:xfrm>
        </p:spPr>
        <p:txBody>
          <a:bodyPr anchor="ctr"/>
          <a:lstStyle/>
          <a:p>
            <a:pPr algn="ctr"/>
            <a:r>
              <a:rPr lang="en-US" sz="3500" dirty="0" smtClean="0"/>
              <a:t>Yesterday was the start of MP 3!</a:t>
            </a: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2500" dirty="0" smtClean="0"/>
              <a:t>No work from MP 2 will be accepted unless I had previously spoken with you.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602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Film as persuasion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effects does the film maker use to guide the audience? </a:t>
            </a:r>
          </a:p>
          <a:p>
            <a:r>
              <a:rPr lang="en-US" sz="2800" dirty="0" smtClean="0"/>
              <a:t>How does she transition from one topic to another?</a:t>
            </a:r>
          </a:p>
          <a:p>
            <a:r>
              <a:rPr lang="en-US" sz="2800" dirty="0" smtClean="0"/>
              <a:t>What images are repeated over and over?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pieces of evidence for the film?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OSHA courtroom scene (rape = SeaWorld’s evasiveness; </a:t>
            </a:r>
            <a:r>
              <a:rPr lang="en-US" sz="3000" dirty="0" err="1" smtClean="0"/>
              <a:t>Loro</a:t>
            </a:r>
            <a:r>
              <a:rPr lang="en-US" sz="3000" dirty="0" smtClean="0"/>
              <a:t> </a:t>
            </a:r>
            <a:r>
              <a:rPr lang="en-US" sz="3000" dirty="0" err="1" smtClean="0"/>
              <a:t>Parque</a:t>
            </a:r>
            <a:r>
              <a:rPr lang="en-US" sz="3000" dirty="0" smtClean="0"/>
              <a:t> = SeaWorld lying) </a:t>
            </a:r>
          </a:p>
          <a:p>
            <a:r>
              <a:rPr lang="en-US" sz="3000" dirty="0" smtClean="0"/>
              <a:t>Trainers explaining experience with </a:t>
            </a:r>
            <a:r>
              <a:rPr lang="en-US" sz="3000" dirty="0" err="1" smtClean="0"/>
              <a:t>Tilikum</a:t>
            </a:r>
            <a:r>
              <a:rPr lang="en-US" sz="3000" dirty="0" smtClean="0"/>
              <a:t> as both cooperative and frustrated; </a:t>
            </a:r>
            <a:r>
              <a:rPr lang="en-US" sz="3000" dirty="0" err="1" smtClean="0"/>
              <a:t>Tilikum’s</a:t>
            </a:r>
            <a:r>
              <a:rPr lang="en-US" sz="3000" dirty="0" smtClean="0"/>
              <a:t> abuse by other whales</a:t>
            </a:r>
          </a:p>
          <a:p>
            <a:r>
              <a:rPr lang="en-US" sz="3000" dirty="0" smtClean="0"/>
              <a:t>Tour Guides (SeaWorld’s lies: Dorsal fin, life span, family) </a:t>
            </a:r>
          </a:p>
          <a:p>
            <a:r>
              <a:rPr lang="en-US" sz="3000" dirty="0" smtClean="0"/>
              <a:t>Trainer accidents/incidents – more than just </a:t>
            </a:r>
            <a:r>
              <a:rPr lang="en-US" sz="3000" dirty="0" err="1" smtClean="0"/>
              <a:t>Tilikum</a:t>
            </a:r>
            <a:r>
              <a:rPr lang="en-US" sz="3000" dirty="0" smtClean="0"/>
              <a:t> being aggressive – SW didn’t always tell the other trainers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980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pieces of evidence for the film?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the wild, orcas live with their families their whole life; do not attack humans; not aggressive; live longer</a:t>
            </a:r>
          </a:p>
          <a:p>
            <a:r>
              <a:rPr lang="en-US" sz="3000" dirty="0" smtClean="0"/>
              <a:t>Trainers experience when first there (contradicted “years of training”) </a:t>
            </a:r>
          </a:p>
          <a:p>
            <a:r>
              <a:rPr lang="en-US" sz="3000" dirty="0" smtClean="0"/>
              <a:t>Captivity – hunting, breeding, tricks for food		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662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143000"/>
          </a:xfrm>
        </p:spPr>
        <p:txBody>
          <a:bodyPr/>
          <a:lstStyle/>
          <a:p>
            <a:r>
              <a:rPr lang="en-US" dirty="0" smtClean="0"/>
              <a:t>Who are the key sources for the film?</a:t>
            </a:r>
            <a:br>
              <a:rPr lang="en-US" dirty="0" smtClean="0"/>
            </a:br>
            <a:r>
              <a:rPr lang="en-US" dirty="0" smtClean="0"/>
              <a:t>Is each one credible? </a:t>
            </a:r>
            <a:br>
              <a:rPr lang="en-US" dirty="0" smtClean="0"/>
            </a:br>
            <a:r>
              <a:rPr lang="en-US" dirty="0" smtClean="0"/>
              <a:t>Does anyone have a BIAS?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smtClean="0"/>
              <a:t>Dr. David </a:t>
            </a:r>
            <a:r>
              <a:rPr lang="en-US" sz="3000" dirty="0" err="1" smtClean="0"/>
              <a:t>Duffus</a:t>
            </a:r>
            <a:endParaRPr lang="en-US" sz="3000" dirty="0" smtClean="0"/>
          </a:p>
          <a:p>
            <a:r>
              <a:rPr lang="en-US" sz="3000" dirty="0"/>
              <a:t>Howard Garrett</a:t>
            </a:r>
            <a:endParaRPr lang="en-US" sz="3000" dirty="0" smtClean="0"/>
          </a:p>
          <a:p>
            <a:r>
              <a:rPr lang="en-US" sz="3000" dirty="0" smtClean="0"/>
              <a:t>Lori Marino (Emory University) </a:t>
            </a:r>
          </a:p>
          <a:p>
            <a:r>
              <a:rPr lang="en-US" sz="3000" dirty="0" smtClean="0"/>
              <a:t>Kenneth </a:t>
            </a:r>
            <a:r>
              <a:rPr lang="en-US" sz="3000" dirty="0" err="1" smtClean="0"/>
              <a:t>Balcomb</a:t>
            </a:r>
            <a:r>
              <a:rPr lang="en-US" sz="3000" dirty="0" smtClean="0"/>
              <a:t> III (Center for Whale Research)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58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SeaWorld Trainers Interviewed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500" dirty="0" smtClean="0"/>
              <a:t>Dawn </a:t>
            </a:r>
            <a:r>
              <a:rPr lang="en-US" sz="2500" dirty="0" err="1" smtClean="0"/>
              <a:t>Brancheau</a:t>
            </a:r>
            <a:r>
              <a:rPr lang="en-US" sz="2500" dirty="0" smtClean="0"/>
              <a:t> (1994   - 2010) husband and mother in Tampa</a:t>
            </a:r>
          </a:p>
          <a:p>
            <a:r>
              <a:rPr lang="en-US" sz="2500" dirty="0" smtClean="0"/>
              <a:t>Jeff </a:t>
            </a:r>
            <a:r>
              <a:rPr lang="en-US" sz="2500" dirty="0" err="1" smtClean="0"/>
              <a:t>Ventre</a:t>
            </a:r>
            <a:r>
              <a:rPr lang="en-US" sz="2500" dirty="0" smtClean="0"/>
              <a:t>  (1987-1995) fired (Doctor in </a:t>
            </a:r>
            <a:r>
              <a:rPr lang="en-US" sz="2500" smtClean="0"/>
              <a:t>New Orleans </a:t>
            </a:r>
            <a:r>
              <a:rPr lang="en-US" sz="2500" dirty="0" smtClean="0"/>
              <a:t>now)</a:t>
            </a:r>
          </a:p>
          <a:p>
            <a:r>
              <a:rPr lang="en-US" sz="2500" dirty="0" smtClean="0"/>
              <a:t>Samantha Berg  (3 years 1990-1993) 1 </a:t>
            </a:r>
            <a:r>
              <a:rPr lang="en-US" sz="2500" dirty="0" err="1" smtClean="0"/>
              <a:t>yr</a:t>
            </a:r>
            <a:r>
              <a:rPr lang="en-US" sz="2500" dirty="0" smtClean="0"/>
              <a:t> with Killer Whales. Not </a:t>
            </a:r>
            <a:r>
              <a:rPr lang="en-US" sz="2500" dirty="0" err="1" smtClean="0"/>
              <a:t>Tilikum</a:t>
            </a:r>
            <a:endParaRPr lang="en-US" sz="2500" dirty="0" smtClean="0"/>
          </a:p>
          <a:p>
            <a:r>
              <a:rPr lang="en-US" sz="2500" dirty="0" smtClean="0"/>
              <a:t>John Jett (1992-1996) </a:t>
            </a:r>
          </a:p>
          <a:p>
            <a:r>
              <a:rPr lang="en-US" sz="2500" dirty="0" smtClean="0"/>
              <a:t>Carol Ray (1987-1990) speech and language in Seattle</a:t>
            </a:r>
          </a:p>
          <a:p>
            <a:r>
              <a:rPr lang="en-US" sz="2500" dirty="0" smtClean="0"/>
              <a:t>John Hargrove (1995? – 2001? Came back and finally left in 2012- Texas</a:t>
            </a:r>
          </a:p>
          <a:p>
            <a:r>
              <a:rPr lang="en-US" sz="2500" dirty="0" smtClean="0"/>
              <a:t>Mark Simmons  (1987- 1996)</a:t>
            </a:r>
          </a:p>
          <a:p>
            <a:r>
              <a:rPr lang="en-US" sz="2500" dirty="0" smtClean="0"/>
              <a:t>Dean </a:t>
            </a:r>
            <a:r>
              <a:rPr lang="en-US" sz="2500" dirty="0" err="1" smtClean="0"/>
              <a:t>Gomersall</a:t>
            </a:r>
            <a:r>
              <a:rPr lang="en-US" sz="2500" dirty="0" smtClean="0"/>
              <a:t> (1987-1994 fired) </a:t>
            </a:r>
          </a:p>
          <a:p>
            <a:r>
              <a:rPr lang="en-US" sz="2500" dirty="0" smtClean="0"/>
              <a:t>Kim Ashdown (1994-Jan. 2010)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1413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Cowperthwaite manipulate our emotions? Trace the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911 calls (horror, shock)</a:t>
            </a:r>
          </a:p>
          <a:p>
            <a:r>
              <a:rPr lang="en-US" sz="2500" dirty="0" smtClean="0"/>
              <a:t>Whale hunting (shock, sad)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806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Did you find your group’s assigned trainer credible or not? What is one question you have about your trainer? </a:t>
            </a:r>
          </a:p>
        </p:txBody>
      </p:sp>
    </p:spTree>
    <p:extLst>
      <p:ext uri="{BB962C8B-B14F-4D97-AF65-F5344CB8AC3E}">
        <p14:creationId xmlns:p14="http://schemas.microsoft.com/office/powerpoint/2010/main" val="21440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419</Words>
  <Application>Microsoft Office PowerPoint</Application>
  <PresentationFormat>On-screen Show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Bellringer: Jan. 20 </vt:lpstr>
      <vt:lpstr>Yesterday was the start of MP 3! No work from MP 2 will be accepted unless I had previously spoken with you. </vt:lpstr>
      <vt:lpstr>Film as persuasion</vt:lpstr>
      <vt:lpstr>What are the KEY pieces of evidence for the film? </vt:lpstr>
      <vt:lpstr>What are the KEY pieces of evidence for the film? </vt:lpstr>
      <vt:lpstr>Who are the key sources for the film? Is each one credible?  Does anyone have a BIAS? </vt:lpstr>
      <vt:lpstr>SeaWorld Trainers Interviewed</vt:lpstr>
      <vt:lpstr>How does Cowperthwaite manipulate our emotions? Trace the journey</vt:lpstr>
      <vt:lpstr>Exit Ticket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Jan. 8 Online Survey -</dc:title>
  <dc:creator>Windows User</dc:creator>
  <cp:lastModifiedBy>Windows User</cp:lastModifiedBy>
  <cp:revision>38</cp:revision>
  <dcterms:created xsi:type="dcterms:W3CDTF">2016-01-08T15:53:41Z</dcterms:created>
  <dcterms:modified xsi:type="dcterms:W3CDTF">2016-01-21T12:09:10Z</dcterms:modified>
</cp:coreProperties>
</file>