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9704AE-F0A0-453F-BB13-B8677FDED0AB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1C126A-F06F-4B31-87D4-FEDA6F04C0F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Jan 29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850064"/>
            <a:ext cx="7772400" cy="3712536"/>
          </a:xfrm>
        </p:spPr>
        <p:txBody>
          <a:bodyPr>
            <a:normAutofit/>
          </a:bodyPr>
          <a:lstStyle/>
          <a:p>
            <a:r>
              <a:rPr lang="en-US" dirty="0" smtClean="0"/>
              <a:t>Write on paper to be submitted:</a:t>
            </a:r>
          </a:p>
          <a:p>
            <a:endParaRPr lang="en-US" dirty="0"/>
          </a:p>
          <a:p>
            <a:r>
              <a:rPr lang="en-US" dirty="0" smtClean="0"/>
              <a:t>When you don’t remember or understand what you JUST read, what do you do to help BEYOND re-reading? Explain how this action helps you (not re-reading, what you do beyond re-reading).</a:t>
            </a:r>
          </a:p>
          <a:p>
            <a:endParaRPr lang="en-US" dirty="0"/>
          </a:p>
          <a:p>
            <a:r>
              <a:rPr lang="en-US" dirty="0" smtClean="0"/>
              <a:t>YOU DON’T NEED TO WRITE THE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5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Some are taking the SRI. You will start the Common Assessment after you </a:t>
            </a:r>
            <a:r>
              <a:rPr lang="en-US" smtClean="0"/>
              <a:t>finish it. 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Most are starting the Common Assessment.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Some need to finish their performance task assignment with revising and editing. </a:t>
            </a:r>
            <a:r>
              <a:rPr lang="en-US" sz="2000" dirty="0" smtClean="0"/>
              <a:t>(If you weren’t here last class, good job getting your make up work yesterday so that you’d be prepared today. ) – No seriously, read the handout with last class’s instructions so that your performance task essays don’t stink up the place.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When you are done, read </a:t>
            </a:r>
            <a:r>
              <a:rPr lang="en-US" i="1" dirty="0" smtClean="0"/>
              <a:t>Things Fall Apart. </a:t>
            </a:r>
            <a:endParaRPr lang="en-US" dirty="0" smtClean="0"/>
          </a:p>
          <a:p>
            <a:pPr marL="82296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3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151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Bellringer: Jan 29 </vt:lpstr>
      <vt:lpstr>Agenda: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Jan 29 </dc:title>
  <dc:creator>Windows User</dc:creator>
  <cp:lastModifiedBy>Windows User</cp:lastModifiedBy>
  <cp:revision>1</cp:revision>
  <dcterms:created xsi:type="dcterms:W3CDTF">2015-01-29T11:57:12Z</dcterms:created>
  <dcterms:modified xsi:type="dcterms:W3CDTF">2015-01-29T12:03:17Z</dcterms:modified>
</cp:coreProperties>
</file>