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0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6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3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7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9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5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11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ntroduction%20Argumentation%20and%20Persuasive%20Arguementative%20Essay.pptx" TargetMode="External"/><Relationship Id="rId2" Type="http://schemas.openxmlformats.org/officeDocument/2006/relationships/hyperlink" Target="Argument%20Writing-%20Defend,%20Refute,%20Qualify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Jan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reason and evidence do you think the FILM relies on the most to make its claim? </a:t>
            </a:r>
            <a:r>
              <a:rPr lang="en-US" sz="3000" dirty="0"/>
              <a:t> </a:t>
            </a:r>
            <a:endParaRPr lang="en-US" sz="3000" dirty="0" smtClean="0"/>
          </a:p>
          <a:p>
            <a:r>
              <a:rPr lang="en-US" sz="3000" dirty="0" smtClean="0"/>
              <a:t>Be ready to share out with the class.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8126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common grammar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Add to the back</a:t>
            </a:r>
          </a:p>
          <a:p>
            <a:r>
              <a:rPr lang="en-US" sz="4500" dirty="0" smtClean="0"/>
              <a:t>Their			Its		Your</a:t>
            </a:r>
          </a:p>
          <a:p>
            <a:r>
              <a:rPr lang="en-US" sz="4500" dirty="0" smtClean="0"/>
              <a:t>There</a:t>
            </a:r>
          </a:p>
          <a:p>
            <a:r>
              <a:rPr lang="en-US" sz="4500" dirty="0" smtClean="0"/>
              <a:t>They’re		It’s		You’re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7301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Defend, Refute, Qualify</a:t>
            </a:r>
          </a:p>
          <a:p>
            <a:endParaRPr lang="en-US" sz="3000" dirty="0"/>
          </a:p>
          <a:p>
            <a:r>
              <a:rPr lang="en-US" sz="3000" dirty="0" smtClean="0"/>
              <a:t>Open up this </a:t>
            </a:r>
            <a:r>
              <a:rPr lang="en-US" sz="3000" dirty="0" err="1" smtClean="0">
                <a:hlinkClick r:id="rId2" action="ppaction://hlinkpres?slideindex=1&amp;slidetitle="/>
              </a:rPr>
              <a:t>powerpoint</a:t>
            </a:r>
            <a:r>
              <a:rPr lang="en-US" sz="3000" dirty="0" smtClean="0">
                <a:hlinkClick r:id="rId2" action="ppaction://hlinkpres?slideindex=1&amp;slidetitle="/>
              </a:rPr>
              <a:t> </a:t>
            </a:r>
            <a:r>
              <a:rPr lang="en-US" sz="3000" dirty="0" smtClean="0"/>
              <a:t>to help explain what this type of essay prompt is asking you to do. </a:t>
            </a:r>
          </a:p>
          <a:p>
            <a:endParaRPr lang="en-US" sz="3000" dirty="0"/>
          </a:p>
          <a:p>
            <a:r>
              <a:rPr lang="en-US" sz="3000" dirty="0" smtClean="0"/>
              <a:t>Open up this this </a:t>
            </a:r>
            <a:r>
              <a:rPr lang="en-US" sz="3000" dirty="0" err="1" smtClean="0">
                <a:hlinkClick r:id="rId3" action="ppaction://hlinkpres?slideindex=1&amp;slidetitle="/>
              </a:rPr>
              <a:t>powerpoint</a:t>
            </a:r>
            <a:r>
              <a:rPr lang="en-US" sz="3000" dirty="0" smtClean="0"/>
              <a:t> to help explain HOW to do the essay.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995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924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4500" dirty="0" smtClean="0"/>
              <a:t>Take your brainstormed organizer and write it up as a DRAFT </a:t>
            </a:r>
            <a:r>
              <a:rPr lang="en-US" sz="4500" smtClean="0"/>
              <a:t>for </a:t>
            </a:r>
            <a:r>
              <a:rPr lang="en-US" sz="4500" smtClean="0"/>
              <a:t>Tues</a:t>
            </a:r>
            <a:r>
              <a:rPr lang="en-US" sz="4500" smtClean="0"/>
              <a:t>day</a:t>
            </a:r>
            <a:r>
              <a:rPr lang="en-US" sz="4500" dirty="0" smtClean="0"/>
              <a:t>.</a:t>
            </a:r>
          </a:p>
          <a:p>
            <a:endParaRPr lang="en-US" sz="4500" dirty="0"/>
          </a:p>
          <a:p>
            <a:r>
              <a:rPr lang="en-US" sz="4500" dirty="0" smtClean="0"/>
              <a:t>We will work on specific revisions (and grammar) on </a:t>
            </a:r>
            <a:r>
              <a:rPr lang="en-US" sz="4500" dirty="0" smtClean="0"/>
              <a:t>Tues</a:t>
            </a:r>
            <a:r>
              <a:rPr lang="en-US" sz="4500" dirty="0" smtClean="0"/>
              <a:t>day</a:t>
            </a:r>
            <a:r>
              <a:rPr lang="en-US" sz="45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70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Bellringer: Jan 28</vt:lpstr>
      <vt:lpstr>7 common grammar errors</vt:lpstr>
      <vt:lpstr>The Prompt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 28</dc:title>
  <dc:creator>Windows User</dc:creator>
  <cp:lastModifiedBy>Windows User</cp:lastModifiedBy>
  <cp:revision>6</cp:revision>
  <dcterms:created xsi:type="dcterms:W3CDTF">2016-01-28T16:03:25Z</dcterms:created>
  <dcterms:modified xsi:type="dcterms:W3CDTF">2016-01-29T17:42:18Z</dcterms:modified>
</cp:coreProperties>
</file>