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57" r:id="rId4"/>
    <p:sldId id="264" r:id="rId5"/>
    <p:sldId id="265" r:id="rId6"/>
    <p:sldId id="262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1F98C-D827-4A33-AD73-78176903AB2C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C6011-A02F-4A78-B617-0FB7315A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6011-A02F-4A78-B617-0FB7315A3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0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2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8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2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3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1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5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5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8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8183-5D53-4B50-9309-C597022BDBB8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32A8-2E15-4E93-99D0-4E985F22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3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pboweela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pboweela.weebl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pboweela.weebl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pboweela.weebl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Bellringer: Jan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4572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Find your seat. Don’t move the name tents.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In your notebook, list the information you need to question about a source on the internet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Survey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English classes have been asked to participate in an online survey.</a:t>
            </a:r>
          </a:p>
          <a:p>
            <a:r>
              <a:rPr lang="en-US" dirty="0" smtClean="0"/>
              <a:t>This survey is optional. If you choose not to do it, return the paper packet to me. </a:t>
            </a:r>
          </a:p>
          <a:p>
            <a:r>
              <a:rPr lang="en-US" dirty="0" smtClean="0"/>
              <a:t>You can complete it AFTER you finish the SRI</a:t>
            </a:r>
          </a:p>
          <a:p>
            <a:endParaRPr lang="en-US" dirty="0"/>
          </a:p>
          <a:p>
            <a:r>
              <a:rPr lang="en-US" dirty="0" smtClean="0"/>
              <a:t>Listen while I read the information about the survey.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SRI – we have to take it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on to the computer. </a:t>
            </a:r>
          </a:p>
          <a:p>
            <a:r>
              <a:rPr lang="en-US" dirty="0" smtClean="0"/>
              <a:t>If it doesn’t work, tell me.</a:t>
            </a:r>
          </a:p>
          <a:p>
            <a:r>
              <a:rPr lang="en-US" dirty="0" smtClean="0"/>
              <a:t>Don’t TOUCH the computer cart.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After you are finished the SRI, raise your hand.</a:t>
            </a:r>
          </a:p>
          <a:p>
            <a:r>
              <a:rPr lang="en-US" dirty="0" smtClean="0"/>
              <a:t>Then, go on and do the survey. The link will be on my webpage – </a:t>
            </a:r>
            <a:r>
              <a:rPr lang="en-US" dirty="0" smtClean="0">
                <a:hlinkClick r:id="rId2"/>
              </a:rPr>
              <a:t>http://wpboweela.weebly.com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Period </a:t>
            </a:r>
            <a:r>
              <a:rPr lang="en-US" sz="3500" dirty="0" smtClean="0"/>
              <a:t>5 </a:t>
            </a:r>
            <a:r>
              <a:rPr lang="en-US" sz="3500" dirty="0" smtClean="0"/>
              <a:t>– when you are finished the SRI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Go do </a:t>
            </a:r>
            <a:r>
              <a:rPr lang="en-US" dirty="0"/>
              <a:t>the survey. The link will be on my webpage – </a:t>
            </a:r>
            <a:r>
              <a:rPr lang="en-US" dirty="0">
                <a:hlinkClick r:id="rId2"/>
              </a:rPr>
              <a:t>http://wpboweela.weebly.com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Complete </a:t>
            </a:r>
            <a:r>
              <a:rPr lang="en-US" dirty="0"/>
              <a:t>the “Rose for Emily” response if you didn’t do so before break.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3. Read </a:t>
            </a:r>
            <a:r>
              <a:rPr lang="en-US" dirty="0" smtClean="0"/>
              <a:t>“This is How the Internet is Rewiring Your Brain”.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4. Then </a:t>
            </a:r>
            <a:r>
              <a:rPr lang="en-US" dirty="0"/>
              <a:t>analyze how credible the </a:t>
            </a:r>
            <a:r>
              <a:rPr lang="en-US" dirty="0" smtClean="0"/>
              <a:t>source is </a:t>
            </a:r>
            <a:r>
              <a:rPr lang="en-US" dirty="0"/>
              <a:t>for the topic. Use our </a:t>
            </a:r>
            <a:r>
              <a:rPr lang="en-US" dirty="0" err="1"/>
              <a:t>bellringer</a:t>
            </a:r>
            <a:r>
              <a:rPr lang="en-US" dirty="0"/>
              <a:t> information. Write the analysis on the </a:t>
            </a:r>
            <a:r>
              <a:rPr lang="en-US" dirty="0" smtClean="0"/>
              <a:t>back. (where </a:t>
            </a:r>
            <a:r>
              <a:rPr lang="en-US" dirty="0"/>
              <a:t>there is a big blank space)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to finish the response for “A Rose for Emily.” It is due next class. This assignment is what we did following the SRI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Period </a:t>
            </a:r>
            <a:r>
              <a:rPr lang="en-US" dirty="0" smtClean="0"/>
              <a:t>7 </a:t>
            </a:r>
            <a:r>
              <a:rPr lang="en-US" dirty="0" smtClean="0"/>
              <a:t>– after the SRI test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Go </a:t>
            </a:r>
            <a:r>
              <a:rPr lang="en-US" dirty="0"/>
              <a:t>do the survey. The link will be on my webpage – </a:t>
            </a:r>
            <a:r>
              <a:rPr lang="en-US" dirty="0">
                <a:hlinkClick r:id="rId2"/>
              </a:rPr>
              <a:t>http://wpboweela.weebly.com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Read the “Pro </a:t>
            </a:r>
            <a:r>
              <a:rPr lang="en-US" dirty="0"/>
              <a:t>– </a:t>
            </a:r>
            <a:r>
              <a:rPr lang="en-US" dirty="0" smtClean="0"/>
              <a:t>Con” packet and a</a:t>
            </a:r>
            <a:r>
              <a:rPr lang="en-US" dirty="0" smtClean="0"/>
              <a:t>nswer </a:t>
            </a:r>
            <a:r>
              <a:rPr lang="en-US" dirty="0" smtClean="0"/>
              <a:t>the four questions on the back.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Then, somewhere in the packet where there is room, answer the following questions:</a:t>
            </a:r>
            <a:endParaRPr lang="en-US" dirty="0" smtClean="0"/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What is the premise of the “Pro” piece?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What is the premise of the “Con” piece? </a:t>
            </a:r>
          </a:p>
          <a:p>
            <a:pPr marL="1314450" lvl="2" indent="-514350">
              <a:buFont typeface="+mj-lt"/>
              <a:buAutoNum type="alphaLcParenR"/>
            </a:pPr>
            <a:r>
              <a:rPr lang="en-US" dirty="0" smtClean="0"/>
              <a:t>Evaluate the authors	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Who are the authors of the pieces?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Why </a:t>
            </a:r>
            <a:r>
              <a:rPr lang="en-US" dirty="0"/>
              <a:t>are they credible?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Whom </a:t>
            </a:r>
            <a:r>
              <a:rPr lang="en-US" dirty="0"/>
              <a:t>do you find more </a:t>
            </a:r>
            <a:r>
              <a:rPr lang="en-US" dirty="0" smtClean="0"/>
              <a:t>believable and WHY? </a:t>
            </a:r>
            <a:endParaRPr lang="en-US" dirty="0"/>
          </a:p>
          <a:p>
            <a:pPr marL="914400" lvl="1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</a:t>
            </a:r>
            <a:r>
              <a:rPr lang="en-US" dirty="0" smtClean="0"/>
              <a:t>7 </a:t>
            </a: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new</a:t>
            </a:r>
          </a:p>
          <a:p>
            <a:r>
              <a:rPr lang="en-US" dirty="0" smtClean="0"/>
              <a:t>Hand in any late assignments. </a:t>
            </a:r>
          </a:p>
        </p:txBody>
      </p:sp>
    </p:spTree>
    <p:extLst>
      <p:ext uri="{BB962C8B-B14F-4D97-AF65-F5344CB8AC3E}">
        <p14:creationId xmlns:p14="http://schemas.microsoft.com/office/powerpoint/2010/main" val="41249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Period </a:t>
            </a:r>
            <a:r>
              <a:rPr lang="en-US" dirty="0" smtClean="0"/>
              <a:t>8: </a:t>
            </a:r>
            <a:r>
              <a:rPr lang="en-US" dirty="0" smtClean="0"/>
              <a:t>When you are finished SRI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</a:t>
            </a:r>
            <a:r>
              <a:rPr lang="en-US" dirty="0"/>
              <a:t>do the survey. The link will be on my webpage – </a:t>
            </a:r>
            <a:r>
              <a:rPr lang="en-US" dirty="0">
                <a:hlinkClick r:id="rId2"/>
              </a:rPr>
              <a:t>http://wpboweela.weebly.com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 smtClean="0"/>
              <a:t>the “Rose for Emily” response if you didn’t do so before break.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“Pro/Con – Should Congress consider comprehensive climate change laws”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four questions on the back.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analyze how credible the sources are for the topic. Use our </a:t>
            </a:r>
            <a:r>
              <a:rPr lang="en-US" dirty="0" err="1" smtClean="0"/>
              <a:t>bellringer</a:t>
            </a:r>
            <a:r>
              <a:rPr lang="en-US" dirty="0" smtClean="0"/>
              <a:t> information. Write the analysis on the bottom of page 5 (where there is a big blank space)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</a:t>
            </a:r>
            <a:r>
              <a:rPr lang="en-US" dirty="0" smtClean="0"/>
              <a:t>8 </a:t>
            </a: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in the “A Rose for Emily” response if you haven’t done so already.</a:t>
            </a:r>
          </a:p>
          <a:p>
            <a:r>
              <a:rPr lang="en-US" dirty="0" smtClean="0"/>
              <a:t>Finish the “Pro/Con” article and assignment.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0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478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Bellringer: Jan 5</vt:lpstr>
      <vt:lpstr>Online Survey - </vt:lpstr>
      <vt:lpstr>SRI – we have to take it again</vt:lpstr>
      <vt:lpstr>Period 5 – when you are finished the SRI</vt:lpstr>
      <vt:lpstr>Homework – pd 5</vt:lpstr>
      <vt:lpstr>Period 7 – after the SRI test </vt:lpstr>
      <vt:lpstr>Period 7 homework</vt:lpstr>
      <vt:lpstr> Period 8: When you are finished SRI</vt:lpstr>
      <vt:lpstr>Period 8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2016-01-04T12:06:27Z</dcterms:created>
  <dcterms:modified xsi:type="dcterms:W3CDTF">2016-01-05T14:37:41Z</dcterms:modified>
</cp:coreProperties>
</file>