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17697-9B1A-49F9-96D8-C4DA8CB391FC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D1F3C-987B-4B51-86F5-802BB1507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88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Shape 12"/>
          <p:cNvGrpSpPr/>
          <p:nvPr/>
        </p:nvGrpSpPr>
        <p:grpSpPr>
          <a:xfrm>
            <a:off x="0" y="-30476"/>
            <a:ext cx="9067800" cy="6889273"/>
            <a:chOff x="0" y="-30476"/>
            <a:chExt cx="9067800" cy="6889273"/>
          </a:xfrm>
        </p:grpSpPr>
        <p:cxnSp>
          <p:nvCxnSpPr>
            <p:cNvPr id="13" name="Shape 13"/>
            <p:cNvCxnSpPr/>
            <p:nvPr/>
          </p:nvCxnSpPr>
          <p:spPr>
            <a:xfrm rot="-5400000" flipH="1">
              <a:off x="-1447800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 rot="-5400000" flipH="1">
              <a:off x="-1638300" y="3238500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 flipH="1">
              <a:off x="-3314700" y="3314700"/>
              <a:ext cx="6858000" cy="2286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 flipH="1">
              <a:off x="-1371600" y="2971800"/>
              <a:ext cx="6858000" cy="9144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 flipH="1">
              <a:off x="-2819400" y="3200400"/>
              <a:ext cx="6858000" cy="45720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8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 flipH="1">
              <a:off x="-2133600" y="3200400"/>
              <a:ext cx="685800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 flipH="1">
              <a:off x="-3124200" y="3276600"/>
              <a:ext cx="685800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 flipH="1">
              <a:off x="-1828799" y="3352799"/>
              <a:ext cx="6858000" cy="152401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 flipH="1">
              <a:off x="-2819400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 flipH="1">
              <a:off x="-2438400" y="3124200"/>
              <a:ext cx="6858000" cy="609599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3882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5400000">
              <a:off x="-914400" y="3276600"/>
              <a:ext cx="685800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5400000">
              <a:off x="-1855470" y="3227070"/>
              <a:ext cx="6858000" cy="403859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 flipH="1">
              <a:off x="-2643187" y="3252788"/>
              <a:ext cx="6858000" cy="352425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Shape 31"/>
            <p:cNvCxnSpPr/>
            <p:nvPr/>
          </p:nvCxnSpPr>
          <p:spPr>
            <a:xfrm rot="-5400000" flipH="1">
              <a:off x="-1954530" y="3326130"/>
              <a:ext cx="6858000" cy="205740"/>
            </a:xfrm>
            <a:prstGeom prst="straightConnector1">
              <a:avLst/>
            </a:prstGeom>
            <a:noFill/>
            <a:ln w="5080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" name="Shape 32"/>
            <p:cNvCxnSpPr/>
            <p:nvPr/>
          </p:nvCxnSpPr>
          <p:spPr>
            <a:xfrm rot="-5400000" flipH="1">
              <a:off x="-2362200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" name="Shape 33"/>
            <p:cNvCxnSpPr/>
            <p:nvPr/>
          </p:nvCxnSpPr>
          <p:spPr>
            <a:xfrm rot="-5400000" flipH="1">
              <a:off x="-2133600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" name="Shape 34"/>
            <p:cNvCxnSpPr/>
            <p:nvPr/>
          </p:nvCxnSpPr>
          <p:spPr>
            <a:xfrm rot="-5400000" flipH="1">
              <a:off x="1066799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 flipH="1">
              <a:off x="876299" y="3238500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 rot="5400000">
              <a:off x="1028699" y="3238500"/>
              <a:ext cx="6858000" cy="381000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 rot="-5400000" flipH="1">
              <a:off x="-800100" y="3314700"/>
              <a:ext cx="6858000" cy="2286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 rot="5400000">
              <a:off x="-152399" y="3429000"/>
              <a:ext cx="6858000" cy="1587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 rot="-5400000" flipH="1">
              <a:off x="-304800" y="3200400"/>
              <a:ext cx="6858000" cy="457200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 rot="5400000">
              <a:off x="-190498" y="3238500"/>
              <a:ext cx="6858000" cy="381000"/>
            </a:xfrm>
            <a:prstGeom prst="straightConnector1">
              <a:avLst/>
            </a:prstGeom>
            <a:noFill/>
            <a:ln w="5080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 rot="-5400000" flipH="1">
              <a:off x="380999" y="3200400"/>
              <a:ext cx="685800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 rot="-5400000" flipH="1">
              <a:off x="-609600" y="3276600"/>
              <a:ext cx="685800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 rot="-5400000" flipH="1">
              <a:off x="685800" y="3352799"/>
              <a:ext cx="6858000" cy="152401"/>
            </a:xfrm>
            <a:prstGeom prst="straightConnector1">
              <a:avLst/>
            </a:prstGeom>
            <a:noFill/>
            <a:ln w="5080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 flipH="1">
              <a:off x="-304800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3882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5400000">
              <a:off x="1600199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5400000">
              <a:off x="659130" y="3227070"/>
              <a:ext cx="6858000" cy="403859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 flipH="1">
              <a:off x="-128586" y="3252788"/>
              <a:ext cx="6858000" cy="352425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 flipH="1">
              <a:off x="560069" y="3326130"/>
              <a:ext cx="685800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 flipH="1">
              <a:off x="152399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 flipH="1">
              <a:off x="380999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 flipH="1">
              <a:off x="2743199" y="3352801"/>
              <a:ext cx="6858000" cy="152399"/>
            </a:xfrm>
            <a:prstGeom prst="straightConnector1">
              <a:avLst/>
            </a:prstGeom>
            <a:noFill/>
            <a:ln w="5080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 flipH="1">
              <a:off x="2095501" y="3238501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5400000">
              <a:off x="2705099" y="3238501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5400000">
              <a:off x="1828800" y="3276600"/>
              <a:ext cx="6857999" cy="304799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" name="Shape 59"/>
            <p:cNvCxnSpPr/>
            <p:nvPr/>
          </p:nvCxnSpPr>
          <p:spPr>
            <a:xfrm rot="-5400000" flipH="1">
              <a:off x="1066799" y="3200402"/>
              <a:ext cx="685800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" name="Shape 60"/>
            <p:cNvCxnSpPr/>
            <p:nvPr/>
          </p:nvCxnSpPr>
          <p:spPr>
            <a:xfrm rot="-5400000" flipH="1">
              <a:off x="2362200" y="3352800"/>
              <a:ext cx="6858000" cy="152401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" name="Shape 61"/>
            <p:cNvCxnSpPr/>
            <p:nvPr/>
          </p:nvCxnSpPr>
          <p:spPr>
            <a:xfrm rot="5400000">
              <a:off x="2646044" y="2722246"/>
              <a:ext cx="6858000" cy="141351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5568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" name="Shape 62"/>
            <p:cNvCxnSpPr/>
            <p:nvPr/>
          </p:nvCxnSpPr>
          <p:spPr>
            <a:xfrm rot="5400000">
              <a:off x="3048951" y="3277553"/>
              <a:ext cx="6858000" cy="302895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" name="Shape 63"/>
            <p:cNvCxnSpPr/>
            <p:nvPr/>
          </p:nvCxnSpPr>
          <p:spPr>
            <a:xfrm rot="5400000">
              <a:off x="2895599" y="3276601"/>
              <a:ext cx="685800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" name="Shape 64"/>
            <p:cNvCxnSpPr/>
            <p:nvPr/>
          </p:nvCxnSpPr>
          <p:spPr>
            <a:xfrm rot="5400000">
              <a:off x="2388869" y="3227071"/>
              <a:ext cx="6858000" cy="403859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" name="Shape 65"/>
            <p:cNvCxnSpPr/>
            <p:nvPr/>
          </p:nvCxnSpPr>
          <p:spPr>
            <a:xfrm rot="-5400000" flipH="1">
              <a:off x="2236469" y="3326131"/>
              <a:ext cx="685800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" name="Shape 66"/>
            <p:cNvCxnSpPr/>
            <p:nvPr/>
          </p:nvCxnSpPr>
          <p:spPr>
            <a:xfrm rot="-5400000" flipH="1">
              <a:off x="1752599" y="3352801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Shape 67"/>
            <p:cNvCxnSpPr/>
            <p:nvPr/>
          </p:nvCxnSpPr>
          <p:spPr>
            <a:xfrm rot="-5400000" flipH="1">
              <a:off x="1981199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Shape 68"/>
            <p:cNvCxnSpPr/>
            <p:nvPr/>
          </p:nvCxnSpPr>
          <p:spPr>
            <a:xfrm rot="5400000">
              <a:off x="3467099" y="3314701"/>
              <a:ext cx="6858000" cy="2286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Shape 69"/>
            <p:cNvCxnSpPr/>
            <p:nvPr/>
          </p:nvCxnSpPr>
          <p:spPr>
            <a:xfrm rot="-5400000" flipH="1">
              <a:off x="3467099" y="3314701"/>
              <a:ext cx="6858000" cy="2286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Shape 70"/>
            <p:cNvCxnSpPr/>
            <p:nvPr/>
          </p:nvCxnSpPr>
          <p:spPr>
            <a:xfrm rot="5400000">
              <a:off x="4038599" y="3429001"/>
              <a:ext cx="6858000" cy="1587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Shape 71"/>
            <p:cNvCxnSpPr/>
            <p:nvPr/>
          </p:nvCxnSpPr>
          <p:spPr>
            <a:xfrm rot="-5400000" flipH="1">
              <a:off x="3886199" y="3200401"/>
              <a:ext cx="6858000" cy="45720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8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" name="Shape 72"/>
            <p:cNvCxnSpPr/>
            <p:nvPr/>
          </p:nvCxnSpPr>
          <p:spPr>
            <a:xfrm rot="5400000">
              <a:off x="4000500" y="3238501"/>
              <a:ext cx="6858000" cy="381000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Shape 73"/>
            <p:cNvCxnSpPr/>
            <p:nvPr/>
          </p:nvCxnSpPr>
          <p:spPr>
            <a:xfrm rot="-5400000" flipH="1">
              <a:off x="4572000" y="3200401"/>
              <a:ext cx="685800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Shape 74"/>
            <p:cNvCxnSpPr/>
            <p:nvPr/>
          </p:nvCxnSpPr>
          <p:spPr>
            <a:xfrm rot="-5400000" flipH="1">
              <a:off x="3733799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Shape 75"/>
            <p:cNvCxnSpPr/>
            <p:nvPr/>
          </p:nvCxnSpPr>
          <p:spPr>
            <a:xfrm rot="5400000">
              <a:off x="3619499" y="3314700"/>
              <a:ext cx="6858000" cy="228600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Shape 76"/>
            <p:cNvCxnSpPr/>
            <p:nvPr/>
          </p:nvCxnSpPr>
          <p:spPr>
            <a:xfrm rot="-5400000" flipH="1">
              <a:off x="4214813" y="3252788"/>
              <a:ext cx="6858000" cy="352425"/>
            </a:xfrm>
            <a:prstGeom prst="straightConnector1">
              <a:avLst/>
            </a:prstGeom>
            <a:noFill/>
            <a:ln w="15875" cap="flat">
              <a:solidFill>
                <a:schemeClr val="accent1">
                  <a:alpha val="7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Shape 77"/>
            <p:cNvCxnSpPr/>
            <p:nvPr/>
          </p:nvCxnSpPr>
          <p:spPr>
            <a:xfrm rot="-5400000" flipH="1">
              <a:off x="4751069" y="3326131"/>
              <a:ext cx="685800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" name="Shape 78"/>
            <p:cNvCxnSpPr/>
            <p:nvPr/>
          </p:nvCxnSpPr>
          <p:spPr>
            <a:xfrm rot="-5400000" flipH="1">
              <a:off x="4343399" y="3352801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" name="Shape 79"/>
            <p:cNvCxnSpPr/>
            <p:nvPr/>
          </p:nvCxnSpPr>
          <p:spPr>
            <a:xfrm rot="-5400000" flipH="1">
              <a:off x="4571999" y="3352801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" name="Shape 80"/>
            <p:cNvCxnSpPr/>
            <p:nvPr/>
          </p:nvCxnSpPr>
          <p:spPr>
            <a:xfrm rot="-5400000" flipH="1">
              <a:off x="5257799" y="3352802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" name="Shape 81"/>
            <p:cNvCxnSpPr/>
            <p:nvPr/>
          </p:nvCxnSpPr>
          <p:spPr>
            <a:xfrm rot="-5400000" flipH="1">
              <a:off x="5067299" y="3238502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" name="Shape 82"/>
            <p:cNvCxnSpPr/>
            <p:nvPr/>
          </p:nvCxnSpPr>
          <p:spPr>
            <a:xfrm rot="5400000">
              <a:off x="5219699" y="3238502"/>
              <a:ext cx="6858000" cy="381000"/>
            </a:xfrm>
            <a:prstGeom prst="straightConnector1">
              <a:avLst/>
            </a:prstGeom>
            <a:noFill/>
            <a:ln w="5080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" name="Shape 83"/>
            <p:cNvCxnSpPr/>
            <p:nvPr/>
          </p:nvCxnSpPr>
          <p:spPr>
            <a:xfrm rot="-5400000" flipH="1">
              <a:off x="4876801" y="3352801"/>
              <a:ext cx="6858000" cy="152401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" name="Shape 84"/>
            <p:cNvCxnSpPr/>
            <p:nvPr/>
          </p:nvCxnSpPr>
          <p:spPr>
            <a:xfrm rot="5400000">
              <a:off x="5527993" y="3318196"/>
              <a:ext cx="6888479" cy="191133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" name="Shape 85"/>
            <p:cNvCxnSpPr/>
            <p:nvPr/>
          </p:nvCxnSpPr>
          <p:spPr>
            <a:xfrm rot="5400000">
              <a:off x="4850130" y="3227072"/>
              <a:ext cx="6858000" cy="403859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" name="Shape 86"/>
            <p:cNvCxnSpPr/>
            <p:nvPr/>
          </p:nvCxnSpPr>
          <p:spPr>
            <a:xfrm rot="-5400000" flipH="1">
              <a:off x="4751069" y="3326132"/>
              <a:ext cx="685800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" name="Shape 87"/>
            <p:cNvCxnSpPr/>
            <p:nvPr/>
          </p:nvCxnSpPr>
          <p:spPr>
            <a:xfrm rot="5400000">
              <a:off x="5562598" y="3429001"/>
              <a:ext cx="6858002" cy="1587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Shape 88"/>
            <p:cNvCxnSpPr/>
            <p:nvPr/>
          </p:nvCxnSpPr>
          <p:spPr>
            <a:xfrm rot="5400000">
              <a:off x="2552699" y="3390900"/>
              <a:ext cx="6858000" cy="76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Shape 89"/>
            <p:cNvCxnSpPr/>
            <p:nvPr/>
          </p:nvCxnSpPr>
          <p:spPr>
            <a:xfrm rot="-5400000" flipH="1">
              <a:off x="3047999" y="3352800"/>
              <a:ext cx="6858000" cy="152399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Shape 90"/>
            <p:cNvCxnSpPr/>
            <p:nvPr/>
          </p:nvCxnSpPr>
          <p:spPr>
            <a:xfrm rot="-5400000" flipH="1">
              <a:off x="3238499" y="3238500"/>
              <a:ext cx="6858000" cy="381000"/>
            </a:xfrm>
            <a:prstGeom prst="straightConnector1">
              <a:avLst/>
            </a:prstGeom>
            <a:noFill/>
            <a:ln w="19050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Shape 91"/>
            <p:cNvCxnSpPr/>
            <p:nvPr/>
          </p:nvCxnSpPr>
          <p:spPr>
            <a:xfrm rot="5400000">
              <a:off x="2133599" y="3276600"/>
              <a:ext cx="6858000" cy="304799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" name="Shape 92"/>
            <p:cNvCxnSpPr/>
            <p:nvPr/>
          </p:nvCxnSpPr>
          <p:spPr>
            <a:xfrm rot="-5400000" flipH="1">
              <a:off x="3148012" y="3252789"/>
              <a:ext cx="6858000" cy="352425"/>
            </a:xfrm>
            <a:prstGeom prst="straightConnector1">
              <a:avLst/>
            </a:prstGeom>
            <a:noFill/>
            <a:ln w="15875" cap="flat">
              <a:solidFill>
                <a:schemeClr val="accent1">
                  <a:alpha val="7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" name="Shape 93"/>
            <p:cNvCxnSpPr/>
            <p:nvPr/>
          </p:nvCxnSpPr>
          <p:spPr>
            <a:xfrm rot="5400000">
              <a:off x="3771899" y="3238500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" name="Shape 94"/>
            <p:cNvCxnSpPr/>
            <p:nvPr/>
          </p:nvCxnSpPr>
          <p:spPr>
            <a:xfrm rot="5400000">
              <a:off x="4229099" y="2933700"/>
              <a:ext cx="6858000" cy="990599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" name="Shape 95"/>
            <p:cNvCxnSpPr/>
            <p:nvPr/>
          </p:nvCxnSpPr>
          <p:spPr>
            <a:xfrm rot="-5400000" flipH="1">
              <a:off x="1371599" y="3200403"/>
              <a:ext cx="685800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99" name="Shape 99"/>
          <p:cNvSpPr/>
          <p:nvPr/>
        </p:nvSpPr>
        <p:spPr>
          <a:xfrm>
            <a:off x="0" y="1905000"/>
            <a:ext cx="4953000" cy="3124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grpSp>
        <p:nvGrpSpPr>
          <p:cNvPr id="100" name="Shape 100"/>
          <p:cNvGrpSpPr/>
          <p:nvPr/>
        </p:nvGrpSpPr>
        <p:grpSpPr>
          <a:xfrm>
            <a:off x="0" y="2057400"/>
            <a:ext cx="4801394" cy="2820987"/>
            <a:chOff x="0" y="2057400"/>
            <a:chExt cx="4801394" cy="2820987"/>
          </a:xfrm>
        </p:grpSpPr>
        <p:cxnSp>
          <p:nvCxnSpPr>
            <p:cNvPr id="101" name="Shape 101"/>
            <p:cNvCxnSpPr/>
            <p:nvPr/>
          </p:nvCxnSpPr>
          <p:spPr>
            <a:xfrm>
              <a:off x="0" y="2057400"/>
              <a:ext cx="4800600" cy="1587"/>
            </a:xfrm>
            <a:prstGeom prst="straightConnector1">
              <a:avLst/>
            </a:prstGeom>
            <a:noFill/>
            <a:ln w="1905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" name="Shape 102"/>
            <p:cNvCxnSpPr/>
            <p:nvPr/>
          </p:nvCxnSpPr>
          <p:spPr>
            <a:xfrm>
              <a:off x="0" y="4876800"/>
              <a:ext cx="4800600" cy="1587"/>
            </a:xfrm>
            <a:prstGeom prst="straightConnector1">
              <a:avLst/>
            </a:prstGeom>
            <a:noFill/>
            <a:ln w="1905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" name="Shape 103"/>
            <p:cNvCxnSpPr/>
            <p:nvPr/>
          </p:nvCxnSpPr>
          <p:spPr>
            <a:xfrm rot="5400000">
              <a:off x="3391694" y="3467099"/>
              <a:ext cx="2818605" cy="793"/>
            </a:xfrm>
            <a:prstGeom prst="straightConnector1">
              <a:avLst/>
            </a:prstGeom>
            <a:noFill/>
            <a:ln w="1905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228600" y="2130425"/>
            <a:ext cx="4419599" cy="16003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228600" y="3733800"/>
            <a:ext cx="4419599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40"/>
              </a:spcBef>
              <a:buClr>
                <a:srgbClr val="ABC2C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400"/>
              </a:spcBef>
              <a:buClr>
                <a:srgbClr val="ABC2C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00"/>
              </a:spcBef>
              <a:buClr>
                <a:schemeClr val="accent2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320"/>
              </a:spcBef>
              <a:buClr>
                <a:schemeClr val="accent5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320"/>
              </a:spcBef>
              <a:buClr>
                <a:schemeClr val="accent6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320"/>
              </a:spcBef>
              <a:buClr>
                <a:schemeClr val="accent3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320"/>
              </a:spcBef>
              <a:buClr>
                <a:schemeClr val="accent6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5892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rgbClr val="ABC2C8"/>
              </a:buClr>
              <a:buChar char="•"/>
              <a:defRPr/>
            </a:lvl1pPr>
            <a:lvl2pPr marL="548640" indent="-66040" algn="l" rtl="0">
              <a:spcBef>
                <a:spcPts val="400"/>
              </a:spcBef>
              <a:buClr>
                <a:srgbClr val="ABC2C8"/>
              </a:buClr>
              <a:buChar char="•"/>
              <a:defRPr/>
            </a:lvl2pPr>
            <a:lvl3pPr marL="914400" indent="-101600" algn="l" rtl="0">
              <a:spcBef>
                <a:spcPts val="400"/>
              </a:spcBef>
              <a:buClr>
                <a:schemeClr val="accent2"/>
              </a:buClr>
              <a:buChar char="•"/>
              <a:defRPr/>
            </a:lvl3pPr>
            <a:lvl4pPr marL="1188720" indent="-121919" algn="l" rtl="0">
              <a:spcBef>
                <a:spcPts val="360"/>
              </a:spcBef>
              <a:buClr>
                <a:schemeClr val="accent3"/>
              </a:buClr>
              <a:buChar char="•"/>
              <a:defRPr/>
            </a:lvl4pPr>
            <a:lvl5pPr marL="1463040" indent="-129539" algn="l" rtl="0">
              <a:spcBef>
                <a:spcPts val="320"/>
              </a:spcBef>
              <a:buClr>
                <a:schemeClr val="accent4"/>
              </a:buClr>
              <a:buChar char="•"/>
              <a:defRPr/>
            </a:lvl5pPr>
            <a:lvl6pPr marL="1691640" indent="-91439" algn="l" rtl="0">
              <a:spcBef>
                <a:spcPts val="320"/>
              </a:spcBef>
              <a:buClr>
                <a:schemeClr val="accent5"/>
              </a:buClr>
              <a:buChar char="•"/>
              <a:defRPr/>
            </a:lvl6pPr>
            <a:lvl7pPr marL="1920240" indent="-91439" algn="l" rtl="0">
              <a:spcBef>
                <a:spcPts val="320"/>
              </a:spcBef>
              <a:buClr>
                <a:schemeClr val="accent6"/>
              </a:buClr>
              <a:buChar char="•"/>
              <a:defRPr/>
            </a:lvl7pPr>
            <a:lvl8pPr marL="2148840" indent="-91439" algn="l" rtl="0">
              <a:spcBef>
                <a:spcPts val="320"/>
              </a:spcBef>
              <a:buClr>
                <a:schemeClr val="accent3"/>
              </a:buClr>
              <a:buChar char="•"/>
              <a:defRPr/>
            </a:lvl8pPr>
            <a:lvl9pPr marL="2377440" indent="-91439" algn="l" rtl="0">
              <a:spcBef>
                <a:spcPts val="320"/>
              </a:spcBef>
              <a:buClr>
                <a:schemeClr val="accent6"/>
              </a:buClr>
              <a:buChar char="•"/>
              <a:defRPr/>
            </a:lvl9pPr>
          </a:lstStyle>
          <a:p>
            <a:endParaRPr/>
          </a:p>
        </p:txBody>
      </p:sp>
      <p:sp>
        <p:nvSpPr>
          <p:cNvPr id="255" name="Shape 255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7600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rgbClr val="ABC2C8"/>
              </a:buClr>
              <a:buChar char="•"/>
              <a:defRPr/>
            </a:lvl1pPr>
            <a:lvl2pPr marL="548640" indent="-66040" algn="l" rtl="0">
              <a:spcBef>
                <a:spcPts val="400"/>
              </a:spcBef>
              <a:buClr>
                <a:srgbClr val="ABC2C8"/>
              </a:buClr>
              <a:buChar char="•"/>
              <a:defRPr/>
            </a:lvl2pPr>
            <a:lvl3pPr marL="914400" indent="-101600" algn="l" rtl="0">
              <a:spcBef>
                <a:spcPts val="400"/>
              </a:spcBef>
              <a:buClr>
                <a:schemeClr val="accent2"/>
              </a:buClr>
              <a:buChar char="•"/>
              <a:defRPr/>
            </a:lvl3pPr>
            <a:lvl4pPr marL="1188720" indent="-121919" algn="l" rtl="0">
              <a:spcBef>
                <a:spcPts val="360"/>
              </a:spcBef>
              <a:buClr>
                <a:schemeClr val="accent3"/>
              </a:buClr>
              <a:buChar char="•"/>
              <a:defRPr/>
            </a:lvl4pPr>
            <a:lvl5pPr marL="1463040" indent="-129539" algn="l" rtl="0">
              <a:spcBef>
                <a:spcPts val="320"/>
              </a:spcBef>
              <a:buClr>
                <a:schemeClr val="accent4"/>
              </a:buClr>
              <a:buChar char="•"/>
              <a:defRPr/>
            </a:lvl5pPr>
            <a:lvl6pPr marL="1691640" indent="-91439" algn="l" rtl="0">
              <a:spcBef>
                <a:spcPts val="320"/>
              </a:spcBef>
              <a:buClr>
                <a:schemeClr val="accent5"/>
              </a:buClr>
              <a:buChar char="•"/>
              <a:defRPr/>
            </a:lvl6pPr>
            <a:lvl7pPr marL="1920240" indent="-91439" algn="l" rtl="0">
              <a:spcBef>
                <a:spcPts val="320"/>
              </a:spcBef>
              <a:buClr>
                <a:schemeClr val="accent6"/>
              </a:buClr>
              <a:buChar char="•"/>
              <a:defRPr/>
            </a:lvl7pPr>
            <a:lvl8pPr marL="2148840" indent="-91439" algn="l" rtl="0">
              <a:spcBef>
                <a:spcPts val="320"/>
              </a:spcBef>
              <a:buClr>
                <a:schemeClr val="accent3"/>
              </a:buClr>
              <a:buChar char="•"/>
              <a:defRPr/>
            </a:lvl8pPr>
            <a:lvl9pPr marL="2377440" indent="-91439" algn="l" rtl="0">
              <a:spcBef>
                <a:spcPts val="320"/>
              </a:spcBef>
              <a:buClr>
                <a:schemeClr val="accent6"/>
              </a:buClr>
              <a:buChar char="•"/>
              <a:defRPr/>
            </a:lvl9pPr>
          </a:lstStyle>
          <a:p>
            <a:endParaRPr/>
          </a:p>
        </p:txBody>
      </p:sp>
      <p:sp>
        <p:nvSpPr>
          <p:cNvPr id="261" name="Shape 261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62" name="Shape 262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63" name="Shape 263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5768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rgbClr val="ABC2C8"/>
              </a:buClr>
              <a:buChar char="•"/>
              <a:defRPr/>
            </a:lvl1pPr>
            <a:lvl2pPr marL="548640" indent="-66040" algn="l" rtl="0">
              <a:spcBef>
                <a:spcPts val="400"/>
              </a:spcBef>
              <a:buClr>
                <a:srgbClr val="ABC2C8"/>
              </a:buClr>
              <a:buChar char="•"/>
              <a:defRPr/>
            </a:lvl2pPr>
            <a:lvl3pPr marL="914400" indent="-101600" algn="l" rtl="0">
              <a:spcBef>
                <a:spcPts val="400"/>
              </a:spcBef>
              <a:buClr>
                <a:schemeClr val="accent2"/>
              </a:buClr>
              <a:buChar char="•"/>
              <a:defRPr/>
            </a:lvl3pPr>
            <a:lvl4pPr marL="1188720" indent="-121919" algn="l" rtl="0">
              <a:spcBef>
                <a:spcPts val="360"/>
              </a:spcBef>
              <a:buClr>
                <a:schemeClr val="accent3"/>
              </a:buClr>
              <a:buChar char="•"/>
              <a:defRPr/>
            </a:lvl4pPr>
            <a:lvl5pPr marL="1463040" indent="-129539" algn="l" rtl="0">
              <a:spcBef>
                <a:spcPts val="320"/>
              </a:spcBef>
              <a:buClr>
                <a:schemeClr val="accent4"/>
              </a:buClr>
              <a:buChar char="•"/>
              <a:defRPr/>
            </a:lvl5pPr>
            <a:lvl6pPr marL="1691640" indent="-91439" algn="l" rtl="0">
              <a:spcBef>
                <a:spcPts val="320"/>
              </a:spcBef>
              <a:buClr>
                <a:schemeClr val="accent5"/>
              </a:buClr>
              <a:buChar char="•"/>
              <a:defRPr/>
            </a:lvl6pPr>
            <a:lvl7pPr marL="1920240" indent="-91439" algn="l" rtl="0">
              <a:spcBef>
                <a:spcPts val="320"/>
              </a:spcBef>
              <a:buClr>
                <a:schemeClr val="accent6"/>
              </a:buClr>
              <a:buChar char="•"/>
              <a:defRPr/>
            </a:lvl7pPr>
            <a:lvl8pPr marL="2148840" indent="-91439" algn="l" rtl="0">
              <a:spcBef>
                <a:spcPts val="320"/>
              </a:spcBef>
              <a:buClr>
                <a:schemeClr val="accent3"/>
              </a:buClr>
              <a:buChar char="•"/>
              <a:defRPr/>
            </a:lvl8pPr>
            <a:lvl9pPr marL="2377440" indent="-91439" algn="l" rtl="0">
              <a:spcBef>
                <a:spcPts val="320"/>
              </a:spcBef>
              <a:buClr>
                <a:schemeClr val="accent6"/>
              </a:buClr>
              <a:buChar char="•"/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352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rgbClr val="FDFDFD"/>
            </a:gs>
            <a:gs pos="100000">
              <a:srgbClr val="9F9F9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0" y="-30477"/>
            <a:ext cx="9067799" cy="4846320"/>
            <a:chOff x="0" y="-30476"/>
            <a:chExt cx="9067799" cy="4526277"/>
          </a:xfrm>
        </p:grpSpPr>
        <p:cxnSp>
          <p:nvCxnSpPr>
            <p:cNvPr id="114" name="Shape 114"/>
            <p:cNvCxnSpPr/>
            <p:nvPr/>
          </p:nvCxnSpPr>
          <p:spPr>
            <a:xfrm rot="-5400000" flipH="1">
              <a:off x="-271664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" name="Shape 115"/>
            <p:cNvCxnSpPr/>
            <p:nvPr/>
          </p:nvCxnSpPr>
          <p:spPr>
            <a:xfrm rot="-5400000" flipH="1">
              <a:off x="-462164" y="2051911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" name="Shape 116"/>
            <p:cNvCxnSpPr/>
            <p:nvPr/>
          </p:nvCxnSpPr>
          <p:spPr>
            <a:xfrm rot="5400000">
              <a:off x="-309764" y="2051911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Shape 117"/>
            <p:cNvCxnSpPr/>
            <p:nvPr/>
          </p:nvCxnSpPr>
          <p:spPr>
            <a:xfrm rot="5400000">
              <a:off x="-2062365" y="2128111"/>
              <a:ext cx="4505730" cy="2286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Shape 118"/>
            <p:cNvCxnSpPr/>
            <p:nvPr/>
          </p:nvCxnSpPr>
          <p:spPr>
            <a:xfrm rot="-5400000" flipH="1">
              <a:off x="-2138564" y="2128111"/>
              <a:ext cx="4505730" cy="2286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Shape 119"/>
            <p:cNvCxnSpPr/>
            <p:nvPr/>
          </p:nvCxnSpPr>
          <p:spPr>
            <a:xfrm rot="-5400000" flipH="1">
              <a:off x="-195464" y="1785211"/>
              <a:ext cx="4505730" cy="9144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Shape 120"/>
            <p:cNvCxnSpPr/>
            <p:nvPr/>
          </p:nvCxnSpPr>
          <p:spPr>
            <a:xfrm rot="-5400000" flipH="1">
              <a:off x="-1643265" y="2013811"/>
              <a:ext cx="4505730" cy="45720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8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Shape 121"/>
            <p:cNvCxnSpPr/>
            <p:nvPr/>
          </p:nvCxnSpPr>
          <p:spPr>
            <a:xfrm rot="5400000">
              <a:off x="-1528964" y="2051911"/>
              <a:ext cx="4505730" cy="381000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" name="Shape 122"/>
            <p:cNvCxnSpPr/>
            <p:nvPr/>
          </p:nvCxnSpPr>
          <p:spPr>
            <a:xfrm rot="-5400000" flipH="1">
              <a:off x="-957465" y="2013811"/>
              <a:ext cx="450573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" name="Shape 123"/>
            <p:cNvCxnSpPr/>
            <p:nvPr/>
          </p:nvCxnSpPr>
          <p:spPr>
            <a:xfrm rot="-5400000" flipH="1">
              <a:off x="-1948064" y="2090011"/>
              <a:ext cx="450573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4" name="Shape 124"/>
            <p:cNvCxnSpPr/>
            <p:nvPr/>
          </p:nvCxnSpPr>
          <p:spPr>
            <a:xfrm rot="-5400000" flipH="1">
              <a:off x="-652664" y="2166210"/>
              <a:ext cx="4505730" cy="152401"/>
            </a:xfrm>
            <a:prstGeom prst="straightConnector1">
              <a:avLst/>
            </a:prstGeom>
            <a:noFill/>
            <a:ln w="5715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5" name="Shape 125"/>
            <p:cNvCxnSpPr/>
            <p:nvPr/>
          </p:nvCxnSpPr>
          <p:spPr>
            <a:xfrm rot="-5400000" flipH="1">
              <a:off x="-164326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6" name="Shape 126"/>
            <p:cNvCxnSpPr/>
            <p:nvPr/>
          </p:nvCxnSpPr>
          <p:spPr>
            <a:xfrm rot="-5400000" flipH="1">
              <a:off x="-1790700" y="2019300"/>
              <a:ext cx="4495800" cy="457200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7" name="Shape 127"/>
            <p:cNvCxnSpPr/>
            <p:nvPr/>
          </p:nvCxnSpPr>
          <p:spPr>
            <a:xfrm rot="5400000">
              <a:off x="-555509" y="1535656"/>
              <a:ext cx="4505730" cy="141351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3882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8" name="Shape 128"/>
            <p:cNvCxnSpPr/>
            <p:nvPr/>
          </p:nvCxnSpPr>
          <p:spPr>
            <a:xfrm rot="5400000">
              <a:off x="34087" y="2090963"/>
              <a:ext cx="4505730" cy="302895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9" name="Shape 129"/>
            <p:cNvCxnSpPr/>
            <p:nvPr/>
          </p:nvCxnSpPr>
          <p:spPr>
            <a:xfrm rot="5400000">
              <a:off x="261735" y="2090011"/>
              <a:ext cx="450573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0" name="Shape 130"/>
            <p:cNvCxnSpPr/>
            <p:nvPr/>
          </p:nvCxnSpPr>
          <p:spPr>
            <a:xfrm rot="5400000">
              <a:off x="-679334" y="2040481"/>
              <a:ext cx="4505730" cy="403859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1" name="Shape 131"/>
            <p:cNvCxnSpPr/>
            <p:nvPr/>
          </p:nvCxnSpPr>
          <p:spPr>
            <a:xfrm rot="-5400000" flipH="1">
              <a:off x="-1467052" y="2066199"/>
              <a:ext cx="4505730" cy="352425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2" name="Shape 132"/>
            <p:cNvCxnSpPr/>
            <p:nvPr/>
          </p:nvCxnSpPr>
          <p:spPr>
            <a:xfrm rot="-5400000" flipH="1">
              <a:off x="-778395" y="2139541"/>
              <a:ext cx="450573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3" name="Shape 133"/>
            <p:cNvCxnSpPr/>
            <p:nvPr/>
          </p:nvCxnSpPr>
          <p:spPr>
            <a:xfrm rot="-5400000" flipH="1">
              <a:off x="-118606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" name="Shape 134"/>
            <p:cNvCxnSpPr/>
            <p:nvPr/>
          </p:nvCxnSpPr>
          <p:spPr>
            <a:xfrm rot="-5400000" flipH="1">
              <a:off x="-95746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" name="Shape 135"/>
            <p:cNvCxnSpPr/>
            <p:nvPr/>
          </p:nvCxnSpPr>
          <p:spPr>
            <a:xfrm rot="-5400000" flipH="1">
              <a:off x="2242934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6" name="Shape 136"/>
            <p:cNvCxnSpPr/>
            <p:nvPr/>
          </p:nvCxnSpPr>
          <p:spPr>
            <a:xfrm rot="-5400000" flipH="1">
              <a:off x="2052434" y="2051911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7" name="Shape 137"/>
            <p:cNvCxnSpPr/>
            <p:nvPr/>
          </p:nvCxnSpPr>
          <p:spPr>
            <a:xfrm rot="5400000">
              <a:off x="2204834" y="2051911"/>
              <a:ext cx="4505730" cy="381000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8" name="Shape 138"/>
            <p:cNvCxnSpPr/>
            <p:nvPr/>
          </p:nvCxnSpPr>
          <p:spPr>
            <a:xfrm rot="5400000">
              <a:off x="452235" y="2128111"/>
              <a:ext cx="4505730" cy="2286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" name="Shape 139"/>
            <p:cNvCxnSpPr/>
            <p:nvPr/>
          </p:nvCxnSpPr>
          <p:spPr>
            <a:xfrm rot="-5400000" flipH="1">
              <a:off x="376035" y="2128111"/>
              <a:ext cx="4505730" cy="2286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" name="Shape 140"/>
            <p:cNvCxnSpPr/>
            <p:nvPr/>
          </p:nvCxnSpPr>
          <p:spPr>
            <a:xfrm rot="5400000">
              <a:off x="1023735" y="2242138"/>
              <a:ext cx="4505730" cy="1587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1" name="Shape 141"/>
            <p:cNvCxnSpPr/>
            <p:nvPr/>
          </p:nvCxnSpPr>
          <p:spPr>
            <a:xfrm rot="-5400000" flipH="1">
              <a:off x="871335" y="2013811"/>
              <a:ext cx="4505730" cy="457200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2" name="Shape 142"/>
            <p:cNvCxnSpPr/>
            <p:nvPr/>
          </p:nvCxnSpPr>
          <p:spPr>
            <a:xfrm rot="5400000">
              <a:off x="985636" y="2051911"/>
              <a:ext cx="4505730" cy="381000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3" name="Shape 143"/>
            <p:cNvCxnSpPr/>
            <p:nvPr/>
          </p:nvCxnSpPr>
          <p:spPr>
            <a:xfrm rot="-5400000" flipH="1">
              <a:off x="1557135" y="2013811"/>
              <a:ext cx="450573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4" name="Shape 144"/>
            <p:cNvCxnSpPr/>
            <p:nvPr/>
          </p:nvCxnSpPr>
          <p:spPr>
            <a:xfrm rot="-5400000" flipH="1">
              <a:off x="566535" y="2090011"/>
              <a:ext cx="450573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" name="Shape 145"/>
            <p:cNvCxnSpPr/>
            <p:nvPr/>
          </p:nvCxnSpPr>
          <p:spPr>
            <a:xfrm rot="-5400000" flipH="1">
              <a:off x="1861936" y="2166210"/>
              <a:ext cx="4505730" cy="152401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6" name="Shape 146"/>
            <p:cNvCxnSpPr/>
            <p:nvPr/>
          </p:nvCxnSpPr>
          <p:spPr>
            <a:xfrm rot="-5400000" flipH="1">
              <a:off x="87133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7" name="Shape 147"/>
            <p:cNvCxnSpPr/>
            <p:nvPr/>
          </p:nvCxnSpPr>
          <p:spPr>
            <a:xfrm rot="5400000">
              <a:off x="147435" y="2128111"/>
              <a:ext cx="4505730" cy="228600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" name="Shape 148"/>
            <p:cNvCxnSpPr/>
            <p:nvPr/>
          </p:nvCxnSpPr>
          <p:spPr>
            <a:xfrm rot="5400000">
              <a:off x="1959090" y="1535656"/>
              <a:ext cx="4505730" cy="141351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3882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9" name="Shape 149"/>
            <p:cNvCxnSpPr/>
            <p:nvPr/>
          </p:nvCxnSpPr>
          <p:spPr>
            <a:xfrm rot="5400000">
              <a:off x="2548687" y="2090963"/>
              <a:ext cx="4505730" cy="302895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" name="Shape 150"/>
            <p:cNvCxnSpPr/>
            <p:nvPr/>
          </p:nvCxnSpPr>
          <p:spPr>
            <a:xfrm rot="5400000">
              <a:off x="2776334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" name="Shape 151"/>
            <p:cNvCxnSpPr/>
            <p:nvPr/>
          </p:nvCxnSpPr>
          <p:spPr>
            <a:xfrm rot="5400000">
              <a:off x="1835265" y="2040481"/>
              <a:ext cx="4505730" cy="403859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" name="Shape 152"/>
            <p:cNvCxnSpPr/>
            <p:nvPr/>
          </p:nvCxnSpPr>
          <p:spPr>
            <a:xfrm rot="-5400000" flipH="1">
              <a:off x="1047547" y="2066199"/>
              <a:ext cx="4505730" cy="352425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" name="Shape 153"/>
            <p:cNvCxnSpPr/>
            <p:nvPr/>
          </p:nvCxnSpPr>
          <p:spPr>
            <a:xfrm rot="-5400000" flipH="1">
              <a:off x="1736204" y="2139541"/>
              <a:ext cx="450573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" name="Shape 154"/>
            <p:cNvCxnSpPr/>
            <p:nvPr/>
          </p:nvCxnSpPr>
          <p:spPr>
            <a:xfrm rot="-5400000" flipH="1">
              <a:off x="1328534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5" name="Shape 155"/>
            <p:cNvCxnSpPr/>
            <p:nvPr/>
          </p:nvCxnSpPr>
          <p:spPr>
            <a:xfrm rot="-5400000" flipH="1">
              <a:off x="1557134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6" name="Shape 156"/>
            <p:cNvCxnSpPr/>
            <p:nvPr/>
          </p:nvCxnSpPr>
          <p:spPr>
            <a:xfrm rot="-5400000" flipH="1">
              <a:off x="3919334" y="2166211"/>
              <a:ext cx="4505730" cy="152399"/>
            </a:xfrm>
            <a:prstGeom prst="straightConnector1">
              <a:avLst/>
            </a:prstGeom>
            <a:noFill/>
            <a:ln w="5715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7" name="Shape 157"/>
            <p:cNvCxnSpPr/>
            <p:nvPr/>
          </p:nvCxnSpPr>
          <p:spPr>
            <a:xfrm rot="-5400000" flipH="1">
              <a:off x="3271636" y="2051911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8" name="Shape 158"/>
            <p:cNvCxnSpPr/>
            <p:nvPr/>
          </p:nvCxnSpPr>
          <p:spPr>
            <a:xfrm rot="5400000">
              <a:off x="3881234" y="2051911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9" name="Shape 159"/>
            <p:cNvCxnSpPr/>
            <p:nvPr/>
          </p:nvCxnSpPr>
          <p:spPr>
            <a:xfrm rot="5400000">
              <a:off x="3004936" y="2090011"/>
              <a:ext cx="4505729" cy="304799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0" name="Shape 160"/>
            <p:cNvCxnSpPr/>
            <p:nvPr/>
          </p:nvCxnSpPr>
          <p:spPr>
            <a:xfrm rot="-5400000" flipH="1">
              <a:off x="2242935" y="2013812"/>
              <a:ext cx="450573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1" name="Shape 161"/>
            <p:cNvCxnSpPr/>
            <p:nvPr/>
          </p:nvCxnSpPr>
          <p:spPr>
            <a:xfrm rot="-5400000" flipH="1">
              <a:off x="3538336" y="2166211"/>
              <a:ext cx="4505730" cy="152401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2" name="Shape 162"/>
            <p:cNvCxnSpPr/>
            <p:nvPr/>
          </p:nvCxnSpPr>
          <p:spPr>
            <a:xfrm rot="5400000">
              <a:off x="3822180" y="1535656"/>
              <a:ext cx="4505730" cy="141351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5568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3" name="Shape 163"/>
            <p:cNvCxnSpPr/>
            <p:nvPr/>
          </p:nvCxnSpPr>
          <p:spPr>
            <a:xfrm rot="5400000">
              <a:off x="4225087" y="2090964"/>
              <a:ext cx="4505730" cy="302895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4" name="Shape 164"/>
            <p:cNvCxnSpPr/>
            <p:nvPr/>
          </p:nvCxnSpPr>
          <p:spPr>
            <a:xfrm rot="5400000">
              <a:off x="4071734" y="2090011"/>
              <a:ext cx="450573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5" name="Shape 165"/>
            <p:cNvCxnSpPr/>
            <p:nvPr/>
          </p:nvCxnSpPr>
          <p:spPr>
            <a:xfrm rot="5400000">
              <a:off x="3565004" y="2040481"/>
              <a:ext cx="4505730" cy="403859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6" name="Shape 166"/>
            <p:cNvCxnSpPr/>
            <p:nvPr/>
          </p:nvCxnSpPr>
          <p:spPr>
            <a:xfrm rot="-5400000" flipH="1">
              <a:off x="3412604" y="2139541"/>
              <a:ext cx="450573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" name="Shape 167"/>
            <p:cNvCxnSpPr/>
            <p:nvPr/>
          </p:nvCxnSpPr>
          <p:spPr>
            <a:xfrm rot="-5400000" flipH="1">
              <a:off x="2928734" y="2166211"/>
              <a:ext cx="4505730" cy="152399"/>
            </a:xfrm>
            <a:prstGeom prst="straightConnector1">
              <a:avLst/>
            </a:prstGeom>
            <a:noFill/>
            <a:ln w="5715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Shape 168"/>
            <p:cNvCxnSpPr/>
            <p:nvPr/>
          </p:nvCxnSpPr>
          <p:spPr>
            <a:xfrm rot="-5400000" flipH="1">
              <a:off x="3081134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Shape 169"/>
            <p:cNvCxnSpPr/>
            <p:nvPr/>
          </p:nvCxnSpPr>
          <p:spPr>
            <a:xfrm rot="5400000">
              <a:off x="4643235" y="2128111"/>
              <a:ext cx="4505730" cy="2286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Shape 170"/>
            <p:cNvCxnSpPr/>
            <p:nvPr/>
          </p:nvCxnSpPr>
          <p:spPr>
            <a:xfrm rot="-5400000" flipH="1">
              <a:off x="4643233" y="2128111"/>
              <a:ext cx="4505730" cy="2286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Shape 171"/>
            <p:cNvCxnSpPr/>
            <p:nvPr/>
          </p:nvCxnSpPr>
          <p:spPr>
            <a:xfrm rot="5400000">
              <a:off x="5214735" y="2242139"/>
              <a:ext cx="4505730" cy="1587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" name="Shape 172"/>
            <p:cNvCxnSpPr/>
            <p:nvPr/>
          </p:nvCxnSpPr>
          <p:spPr>
            <a:xfrm rot="-5400000" flipH="1">
              <a:off x="5062335" y="2013811"/>
              <a:ext cx="4505730" cy="45720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8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3" name="Shape 173"/>
            <p:cNvCxnSpPr/>
            <p:nvPr/>
          </p:nvCxnSpPr>
          <p:spPr>
            <a:xfrm rot="5400000">
              <a:off x="5176636" y="2051911"/>
              <a:ext cx="4505730" cy="381000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4" name="Shape 174"/>
            <p:cNvCxnSpPr/>
            <p:nvPr/>
          </p:nvCxnSpPr>
          <p:spPr>
            <a:xfrm rot="-5400000" flipH="1">
              <a:off x="5748134" y="2013812"/>
              <a:ext cx="450573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5" name="Shape 175"/>
            <p:cNvCxnSpPr/>
            <p:nvPr/>
          </p:nvCxnSpPr>
          <p:spPr>
            <a:xfrm rot="-5400000" flipH="1">
              <a:off x="490993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6" name="Shape 176"/>
            <p:cNvCxnSpPr/>
            <p:nvPr/>
          </p:nvCxnSpPr>
          <p:spPr>
            <a:xfrm rot="5400000">
              <a:off x="4795635" y="2128111"/>
              <a:ext cx="4505730" cy="228600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7" name="Shape 177"/>
            <p:cNvCxnSpPr/>
            <p:nvPr/>
          </p:nvCxnSpPr>
          <p:spPr>
            <a:xfrm rot="-5400000" flipH="1">
              <a:off x="5390947" y="2066199"/>
              <a:ext cx="4505730" cy="352425"/>
            </a:xfrm>
            <a:prstGeom prst="straightConnector1">
              <a:avLst/>
            </a:prstGeom>
            <a:noFill/>
            <a:ln w="15875" cap="flat">
              <a:solidFill>
                <a:schemeClr val="accent1">
                  <a:alpha val="7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8" name="Shape 178"/>
            <p:cNvCxnSpPr/>
            <p:nvPr/>
          </p:nvCxnSpPr>
          <p:spPr>
            <a:xfrm rot="-5400000" flipH="1">
              <a:off x="5927205" y="2139541"/>
              <a:ext cx="450573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9" name="Shape 179"/>
            <p:cNvCxnSpPr/>
            <p:nvPr/>
          </p:nvCxnSpPr>
          <p:spPr>
            <a:xfrm rot="-5400000" flipH="1">
              <a:off x="551953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0" name="Shape 180"/>
            <p:cNvCxnSpPr/>
            <p:nvPr/>
          </p:nvCxnSpPr>
          <p:spPr>
            <a:xfrm rot="-5400000" flipH="1">
              <a:off x="574813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1" name="Shape 181"/>
            <p:cNvCxnSpPr/>
            <p:nvPr/>
          </p:nvCxnSpPr>
          <p:spPr>
            <a:xfrm rot="-5400000" flipH="1">
              <a:off x="6433935" y="2166212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2" name="Shape 182"/>
            <p:cNvCxnSpPr/>
            <p:nvPr/>
          </p:nvCxnSpPr>
          <p:spPr>
            <a:xfrm rot="-5400000" flipH="1">
              <a:off x="6243435" y="2051912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3" name="Shape 183"/>
            <p:cNvCxnSpPr/>
            <p:nvPr/>
          </p:nvCxnSpPr>
          <p:spPr>
            <a:xfrm rot="5400000">
              <a:off x="6395835" y="2051912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4" name="Shape 184"/>
            <p:cNvCxnSpPr/>
            <p:nvPr/>
          </p:nvCxnSpPr>
          <p:spPr>
            <a:xfrm rot="-5400000" flipH="1">
              <a:off x="6052935" y="2166211"/>
              <a:ext cx="4505730" cy="152401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5" name="Shape 185"/>
            <p:cNvCxnSpPr/>
            <p:nvPr/>
          </p:nvCxnSpPr>
          <p:spPr>
            <a:xfrm rot="5400000">
              <a:off x="6709356" y="2136833"/>
              <a:ext cx="4525754" cy="191133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6" name="Shape 186"/>
            <p:cNvCxnSpPr/>
            <p:nvPr/>
          </p:nvCxnSpPr>
          <p:spPr>
            <a:xfrm rot="5400000">
              <a:off x="6026264" y="2040482"/>
              <a:ext cx="4505730" cy="403859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7" name="Shape 187"/>
            <p:cNvCxnSpPr/>
            <p:nvPr/>
          </p:nvCxnSpPr>
          <p:spPr>
            <a:xfrm rot="-5400000" flipH="1">
              <a:off x="5927205" y="2139542"/>
              <a:ext cx="450573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8" name="Shape 188"/>
            <p:cNvCxnSpPr/>
            <p:nvPr/>
          </p:nvCxnSpPr>
          <p:spPr>
            <a:xfrm rot="5400000">
              <a:off x="6738733" y="2242140"/>
              <a:ext cx="4505732" cy="1587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9" name="Shape 189"/>
            <p:cNvCxnSpPr/>
            <p:nvPr/>
          </p:nvCxnSpPr>
          <p:spPr>
            <a:xfrm rot="5400000">
              <a:off x="3728834" y="2204311"/>
              <a:ext cx="4505730" cy="76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0" name="Shape 190"/>
            <p:cNvCxnSpPr/>
            <p:nvPr/>
          </p:nvCxnSpPr>
          <p:spPr>
            <a:xfrm rot="-5400000" flipH="1">
              <a:off x="4224134" y="2166211"/>
              <a:ext cx="4505730" cy="152399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1" name="Shape 191"/>
            <p:cNvCxnSpPr/>
            <p:nvPr/>
          </p:nvCxnSpPr>
          <p:spPr>
            <a:xfrm rot="-5400000" flipH="1">
              <a:off x="4414634" y="2051911"/>
              <a:ext cx="4505730" cy="381000"/>
            </a:xfrm>
            <a:prstGeom prst="straightConnector1">
              <a:avLst/>
            </a:prstGeom>
            <a:noFill/>
            <a:ln w="19050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2" name="Shape 192"/>
            <p:cNvCxnSpPr/>
            <p:nvPr/>
          </p:nvCxnSpPr>
          <p:spPr>
            <a:xfrm rot="5400000">
              <a:off x="3309734" y="2090011"/>
              <a:ext cx="4505730" cy="304799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3" name="Shape 193"/>
            <p:cNvCxnSpPr/>
            <p:nvPr/>
          </p:nvCxnSpPr>
          <p:spPr>
            <a:xfrm rot="-5400000" flipH="1">
              <a:off x="4324148" y="2066199"/>
              <a:ext cx="4505730" cy="352425"/>
            </a:xfrm>
            <a:prstGeom prst="straightConnector1">
              <a:avLst/>
            </a:prstGeom>
            <a:noFill/>
            <a:ln w="15875" cap="flat">
              <a:solidFill>
                <a:schemeClr val="accent1">
                  <a:alpha val="7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4" name="Shape 194"/>
            <p:cNvCxnSpPr/>
            <p:nvPr/>
          </p:nvCxnSpPr>
          <p:spPr>
            <a:xfrm rot="5400000">
              <a:off x="4948035" y="2051911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5" name="Shape 195"/>
            <p:cNvCxnSpPr/>
            <p:nvPr/>
          </p:nvCxnSpPr>
          <p:spPr>
            <a:xfrm rot="5400000">
              <a:off x="5405235" y="1747112"/>
              <a:ext cx="4505730" cy="990599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6" name="Shape 196"/>
            <p:cNvCxnSpPr/>
            <p:nvPr/>
          </p:nvCxnSpPr>
          <p:spPr>
            <a:xfrm rot="-5400000" flipH="1">
              <a:off x="2547735" y="2013813"/>
              <a:ext cx="450573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97" name="Shape 197"/>
          <p:cNvSpPr/>
          <p:nvPr/>
        </p:nvSpPr>
        <p:spPr>
          <a:xfrm>
            <a:off x="0" y="4311167"/>
            <a:ext cx="9144000" cy="1904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cxnSp>
        <p:nvCxnSpPr>
          <p:cNvPr id="198" name="Shape 198"/>
          <p:cNvCxnSpPr/>
          <p:nvPr/>
        </p:nvCxnSpPr>
        <p:spPr>
          <a:xfrm>
            <a:off x="0" y="4387367"/>
            <a:ext cx="9144000" cy="1587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9" name="Shape 199"/>
          <p:cNvCxnSpPr/>
          <p:nvPr/>
        </p:nvCxnSpPr>
        <p:spPr>
          <a:xfrm>
            <a:off x="0" y="6138380"/>
            <a:ext cx="9144000" cy="1587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57200" y="5621364"/>
            <a:ext cx="8305799" cy="4146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rgbClr val="FFFFFF"/>
              </a:buClr>
              <a:buNone/>
              <a:defRPr/>
            </a:lvl1pPr>
            <a:lvl2pPr marL="457200" indent="0" rtl="0">
              <a:buClr>
                <a:srgbClr val="888888"/>
              </a:buClr>
              <a:buNone/>
              <a:defRPr/>
            </a:lvl2pPr>
            <a:lvl3pPr marL="914400" indent="0" rtl="0">
              <a:buClr>
                <a:srgbClr val="888888"/>
              </a:buClr>
              <a:buNone/>
              <a:defRPr/>
            </a:lvl3pPr>
            <a:lvl4pPr marL="1371600" indent="0" rtl="0">
              <a:buClr>
                <a:srgbClr val="888888"/>
              </a:buClr>
              <a:buNone/>
              <a:defRPr/>
            </a:lvl4pPr>
            <a:lvl5pPr marL="1828800" indent="0" rtl="0">
              <a:buClr>
                <a:srgbClr val="888888"/>
              </a:buClr>
              <a:buNone/>
              <a:defRPr/>
            </a:lvl5pPr>
            <a:lvl6pPr marL="2286000" indent="0" rtl="0">
              <a:buClr>
                <a:srgbClr val="888888"/>
              </a:buClr>
              <a:buNone/>
              <a:defRPr/>
            </a:lvl6pPr>
            <a:lvl7pPr marL="2743200" indent="0" rtl="0">
              <a:buClr>
                <a:srgbClr val="888888"/>
              </a:buClr>
              <a:buNone/>
              <a:defRPr/>
            </a:lvl7pPr>
            <a:lvl8pPr marL="3200400" indent="0" rtl="0">
              <a:buClr>
                <a:srgbClr val="888888"/>
              </a:buClr>
              <a:buNone/>
              <a:defRPr/>
            </a:lvl8pPr>
            <a:lvl9pPr marL="3657600" indent="0" rtl="0">
              <a:buClr>
                <a:srgbClr val="888888"/>
              </a:buClr>
              <a:buNone/>
              <a:defRPr/>
            </a:lvl9pPr>
          </a:lstStyle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457200" y="446356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03" name="Shape 203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04" name="Shape 204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3234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388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buNone/>
              <a:defRPr/>
            </a:lvl1pPr>
            <a:lvl2pPr marL="457200" indent="0" rtl="0">
              <a:buNone/>
              <a:defRPr/>
            </a:lvl2pPr>
            <a:lvl3pPr marL="914400" indent="0" rtl="0">
              <a:buNone/>
              <a:defRPr/>
            </a:lvl3pPr>
            <a:lvl4pPr marL="1371600" indent="0" rtl="0">
              <a:buNone/>
              <a:defRPr/>
            </a:lvl4pPr>
            <a:lvl5pPr marL="1828800" indent="0" rtl="0">
              <a:buNone/>
              <a:defRPr/>
            </a:lvl5pPr>
            <a:lvl6pPr marL="2286000" indent="0" rtl="0">
              <a:buNone/>
              <a:defRPr/>
            </a:lvl6pPr>
            <a:lvl7pPr marL="2743200" indent="0" rtl="0">
              <a:buNone/>
              <a:defRPr/>
            </a:lvl7pPr>
            <a:lvl8pPr marL="3200400" indent="0" rtl="0">
              <a:buNone/>
              <a:defRPr/>
            </a:lvl8pPr>
            <a:lvl9pPr marL="3657600" indent="0" rtl="0">
              <a:buNone/>
              <a:defRPr/>
            </a:lvl9pPr>
          </a:lstStyle>
          <a:p>
            <a:endParaRPr/>
          </a:p>
        </p:txBody>
      </p:sp>
      <p:sp>
        <p:nvSpPr>
          <p:cNvPr id="215" name="Shape 21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16" name="Shape 21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buNone/>
              <a:defRPr/>
            </a:lvl1pPr>
            <a:lvl2pPr marL="457200" indent="0" rtl="0">
              <a:buNone/>
              <a:defRPr/>
            </a:lvl2pPr>
            <a:lvl3pPr marL="914400" indent="0" rtl="0">
              <a:buNone/>
              <a:defRPr/>
            </a:lvl3pPr>
            <a:lvl4pPr marL="1371600" indent="0" rtl="0">
              <a:buNone/>
              <a:defRPr/>
            </a:lvl4pPr>
            <a:lvl5pPr marL="1828800" indent="0" rtl="0">
              <a:buNone/>
              <a:defRPr/>
            </a:lvl5pPr>
            <a:lvl6pPr marL="2286000" indent="0" rtl="0">
              <a:buNone/>
              <a:defRPr/>
            </a:lvl6pPr>
            <a:lvl7pPr marL="2743200" indent="0" rtl="0">
              <a:buNone/>
              <a:defRPr/>
            </a:lvl7pPr>
            <a:lvl8pPr marL="3200400" indent="0" rtl="0">
              <a:buNone/>
              <a:defRPr/>
            </a:lvl8pPr>
            <a:lvl9pPr marL="3657600" indent="0" rtl="0">
              <a:buNone/>
              <a:defRPr/>
            </a:lvl9pPr>
          </a:lstStyle>
          <a:p>
            <a:endParaRPr/>
          </a:p>
        </p:txBody>
      </p:sp>
      <p:sp>
        <p:nvSpPr>
          <p:cNvPr id="217" name="Shape 2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20" name="Shape 220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08187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23" name="Shape 223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24" name="Shape 224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25" name="Shape 225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9214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28" name="Shape 228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406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200400" y="273050"/>
            <a:ext cx="5486399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32" name="Shape 232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33" name="Shape 233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35" name="Shape 235"/>
          <p:cNvSpPr/>
          <p:nvPr/>
        </p:nvSpPr>
        <p:spPr>
          <a:xfrm>
            <a:off x="0" y="1563624"/>
            <a:ext cx="2761487" cy="33131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cxnSp>
        <p:nvCxnSpPr>
          <p:cNvPr id="236" name="Shape 236"/>
          <p:cNvCxnSpPr/>
          <p:nvPr/>
        </p:nvCxnSpPr>
        <p:spPr>
          <a:xfrm rot="5400000">
            <a:off x="1128157" y="3221338"/>
            <a:ext cx="3017519" cy="793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7" name="Shape 237"/>
          <p:cNvCxnSpPr/>
          <p:nvPr/>
        </p:nvCxnSpPr>
        <p:spPr>
          <a:xfrm>
            <a:off x="0" y="1712975"/>
            <a:ext cx="2651760" cy="1587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8" name="Shape 238"/>
          <p:cNvCxnSpPr/>
          <p:nvPr/>
        </p:nvCxnSpPr>
        <p:spPr>
          <a:xfrm>
            <a:off x="0" y="4733544"/>
            <a:ext cx="2651760" cy="1587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152400" y="1901951"/>
            <a:ext cx="237743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40" name="Shape 240"/>
          <p:cNvSpPr txBox="1">
            <a:spLocks noGrp="1"/>
          </p:cNvSpPr>
          <p:nvPr>
            <p:ph type="body" idx="2"/>
          </p:nvPr>
        </p:nvSpPr>
        <p:spPr>
          <a:xfrm>
            <a:off x="152400" y="3273551"/>
            <a:ext cx="237743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rgbClr val="FFFFFF"/>
              </a:buClr>
              <a:buNone/>
              <a:defRPr/>
            </a:lvl1pPr>
            <a:lvl2pPr marL="457200" indent="0" rtl="0">
              <a:buNone/>
              <a:defRPr/>
            </a:lvl2pPr>
            <a:lvl3pPr marL="914400" indent="0" rtl="0">
              <a:buNone/>
              <a:defRPr/>
            </a:lvl3pPr>
            <a:lvl4pPr marL="1371600" indent="0" rtl="0">
              <a:buNone/>
              <a:defRPr/>
            </a:lvl4pPr>
            <a:lvl5pPr marL="1828800" indent="0" rtl="0">
              <a:buNone/>
              <a:defRPr/>
            </a:lvl5pPr>
            <a:lvl6pPr marL="2286000" indent="0" rtl="0">
              <a:buNone/>
              <a:defRPr/>
            </a:lvl6pPr>
            <a:lvl7pPr marL="2743200" indent="0" rtl="0">
              <a:buNone/>
              <a:defRPr/>
            </a:lvl7pPr>
            <a:lvl8pPr marL="3200400" indent="0" rtl="0">
              <a:buNone/>
              <a:defRPr/>
            </a:lvl8pPr>
            <a:lvl9pPr marL="3657600" indent="0" rtl="0"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2378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/>
          </p:cNvSpPr>
          <p:nvPr>
            <p:ph type="pic" idx="2"/>
          </p:nvPr>
        </p:nvSpPr>
        <p:spPr>
          <a:xfrm>
            <a:off x="3200400" y="381000"/>
            <a:ext cx="5562600" cy="5638800"/>
          </a:xfrm>
          <a:prstGeom prst="rect">
            <a:avLst/>
          </a:prstGeom>
          <a:solidFill>
            <a:schemeClr val="dk2"/>
          </a:solidFill>
          <a:ln w="88900" cap="sq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43" name="Shape 243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44" name="Shape 244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45" name="Shape 245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46" name="Shape 246"/>
          <p:cNvSpPr/>
          <p:nvPr/>
        </p:nvSpPr>
        <p:spPr>
          <a:xfrm>
            <a:off x="0" y="1563624"/>
            <a:ext cx="2761487" cy="33131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cxnSp>
        <p:nvCxnSpPr>
          <p:cNvPr id="247" name="Shape 247"/>
          <p:cNvCxnSpPr/>
          <p:nvPr/>
        </p:nvCxnSpPr>
        <p:spPr>
          <a:xfrm rot="5400000">
            <a:off x="1128157" y="3221338"/>
            <a:ext cx="3017519" cy="793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8" name="Shape 248"/>
          <p:cNvCxnSpPr/>
          <p:nvPr/>
        </p:nvCxnSpPr>
        <p:spPr>
          <a:xfrm>
            <a:off x="0" y="1712975"/>
            <a:ext cx="2651760" cy="1587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>
            <a:off x="0" y="4733544"/>
            <a:ext cx="2651760" cy="1587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155447" y="1905000"/>
            <a:ext cx="237743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152400" y="3276600"/>
            <a:ext cx="237743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rgbClr val="FFFFFF"/>
              </a:buClr>
              <a:buNone/>
              <a:defRPr/>
            </a:lvl1pPr>
            <a:lvl2pPr marL="457200" indent="0" rtl="0">
              <a:buNone/>
              <a:defRPr/>
            </a:lvl2pPr>
            <a:lvl3pPr marL="914400" indent="0" rtl="0">
              <a:buNone/>
              <a:defRPr/>
            </a:lvl3pPr>
            <a:lvl4pPr marL="1371600" indent="0" rtl="0">
              <a:buNone/>
              <a:defRPr/>
            </a:lvl4pPr>
            <a:lvl5pPr marL="1828800" indent="0" rtl="0">
              <a:buNone/>
              <a:defRPr/>
            </a:lvl5pPr>
            <a:lvl6pPr marL="2286000" indent="0" rtl="0">
              <a:buNone/>
              <a:defRPr/>
            </a:lvl6pPr>
            <a:lvl7pPr marL="2743200" indent="0" rtl="0">
              <a:buNone/>
              <a:defRPr/>
            </a:lvl7pPr>
            <a:lvl8pPr marL="3200400" indent="0" rtl="0">
              <a:buNone/>
              <a:defRPr/>
            </a:lvl8pPr>
            <a:lvl9pPr marL="3657600" indent="0" rtl="0"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403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492A0"/>
            </a:gs>
            <a:gs pos="100000">
              <a:srgbClr val="012738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149352" y="137159"/>
            <a:ext cx="8869679" cy="6583680"/>
          </a:xfrm>
          <a:prstGeom prst="rect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21920" algn="l" rtl="0">
              <a:spcBef>
                <a:spcPts val="480"/>
              </a:spcBef>
              <a:buClr>
                <a:srgbClr val="ABC2C8"/>
              </a:buClr>
              <a:buFont typeface="Arial"/>
              <a:buChar char="•"/>
              <a:defRPr/>
            </a:lvl1pPr>
            <a:lvl2pPr marL="548640" marR="0" indent="-66040" algn="l" rtl="0">
              <a:spcBef>
                <a:spcPts val="400"/>
              </a:spcBef>
              <a:buClr>
                <a:srgbClr val="ABC2C8"/>
              </a:buClr>
              <a:buFont typeface="Arial"/>
              <a:buChar char="•"/>
              <a:defRPr/>
            </a:lvl2pPr>
            <a:lvl3pPr marL="914400" marR="0" indent="-10160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3pPr>
            <a:lvl4pPr marL="1188720" marR="0" indent="-121919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4pPr>
            <a:lvl5pPr marL="1463040" marR="0" indent="-129539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5pPr>
            <a:lvl6pPr marL="1691640" marR="0" indent="-91439" algn="l" rtl="0">
              <a:spcBef>
                <a:spcPts val="320"/>
              </a:spcBef>
              <a:buClr>
                <a:schemeClr val="accent5"/>
              </a:buClr>
              <a:buFont typeface="Arial"/>
              <a:buChar char="•"/>
              <a:defRPr/>
            </a:lvl6pPr>
            <a:lvl7pPr marL="1920240" marR="0" indent="-91439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/>
            </a:lvl7pPr>
            <a:lvl8pPr marL="2148840" marR="0" indent="-91439" algn="l" rtl="0">
              <a:spcBef>
                <a:spcPts val="32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377440" marR="0" indent="-91439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45514263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a32Uc1oP7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Bellringer March 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11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What PSA topic are you choosing? How are people demonstrating an intolerance within that topic? </a:t>
            </a:r>
          </a:p>
          <a:p>
            <a:endParaRPr lang="en-US" sz="3000" dirty="0">
              <a:solidFill>
                <a:schemeClr val="bg1">
                  <a:lumMod val="95000"/>
                </a:schemeClr>
              </a:solidFill>
            </a:endParaRPr>
          </a:p>
          <a:p>
            <a:pPr marL="152400" indent="0">
              <a:buNone/>
            </a:pP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Computer Lab – March 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13 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– if you are absent, oh well – get your research on your own. The project is still due March 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19</a:t>
            </a:r>
            <a:r>
              <a:rPr lang="en-US" sz="3000" baseline="30000" dirty="0" smtClean="0">
                <a:solidFill>
                  <a:schemeClr val="bg1">
                    <a:lumMod val="95000"/>
                  </a:schemeClr>
                </a:solidFill>
              </a:rPr>
              <a:t>th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for everyone. </a:t>
            </a:r>
          </a:p>
          <a:p>
            <a:pPr marL="152400" indent="0">
              <a:buNone/>
            </a:pPr>
            <a:endParaRPr lang="en-US" sz="3000" dirty="0"/>
          </a:p>
          <a:p>
            <a:pPr marL="152400" indent="0">
              <a:buNone/>
            </a:pPr>
            <a:endParaRPr lang="en-US" sz="3000" dirty="0"/>
          </a:p>
        </p:txBody>
      </p:sp>
      <p:grpSp>
        <p:nvGrpSpPr>
          <p:cNvPr id="18" name="SMARTInkShape-Group6"/>
          <p:cNvGrpSpPr/>
          <p:nvPr/>
        </p:nvGrpSpPr>
        <p:grpSpPr>
          <a:xfrm>
            <a:off x="3053953" y="3323604"/>
            <a:ext cx="1080493" cy="308113"/>
            <a:chOff x="3053953" y="3323604"/>
            <a:chExt cx="1080493" cy="308113"/>
          </a:xfrm>
        </p:grpSpPr>
        <p:sp>
          <p:nvSpPr>
            <p:cNvPr id="14" name="SMARTInkShape-76"/>
            <p:cNvSpPr/>
            <p:nvPr/>
          </p:nvSpPr>
          <p:spPr>
            <a:xfrm>
              <a:off x="3911926" y="3366656"/>
              <a:ext cx="222520" cy="248088"/>
            </a:xfrm>
            <a:custGeom>
              <a:avLst/>
              <a:gdLst/>
              <a:ahLst/>
              <a:cxnLst/>
              <a:rect l="0" t="0" r="0" b="0"/>
              <a:pathLst>
                <a:path w="222520" h="248088">
                  <a:moveTo>
                    <a:pt x="142152" y="17695"/>
                  </a:moveTo>
                  <a:lnTo>
                    <a:pt x="142152" y="12955"/>
                  </a:lnTo>
                  <a:lnTo>
                    <a:pt x="143144" y="11558"/>
                  </a:lnTo>
                  <a:lnTo>
                    <a:pt x="144798" y="10627"/>
                  </a:lnTo>
                  <a:lnTo>
                    <a:pt x="150714" y="8875"/>
                  </a:lnTo>
                  <a:lnTo>
                    <a:pt x="146232" y="8798"/>
                  </a:lnTo>
                  <a:lnTo>
                    <a:pt x="141319" y="6134"/>
                  </a:lnTo>
                  <a:lnTo>
                    <a:pt x="138620" y="4034"/>
                  </a:lnTo>
                  <a:lnTo>
                    <a:pt x="130330" y="1702"/>
                  </a:lnTo>
                  <a:lnTo>
                    <a:pt x="87536" y="0"/>
                  </a:lnTo>
                  <a:lnTo>
                    <a:pt x="45773" y="850"/>
                  </a:lnTo>
                  <a:lnTo>
                    <a:pt x="35486" y="4586"/>
                  </a:lnTo>
                  <a:lnTo>
                    <a:pt x="24117" y="12268"/>
                  </a:lnTo>
                  <a:lnTo>
                    <a:pt x="20239" y="20575"/>
                  </a:lnTo>
                  <a:lnTo>
                    <a:pt x="19205" y="25568"/>
                  </a:lnTo>
                  <a:lnTo>
                    <a:pt x="20702" y="36408"/>
                  </a:lnTo>
                  <a:lnTo>
                    <a:pt x="22490" y="42077"/>
                  </a:lnTo>
                  <a:lnTo>
                    <a:pt x="32414" y="53667"/>
                  </a:lnTo>
                  <a:lnTo>
                    <a:pt x="71550" y="84205"/>
                  </a:lnTo>
                  <a:lnTo>
                    <a:pt x="109244" y="119359"/>
                  </a:lnTo>
                  <a:lnTo>
                    <a:pt x="149873" y="154745"/>
                  </a:lnTo>
                  <a:lnTo>
                    <a:pt x="185857" y="194052"/>
                  </a:lnTo>
                  <a:lnTo>
                    <a:pt x="208320" y="218631"/>
                  </a:lnTo>
                  <a:lnTo>
                    <a:pt x="211248" y="225401"/>
                  </a:lnTo>
                  <a:lnTo>
                    <a:pt x="211036" y="228595"/>
                  </a:lnTo>
                  <a:lnTo>
                    <a:pt x="208155" y="234791"/>
                  </a:lnTo>
                  <a:lnTo>
                    <a:pt x="200955" y="243857"/>
                  </a:lnTo>
                  <a:lnTo>
                    <a:pt x="192760" y="247196"/>
                  </a:lnTo>
                  <a:lnTo>
                    <a:pt x="187797" y="248087"/>
                  </a:lnTo>
                  <a:lnTo>
                    <a:pt x="176991" y="246430"/>
                  </a:lnTo>
                  <a:lnTo>
                    <a:pt x="157105" y="242565"/>
                  </a:lnTo>
                  <a:lnTo>
                    <a:pt x="114980" y="234023"/>
                  </a:lnTo>
                  <a:lnTo>
                    <a:pt x="70664" y="219975"/>
                  </a:lnTo>
                  <a:lnTo>
                    <a:pt x="28705" y="198134"/>
                  </a:lnTo>
                  <a:lnTo>
                    <a:pt x="7516" y="184747"/>
                  </a:lnTo>
                  <a:lnTo>
                    <a:pt x="2939" y="175946"/>
                  </a:lnTo>
                  <a:lnTo>
                    <a:pt x="0" y="158867"/>
                  </a:lnTo>
                  <a:lnTo>
                    <a:pt x="4232" y="144301"/>
                  </a:lnTo>
                  <a:lnTo>
                    <a:pt x="16510" y="127417"/>
                  </a:lnTo>
                  <a:lnTo>
                    <a:pt x="54825" y="99762"/>
                  </a:lnTo>
                  <a:lnTo>
                    <a:pt x="95100" y="83111"/>
                  </a:lnTo>
                  <a:lnTo>
                    <a:pt x="132748" y="64388"/>
                  </a:lnTo>
                  <a:lnTo>
                    <a:pt x="157224" y="51374"/>
                  </a:lnTo>
                  <a:lnTo>
                    <a:pt x="179691" y="37596"/>
                  </a:lnTo>
                  <a:lnTo>
                    <a:pt x="204468" y="24051"/>
                  </a:lnTo>
                  <a:lnTo>
                    <a:pt x="222519" y="87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" name="SMARTInkShape-77"/>
            <p:cNvSpPr/>
            <p:nvPr/>
          </p:nvSpPr>
          <p:spPr>
            <a:xfrm>
              <a:off x="3626750" y="3358977"/>
              <a:ext cx="220910" cy="256184"/>
            </a:xfrm>
            <a:custGeom>
              <a:avLst/>
              <a:gdLst/>
              <a:ahLst/>
              <a:cxnLst/>
              <a:rect l="0" t="0" r="0" b="0"/>
              <a:pathLst>
                <a:path w="220910" h="256184">
                  <a:moveTo>
                    <a:pt x="204086" y="34304"/>
                  </a:moveTo>
                  <a:lnTo>
                    <a:pt x="204086" y="9491"/>
                  </a:lnTo>
                  <a:lnTo>
                    <a:pt x="199345" y="3360"/>
                  </a:lnTo>
                  <a:lnTo>
                    <a:pt x="194372" y="708"/>
                  </a:lnTo>
                  <a:lnTo>
                    <a:pt x="191657" y="0"/>
                  </a:lnTo>
                  <a:lnTo>
                    <a:pt x="183348" y="1860"/>
                  </a:lnTo>
                  <a:lnTo>
                    <a:pt x="167514" y="5840"/>
                  </a:lnTo>
                  <a:lnTo>
                    <a:pt x="139646" y="11924"/>
                  </a:lnTo>
                  <a:lnTo>
                    <a:pt x="96675" y="35277"/>
                  </a:lnTo>
                  <a:lnTo>
                    <a:pt x="80942" y="46643"/>
                  </a:lnTo>
                  <a:lnTo>
                    <a:pt x="42679" y="81967"/>
                  </a:lnTo>
                  <a:lnTo>
                    <a:pt x="24190" y="100792"/>
                  </a:lnTo>
                  <a:lnTo>
                    <a:pt x="5268" y="137244"/>
                  </a:lnTo>
                  <a:lnTo>
                    <a:pt x="0" y="168188"/>
                  </a:lnTo>
                  <a:lnTo>
                    <a:pt x="1605" y="199730"/>
                  </a:lnTo>
                  <a:lnTo>
                    <a:pt x="8493" y="224210"/>
                  </a:lnTo>
                  <a:lnTo>
                    <a:pt x="11182" y="229369"/>
                  </a:lnTo>
                  <a:lnTo>
                    <a:pt x="19463" y="237747"/>
                  </a:lnTo>
                  <a:lnTo>
                    <a:pt x="40948" y="251210"/>
                  </a:lnTo>
                  <a:lnTo>
                    <a:pt x="58404" y="255669"/>
                  </a:lnTo>
                  <a:lnTo>
                    <a:pt x="89209" y="256183"/>
                  </a:lnTo>
                  <a:lnTo>
                    <a:pt x="115147" y="249315"/>
                  </a:lnTo>
                  <a:lnTo>
                    <a:pt x="159484" y="228852"/>
                  </a:lnTo>
                  <a:lnTo>
                    <a:pt x="188036" y="208957"/>
                  </a:lnTo>
                  <a:lnTo>
                    <a:pt x="210139" y="185918"/>
                  </a:lnTo>
                  <a:lnTo>
                    <a:pt x="216698" y="174117"/>
                  </a:lnTo>
                  <a:lnTo>
                    <a:pt x="220909" y="147728"/>
                  </a:lnTo>
                  <a:lnTo>
                    <a:pt x="220816" y="112520"/>
                  </a:lnTo>
                  <a:lnTo>
                    <a:pt x="217144" y="100156"/>
                  </a:lnTo>
                  <a:lnTo>
                    <a:pt x="204758" y="82038"/>
                  </a:lnTo>
                  <a:lnTo>
                    <a:pt x="175665" y="59130"/>
                  </a:lnTo>
                  <a:lnTo>
                    <a:pt x="132434" y="36043"/>
                  </a:lnTo>
                  <a:lnTo>
                    <a:pt x="88000" y="16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" name="SMARTInkShape-78"/>
            <p:cNvSpPr/>
            <p:nvPr/>
          </p:nvSpPr>
          <p:spPr>
            <a:xfrm>
              <a:off x="3296150" y="3384473"/>
              <a:ext cx="354722" cy="247244"/>
            </a:xfrm>
            <a:custGeom>
              <a:avLst/>
              <a:gdLst/>
              <a:ahLst/>
              <a:cxnLst/>
              <a:rect l="0" t="0" r="0" b="0"/>
              <a:pathLst>
                <a:path w="354722" h="247244">
                  <a:moveTo>
                    <a:pt x="106061" y="35597"/>
                  </a:moveTo>
                  <a:lnTo>
                    <a:pt x="106061" y="30857"/>
                  </a:lnTo>
                  <a:lnTo>
                    <a:pt x="107053" y="29460"/>
                  </a:lnTo>
                  <a:lnTo>
                    <a:pt x="108707" y="28529"/>
                  </a:lnTo>
                  <a:lnTo>
                    <a:pt x="110801" y="27909"/>
                  </a:lnTo>
                  <a:lnTo>
                    <a:pt x="124152" y="17117"/>
                  </a:lnTo>
                  <a:lnTo>
                    <a:pt x="127052" y="14348"/>
                  </a:lnTo>
                  <a:lnTo>
                    <a:pt x="135565" y="11271"/>
                  </a:lnTo>
                  <a:lnTo>
                    <a:pt x="151514" y="6892"/>
                  </a:lnTo>
                  <a:lnTo>
                    <a:pt x="168807" y="1956"/>
                  </a:lnTo>
                  <a:lnTo>
                    <a:pt x="210255" y="0"/>
                  </a:lnTo>
                  <a:lnTo>
                    <a:pt x="240193" y="894"/>
                  </a:lnTo>
                  <a:lnTo>
                    <a:pt x="284492" y="17972"/>
                  </a:lnTo>
                  <a:lnTo>
                    <a:pt x="326317" y="38587"/>
                  </a:lnTo>
                  <a:lnTo>
                    <a:pt x="335583" y="47179"/>
                  </a:lnTo>
                  <a:lnTo>
                    <a:pt x="349616" y="68863"/>
                  </a:lnTo>
                  <a:lnTo>
                    <a:pt x="354173" y="86354"/>
                  </a:lnTo>
                  <a:lnTo>
                    <a:pt x="354721" y="116179"/>
                  </a:lnTo>
                  <a:lnTo>
                    <a:pt x="343613" y="148343"/>
                  </a:lnTo>
                  <a:lnTo>
                    <a:pt x="330346" y="166458"/>
                  </a:lnTo>
                  <a:lnTo>
                    <a:pt x="292545" y="196317"/>
                  </a:lnTo>
                  <a:lnTo>
                    <a:pt x="263842" y="211541"/>
                  </a:lnTo>
                  <a:lnTo>
                    <a:pt x="230201" y="222335"/>
                  </a:lnTo>
                  <a:lnTo>
                    <a:pt x="195099" y="231818"/>
                  </a:lnTo>
                  <a:lnTo>
                    <a:pt x="159562" y="240911"/>
                  </a:lnTo>
                  <a:lnTo>
                    <a:pt x="123897" y="247243"/>
                  </a:lnTo>
                  <a:lnTo>
                    <a:pt x="90841" y="246474"/>
                  </a:lnTo>
                  <a:lnTo>
                    <a:pt x="53004" y="242065"/>
                  </a:lnTo>
                  <a:lnTo>
                    <a:pt x="23996" y="234065"/>
                  </a:lnTo>
                  <a:lnTo>
                    <a:pt x="11379" y="228646"/>
                  </a:lnTo>
                  <a:lnTo>
                    <a:pt x="7221" y="224820"/>
                  </a:lnTo>
                  <a:lnTo>
                    <a:pt x="2601" y="215277"/>
                  </a:lnTo>
                  <a:lnTo>
                    <a:pt x="0" y="198748"/>
                  </a:lnTo>
                  <a:lnTo>
                    <a:pt x="2037" y="189799"/>
                  </a:lnTo>
                  <a:lnTo>
                    <a:pt x="11430" y="171229"/>
                  </a:lnTo>
                  <a:lnTo>
                    <a:pt x="29405" y="154277"/>
                  </a:lnTo>
                  <a:lnTo>
                    <a:pt x="63138" y="137900"/>
                  </a:lnTo>
                  <a:lnTo>
                    <a:pt x="104344" y="127757"/>
                  </a:lnTo>
                  <a:lnTo>
                    <a:pt x="141441" y="125460"/>
                  </a:lnTo>
                  <a:lnTo>
                    <a:pt x="182899" y="124944"/>
                  </a:lnTo>
                  <a:lnTo>
                    <a:pt x="214381" y="132587"/>
                  </a:lnTo>
                  <a:lnTo>
                    <a:pt x="217961" y="134983"/>
                  </a:lnTo>
                  <a:lnTo>
                    <a:pt x="235931" y="157085"/>
                  </a:lnTo>
                  <a:lnTo>
                    <a:pt x="238195" y="163345"/>
                  </a:lnTo>
                  <a:lnTo>
                    <a:pt x="240641" y="181584"/>
                  </a:lnTo>
                  <a:lnTo>
                    <a:pt x="246037" y="193506"/>
                  </a:lnTo>
                  <a:lnTo>
                    <a:pt x="248822" y="225697"/>
                  </a:lnTo>
                  <a:lnTo>
                    <a:pt x="249853" y="227815"/>
                  </a:lnTo>
                  <a:lnTo>
                    <a:pt x="251531" y="229227"/>
                  </a:lnTo>
                  <a:lnTo>
                    <a:pt x="257865" y="232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" name="SMARTInkShape-79"/>
            <p:cNvSpPr/>
            <p:nvPr/>
          </p:nvSpPr>
          <p:spPr>
            <a:xfrm>
              <a:off x="3053953" y="3323604"/>
              <a:ext cx="312540" cy="301850"/>
            </a:xfrm>
            <a:custGeom>
              <a:avLst/>
              <a:gdLst/>
              <a:ahLst/>
              <a:cxnLst/>
              <a:rect l="0" t="0" r="0" b="0"/>
              <a:pathLst>
                <a:path w="312540" h="301850">
                  <a:moveTo>
                    <a:pt x="312539" y="42888"/>
                  </a:moveTo>
                  <a:lnTo>
                    <a:pt x="307798" y="38147"/>
                  </a:lnTo>
                  <a:lnTo>
                    <a:pt x="267952" y="24797"/>
                  </a:lnTo>
                  <a:lnTo>
                    <a:pt x="227444" y="13076"/>
                  </a:lnTo>
                  <a:lnTo>
                    <a:pt x="192958" y="4179"/>
                  </a:lnTo>
                  <a:lnTo>
                    <a:pt x="157604" y="0"/>
                  </a:lnTo>
                  <a:lnTo>
                    <a:pt x="121993" y="3502"/>
                  </a:lnTo>
                  <a:lnTo>
                    <a:pt x="92915" y="8185"/>
                  </a:lnTo>
                  <a:lnTo>
                    <a:pt x="51012" y="16399"/>
                  </a:lnTo>
                  <a:lnTo>
                    <a:pt x="31602" y="23178"/>
                  </a:lnTo>
                  <a:lnTo>
                    <a:pt x="7371" y="44641"/>
                  </a:lnTo>
                  <a:lnTo>
                    <a:pt x="6898" y="51002"/>
                  </a:lnTo>
                  <a:lnTo>
                    <a:pt x="11665" y="68653"/>
                  </a:lnTo>
                  <a:lnTo>
                    <a:pt x="25689" y="84436"/>
                  </a:lnTo>
                  <a:lnTo>
                    <a:pt x="62291" y="110737"/>
                  </a:lnTo>
                  <a:lnTo>
                    <a:pt x="106305" y="136033"/>
                  </a:lnTo>
                  <a:lnTo>
                    <a:pt x="146371" y="159122"/>
                  </a:lnTo>
                  <a:lnTo>
                    <a:pt x="183819" y="179964"/>
                  </a:lnTo>
                  <a:lnTo>
                    <a:pt x="219058" y="204550"/>
                  </a:lnTo>
                  <a:lnTo>
                    <a:pt x="258134" y="236878"/>
                  </a:lnTo>
                  <a:lnTo>
                    <a:pt x="280214" y="256471"/>
                  </a:lnTo>
                  <a:lnTo>
                    <a:pt x="296563" y="276128"/>
                  </a:lnTo>
                  <a:lnTo>
                    <a:pt x="297919" y="279741"/>
                  </a:lnTo>
                  <a:lnTo>
                    <a:pt x="297832" y="283141"/>
                  </a:lnTo>
                  <a:lnTo>
                    <a:pt x="296781" y="286401"/>
                  </a:lnTo>
                  <a:lnTo>
                    <a:pt x="294096" y="288574"/>
                  </a:lnTo>
                  <a:lnTo>
                    <a:pt x="262356" y="298675"/>
                  </a:lnTo>
                  <a:lnTo>
                    <a:pt x="221561" y="301222"/>
                  </a:lnTo>
                  <a:lnTo>
                    <a:pt x="187025" y="301663"/>
                  </a:lnTo>
                  <a:lnTo>
                    <a:pt x="149011" y="301794"/>
                  </a:lnTo>
                  <a:lnTo>
                    <a:pt x="108974" y="301832"/>
                  </a:lnTo>
                  <a:lnTo>
                    <a:pt x="71976" y="301844"/>
                  </a:lnTo>
                  <a:lnTo>
                    <a:pt x="28659" y="301848"/>
                  </a:lnTo>
                  <a:lnTo>
                    <a:pt x="0" y="3018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086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CSET for “Letter from Birmingham Jail”</a:t>
            </a:r>
            <a:endParaRPr lang="en-US" sz="3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</a:rPr>
              <a:t>Draw a BOX around your claim. </a:t>
            </a:r>
          </a:p>
          <a:p>
            <a:endParaRPr lang="en-US" sz="2500" u="sng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500" u="sng" dirty="0" smtClean="0">
                <a:solidFill>
                  <a:schemeClr val="bg1">
                    <a:lumMod val="95000"/>
                  </a:schemeClr>
                </a:solidFill>
              </a:rPr>
              <a:t>Underline where your TALK about your quote.</a:t>
            </a:r>
          </a:p>
          <a:p>
            <a:endParaRPr lang="en-US" sz="2500" u="sng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</a:rPr>
              <a:t>When you talk about your quote, do you explain how the quote or example shows what you say in the claim? </a:t>
            </a:r>
          </a:p>
          <a:p>
            <a:pPr marL="152400" indent="0">
              <a:buNone/>
            </a:pPr>
            <a:endParaRPr lang="en-US" sz="25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</a:rPr>
              <a:t>If you do, put a check. If you don’t, write a note to revise for that. </a:t>
            </a:r>
            <a:endParaRPr lang="en-US" sz="25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1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25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Situation-Integration of public schools in Little Rock, Arkansas</a:t>
            </a:r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 school district of Little Rock was ordered by the Supreme Court to enact their integration plan.</a:t>
            </a:r>
          </a:p>
          <a:p>
            <a:pPr marL="274320" marR="0" lvl="0" indent="-274320" algn="l" rtl="0">
              <a:spcBef>
                <a:spcPts val="480"/>
              </a:spcBef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Watch </a:t>
            </a:r>
            <a:r>
              <a:rPr lang="en-US" sz="24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this</a:t>
            </a: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. 5:53~10:00</a:t>
            </a:r>
          </a:p>
        </p:txBody>
      </p:sp>
    </p:spTree>
    <p:extLst>
      <p:ext uri="{BB962C8B-B14F-4D97-AF65-F5344CB8AC3E}">
        <p14:creationId xmlns:p14="http://schemas.microsoft.com/office/powerpoint/2010/main" val="104089688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25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speech-Television Address September 2</a:t>
            </a:r>
            <a:r>
              <a:rPr lang="en-US" sz="3250" b="1" i="0" u="none" strike="noStrike" cap="none" baseline="30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nd</a:t>
            </a:r>
            <a:r>
              <a:rPr lang="en-US" sz="325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1957</a:t>
            </a:r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Faubus tries to convince the public that the state would not support the “forcible integration” of Little Schools.</a:t>
            </a:r>
          </a:p>
          <a:p>
            <a:pPr marL="274320" marR="0" lvl="0" indent="-274320" algn="l" rtl="0">
              <a:spcBef>
                <a:spcPts val="480"/>
              </a:spcBef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Audience: Essentially the entire nation, but mainly the people of Arkansas</a:t>
            </a:r>
          </a:p>
          <a:p>
            <a:pPr marL="548640" marR="0" lvl="1" indent="-193040" algn="l" rtl="0">
              <a:spcBef>
                <a:spcPts val="400"/>
              </a:spcBef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US" sz="2000" b="0" i="1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 it really the entire state?</a:t>
            </a:r>
          </a:p>
          <a:p>
            <a:endParaRPr lang="en-US" sz="2000" b="0" i="1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SMARTInkShape-Group7"/>
          <p:cNvGrpSpPr/>
          <p:nvPr/>
        </p:nvGrpSpPr>
        <p:grpSpPr>
          <a:xfrm>
            <a:off x="6600951" y="1884164"/>
            <a:ext cx="676745" cy="412938"/>
            <a:chOff x="6600951" y="1884164"/>
            <a:chExt cx="676745" cy="412938"/>
          </a:xfrm>
        </p:grpSpPr>
        <p:sp>
          <p:nvSpPr>
            <p:cNvPr id="7" name="SMARTInkShape-80"/>
            <p:cNvSpPr/>
            <p:nvPr/>
          </p:nvSpPr>
          <p:spPr>
            <a:xfrm>
              <a:off x="7045523" y="1884164"/>
              <a:ext cx="232173" cy="214968"/>
            </a:xfrm>
            <a:custGeom>
              <a:avLst/>
              <a:gdLst/>
              <a:ahLst/>
              <a:cxnLst/>
              <a:rect l="0" t="0" r="0" b="0"/>
              <a:pathLst>
                <a:path w="232173" h="214968">
                  <a:moveTo>
                    <a:pt x="0" y="0"/>
                  </a:moveTo>
                  <a:lnTo>
                    <a:pt x="0" y="31391"/>
                  </a:lnTo>
                  <a:lnTo>
                    <a:pt x="0" y="62238"/>
                  </a:lnTo>
                  <a:lnTo>
                    <a:pt x="992" y="95130"/>
                  </a:lnTo>
                  <a:lnTo>
                    <a:pt x="6136" y="131374"/>
                  </a:lnTo>
                  <a:lnTo>
                    <a:pt x="9094" y="165816"/>
                  </a:lnTo>
                  <a:lnTo>
                    <a:pt x="18479" y="204623"/>
                  </a:lnTo>
                  <a:lnTo>
                    <a:pt x="21250" y="213806"/>
                  </a:lnTo>
                  <a:lnTo>
                    <a:pt x="23096" y="214967"/>
                  </a:lnTo>
                  <a:lnTo>
                    <a:pt x="25148" y="203028"/>
                  </a:lnTo>
                  <a:lnTo>
                    <a:pt x="27458" y="162070"/>
                  </a:lnTo>
                  <a:lnTo>
                    <a:pt x="36439" y="118408"/>
                  </a:lnTo>
                  <a:lnTo>
                    <a:pt x="50696" y="79864"/>
                  </a:lnTo>
                  <a:lnTo>
                    <a:pt x="59881" y="63584"/>
                  </a:lnTo>
                  <a:lnTo>
                    <a:pt x="60756" y="60249"/>
                  </a:lnTo>
                  <a:lnTo>
                    <a:pt x="62332" y="59017"/>
                  </a:lnTo>
                  <a:lnTo>
                    <a:pt x="64375" y="59189"/>
                  </a:lnTo>
                  <a:lnTo>
                    <a:pt x="66729" y="60295"/>
                  </a:lnTo>
                  <a:lnTo>
                    <a:pt x="67306" y="61033"/>
                  </a:lnTo>
                  <a:lnTo>
                    <a:pt x="66699" y="61524"/>
                  </a:lnTo>
                  <a:lnTo>
                    <a:pt x="65303" y="61852"/>
                  </a:lnTo>
                  <a:lnTo>
                    <a:pt x="63750" y="67508"/>
                  </a:lnTo>
                  <a:lnTo>
                    <a:pt x="59971" y="98665"/>
                  </a:lnTo>
                  <a:lnTo>
                    <a:pt x="55472" y="116216"/>
                  </a:lnTo>
                  <a:lnTo>
                    <a:pt x="55412" y="127058"/>
                  </a:lnTo>
                  <a:lnTo>
                    <a:pt x="61377" y="145336"/>
                  </a:lnTo>
                  <a:lnTo>
                    <a:pt x="67298" y="151576"/>
                  </a:lnTo>
                  <a:lnTo>
                    <a:pt x="76543" y="156664"/>
                  </a:lnTo>
                  <a:lnTo>
                    <a:pt x="87266" y="158925"/>
                  </a:lnTo>
                  <a:lnTo>
                    <a:pt x="98647" y="157284"/>
                  </a:lnTo>
                  <a:lnTo>
                    <a:pt x="142306" y="144405"/>
                  </a:lnTo>
                  <a:lnTo>
                    <a:pt x="185353" y="126788"/>
                  </a:lnTo>
                  <a:lnTo>
                    <a:pt x="211024" y="113965"/>
                  </a:lnTo>
                  <a:lnTo>
                    <a:pt x="232172" y="982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" name="SMARTInkShape-81"/>
            <p:cNvSpPr/>
            <p:nvPr/>
          </p:nvSpPr>
          <p:spPr>
            <a:xfrm>
              <a:off x="6906838" y="2027039"/>
              <a:ext cx="129756" cy="119442"/>
            </a:xfrm>
            <a:custGeom>
              <a:avLst/>
              <a:gdLst/>
              <a:ahLst/>
              <a:cxnLst/>
              <a:rect l="0" t="0" r="0" b="0"/>
              <a:pathLst>
                <a:path w="129756" h="119442">
                  <a:moveTo>
                    <a:pt x="4739" y="0"/>
                  </a:moveTo>
                  <a:lnTo>
                    <a:pt x="2095" y="40630"/>
                  </a:lnTo>
                  <a:lnTo>
                    <a:pt x="0" y="47923"/>
                  </a:lnTo>
                  <a:lnTo>
                    <a:pt x="1791" y="77148"/>
                  </a:lnTo>
                  <a:lnTo>
                    <a:pt x="11367" y="96796"/>
                  </a:lnTo>
                  <a:lnTo>
                    <a:pt x="18088" y="106202"/>
                  </a:lnTo>
                  <a:lnTo>
                    <a:pt x="26537" y="112473"/>
                  </a:lnTo>
                  <a:lnTo>
                    <a:pt x="46509" y="119441"/>
                  </a:lnTo>
                  <a:lnTo>
                    <a:pt x="68615" y="114601"/>
                  </a:lnTo>
                  <a:lnTo>
                    <a:pt x="129755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" name="SMARTInkShape-82"/>
            <p:cNvSpPr/>
            <p:nvPr/>
          </p:nvSpPr>
          <p:spPr>
            <a:xfrm>
              <a:off x="6777632" y="2062758"/>
              <a:ext cx="107334" cy="139522"/>
            </a:xfrm>
            <a:custGeom>
              <a:avLst/>
              <a:gdLst/>
              <a:ahLst/>
              <a:cxnLst/>
              <a:rect l="0" t="0" r="0" b="0"/>
              <a:pathLst>
                <a:path w="107334" h="139522">
                  <a:moveTo>
                    <a:pt x="26789" y="26789"/>
                  </a:moveTo>
                  <a:lnTo>
                    <a:pt x="17308" y="41010"/>
                  </a:lnTo>
                  <a:lnTo>
                    <a:pt x="11413" y="73556"/>
                  </a:lnTo>
                  <a:lnTo>
                    <a:pt x="19147" y="109878"/>
                  </a:lnTo>
                  <a:lnTo>
                    <a:pt x="29265" y="131555"/>
                  </a:lnTo>
                  <a:lnTo>
                    <a:pt x="35385" y="135328"/>
                  </a:lnTo>
                  <a:lnTo>
                    <a:pt x="52769" y="139521"/>
                  </a:lnTo>
                  <a:lnTo>
                    <a:pt x="61968" y="137662"/>
                  </a:lnTo>
                  <a:lnTo>
                    <a:pt x="80127" y="127659"/>
                  </a:lnTo>
                  <a:lnTo>
                    <a:pt x="102345" y="100553"/>
                  </a:lnTo>
                  <a:lnTo>
                    <a:pt x="107333" y="78755"/>
                  </a:lnTo>
                  <a:lnTo>
                    <a:pt x="105251" y="57822"/>
                  </a:lnTo>
                  <a:lnTo>
                    <a:pt x="97710" y="41904"/>
                  </a:lnTo>
                  <a:lnTo>
                    <a:pt x="77569" y="17046"/>
                  </a:lnTo>
                  <a:lnTo>
                    <a:pt x="58619" y="757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" name="SMARTInkShape-83"/>
            <p:cNvSpPr/>
            <p:nvPr/>
          </p:nvSpPr>
          <p:spPr>
            <a:xfrm>
              <a:off x="6600951" y="2007309"/>
              <a:ext cx="185612" cy="289793"/>
            </a:xfrm>
            <a:custGeom>
              <a:avLst/>
              <a:gdLst/>
              <a:ahLst/>
              <a:cxnLst/>
              <a:rect l="0" t="0" r="0" b="0"/>
              <a:pathLst>
                <a:path w="185612" h="289793">
                  <a:moveTo>
                    <a:pt x="24876" y="91167"/>
                  </a:moveTo>
                  <a:lnTo>
                    <a:pt x="24876" y="130460"/>
                  </a:lnTo>
                  <a:lnTo>
                    <a:pt x="34590" y="174651"/>
                  </a:lnTo>
                  <a:lnTo>
                    <a:pt x="45867" y="215035"/>
                  </a:lnTo>
                  <a:lnTo>
                    <a:pt x="58642" y="258804"/>
                  </a:lnTo>
                  <a:lnTo>
                    <a:pt x="71703" y="287902"/>
                  </a:lnTo>
                  <a:lnTo>
                    <a:pt x="73953" y="289792"/>
                  </a:lnTo>
                  <a:lnTo>
                    <a:pt x="75455" y="289068"/>
                  </a:lnTo>
                  <a:lnTo>
                    <a:pt x="74475" y="280327"/>
                  </a:lnTo>
                  <a:lnTo>
                    <a:pt x="61022" y="240980"/>
                  </a:lnTo>
                  <a:lnTo>
                    <a:pt x="44957" y="199828"/>
                  </a:lnTo>
                  <a:lnTo>
                    <a:pt x="27630" y="160956"/>
                  </a:lnTo>
                  <a:lnTo>
                    <a:pt x="14668" y="119563"/>
                  </a:lnTo>
                  <a:lnTo>
                    <a:pt x="4543" y="85359"/>
                  </a:lnTo>
                  <a:lnTo>
                    <a:pt x="0" y="51633"/>
                  </a:lnTo>
                  <a:lnTo>
                    <a:pt x="3395" y="21245"/>
                  </a:lnTo>
                  <a:lnTo>
                    <a:pt x="7579" y="13795"/>
                  </a:lnTo>
                  <a:lnTo>
                    <a:pt x="20165" y="2871"/>
                  </a:lnTo>
                  <a:lnTo>
                    <a:pt x="38327" y="0"/>
                  </a:lnTo>
                  <a:lnTo>
                    <a:pt x="59628" y="3024"/>
                  </a:lnTo>
                  <a:lnTo>
                    <a:pt x="82324" y="10982"/>
                  </a:lnTo>
                  <a:lnTo>
                    <a:pt x="100349" y="26425"/>
                  </a:lnTo>
                  <a:lnTo>
                    <a:pt x="123349" y="63937"/>
                  </a:lnTo>
                  <a:lnTo>
                    <a:pt x="125528" y="82042"/>
                  </a:lnTo>
                  <a:lnTo>
                    <a:pt x="118530" y="116906"/>
                  </a:lnTo>
                  <a:lnTo>
                    <a:pt x="101244" y="159648"/>
                  </a:lnTo>
                  <a:lnTo>
                    <a:pt x="77270" y="192156"/>
                  </a:lnTo>
                  <a:lnTo>
                    <a:pt x="68736" y="200165"/>
                  </a:lnTo>
                  <a:lnTo>
                    <a:pt x="62053" y="201535"/>
                  </a:lnTo>
                  <a:lnTo>
                    <a:pt x="56606" y="198480"/>
                  </a:lnTo>
                  <a:lnTo>
                    <a:pt x="51982" y="192475"/>
                  </a:lnTo>
                  <a:lnTo>
                    <a:pt x="49893" y="185495"/>
                  </a:lnTo>
                  <a:lnTo>
                    <a:pt x="50216" y="169802"/>
                  </a:lnTo>
                  <a:lnTo>
                    <a:pt x="56313" y="155551"/>
                  </a:lnTo>
                  <a:lnTo>
                    <a:pt x="60717" y="148972"/>
                  </a:lnTo>
                  <a:lnTo>
                    <a:pt x="73548" y="139018"/>
                  </a:lnTo>
                  <a:lnTo>
                    <a:pt x="81137" y="134974"/>
                  </a:lnTo>
                  <a:lnTo>
                    <a:pt x="90165" y="134262"/>
                  </a:lnTo>
                  <a:lnTo>
                    <a:pt x="110780" y="138763"/>
                  </a:lnTo>
                  <a:lnTo>
                    <a:pt x="135216" y="152454"/>
                  </a:lnTo>
                  <a:lnTo>
                    <a:pt x="166396" y="181987"/>
                  </a:lnTo>
                  <a:lnTo>
                    <a:pt x="185611" y="2161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831743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Instructions</a:t>
            </a:r>
          </a:p>
        </p:txBody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Read the speech with your partner using PALS.</a:t>
            </a:r>
          </a:p>
          <a:p>
            <a:pPr marL="274320" marR="0" lvl="0" indent="-274320" algn="l" rtl="0">
              <a:spcBef>
                <a:spcPts val="480"/>
              </a:spcBef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Identify the organization of the speech using the graphic organizer</a:t>
            </a:r>
          </a:p>
          <a:p>
            <a:pPr marL="548640" marR="0" lvl="1" indent="-193040" algn="l" rtl="0">
              <a:spcBef>
                <a:spcPts val="400"/>
              </a:spcBef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Identify the rhetorical devices for each section of the text</a:t>
            </a:r>
          </a:p>
          <a:p>
            <a:pPr marL="914400" marR="0" lvl="2" indent="-228600" algn="l" rtl="0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Look for logos</a:t>
            </a:r>
          </a:p>
          <a:p>
            <a:pPr marL="1188720" marR="0" lvl="3" indent="-236219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Look for </a:t>
            </a:r>
            <a:r>
              <a:rPr lang="en-US" sz="1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logical fallacies</a:t>
            </a:r>
          </a:p>
          <a:p>
            <a:pPr marL="914400" marR="0" lvl="2" indent="-228600" algn="l" rtl="0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Look for pathos</a:t>
            </a:r>
          </a:p>
          <a:p>
            <a:pPr marL="1188720" marR="0" lvl="3" indent="-236219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Word choice</a:t>
            </a:r>
          </a:p>
          <a:p>
            <a:pPr marL="1188720" marR="0" lvl="3" indent="-236219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Specific examples chosen</a:t>
            </a:r>
          </a:p>
          <a:p>
            <a:pPr marL="274320" marR="0" lvl="0" indent="-274320" algn="l" rtl="0">
              <a:spcBef>
                <a:spcPts val="480"/>
              </a:spcBef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Answer LEQ using graphic organizer:</a:t>
            </a:r>
          </a:p>
          <a:p>
            <a:pPr marL="548640" marR="0" lvl="1" indent="-193040" algn="l" rtl="0">
              <a:spcBef>
                <a:spcPts val="400"/>
              </a:spcBef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does Faubus employ ethos, logos, and pathos to build an argument?</a:t>
            </a:r>
          </a:p>
        </p:txBody>
      </p:sp>
    </p:spTree>
    <p:extLst>
      <p:ext uri="{BB962C8B-B14F-4D97-AF65-F5344CB8AC3E}">
        <p14:creationId xmlns:p14="http://schemas.microsoft.com/office/powerpoint/2010/main" val="286831371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PALS – for section 3	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</a:rPr>
              <a:t>Partner A – read about ½ a page. </a:t>
            </a:r>
            <a:endParaRPr lang="en-US" sz="25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</a:rPr>
              <a:t>Partner B – stop Partner A – ask him or her who or what the ½ page was about. Then ask him or her to summarize in 10 words or less.</a:t>
            </a:r>
          </a:p>
          <a:p>
            <a:endParaRPr lang="en-US" sz="25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</a:rPr>
              <a:t>Switch roles and continue</a:t>
            </a:r>
          </a:p>
          <a:p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</a:rPr>
              <a:t>Continue to follow PALS until the end of Part 3.</a:t>
            </a:r>
          </a:p>
          <a:p>
            <a:endParaRPr lang="en-US" sz="25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</a:rPr>
              <a:t>Then complete the graphic organizer. </a:t>
            </a:r>
            <a:endParaRPr lang="en-US" sz="25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4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</a:rPr>
              <a:t>Homework:</a:t>
            </a:r>
            <a:endParaRPr lang="en-US" sz="25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Revise your CSET for next class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Have up through section 3 of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Faubus’s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speech read and the graphic organizer completed by next Monday. </a:t>
            </a:r>
            <a:endParaRPr lang="en-US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Unit 3 project – due March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19</a:t>
            </a:r>
            <a:endParaRPr lang="en-US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Computer lab on March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13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(S208)</a:t>
            </a:r>
          </a:p>
          <a:p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Extra credit essay due on March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21. </a:t>
            </a:r>
            <a:endParaRPr lang="en-US" sz="20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94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rgbClr val="000000"/>
      </a:dk1>
      <a:lt1>
        <a:srgbClr val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On-screen Show (4:3)</PresentationFormat>
  <Paragraphs>46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Thatch</vt:lpstr>
      <vt:lpstr>Bellringer March 11</vt:lpstr>
      <vt:lpstr>CSET for “Letter from Birmingham Jail”</vt:lpstr>
      <vt:lpstr>The Situation-Integration of public schools in Little Rock, Arkansas</vt:lpstr>
      <vt:lpstr>The speech-Television Address September 2nd, 1957</vt:lpstr>
      <vt:lpstr>Instructions</vt:lpstr>
      <vt:lpstr>PALS – for section 3 </vt:lpstr>
      <vt:lpstr>Homework: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March 11</dc:title>
  <dc:creator>Windows User</dc:creator>
  <cp:lastModifiedBy>Windows User</cp:lastModifiedBy>
  <cp:revision>1</cp:revision>
  <dcterms:created xsi:type="dcterms:W3CDTF">2014-03-11T18:07:01Z</dcterms:created>
  <dcterms:modified xsi:type="dcterms:W3CDTF">2014-03-11T18:07:21Z</dcterms:modified>
</cp:coreProperties>
</file>