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00DC-2B98-4B81-A080-2C242D40016B}" type="datetimeFigureOut">
              <a:rPr lang="en-US" smtClean="0">
                <a:solidFill>
                  <a:srgbClr val="DFDCB7"/>
                </a:solidFill>
              </a:rPr>
              <a:pPr/>
              <a:t>3/12/2015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E616-AD29-4ECD-813C-23E18B44F1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6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00DC-2B98-4B81-A080-2C242D40016B}" type="datetimeFigureOut">
              <a:rPr lang="en-US" smtClean="0">
                <a:solidFill>
                  <a:srgbClr val="DFDCB7"/>
                </a:solidFill>
              </a:rPr>
              <a:pPr/>
              <a:t>3/12/2015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E616-AD29-4ECD-813C-23E18B44F1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4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00DC-2B98-4B81-A080-2C242D40016B}" type="datetimeFigureOut">
              <a:rPr lang="en-US" smtClean="0">
                <a:solidFill>
                  <a:srgbClr val="DFDCB7"/>
                </a:solidFill>
              </a:rPr>
              <a:pPr/>
              <a:t>3/12/2015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E616-AD29-4ECD-813C-23E18B44F1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00DC-2B98-4B81-A080-2C242D40016B}" type="datetimeFigureOut">
              <a:rPr lang="en-US" smtClean="0">
                <a:solidFill>
                  <a:srgbClr val="DFDCB7"/>
                </a:solidFill>
              </a:rPr>
              <a:pPr/>
              <a:t>3/12/2015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E616-AD29-4ECD-813C-23E18B44F1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46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00DC-2B98-4B81-A080-2C242D40016B}" type="datetimeFigureOut">
              <a:rPr lang="en-US" smtClean="0">
                <a:solidFill>
                  <a:srgbClr val="DFDCB7"/>
                </a:solidFill>
              </a:rPr>
              <a:pPr/>
              <a:t>3/12/2015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E616-AD29-4ECD-813C-23E18B44F1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503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00DC-2B98-4B81-A080-2C242D40016B}" type="datetimeFigureOut">
              <a:rPr lang="en-US" smtClean="0">
                <a:solidFill>
                  <a:srgbClr val="DFDCB7"/>
                </a:solidFill>
              </a:rPr>
              <a:pPr/>
              <a:t>3/12/2015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E616-AD29-4ECD-813C-23E18B44F1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2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00DC-2B98-4B81-A080-2C242D40016B}" type="datetimeFigureOut">
              <a:rPr lang="en-US" smtClean="0">
                <a:solidFill>
                  <a:srgbClr val="DFDCB7"/>
                </a:solidFill>
              </a:rPr>
              <a:pPr/>
              <a:t>3/12/2015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E616-AD29-4ECD-813C-23E18B44F1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699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00DC-2B98-4B81-A080-2C242D40016B}" type="datetimeFigureOut">
              <a:rPr lang="en-US" smtClean="0">
                <a:solidFill>
                  <a:srgbClr val="DFDCB7"/>
                </a:solidFill>
              </a:rPr>
              <a:pPr/>
              <a:t>3/12/2015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E616-AD29-4ECD-813C-23E18B44F1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00DC-2B98-4B81-A080-2C242D40016B}" type="datetimeFigureOut">
              <a:rPr lang="en-US" smtClean="0">
                <a:solidFill>
                  <a:srgbClr val="DFDCB7"/>
                </a:solidFill>
              </a:rPr>
              <a:pPr/>
              <a:t>3/12/2015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E616-AD29-4ECD-813C-23E18B44F1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10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00DC-2B98-4B81-A080-2C242D40016B}" type="datetimeFigureOut">
              <a:rPr lang="en-US" smtClean="0">
                <a:solidFill>
                  <a:srgbClr val="DFDCB7"/>
                </a:solidFill>
              </a:rPr>
              <a:pPr/>
              <a:t>3/12/2015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E616-AD29-4ECD-813C-23E18B44F1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00DC-2B98-4B81-A080-2C242D40016B}" type="datetimeFigureOut">
              <a:rPr lang="en-US" smtClean="0">
                <a:solidFill>
                  <a:srgbClr val="DFDCB7"/>
                </a:solidFill>
              </a:rPr>
              <a:pPr/>
              <a:t>3/12/2015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DFE616-AD29-4ECD-813C-23E18B44F1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41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DFE616-AD29-4ECD-813C-23E18B44F1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74C00DC-2B98-4B81-A080-2C242D40016B}" type="datetimeFigureOut">
              <a:rPr lang="en-US" smtClean="0">
                <a:solidFill>
                  <a:srgbClr val="DFDCB7"/>
                </a:solidFill>
              </a:rPr>
              <a:pPr/>
              <a:t>3/12/2015</a:t>
            </a:fld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942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1066800"/>
            <a:ext cx="8382000" cy="5029200"/>
          </a:xfrm>
        </p:spPr>
        <p:txBody>
          <a:bodyPr anchor="t">
            <a:normAutofit/>
          </a:bodyPr>
          <a:lstStyle/>
          <a:p>
            <a:pPr marL="152400" indent="0">
              <a:buNone/>
            </a:pPr>
            <a:r>
              <a:rPr lang="en-US" sz="2400" dirty="0" smtClean="0"/>
              <a:t>“I </a:t>
            </a:r>
            <a:r>
              <a:rPr lang="en-US" sz="2400" dirty="0"/>
              <a:t>don't believe you would so quickly commend the policemen if you would observe their ugly and inhuman treatment of Negroes here in the city jail; if you would watch them push and curse old Negro women and young Negro girls; if you would see them slap and kick old Negro men and young boys; if you will observe them, as they did on two occasions, refuse to give us food because we wanted to sing our grace together</a:t>
            </a:r>
            <a:r>
              <a:rPr lang="en-US" sz="2400" dirty="0" smtClean="0"/>
              <a:t>.” (paragraph 41)</a:t>
            </a:r>
          </a:p>
          <a:p>
            <a:pPr marL="152400" indent="0">
              <a:buNone/>
            </a:pPr>
            <a:endParaRPr lang="en-US" sz="2400" dirty="0"/>
          </a:p>
          <a:p>
            <a:pPr marL="152400" indent="0">
              <a:buNone/>
            </a:pPr>
            <a:r>
              <a:rPr lang="en-US" sz="2400" b="1" dirty="0" smtClean="0"/>
              <a:t>What </a:t>
            </a:r>
            <a:r>
              <a:rPr lang="en-US" sz="2400" b="1" dirty="0" smtClean="0"/>
              <a:t>grammatical structure stands out in the above sentence? What emphasis is King creating in the sentence? </a:t>
            </a:r>
          </a:p>
          <a:p>
            <a:pPr marL="152400" indent="0">
              <a:buNone/>
            </a:pPr>
            <a:r>
              <a:rPr lang="en-US" sz="2400" b="1" dirty="0" smtClean="0"/>
              <a:t>Write your response on a piece of paper to turn in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256400"/>
            <a:ext cx="6553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2F2B20"/>
                </a:solidFill>
              </a:rPr>
              <a:t>Bellringer: March </a:t>
            </a:r>
            <a:r>
              <a:rPr lang="en-US" sz="3000" b="1" dirty="0">
                <a:solidFill>
                  <a:srgbClr val="2F2B20"/>
                </a:solidFill>
              </a:rPr>
              <a:t>12</a:t>
            </a:r>
            <a:endParaRPr lang="en-US" sz="3000" b="1" dirty="0">
              <a:solidFill>
                <a:srgbClr val="2F2B20"/>
              </a:solidFill>
            </a:endParaRPr>
          </a:p>
        </p:txBody>
      </p:sp>
      <p:sp>
        <p:nvSpPr>
          <p:cNvPr id="117" name="SMARTInkShape-999"/>
          <p:cNvSpPr/>
          <p:nvPr/>
        </p:nvSpPr>
        <p:spPr>
          <a:xfrm>
            <a:off x="3443288" y="3575176"/>
            <a:ext cx="1743076" cy="125288"/>
          </a:xfrm>
          <a:custGeom>
            <a:avLst/>
            <a:gdLst/>
            <a:ahLst/>
            <a:cxnLst/>
            <a:rect l="0" t="0" r="0" b="0"/>
            <a:pathLst>
              <a:path w="1743076" h="125288">
                <a:moveTo>
                  <a:pt x="0" y="125287"/>
                </a:moveTo>
                <a:lnTo>
                  <a:pt x="33698" y="124493"/>
                </a:lnTo>
                <a:lnTo>
                  <a:pt x="61666" y="120377"/>
                </a:lnTo>
                <a:lnTo>
                  <a:pt x="90414" y="118011"/>
                </a:lnTo>
                <a:lnTo>
                  <a:pt x="119040" y="113429"/>
                </a:lnTo>
                <a:lnTo>
                  <a:pt x="147631" y="110925"/>
                </a:lnTo>
                <a:lnTo>
                  <a:pt x="176210" y="106303"/>
                </a:lnTo>
                <a:lnTo>
                  <a:pt x="204786" y="103787"/>
                </a:lnTo>
                <a:lnTo>
                  <a:pt x="233362" y="98367"/>
                </a:lnTo>
                <a:lnTo>
                  <a:pt x="262731" y="92528"/>
                </a:lnTo>
                <a:lnTo>
                  <a:pt x="296215" y="89651"/>
                </a:lnTo>
                <a:lnTo>
                  <a:pt x="331272" y="84918"/>
                </a:lnTo>
                <a:lnTo>
                  <a:pt x="366795" y="83163"/>
                </a:lnTo>
                <a:lnTo>
                  <a:pt x="402455" y="81849"/>
                </a:lnTo>
                <a:lnTo>
                  <a:pt x="426254" y="78729"/>
                </a:lnTo>
                <a:lnTo>
                  <a:pt x="452177" y="74696"/>
                </a:lnTo>
                <a:lnTo>
                  <a:pt x="478780" y="71052"/>
                </a:lnTo>
                <a:lnTo>
                  <a:pt x="503833" y="69433"/>
                </a:lnTo>
                <a:lnTo>
                  <a:pt x="530313" y="66596"/>
                </a:lnTo>
                <a:lnTo>
                  <a:pt x="557957" y="62689"/>
                </a:lnTo>
                <a:lnTo>
                  <a:pt x="586118" y="58307"/>
                </a:lnTo>
                <a:lnTo>
                  <a:pt x="614509" y="53714"/>
                </a:lnTo>
                <a:lnTo>
                  <a:pt x="643002" y="49026"/>
                </a:lnTo>
                <a:lnTo>
                  <a:pt x="671541" y="44297"/>
                </a:lnTo>
                <a:lnTo>
                  <a:pt x="700100" y="39549"/>
                </a:lnTo>
                <a:lnTo>
                  <a:pt x="729461" y="34794"/>
                </a:lnTo>
                <a:lnTo>
                  <a:pt x="761032" y="30034"/>
                </a:lnTo>
                <a:lnTo>
                  <a:pt x="791467" y="27390"/>
                </a:lnTo>
                <a:lnTo>
                  <a:pt x="821663" y="25421"/>
                </a:lnTo>
                <a:lnTo>
                  <a:pt x="853604" y="21899"/>
                </a:lnTo>
                <a:lnTo>
                  <a:pt x="886321" y="17689"/>
                </a:lnTo>
                <a:lnTo>
                  <a:pt x="920177" y="13172"/>
                </a:lnTo>
                <a:lnTo>
                  <a:pt x="938095" y="10856"/>
                </a:lnTo>
                <a:lnTo>
                  <a:pt x="956390" y="8518"/>
                </a:lnTo>
                <a:lnTo>
                  <a:pt x="991535" y="5921"/>
                </a:lnTo>
                <a:lnTo>
                  <a:pt x="1026469" y="3972"/>
                </a:lnTo>
                <a:lnTo>
                  <a:pt x="1044675" y="2342"/>
                </a:lnTo>
                <a:lnTo>
                  <a:pt x="1063163" y="461"/>
                </a:lnTo>
                <a:lnTo>
                  <a:pt x="1081837" y="0"/>
                </a:lnTo>
                <a:lnTo>
                  <a:pt x="1100637" y="488"/>
                </a:lnTo>
                <a:lnTo>
                  <a:pt x="1119521" y="1606"/>
                </a:lnTo>
                <a:lnTo>
                  <a:pt x="1137666" y="2351"/>
                </a:lnTo>
                <a:lnTo>
                  <a:pt x="1172643" y="3180"/>
                </a:lnTo>
                <a:lnTo>
                  <a:pt x="1190543" y="3401"/>
                </a:lnTo>
                <a:lnTo>
                  <a:pt x="1208826" y="3548"/>
                </a:lnTo>
                <a:lnTo>
                  <a:pt x="1227365" y="3646"/>
                </a:lnTo>
                <a:lnTo>
                  <a:pt x="1246075" y="4506"/>
                </a:lnTo>
                <a:lnTo>
                  <a:pt x="1264897" y="5872"/>
                </a:lnTo>
                <a:lnTo>
                  <a:pt x="1283796" y="7577"/>
                </a:lnTo>
                <a:lnTo>
                  <a:pt x="1302745" y="8713"/>
                </a:lnTo>
                <a:lnTo>
                  <a:pt x="1321728" y="9471"/>
                </a:lnTo>
                <a:lnTo>
                  <a:pt x="1340733" y="9976"/>
                </a:lnTo>
                <a:lnTo>
                  <a:pt x="1359753" y="11107"/>
                </a:lnTo>
                <a:lnTo>
                  <a:pt x="1378783" y="12654"/>
                </a:lnTo>
                <a:lnTo>
                  <a:pt x="1397820" y="14480"/>
                </a:lnTo>
                <a:lnTo>
                  <a:pt x="1416067" y="15696"/>
                </a:lnTo>
                <a:lnTo>
                  <a:pt x="1451159" y="17049"/>
                </a:lnTo>
                <a:lnTo>
                  <a:pt x="1485276" y="19766"/>
                </a:lnTo>
                <a:lnTo>
                  <a:pt x="1518959" y="22826"/>
                </a:lnTo>
                <a:lnTo>
                  <a:pt x="1552450" y="24186"/>
                </a:lnTo>
                <a:lnTo>
                  <a:pt x="1583741" y="24790"/>
                </a:lnTo>
                <a:lnTo>
                  <a:pt x="1612728" y="25059"/>
                </a:lnTo>
                <a:lnTo>
                  <a:pt x="1638841" y="25178"/>
                </a:lnTo>
                <a:lnTo>
                  <a:pt x="1663675" y="25231"/>
                </a:lnTo>
                <a:lnTo>
                  <a:pt x="1697853" y="25261"/>
                </a:lnTo>
                <a:lnTo>
                  <a:pt x="1730261" y="25271"/>
                </a:lnTo>
                <a:lnTo>
                  <a:pt x="1743075" y="2527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MARTInkShape-1000"/>
          <p:cNvSpPr/>
          <p:nvPr/>
        </p:nvSpPr>
        <p:spPr>
          <a:xfrm>
            <a:off x="422759" y="2928938"/>
            <a:ext cx="255898" cy="950119"/>
          </a:xfrm>
          <a:custGeom>
            <a:avLst/>
            <a:gdLst/>
            <a:ahLst/>
            <a:cxnLst/>
            <a:rect l="0" t="0" r="0" b="0"/>
            <a:pathLst>
              <a:path w="255898" h="950119">
                <a:moveTo>
                  <a:pt x="255897" y="0"/>
                </a:moveTo>
                <a:lnTo>
                  <a:pt x="252105" y="0"/>
                </a:lnTo>
                <a:lnTo>
                  <a:pt x="248126" y="2116"/>
                </a:lnTo>
                <a:lnTo>
                  <a:pt x="245954" y="3792"/>
                </a:lnTo>
                <a:lnTo>
                  <a:pt x="239307" y="5654"/>
                </a:lnTo>
                <a:lnTo>
                  <a:pt x="226640" y="8818"/>
                </a:lnTo>
                <a:lnTo>
                  <a:pt x="197717" y="19270"/>
                </a:lnTo>
                <a:lnTo>
                  <a:pt x="167852" y="30735"/>
                </a:lnTo>
                <a:lnTo>
                  <a:pt x="135406" y="44259"/>
                </a:lnTo>
                <a:lnTo>
                  <a:pt x="101951" y="60277"/>
                </a:lnTo>
                <a:lnTo>
                  <a:pt x="74176" y="78728"/>
                </a:lnTo>
                <a:lnTo>
                  <a:pt x="58451" y="88965"/>
                </a:lnTo>
                <a:lnTo>
                  <a:pt x="30332" y="118078"/>
                </a:lnTo>
                <a:lnTo>
                  <a:pt x="24677" y="128149"/>
                </a:lnTo>
                <a:lnTo>
                  <a:pt x="16633" y="157252"/>
                </a:lnTo>
                <a:lnTo>
                  <a:pt x="18060" y="168050"/>
                </a:lnTo>
                <a:lnTo>
                  <a:pt x="27118" y="183054"/>
                </a:lnTo>
                <a:lnTo>
                  <a:pt x="57477" y="215697"/>
                </a:lnTo>
                <a:lnTo>
                  <a:pt x="88265" y="244559"/>
                </a:lnTo>
                <a:lnTo>
                  <a:pt x="119509" y="268000"/>
                </a:lnTo>
                <a:lnTo>
                  <a:pt x="148611" y="293621"/>
                </a:lnTo>
                <a:lnTo>
                  <a:pt x="168546" y="315334"/>
                </a:lnTo>
                <a:lnTo>
                  <a:pt x="185314" y="348596"/>
                </a:lnTo>
                <a:lnTo>
                  <a:pt x="192777" y="363688"/>
                </a:lnTo>
                <a:lnTo>
                  <a:pt x="196094" y="378333"/>
                </a:lnTo>
                <a:lnTo>
                  <a:pt x="194169" y="403757"/>
                </a:lnTo>
                <a:lnTo>
                  <a:pt x="186394" y="419954"/>
                </a:lnTo>
                <a:lnTo>
                  <a:pt x="165792" y="453547"/>
                </a:lnTo>
                <a:lnTo>
                  <a:pt x="136616" y="485847"/>
                </a:lnTo>
                <a:lnTo>
                  <a:pt x="109687" y="519861"/>
                </a:lnTo>
                <a:lnTo>
                  <a:pt x="78056" y="553539"/>
                </a:lnTo>
                <a:lnTo>
                  <a:pt x="48877" y="585061"/>
                </a:lnTo>
                <a:lnTo>
                  <a:pt x="22299" y="614219"/>
                </a:lnTo>
                <a:lnTo>
                  <a:pt x="13170" y="627792"/>
                </a:lnTo>
                <a:lnTo>
                  <a:pt x="3035" y="658209"/>
                </a:lnTo>
                <a:lnTo>
                  <a:pt x="0" y="678948"/>
                </a:lnTo>
                <a:lnTo>
                  <a:pt x="2893" y="696381"/>
                </a:lnTo>
                <a:lnTo>
                  <a:pt x="8778" y="711601"/>
                </a:lnTo>
                <a:lnTo>
                  <a:pt x="43614" y="745308"/>
                </a:lnTo>
                <a:lnTo>
                  <a:pt x="75166" y="778667"/>
                </a:lnTo>
                <a:lnTo>
                  <a:pt x="86406" y="801510"/>
                </a:lnTo>
                <a:lnTo>
                  <a:pt x="90055" y="818156"/>
                </a:lnTo>
                <a:lnTo>
                  <a:pt x="87343" y="836935"/>
                </a:lnTo>
                <a:lnTo>
                  <a:pt x="79316" y="862879"/>
                </a:lnTo>
                <a:lnTo>
                  <a:pt x="74758" y="887798"/>
                </a:lnTo>
                <a:lnTo>
                  <a:pt x="63016" y="95011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SMARTInkShape-1001"/>
          <p:cNvSpPr/>
          <p:nvPr/>
        </p:nvSpPr>
        <p:spPr>
          <a:xfrm>
            <a:off x="2371725" y="2143125"/>
            <a:ext cx="150020" cy="35720"/>
          </a:xfrm>
          <a:custGeom>
            <a:avLst/>
            <a:gdLst/>
            <a:ahLst/>
            <a:cxnLst/>
            <a:rect l="0" t="0" r="0" b="0"/>
            <a:pathLst>
              <a:path w="150020" h="35720">
                <a:moveTo>
                  <a:pt x="0" y="35719"/>
                </a:moveTo>
                <a:lnTo>
                  <a:pt x="3792" y="35719"/>
                </a:lnTo>
                <a:lnTo>
                  <a:pt x="38076" y="26900"/>
                </a:lnTo>
                <a:lnTo>
                  <a:pt x="70954" y="21358"/>
                </a:lnTo>
                <a:lnTo>
                  <a:pt x="102142" y="14219"/>
                </a:lnTo>
                <a:lnTo>
                  <a:pt x="137180" y="2449"/>
                </a:lnTo>
                <a:lnTo>
                  <a:pt x="141981" y="726"/>
                </a:lnTo>
                <a:lnTo>
                  <a:pt x="150019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MARTInkShape-1002"/>
          <p:cNvSpPr/>
          <p:nvPr/>
        </p:nvSpPr>
        <p:spPr>
          <a:xfrm>
            <a:off x="4679156" y="950119"/>
            <a:ext cx="878683" cy="42177"/>
          </a:xfrm>
          <a:custGeom>
            <a:avLst/>
            <a:gdLst/>
            <a:ahLst/>
            <a:cxnLst/>
            <a:rect l="0" t="0" r="0" b="0"/>
            <a:pathLst>
              <a:path w="878683" h="42177">
                <a:moveTo>
                  <a:pt x="0" y="0"/>
                </a:moveTo>
                <a:lnTo>
                  <a:pt x="31318" y="0"/>
                </a:lnTo>
                <a:lnTo>
                  <a:pt x="65266" y="0"/>
                </a:lnTo>
                <a:lnTo>
                  <a:pt x="96349" y="0"/>
                </a:lnTo>
                <a:lnTo>
                  <a:pt x="127835" y="0"/>
                </a:lnTo>
                <a:lnTo>
                  <a:pt x="155264" y="0"/>
                </a:lnTo>
                <a:lnTo>
                  <a:pt x="183500" y="0"/>
                </a:lnTo>
                <a:lnTo>
                  <a:pt x="212767" y="0"/>
                </a:lnTo>
                <a:lnTo>
                  <a:pt x="246222" y="0"/>
                </a:lnTo>
                <a:lnTo>
                  <a:pt x="281270" y="0"/>
                </a:lnTo>
                <a:lnTo>
                  <a:pt x="304926" y="0"/>
                </a:lnTo>
                <a:lnTo>
                  <a:pt x="330785" y="2116"/>
                </a:lnTo>
                <a:lnTo>
                  <a:pt x="357359" y="4909"/>
                </a:lnTo>
                <a:lnTo>
                  <a:pt x="382399" y="6150"/>
                </a:lnTo>
                <a:lnTo>
                  <a:pt x="406758" y="8819"/>
                </a:lnTo>
                <a:lnTo>
                  <a:pt x="431606" y="11857"/>
                </a:lnTo>
                <a:lnTo>
                  <a:pt x="458525" y="13207"/>
                </a:lnTo>
                <a:lnTo>
                  <a:pt x="484247" y="15924"/>
                </a:lnTo>
                <a:lnTo>
                  <a:pt x="508909" y="19777"/>
                </a:lnTo>
                <a:lnTo>
                  <a:pt x="533099" y="24136"/>
                </a:lnTo>
                <a:lnTo>
                  <a:pt x="559195" y="28718"/>
                </a:lnTo>
                <a:lnTo>
                  <a:pt x="585875" y="32607"/>
                </a:lnTo>
                <a:lnTo>
                  <a:pt x="610962" y="34336"/>
                </a:lnTo>
                <a:lnTo>
                  <a:pt x="635341" y="35104"/>
                </a:lnTo>
                <a:lnTo>
                  <a:pt x="659405" y="36239"/>
                </a:lnTo>
                <a:lnTo>
                  <a:pt x="694472" y="40547"/>
                </a:lnTo>
                <a:lnTo>
                  <a:pt x="725323" y="42176"/>
                </a:lnTo>
                <a:lnTo>
                  <a:pt x="753779" y="41865"/>
                </a:lnTo>
                <a:lnTo>
                  <a:pt x="785130" y="37168"/>
                </a:lnTo>
                <a:lnTo>
                  <a:pt x="820648" y="35116"/>
                </a:lnTo>
                <a:lnTo>
                  <a:pt x="854943" y="26911"/>
                </a:lnTo>
                <a:lnTo>
                  <a:pt x="860986" y="23866"/>
                </a:lnTo>
                <a:lnTo>
                  <a:pt x="871301" y="21645"/>
                </a:lnTo>
                <a:lnTo>
                  <a:pt x="874872" y="21526"/>
                </a:lnTo>
                <a:lnTo>
                  <a:pt x="876141" y="20701"/>
                </a:lnTo>
                <a:lnTo>
                  <a:pt x="876988" y="19357"/>
                </a:lnTo>
                <a:lnTo>
                  <a:pt x="878673" y="14313"/>
                </a:lnTo>
                <a:lnTo>
                  <a:pt x="878682" y="21431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1" name="SMARTInkShape-Group172"/>
          <p:cNvGrpSpPr/>
          <p:nvPr/>
        </p:nvGrpSpPr>
        <p:grpSpPr>
          <a:xfrm>
            <a:off x="4694260" y="478631"/>
            <a:ext cx="2120879" cy="405590"/>
            <a:chOff x="4694260" y="478631"/>
            <a:chExt cx="2120879" cy="405590"/>
          </a:xfrm>
        </p:grpSpPr>
        <p:sp>
          <p:nvSpPr>
            <p:cNvPr id="121" name="SMARTInkShape-1003"/>
            <p:cNvSpPr/>
            <p:nvPr/>
          </p:nvSpPr>
          <p:spPr>
            <a:xfrm>
              <a:off x="4694260" y="601511"/>
              <a:ext cx="442096" cy="234309"/>
            </a:xfrm>
            <a:custGeom>
              <a:avLst/>
              <a:gdLst/>
              <a:ahLst/>
              <a:cxnLst/>
              <a:rect l="0" t="0" r="0" b="0"/>
              <a:pathLst>
                <a:path w="442096" h="234309">
                  <a:moveTo>
                    <a:pt x="170634" y="48570"/>
                  </a:moveTo>
                  <a:lnTo>
                    <a:pt x="170634" y="38627"/>
                  </a:lnTo>
                  <a:lnTo>
                    <a:pt x="166842" y="27985"/>
                  </a:lnTo>
                  <a:lnTo>
                    <a:pt x="160746" y="21430"/>
                  </a:lnTo>
                  <a:lnTo>
                    <a:pt x="136142" y="3410"/>
                  </a:lnTo>
                  <a:lnTo>
                    <a:pt x="122667" y="0"/>
                  </a:lnTo>
                  <a:lnTo>
                    <a:pt x="113332" y="1319"/>
                  </a:lnTo>
                  <a:lnTo>
                    <a:pt x="94404" y="8633"/>
                  </a:lnTo>
                  <a:lnTo>
                    <a:pt x="62064" y="36160"/>
                  </a:lnTo>
                  <a:lnTo>
                    <a:pt x="35344" y="70249"/>
                  </a:lnTo>
                  <a:lnTo>
                    <a:pt x="11942" y="105753"/>
                  </a:lnTo>
                  <a:lnTo>
                    <a:pt x="3317" y="127955"/>
                  </a:lnTo>
                  <a:lnTo>
                    <a:pt x="0" y="159266"/>
                  </a:lnTo>
                  <a:lnTo>
                    <a:pt x="340" y="171587"/>
                  </a:lnTo>
                  <a:lnTo>
                    <a:pt x="9175" y="202148"/>
                  </a:lnTo>
                  <a:lnTo>
                    <a:pt x="15990" y="217282"/>
                  </a:lnTo>
                  <a:lnTo>
                    <a:pt x="19119" y="220576"/>
                  </a:lnTo>
                  <a:lnTo>
                    <a:pt x="26830" y="224236"/>
                  </a:lnTo>
                  <a:lnTo>
                    <a:pt x="60230" y="226907"/>
                  </a:lnTo>
                  <a:lnTo>
                    <a:pt x="78920" y="223295"/>
                  </a:lnTo>
                  <a:lnTo>
                    <a:pt x="95746" y="213406"/>
                  </a:lnTo>
                  <a:lnTo>
                    <a:pt x="126141" y="183431"/>
                  </a:lnTo>
                  <a:lnTo>
                    <a:pt x="146499" y="151762"/>
                  </a:lnTo>
                  <a:lnTo>
                    <a:pt x="159310" y="119842"/>
                  </a:lnTo>
                  <a:lnTo>
                    <a:pt x="162664" y="85903"/>
                  </a:lnTo>
                  <a:lnTo>
                    <a:pt x="163381" y="54486"/>
                  </a:lnTo>
                  <a:lnTo>
                    <a:pt x="163487" y="30754"/>
                  </a:lnTo>
                  <a:lnTo>
                    <a:pt x="164284" y="64785"/>
                  </a:lnTo>
                  <a:lnTo>
                    <a:pt x="173433" y="98830"/>
                  </a:lnTo>
                  <a:lnTo>
                    <a:pt x="184976" y="134329"/>
                  </a:lnTo>
                  <a:lnTo>
                    <a:pt x="196834" y="169225"/>
                  </a:lnTo>
                  <a:lnTo>
                    <a:pt x="201593" y="180511"/>
                  </a:lnTo>
                  <a:lnTo>
                    <a:pt x="208470" y="188702"/>
                  </a:lnTo>
                  <a:lnTo>
                    <a:pt x="233429" y="211418"/>
                  </a:lnTo>
                  <a:lnTo>
                    <a:pt x="234722" y="211110"/>
                  </a:lnTo>
                  <a:lnTo>
                    <a:pt x="238276" y="208652"/>
                  </a:lnTo>
                  <a:lnTo>
                    <a:pt x="254034" y="185649"/>
                  </a:lnTo>
                  <a:lnTo>
                    <a:pt x="269064" y="152983"/>
                  </a:lnTo>
                  <a:lnTo>
                    <a:pt x="290115" y="119647"/>
                  </a:lnTo>
                  <a:lnTo>
                    <a:pt x="307901" y="98469"/>
                  </a:lnTo>
                  <a:lnTo>
                    <a:pt x="323452" y="88475"/>
                  </a:lnTo>
                  <a:lnTo>
                    <a:pt x="332044" y="84698"/>
                  </a:lnTo>
                  <a:lnTo>
                    <a:pt x="350057" y="84735"/>
                  </a:lnTo>
                  <a:lnTo>
                    <a:pt x="359305" y="86968"/>
                  </a:lnTo>
                  <a:lnTo>
                    <a:pt x="375932" y="97915"/>
                  </a:lnTo>
                  <a:lnTo>
                    <a:pt x="389671" y="112570"/>
                  </a:lnTo>
                  <a:lnTo>
                    <a:pt x="404959" y="141381"/>
                  </a:lnTo>
                  <a:lnTo>
                    <a:pt x="417303" y="172241"/>
                  </a:lnTo>
                  <a:lnTo>
                    <a:pt x="426073" y="207369"/>
                  </a:lnTo>
                  <a:lnTo>
                    <a:pt x="435080" y="224900"/>
                  </a:lnTo>
                  <a:lnTo>
                    <a:pt x="442095" y="2343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1004"/>
            <p:cNvSpPr/>
            <p:nvPr/>
          </p:nvSpPr>
          <p:spPr>
            <a:xfrm>
              <a:off x="5229519" y="478631"/>
              <a:ext cx="49712" cy="357189"/>
            </a:xfrm>
            <a:custGeom>
              <a:avLst/>
              <a:gdLst/>
              <a:ahLst/>
              <a:cxnLst/>
              <a:rect l="0" t="0" r="0" b="0"/>
              <a:pathLst>
                <a:path w="49712" h="357189">
                  <a:moveTo>
                    <a:pt x="6851" y="0"/>
                  </a:moveTo>
                  <a:lnTo>
                    <a:pt x="3058" y="0"/>
                  </a:lnTo>
                  <a:lnTo>
                    <a:pt x="1940" y="794"/>
                  </a:lnTo>
                  <a:lnTo>
                    <a:pt x="1195" y="2117"/>
                  </a:lnTo>
                  <a:lnTo>
                    <a:pt x="0" y="9943"/>
                  </a:lnTo>
                  <a:lnTo>
                    <a:pt x="6205" y="44900"/>
                  </a:lnTo>
                  <a:lnTo>
                    <a:pt x="8839" y="77338"/>
                  </a:lnTo>
                  <a:lnTo>
                    <a:pt x="16769" y="110703"/>
                  </a:lnTo>
                  <a:lnTo>
                    <a:pt x="19843" y="138458"/>
                  </a:lnTo>
                  <a:lnTo>
                    <a:pt x="20754" y="166790"/>
                  </a:lnTo>
                  <a:lnTo>
                    <a:pt x="24816" y="195293"/>
                  </a:lnTo>
                  <a:lnTo>
                    <a:pt x="27254" y="223847"/>
                  </a:lnTo>
                  <a:lnTo>
                    <a:pt x="31769" y="252415"/>
                  </a:lnTo>
                  <a:lnTo>
                    <a:pt x="35496" y="284810"/>
                  </a:lnTo>
                  <a:lnTo>
                    <a:pt x="41479" y="317553"/>
                  </a:lnTo>
                  <a:lnTo>
                    <a:pt x="49229" y="352895"/>
                  </a:lnTo>
                  <a:lnTo>
                    <a:pt x="49711" y="357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1005"/>
            <p:cNvSpPr/>
            <p:nvPr/>
          </p:nvSpPr>
          <p:spPr>
            <a:xfrm>
              <a:off x="5136650" y="685800"/>
              <a:ext cx="235451" cy="14289"/>
            </a:xfrm>
            <a:custGeom>
              <a:avLst/>
              <a:gdLst/>
              <a:ahLst/>
              <a:cxnLst/>
              <a:rect l="0" t="0" r="0" b="0"/>
              <a:pathLst>
                <a:path w="235451" h="14289">
                  <a:moveTo>
                    <a:pt x="6850" y="0"/>
                  </a:moveTo>
                  <a:lnTo>
                    <a:pt x="698" y="0"/>
                  </a:lnTo>
                  <a:lnTo>
                    <a:pt x="368" y="794"/>
                  </a:lnTo>
                  <a:lnTo>
                    <a:pt x="0" y="3792"/>
                  </a:lnTo>
                  <a:lnTo>
                    <a:pt x="696" y="4909"/>
                  </a:lnTo>
                  <a:lnTo>
                    <a:pt x="1954" y="5654"/>
                  </a:lnTo>
                  <a:lnTo>
                    <a:pt x="26450" y="13207"/>
                  </a:lnTo>
                  <a:lnTo>
                    <a:pt x="59672" y="14145"/>
                  </a:lnTo>
                  <a:lnTo>
                    <a:pt x="86265" y="12129"/>
                  </a:lnTo>
                  <a:lnTo>
                    <a:pt x="119904" y="8128"/>
                  </a:lnTo>
                  <a:lnTo>
                    <a:pt x="154388" y="7338"/>
                  </a:lnTo>
                  <a:lnTo>
                    <a:pt x="184954" y="9299"/>
                  </a:lnTo>
                  <a:lnTo>
                    <a:pt x="219510" y="13631"/>
                  </a:lnTo>
                  <a:lnTo>
                    <a:pt x="235450" y="142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1006"/>
            <p:cNvSpPr/>
            <p:nvPr/>
          </p:nvSpPr>
          <p:spPr>
            <a:xfrm>
              <a:off x="5393530" y="693070"/>
              <a:ext cx="153815" cy="164181"/>
            </a:xfrm>
            <a:custGeom>
              <a:avLst/>
              <a:gdLst/>
              <a:ahLst/>
              <a:cxnLst/>
              <a:rect l="0" t="0" r="0" b="0"/>
              <a:pathLst>
                <a:path w="153815" h="164181">
                  <a:moveTo>
                    <a:pt x="0" y="78455"/>
                  </a:moveTo>
                  <a:lnTo>
                    <a:pt x="32112" y="77661"/>
                  </a:lnTo>
                  <a:lnTo>
                    <a:pt x="64761" y="68512"/>
                  </a:lnTo>
                  <a:lnTo>
                    <a:pt x="92168" y="63438"/>
                  </a:lnTo>
                  <a:lnTo>
                    <a:pt x="127671" y="45576"/>
                  </a:lnTo>
                  <a:lnTo>
                    <a:pt x="135589" y="40559"/>
                  </a:lnTo>
                  <a:lnTo>
                    <a:pt x="144509" y="29479"/>
                  </a:lnTo>
                  <a:lnTo>
                    <a:pt x="153328" y="12080"/>
                  </a:lnTo>
                  <a:lnTo>
                    <a:pt x="153814" y="9598"/>
                  </a:lnTo>
                  <a:lnTo>
                    <a:pt x="153342" y="7151"/>
                  </a:lnTo>
                  <a:lnTo>
                    <a:pt x="152235" y="4725"/>
                  </a:lnTo>
                  <a:lnTo>
                    <a:pt x="150703" y="3108"/>
                  </a:lnTo>
                  <a:lnTo>
                    <a:pt x="144064" y="300"/>
                  </a:lnTo>
                  <a:lnTo>
                    <a:pt x="135643" y="0"/>
                  </a:lnTo>
                  <a:lnTo>
                    <a:pt x="118576" y="5602"/>
                  </a:lnTo>
                  <a:lnTo>
                    <a:pt x="104631" y="12860"/>
                  </a:lnTo>
                  <a:lnTo>
                    <a:pt x="71430" y="42939"/>
                  </a:lnTo>
                  <a:lnTo>
                    <a:pt x="44251" y="76086"/>
                  </a:lnTo>
                  <a:lnTo>
                    <a:pt x="39512" y="85604"/>
                  </a:lnTo>
                  <a:lnTo>
                    <a:pt x="36611" y="94332"/>
                  </a:lnTo>
                  <a:lnTo>
                    <a:pt x="31310" y="104502"/>
                  </a:lnTo>
                  <a:lnTo>
                    <a:pt x="28936" y="126374"/>
                  </a:lnTo>
                  <a:lnTo>
                    <a:pt x="30853" y="133619"/>
                  </a:lnTo>
                  <a:lnTo>
                    <a:pt x="38551" y="144738"/>
                  </a:lnTo>
                  <a:lnTo>
                    <a:pt x="49170" y="152158"/>
                  </a:lnTo>
                  <a:lnTo>
                    <a:pt x="72684" y="160982"/>
                  </a:lnTo>
                  <a:lnTo>
                    <a:pt x="107321" y="163759"/>
                  </a:lnTo>
                  <a:lnTo>
                    <a:pt x="135733" y="1641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1007"/>
            <p:cNvSpPr/>
            <p:nvPr/>
          </p:nvSpPr>
          <p:spPr>
            <a:xfrm>
              <a:off x="5587190" y="710455"/>
              <a:ext cx="149241" cy="139652"/>
            </a:xfrm>
            <a:custGeom>
              <a:avLst/>
              <a:gdLst/>
              <a:ahLst/>
              <a:cxnLst/>
              <a:rect l="0" t="0" r="0" b="0"/>
              <a:pathLst>
                <a:path w="149241" h="139652">
                  <a:moveTo>
                    <a:pt x="149240" y="11064"/>
                  </a:moveTo>
                  <a:lnTo>
                    <a:pt x="145449" y="7271"/>
                  </a:lnTo>
                  <a:lnTo>
                    <a:pt x="141470" y="5410"/>
                  </a:lnTo>
                  <a:lnTo>
                    <a:pt x="139298" y="4913"/>
                  </a:lnTo>
                  <a:lnTo>
                    <a:pt x="132448" y="422"/>
                  </a:lnTo>
                  <a:lnTo>
                    <a:pt x="129315" y="0"/>
                  </a:lnTo>
                  <a:lnTo>
                    <a:pt x="96927" y="5738"/>
                  </a:lnTo>
                  <a:lnTo>
                    <a:pt x="77120" y="13719"/>
                  </a:lnTo>
                  <a:lnTo>
                    <a:pt x="46904" y="30316"/>
                  </a:lnTo>
                  <a:lnTo>
                    <a:pt x="28696" y="42786"/>
                  </a:lnTo>
                  <a:lnTo>
                    <a:pt x="5128" y="69868"/>
                  </a:lnTo>
                  <a:lnTo>
                    <a:pt x="1847" y="76358"/>
                  </a:lnTo>
                  <a:lnTo>
                    <a:pt x="0" y="88266"/>
                  </a:lnTo>
                  <a:lnTo>
                    <a:pt x="3246" y="101848"/>
                  </a:lnTo>
                  <a:lnTo>
                    <a:pt x="9213" y="109091"/>
                  </a:lnTo>
                  <a:lnTo>
                    <a:pt x="17950" y="114957"/>
                  </a:lnTo>
                  <a:lnTo>
                    <a:pt x="53606" y="127629"/>
                  </a:lnTo>
                  <a:lnTo>
                    <a:pt x="84568" y="134854"/>
                  </a:lnTo>
                  <a:lnTo>
                    <a:pt x="106380" y="1396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1008"/>
            <p:cNvSpPr/>
            <p:nvPr/>
          </p:nvSpPr>
          <p:spPr>
            <a:xfrm>
              <a:off x="5793580" y="750105"/>
              <a:ext cx="121015" cy="107146"/>
            </a:xfrm>
            <a:custGeom>
              <a:avLst/>
              <a:gdLst/>
              <a:ahLst/>
              <a:cxnLst/>
              <a:rect l="0" t="0" r="0" b="0"/>
              <a:pathLst>
                <a:path w="121015" h="107146">
                  <a:moveTo>
                    <a:pt x="0" y="49995"/>
                  </a:moveTo>
                  <a:lnTo>
                    <a:pt x="7292" y="49201"/>
                  </a:lnTo>
                  <a:lnTo>
                    <a:pt x="42709" y="38604"/>
                  </a:lnTo>
                  <a:lnTo>
                    <a:pt x="72516" y="32297"/>
                  </a:lnTo>
                  <a:lnTo>
                    <a:pt x="93730" y="23598"/>
                  </a:lnTo>
                  <a:lnTo>
                    <a:pt x="121014" y="406"/>
                  </a:lnTo>
                  <a:lnTo>
                    <a:pt x="104641" y="0"/>
                  </a:lnTo>
                  <a:lnTo>
                    <a:pt x="90007" y="3784"/>
                  </a:lnTo>
                  <a:lnTo>
                    <a:pt x="70226" y="17084"/>
                  </a:lnTo>
                  <a:lnTo>
                    <a:pt x="47791" y="38858"/>
                  </a:lnTo>
                  <a:lnTo>
                    <a:pt x="26294" y="72426"/>
                  </a:lnTo>
                  <a:lnTo>
                    <a:pt x="23594" y="77956"/>
                  </a:lnTo>
                  <a:lnTo>
                    <a:pt x="21859" y="91766"/>
                  </a:lnTo>
                  <a:lnTo>
                    <a:pt x="23739" y="98458"/>
                  </a:lnTo>
                  <a:lnTo>
                    <a:pt x="25352" y="101354"/>
                  </a:lnTo>
                  <a:lnTo>
                    <a:pt x="28014" y="103284"/>
                  </a:lnTo>
                  <a:lnTo>
                    <a:pt x="38552" y="106001"/>
                  </a:lnTo>
                  <a:lnTo>
                    <a:pt x="64295" y="1071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1009"/>
            <p:cNvSpPr/>
            <p:nvPr/>
          </p:nvSpPr>
          <p:spPr>
            <a:xfrm>
              <a:off x="5995148" y="535781"/>
              <a:ext cx="112758" cy="306728"/>
            </a:xfrm>
            <a:custGeom>
              <a:avLst/>
              <a:gdLst/>
              <a:ahLst/>
              <a:cxnLst/>
              <a:rect l="0" t="0" r="0" b="0"/>
              <a:pathLst>
                <a:path w="112758" h="306728">
                  <a:moveTo>
                    <a:pt x="112757" y="221457"/>
                  </a:moveTo>
                  <a:lnTo>
                    <a:pt x="112757" y="217664"/>
                  </a:lnTo>
                  <a:lnTo>
                    <a:pt x="110641" y="213686"/>
                  </a:lnTo>
                  <a:lnTo>
                    <a:pt x="108966" y="211513"/>
                  </a:lnTo>
                  <a:lnTo>
                    <a:pt x="104987" y="209100"/>
                  </a:lnTo>
                  <a:lnTo>
                    <a:pt x="102815" y="208456"/>
                  </a:lnTo>
                  <a:lnTo>
                    <a:pt x="96168" y="209858"/>
                  </a:lnTo>
                  <a:lnTo>
                    <a:pt x="79264" y="215314"/>
                  </a:lnTo>
                  <a:lnTo>
                    <a:pt x="48096" y="233722"/>
                  </a:lnTo>
                  <a:lnTo>
                    <a:pt x="22536" y="255155"/>
                  </a:lnTo>
                  <a:lnTo>
                    <a:pt x="3662" y="283401"/>
                  </a:lnTo>
                  <a:lnTo>
                    <a:pt x="0" y="293873"/>
                  </a:lnTo>
                  <a:lnTo>
                    <a:pt x="280" y="296722"/>
                  </a:lnTo>
                  <a:lnTo>
                    <a:pt x="4745" y="305647"/>
                  </a:lnTo>
                  <a:lnTo>
                    <a:pt x="12933" y="306727"/>
                  </a:lnTo>
                  <a:lnTo>
                    <a:pt x="18914" y="304863"/>
                  </a:lnTo>
                  <a:lnTo>
                    <a:pt x="50236" y="280434"/>
                  </a:lnTo>
                  <a:lnTo>
                    <a:pt x="76646" y="249331"/>
                  </a:lnTo>
                  <a:lnTo>
                    <a:pt x="92219" y="221318"/>
                  </a:lnTo>
                  <a:lnTo>
                    <a:pt x="102939" y="187151"/>
                  </a:lnTo>
                  <a:lnTo>
                    <a:pt x="109496" y="159257"/>
                  </a:lnTo>
                  <a:lnTo>
                    <a:pt x="111792" y="130884"/>
                  </a:lnTo>
                  <a:lnTo>
                    <a:pt x="112471" y="103163"/>
                  </a:lnTo>
                  <a:lnTo>
                    <a:pt x="112702" y="72060"/>
                  </a:lnTo>
                  <a:lnTo>
                    <a:pt x="111957" y="36595"/>
                  </a:lnTo>
                  <a:lnTo>
                    <a:pt x="107053" y="20809"/>
                  </a:lnTo>
                  <a:lnTo>
                    <a:pt x="98535" y="7654"/>
                  </a:lnTo>
                  <a:lnTo>
                    <a:pt x="9132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1010"/>
            <p:cNvSpPr/>
            <p:nvPr/>
          </p:nvSpPr>
          <p:spPr>
            <a:xfrm>
              <a:off x="6207920" y="737252"/>
              <a:ext cx="350044" cy="146969"/>
            </a:xfrm>
            <a:custGeom>
              <a:avLst/>
              <a:gdLst/>
              <a:ahLst/>
              <a:cxnLst/>
              <a:rect l="0" t="0" r="0" b="0"/>
              <a:pathLst>
                <a:path w="350044" h="146969">
                  <a:moveTo>
                    <a:pt x="0" y="69992"/>
                  </a:moveTo>
                  <a:lnTo>
                    <a:pt x="3791" y="73784"/>
                  </a:lnTo>
                  <a:lnTo>
                    <a:pt x="7770" y="75646"/>
                  </a:lnTo>
                  <a:lnTo>
                    <a:pt x="43312" y="83559"/>
                  </a:lnTo>
                  <a:lnTo>
                    <a:pt x="78558" y="83422"/>
                  </a:lnTo>
                  <a:lnTo>
                    <a:pt x="104457" y="74328"/>
                  </a:lnTo>
                  <a:lnTo>
                    <a:pt x="112042" y="67686"/>
                  </a:lnTo>
                  <a:lnTo>
                    <a:pt x="118852" y="60236"/>
                  </a:lnTo>
                  <a:lnTo>
                    <a:pt x="130818" y="50785"/>
                  </a:lnTo>
                  <a:lnTo>
                    <a:pt x="136987" y="42670"/>
                  </a:lnTo>
                  <a:lnTo>
                    <a:pt x="140257" y="33772"/>
                  </a:lnTo>
                  <a:lnTo>
                    <a:pt x="142719" y="10849"/>
                  </a:lnTo>
                  <a:lnTo>
                    <a:pt x="141184" y="8338"/>
                  </a:lnTo>
                  <a:lnTo>
                    <a:pt x="135244" y="3432"/>
                  </a:lnTo>
                  <a:lnTo>
                    <a:pt x="129429" y="722"/>
                  </a:lnTo>
                  <a:lnTo>
                    <a:pt x="126767" y="0"/>
                  </a:lnTo>
                  <a:lnTo>
                    <a:pt x="119576" y="1313"/>
                  </a:lnTo>
                  <a:lnTo>
                    <a:pt x="87048" y="13084"/>
                  </a:lnTo>
                  <a:lnTo>
                    <a:pt x="71828" y="22174"/>
                  </a:lnTo>
                  <a:lnTo>
                    <a:pt x="57265" y="37038"/>
                  </a:lnTo>
                  <a:lnTo>
                    <a:pt x="36355" y="69607"/>
                  </a:lnTo>
                  <a:lnTo>
                    <a:pt x="32032" y="80140"/>
                  </a:lnTo>
                  <a:lnTo>
                    <a:pt x="30111" y="92758"/>
                  </a:lnTo>
                  <a:lnTo>
                    <a:pt x="32822" y="109458"/>
                  </a:lnTo>
                  <a:lnTo>
                    <a:pt x="38651" y="120667"/>
                  </a:lnTo>
                  <a:lnTo>
                    <a:pt x="49199" y="132808"/>
                  </a:lnTo>
                  <a:lnTo>
                    <a:pt x="59966" y="137598"/>
                  </a:lnTo>
                  <a:lnTo>
                    <a:pt x="93238" y="145834"/>
                  </a:lnTo>
                  <a:lnTo>
                    <a:pt x="115202" y="146968"/>
                  </a:lnTo>
                  <a:lnTo>
                    <a:pt x="148549" y="140642"/>
                  </a:lnTo>
                  <a:lnTo>
                    <a:pt x="162859" y="135523"/>
                  </a:lnTo>
                  <a:lnTo>
                    <a:pt x="193787" y="118564"/>
                  </a:lnTo>
                  <a:lnTo>
                    <a:pt x="203338" y="111158"/>
                  </a:lnTo>
                  <a:lnTo>
                    <a:pt x="221119" y="84130"/>
                  </a:lnTo>
                  <a:lnTo>
                    <a:pt x="230616" y="69948"/>
                  </a:lnTo>
                  <a:lnTo>
                    <a:pt x="244255" y="50933"/>
                  </a:lnTo>
                  <a:lnTo>
                    <a:pt x="253315" y="32309"/>
                  </a:lnTo>
                  <a:lnTo>
                    <a:pt x="259823" y="24872"/>
                  </a:lnTo>
                  <a:lnTo>
                    <a:pt x="264437" y="22157"/>
                  </a:lnTo>
                  <a:lnTo>
                    <a:pt x="266778" y="21433"/>
                  </a:lnTo>
                  <a:lnTo>
                    <a:pt x="269133" y="21744"/>
                  </a:lnTo>
                  <a:lnTo>
                    <a:pt x="277033" y="25181"/>
                  </a:lnTo>
                  <a:lnTo>
                    <a:pt x="288282" y="27346"/>
                  </a:lnTo>
                  <a:lnTo>
                    <a:pt x="296995" y="32661"/>
                  </a:lnTo>
                  <a:lnTo>
                    <a:pt x="325550" y="54137"/>
                  </a:lnTo>
                  <a:lnTo>
                    <a:pt x="332379" y="65382"/>
                  </a:lnTo>
                  <a:lnTo>
                    <a:pt x="337205" y="76695"/>
                  </a:lnTo>
                  <a:lnTo>
                    <a:pt x="340368" y="81702"/>
                  </a:lnTo>
                  <a:lnTo>
                    <a:pt x="342942" y="88984"/>
                  </a:lnTo>
                  <a:lnTo>
                    <a:pt x="350043" y="985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1011"/>
            <p:cNvSpPr/>
            <p:nvPr/>
          </p:nvSpPr>
          <p:spPr>
            <a:xfrm>
              <a:off x="6565106" y="614363"/>
              <a:ext cx="250033" cy="50007"/>
            </a:xfrm>
            <a:custGeom>
              <a:avLst/>
              <a:gdLst/>
              <a:ahLst/>
              <a:cxnLst/>
              <a:rect l="0" t="0" r="0" b="0"/>
              <a:pathLst>
                <a:path w="250033" h="50007">
                  <a:moveTo>
                    <a:pt x="0" y="50006"/>
                  </a:moveTo>
                  <a:lnTo>
                    <a:pt x="0" y="43855"/>
                  </a:lnTo>
                  <a:lnTo>
                    <a:pt x="7584" y="39364"/>
                  </a:lnTo>
                  <a:lnTo>
                    <a:pt x="36718" y="34082"/>
                  </a:lnTo>
                  <a:lnTo>
                    <a:pt x="68284" y="25870"/>
                  </a:lnTo>
                  <a:lnTo>
                    <a:pt x="95727" y="22746"/>
                  </a:lnTo>
                  <a:lnTo>
                    <a:pt x="123966" y="18028"/>
                  </a:lnTo>
                  <a:lnTo>
                    <a:pt x="152442" y="11603"/>
                  </a:lnTo>
                  <a:lnTo>
                    <a:pt x="185599" y="7230"/>
                  </a:lnTo>
                  <a:lnTo>
                    <a:pt x="217666" y="1663"/>
                  </a:lnTo>
                  <a:lnTo>
                    <a:pt x="25003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1012"/>
            <p:cNvSpPr/>
            <p:nvPr/>
          </p:nvSpPr>
          <p:spPr>
            <a:xfrm>
              <a:off x="6665158" y="501056"/>
              <a:ext cx="142837" cy="327164"/>
            </a:xfrm>
            <a:custGeom>
              <a:avLst/>
              <a:gdLst/>
              <a:ahLst/>
              <a:cxnLst/>
              <a:rect l="0" t="0" r="0" b="0"/>
              <a:pathLst>
                <a:path w="142837" h="327164">
                  <a:moveTo>
                    <a:pt x="7105" y="6150"/>
                  </a:moveTo>
                  <a:lnTo>
                    <a:pt x="7105" y="0"/>
                  </a:lnTo>
                  <a:lnTo>
                    <a:pt x="6311" y="28513"/>
                  </a:lnTo>
                  <a:lnTo>
                    <a:pt x="3312" y="52602"/>
                  </a:lnTo>
                  <a:lnTo>
                    <a:pt x="1450" y="81299"/>
                  </a:lnTo>
                  <a:lnTo>
                    <a:pt x="623" y="110194"/>
                  </a:lnTo>
                  <a:lnTo>
                    <a:pt x="157" y="143517"/>
                  </a:lnTo>
                  <a:lnTo>
                    <a:pt x="0" y="178629"/>
                  </a:lnTo>
                  <a:lnTo>
                    <a:pt x="3761" y="212111"/>
                  </a:lnTo>
                  <a:lnTo>
                    <a:pt x="7238" y="241655"/>
                  </a:lnTo>
                  <a:lnTo>
                    <a:pt x="13168" y="273789"/>
                  </a:lnTo>
                  <a:lnTo>
                    <a:pt x="24096" y="303680"/>
                  </a:lnTo>
                  <a:lnTo>
                    <a:pt x="30796" y="311159"/>
                  </a:lnTo>
                  <a:lnTo>
                    <a:pt x="46942" y="324158"/>
                  </a:lnTo>
                  <a:lnTo>
                    <a:pt x="52062" y="326081"/>
                  </a:lnTo>
                  <a:lnTo>
                    <a:pt x="63200" y="327163"/>
                  </a:lnTo>
                  <a:lnTo>
                    <a:pt x="76554" y="323692"/>
                  </a:lnTo>
                  <a:lnTo>
                    <a:pt x="108562" y="307022"/>
                  </a:lnTo>
                  <a:lnTo>
                    <a:pt x="142836" y="2847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2" name="SMARTInkShape-1013"/>
          <p:cNvSpPr/>
          <p:nvPr/>
        </p:nvSpPr>
        <p:spPr>
          <a:xfrm>
            <a:off x="7058025" y="2571750"/>
            <a:ext cx="627644" cy="21429"/>
          </a:xfrm>
          <a:custGeom>
            <a:avLst/>
            <a:gdLst/>
            <a:ahLst/>
            <a:cxnLst/>
            <a:rect l="0" t="0" r="0" b="0"/>
            <a:pathLst>
              <a:path w="627644" h="21429">
                <a:moveTo>
                  <a:pt x="0" y="0"/>
                </a:moveTo>
                <a:lnTo>
                  <a:pt x="31374" y="0"/>
                </a:lnTo>
                <a:lnTo>
                  <a:pt x="60547" y="0"/>
                </a:lnTo>
                <a:lnTo>
                  <a:pt x="94010" y="0"/>
                </a:lnTo>
                <a:lnTo>
                  <a:pt x="123899" y="0"/>
                </a:lnTo>
                <a:lnTo>
                  <a:pt x="155773" y="0"/>
                </a:lnTo>
                <a:lnTo>
                  <a:pt x="187443" y="2117"/>
                </a:lnTo>
                <a:lnTo>
                  <a:pt x="219845" y="5654"/>
                </a:lnTo>
                <a:lnTo>
                  <a:pt x="251671" y="6702"/>
                </a:lnTo>
                <a:lnTo>
                  <a:pt x="286236" y="7013"/>
                </a:lnTo>
                <a:lnTo>
                  <a:pt x="321613" y="9222"/>
                </a:lnTo>
                <a:lnTo>
                  <a:pt x="355113" y="12787"/>
                </a:lnTo>
                <a:lnTo>
                  <a:pt x="387265" y="13843"/>
                </a:lnTo>
                <a:lnTo>
                  <a:pt x="419810" y="16273"/>
                </a:lnTo>
                <a:lnTo>
                  <a:pt x="449561" y="19903"/>
                </a:lnTo>
                <a:lnTo>
                  <a:pt x="480601" y="20978"/>
                </a:lnTo>
                <a:lnTo>
                  <a:pt x="510701" y="21297"/>
                </a:lnTo>
                <a:lnTo>
                  <a:pt x="542204" y="21405"/>
                </a:lnTo>
                <a:lnTo>
                  <a:pt x="574315" y="21428"/>
                </a:lnTo>
                <a:lnTo>
                  <a:pt x="582276" y="20636"/>
                </a:lnTo>
                <a:lnTo>
                  <a:pt x="608916" y="14949"/>
                </a:lnTo>
                <a:lnTo>
                  <a:pt x="615382" y="14582"/>
                </a:lnTo>
                <a:lnTo>
                  <a:pt x="617424" y="13690"/>
                </a:lnTo>
                <a:lnTo>
                  <a:pt x="618784" y="12302"/>
                </a:lnTo>
                <a:lnTo>
                  <a:pt x="621347" y="7446"/>
                </a:lnTo>
                <a:lnTo>
                  <a:pt x="627643" y="7170"/>
                </a:lnTo>
                <a:lnTo>
                  <a:pt x="621506" y="714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5" name="SMARTInkShape-Group174"/>
          <p:cNvGrpSpPr/>
          <p:nvPr/>
        </p:nvGrpSpPr>
        <p:grpSpPr>
          <a:xfrm>
            <a:off x="2721769" y="1543050"/>
            <a:ext cx="678657" cy="321470"/>
            <a:chOff x="2721769" y="1543050"/>
            <a:chExt cx="678657" cy="321470"/>
          </a:xfrm>
        </p:grpSpPr>
        <p:sp>
          <p:nvSpPr>
            <p:cNvPr id="133" name="SMARTInkShape-1014"/>
            <p:cNvSpPr/>
            <p:nvPr/>
          </p:nvSpPr>
          <p:spPr>
            <a:xfrm>
              <a:off x="2721769" y="1764506"/>
              <a:ext cx="678657" cy="100014"/>
            </a:xfrm>
            <a:custGeom>
              <a:avLst/>
              <a:gdLst/>
              <a:ahLst/>
              <a:cxnLst/>
              <a:rect l="0" t="0" r="0" b="0"/>
              <a:pathLst>
                <a:path w="678657" h="100014">
                  <a:moveTo>
                    <a:pt x="0" y="100013"/>
                  </a:moveTo>
                  <a:lnTo>
                    <a:pt x="3792" y="100013"/>
                  </a:lnTo>
                  <a:lnTo>
                    <a:pt x="7771" y="97896"/>
                  </a:lnTo>
                  <a:lnTo>
                    <a:pt x="9943" y="96220"/>
                  </a:lnTo>
                  <a:lnTo>
                    <a:pt x="39144" y="91194"/>
                  </a:lnTo>
                  <a:lnTo>
                    <a:pt x="74495" y="83013"/>
                  </a:lnTo>
                  <a:lnTo>
                    <a:pt x="110179" y="76102"/>
                  </a:lnTo>
                  <a:lnTo>
                    <a:pt x="134958" y="71394"/>
                  </a:lnTo>
                  <a:lnTo>
                    <a:pt x="160787" y="67450"/>
                  </a:lnTo>
                  <a:lnTo>
                    <a:pt x="190788" y="65697"/>
                  </a:lnTo>
                  <a:lnTo>
                    <a:pt x="220526" y="62801"/>
                  </a:lnTo>
                  <a:lnTo>
                    <a:pt x="250411" y="58868"/>
                  </a:lnTo>
                  <a:lnTo>
                    <a:pt x="282215" y="54474"/>
                  </a:lnTo>
                  <a:lnTo>
                    <a:pt x="312754" y="49876"/>
                  </a:lnTo>
                  <a:lnTo>
                    <a:pt x="342202" y="45980"/>
                  </a:lnTo>
                  <a:lnTo>
                    <a:pt x="371164" y="44248"/>
                  </a:lnTo>
                  <a:lnTo>
                    <a:pt x="402028" y="41362"/>
                  </a:lnTo>
                  <a:lnTo>
                    <a:pt x="433473" y="38227"/>
                  </a:lnTo>
                  <a:lnTo>
                    <a:pt x="463323" y="36834"/>
                  </a:lnTo>
                  <a:lnTo>
                    <a:pt x="492465" y="34098"/>
                  </a:lnTo>
                  <a:lnTo>
                    <a:pt x="520498" y="30236"/>
                  </a:lnTo>
                  <a:lnTo>
                    <a:pt x="546187" y="25874"/>
                  </a:lnTo>
                  <a:lnTo>
                    <a:pt x="570833" y="23406"/>
                  </a:lnTo>
                  <a:lnTo>
                    <a:pt x="604904" y="19900"/>
                  </a:lnTo>
                  <a:lnTo>
                    <a:pt x="637276" y="15396"/>
                  </a:lnTo>
                  <a:lnTo>
                    <a:pt x="663074" y="8804"/>
                  </a:lnTo>
                  <a:lnTo>
                    <a:pt x="67865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1015"/>
            <p:cNvSpPr/>
            <p:nvPr/>
          </p:nvSpPr>
          <p:spPr>
            <a:xfrm>
              <a:off x="3107531" y="1543050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7144" y="7144"/>
                  </a:moveTo>
                  <a:lnTo>
                    <a:pt x="87" y="714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6" name="SMARTInkShape-1016"/>
          <p:cNvSpPr/>
          <p:nvPr/>
        </p:nvSpPr>
        <p:spPr>
          <a:xfrm>
            <a:off x="5179220" y="2171700"/>
            <a:ext cx="600076" cy="21432"/>
          </a:xfrm>
          <a:custGeom>
            <a:avLst/>
            <a:gdLst/>
            <a:ahLst/>
            <a:cxnLst/>
            <a:rect l="0" t="0" r="0" b="0"/>
            <a:pathLst>
              <a:path w="600076" h="21432">
                <a:moveTo>
                  <a:pt x="0" y="21431"/>
                </a:moveTo>
                <a:lnTo>
                  <a:pt x="3791" y="17639"/>
                </a:lnTo>
                <a:lnTo>
                  <a:pt x="7770" y="15777"/>
                </a:lnTo>
                <a:lnTo>
                  <a:pt x="39144" y="14418"/>
                </a:lnTo>
                <a:lnTo>
                  <a:pt x="67424" y="12210"/>
                </a:lnTo>
                <a:lnTo>
                  <a:pt x="91085" y="9395"/>
                </a:lnTo>
                <a:lnTo>
                  <a:pt x="120121" y="8144"/>
                </a:lnTo>
                <a:lnTo>
                  <a:pt x="153663" y="7588"/>
                </a:lnTo>
                <a:lnTo>
                  <a:pt x="171498" y="7440"/>
                </a:lnTo>
                <a:lnTo>
                  <a:pt x="189738" y="7341"/>
                </a:lnTo>
                <a:lnTo>
                  <a:pt x="208248" y="7276"/>
                </a:lnTo>
                <a:lnTo>
                  <a:pt x="226938" y="7232"/>
                </a:lnTo>
                <a:lnTo>
                  <a:pt x="245748" y="7202"/>
                </a:lnTo>
                <a:lnTo>
                  <a:pt x="264638" y="7183"/>
                </a:lnTo>
                <a:lnTo>
                  <a:pt x="283581" y="7170"/>
                </a:lnTo>
                <a:lnTo>
                  <a:pt x="301766" y="7161"/>
                </a:lnTo>
                <a:lnTo>
                  <a:pt x="336788" y="7152"/>
                </a:lnTo>
                <a:lnTo>
                  <a:pt x="370875" y="7147"/>
                </a:lnTo>
                <a:lnTo>
                  <a:pt x="403752" y="7145"/>
                </a:lnTo>
                <a:lnTo>
                  <a:pt x="434238" y="7144"/>
                </a:lnTo>
                <a:lnTo>
                  <a:pt x="463663" y="7144"/>
                </a:lnTo>
                <a:lnTo>
                  <a:pt x="492615" y="6350"/>
                </a:lnTo>
                <a:lnTo>
                  <a:pt x="521358" y="3352"/>
                </a:lnTo>
                <a:lnTo>
                  <a:pt x="556731" y="993"/>
                </a:lnTo>
                <a:lnTo>
                  <a:pt x="589043" y="196"/>
                </a:lnTo>
                <a:lnTo>
                  <a:pt x="600075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SMARTInkShape-1017"/>
          <p:cNvSpPr/>
          <p:nvPr/>
        </p:nvSpPr>
        <p:spPr>
          <a:xfrm>
            <a:off x="514350" y="3257550"/>
            <a:ext cx="557214" cy="46979"/>
          </a:xfrm>
          <a:custGeom>
            <a:avLst/>
            <a:gdLst/>
            <a:ahLst/>
            <a:cxnLst/>
            <a:rect l="0" t="0" r="0" b="0"/>
            <a:pathLst>
              <a:path w="557214" h="46979">
                <a:moveTo>
                  <a:pt x="0" y="42863"/>
                </a:moveTo>
                <a:lnTo>
                  <a:pt x="3792" y="46655"/>
                </a:lnTo>
                <a:lnTo>
                  <a:pt x="5703" y="46978"/>
                </a:lnTo>
                <a:lnTo>
                  <a:pt x="7771" y="46400"/>
                </a:lnTo>
                <a:lnTo>
                  <a:pt x="9943" y="45221"/>
                </a:lnTo>
                <a:lnTo>
                  <a:pt x="25630" y="43328"/>
                </a:lnTo>
                <a:lnTo>
                  <a:pt x="52952" y="40838"/>
                </a:lnTo>
                <a:lnTo>
                  <a:pt x="81571" y="37235"/>
                </a:lnTo>
                <a:lnTo>
                  <a:pt x="115186" y="34051"/>
                </a:lnTo>
                <a:lnTo>
                  <a:pt x="139300" y="31009"/>
                </a:lnTo>
                <a:lnTo>
                  <a:pt x="165892" y="29657"/>
                </a:lnTo>
                <a:lnTo>
                  <a:pt x="193586" y="29056"/>
                </a:lnTo>
                <a:lnTo>
                  <a:pt x="220976" y="27995"/>
                </a:lnTo>
                <a:lnTo>
                  <a:pt x="246378" y="24878"/>
                </a:lnTo>
                <a:lnTo>
                  <a:pt x="273014" y="22963"/>
                </a:lnTo>
                <a:lnTo>
                  <a:pt x="300727" y="22112"/>
                </a:lnTo>
                <a:lnTo>
                  <a:pt x="328919" y="21734"/>
                </a:lnTo>
                <a:lnTo>
                  <a:pt x="357324" y="19449"/>
                </a:lnTo>
                <a:lnTo>
                  <a:pt x="385029" y="16582"/>
                </a:lnTo>
                <a:lnTo>
                  <a:pt x="410572" y="15307"/>
                </a:lnTo>
                <a:lnTo>
                  <a:pt x="435154" y="12624"/>
                </a:lnTo>
                <a:lnTo>
                  <a:pt x="459308" y="9579"/>
                </a:lnTo>
                <a:lnTo>
                  <a:pt x="493631" y="7072"/>
                </a:lnTo>
                <a:lnTo>
                  <a:pt x="527367" y="1632"/>
                </a:lnTo>
                <a:lnTo>
                  <a:pt x="557213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0" name="SMARTInkShape-Group177"/>
          <p:cNvGrpSpPr/>
          <p:nvPr/>
        </p:nvGrpSpPr>
        <p:grpSpPr>
          <a:xfrm>
            <a:off x="6801152" y="1793081"/>
            <a:ext cx="935530" cy="835820"/>
            <a:chOff x="6801152" y="1793081"/>
            <a:chExt cx="935530" cy="835820"/>
          </a:xfrm>
        </p:grpSpPr>
        <p:sp>
          <p:nvSpPr>
            <p:cNvPr id="138" name="SMARTInkShape-1018"/>
            <p:cNvSpPr/>
            <p:nvPr/>
          </p:nvSpPr>
          <p:spPr>
            <a:xfrm>
              <a:off x="6801152" y="1793081"/>
              <a:ext cx="271162" cy="520743"/>
            </a:xfrm>
            <a:custGeom>
              <a:avLst/>
              <a:gdLst/>
              <a:ahLst/>
              <a:cxnLst/>
              <a:rect l="0" t="0" r="0" b="0"/>
              <a:pathLst>
                <a:path w="271162" h="520743">
                  <a:moveTo>
                    <a:pt x="271161" y="0"/>
                  </a:moveTo>
                  <a:lnTo>
                    <a:pt x="267368" y="3793"/>
                  </a:lnTo>
                  <a:lnTo>
                    <a:pt x="265506" y="7771"/>
                  </a:lnTo>
                  <a:lnTo>
                    <a:pt x="256377" y="39145"/>
                  </a:lnTo>
                  <a:lnTo>
                    <a:pt x="247466" y="67426"/>
                  </a:lnTo>
                  <a:lnTo>
                    <a:pt x="234771" y="100941"/>
                  </a:lnTo>
                  <a:lnTo>
                    <a:pt x="224825" y="125031"/>
                  </a:lnTo>
                  <a:lnTo>
                    <a:pt x="212467" y="151613"/>
                  </a:lnTo>
                  <a:lnTo>
                    <a:pt x="199037" y="179303"/>
                  </a:lnTo>
                  <a:lnTo>
                    <a:pt x="185131" y="207484"/>
                  </a:lnTo>
                  <a:lnTo>
                    <a:pt x="171012" y="235884"/>
                  </a:lnTo>
                  <a:lnTo>
                    <a:pt x="158917" y="264381"/>
                  </a:lnTo>
                  <a:lnTo>
                    <a:pt x="147456" y="292922"/>
                  </a:lnTo>
                  <a:lnTo>
                    <a:pt x="134424" y="321481"/>
                  </a:lnTo>
                  <a:lnTo>
                    <a:pt x="122811" y="350049"/>
                  </a:lnTo>
                  <a:lnTo>
                    <a:pt x="112359" y="377828"/>
                  </a:lnTo>
                  <a:lnTo>
                    <a:pt x="102421" y="403403"/>
                  </a:lnTo>
                  <a:lnTo>
                    <a:pt x="94830" y="427999"/>
                  </a:lnTo>
                  <a:lnTo>
                    <a:pt x="83977" y="462042"/>
                  </a:lnTo>
                  <a:lnTo>
                    <a:pt x="73673" y="494404"/>
                  </a:lnTo>
                  <a:lnTo>
                    <a:pt x="66727" y="518612"/>
                  </a:lnTo>
                  <a:lnTo>
                    <a:pt x="65816" y="520367"/>
                  </a:lnTo>
                  <a:lnTo>
                    <a:pt x="65208" y="520742"/>
                  </a:lnTo>
                  <a:lnTo>
                    <a:pt x="64532" y="516927"/>
                  </a:lnTo>
                  <a:lnTo>
                    <a:pt x="61923" y="488285"/>
                  </a:lnTo>
                  <a:lnTo>
                    <a:pt x="58352" y="460854"/>
                  </a:lnTo>
                  <a:lnTo>
                    <a:pt x="57294" y="429708"/>
                  </a:lnTo>
                  <a:lnTo>
                    <a:pt x="56980" y="398254"/>
                  </a:lnTo>
                  <a:lnTo>
                    <a:pt x="54771" y="363799"/>
                  </a:lnTo>
                  <a:lnTo>
                    <a:pt x="49089" y="330572"/>
                  </a:lnTo>
                  <a:lnTo>
                    <a:pt x="42378" y="300618"/>
                  </a:lnTo>
                  <a:lnTo>
                    <a:pt x="33000" y="265845"/>
                  </a:lnTo>
                  <a:lnTo>
                    <a:pt x="22537" y="231533"/>
                  </a:lnTo>
                  <a:lnTo>
                    <a:pt x="21546" y="224442"/>
                  </a:lnTo>
                  <a:lnTo>
                    <a:pt x="21407" y="224241"/>
                  </a:lnTo>
                  <a:lnTo>
                    <a:pt x="20418" y="228543"/>
                  </a:lnTo>
                  <a:lnTo>
                    <a:pt x="16244" y="239520"/>
                  </a:lnTo>
                  <a:lnTo>
                    <a:pt x="9274" y="273320"/>
                  </a:lnTo>
                  <a:lnTo>
                    <a:pt x="7322" y="308019"/>
                  </a:lnTo>
                  <a:lnTo>
                    <a:pt x="4867" y="336005"/>
                  </a:lnTo>
                  <a:lnTo>
                    <a:pt x="1230" y="364405"/>
                  </a:lnTo>
                  <a:lnTo>
                    <a:pt x="0" y="398654"/>
                  </a:lnTo>
                  <a:lnTo>
                    <a:pt x="5461" y="432465"/>
                  </a:lnTo>
                  <a:lnTo>
                    <a:pt x="16499" y="461214"/>
                  </a:lnTo>
                  <a:lnTo>
                    <a:pt x="27341" y="476029"/>
                  </a:lnTo>
                  <a:lnTo>
                    <a:pt x="38178" y="481443"/>
                  </a:lnTo>
                  <a:lnTo>
                    <a:pt x="72293" y="485205"/>
                  </a:lnTo>
                  <a:lnTo>
                    <a:pt x="99172" y="484813"/>
                  </a:lnTo>
                  <a:lnTo>
                    <a:pt x="132712" y="479228"/>
                  </a:lnTo>
                  <a:lnTo>
                    <a:pt x="158828" y="472018"/>
                  </a:lnTo>
                  <a:lnTo>
                    <a:pt x="184193" y="465638"/>
                  </a:lnTo>
                  <a:lnTo>
                    <a:pt x="218669" y="457584"/>
                  </a:lnTo>
                  <a:lnTo>
                    <a:pt x="249729" y="4500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1019"/>
            <p:cNvSpPr/>
            <p:nvPr/>
          </p:nvSpPr>
          <p:spPr>
            <a:xfrm>
              <a:off x="7265229" y="2185988"/>
              <a:ext cx="471453" cy="442913"/>
            </a:xfrm>
            <a:custGeom>
              <a:avLst/>
              <a:gdLst/>
              <a:ahLst/>
              <a:cxnLst/>
              <a:rect l="0" t="0" r="0" b="0"/>
              <a:pathLst>
                <a:path w="471453" h="442913">
                  <a:moveTo>
                    <a:pt x="471452" y="0"/>
                  </a:moveTo>
                  <a:lnTo>
                    <a:pt x="457717" y="17527"/>
                  </a:lnTo>
                  <a:lnTo>
                    <a:pt x="439341" y="49999"/>
                  </a:lnTo>
                  <a:lnTo>
                    <a:pt x="418811" y="83165"/>
                  </a:lnTo>
                  <a:lnTo>
                    <a:pt x="399109" y="109193"/>
                  </a:lnTo>
                  <a:lnTo>
                    <a:pt x="379239" y="134520"/>
                  </a:lnTo>
                  <a:lnTo>
                    <a:pt x="359825" y="159799"/>
                  </a:lnTo>
                  <a:lnTo>
                    <a:pt x="340613" y="186909"/>
                  </a:lnTo>
                  <a:lnTo>
                    <a:pt x="319375" y="214833"/>
                  </a:lnTo>
                  <a:lnTo>
                    <a:pt x="296706" y="242325"/>
                  </a:lnTo>
                  <a:lnTo>
                    <a:pt x="273402" y="267773"/>
                  </a:lnTo>
                  <a:lnTo>
                    <a:pt x="237970" y="300620"/>
                  </a:lnTo>
                  <a:lnTo>
                    <a:pt x="209920" y="330460"/>
                  </a:lnTo>
                  <a:lnTo>
                    <a:pt x="182736" y="355618"/>
                  </a:lnTo>
                  <a:lnTo>
                    <a:pt x="150808" y="384658"/>
                  </a:lnTo>
                  <a:lnTo>
                    <a:pt x="118165" y="407704"/>
                  </a:lnTo>
                  <a:lnTo>
                    <a:pt x="102808" y="412372"/>
                  </a:lnTo>
                  <a:lnTo>
                    <a:pt x="95150" y="411347"/>
                  </a:lnTo>
                  <a:lnTo>
                    <a:pt x="91997" y="409962"/>
                  </a:lnTo>
                  <a:lnTo>
                    <a:pt x="86377" y="404191"/>
                  </a:lnTo>
                  <a:lnTo>
                    <a:pt x="83767" y="400429"/>
                  </a:lnTo>
                  <a:lnTo>
                    <a:pt x="77117" y="368467"/>
                  </a:lnTo>
                  <a:lnTo>
                    <a:pt x="68739" y="332780"/>
                  </a:lnTo>
                  <a:lnTo>
                    <a:pt x="59440" y="300067"/>
                  </a:lnTo>
                  <a:lnTo>
                    <a:pt x="49960" y="265970"/>
                  </a:lnTo>
                  <a:lnTo>
                    <a:pt x="38063" y="235314"/>
                  </a:lnTo>
                  <a:lnTo>
                    <a:pt x="29951" y="223438"/>
                  </a:lnTo>
                  <a:lnTo>
                    <a:pt x="28686" y="223571"/>
                  </a:lnTo>
                  <a:lnTo>
                    <a:pt x="25166" y="225835"/>
                  </a:lnTo>
                  <a:lnTo>
                    <a:pt x="23071" y="231604"/>
                  </a:lnTo>
                  <a:lnTo>
                    <a:pt x="19776" y="243777"/>
                  </a:lnTo>
                  <a:lnTo>
                    <a:pt x="9277" y="273314"/>
                  </a:lnTo>
                  <a:lnTo>
                    <a:pt x="2039" y="308017"/>
                  </a:lnTo>
                  <a:lnTo>
                    <a:pt x="375" y="341654"/>
                  </a:lnTo>
                  <a:lnTo>
                    <a:pt x="45" y="371228"/>
                  </a:lnTo>
                  <a:lnTo>
                    <a:pt x="0" y="385653"/>
                  </a:lnTo>
                  <a:lnTo>
                    <a:pt x="1576" y="391245"/>
                  </a:lnTo>
                  <a:lnTo>
                    <a:pt x="18634" y="415507"/>
                  </a:lnTo>
                  <a:lnTo>
                    <a:pt x="23607" y="418826"/>
                  </a:lnTo>
                  <a:lnTo>
                    <a:pt x="49087" y="426785"/>
                  </a:lnTo>
                  <a:lnTo>
                    <a:pt x="76431" y="428261"/>
                  </a:lnTo>
                  <a:lnTo>
                    <a:pt x="106936" y="432309"/>
                  </a:lnTo>
                  <a:lnTo>
                    <a:pt x="141109" y="434743"/>
                  </a:lnTo>
                  <a:lnTo>
                    <a:pt x="176370" y="435464"/>
                  </a:lnTo>
                  <a:lnTo>
                    <a:pt x="202192" y="437750"/>
                  </a:lnTo>
                  <a:lnTo>
                    <a:pt x="231130" y="440618"/>
                  </a:lnTo>
                  <a:lnTo>
                    <a:pt x="265159" y="441892"/>
                  </a:lnTo>
                  <a:lnTo>
                    <a:pt x="300002" y="4429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1" name="SMARTInkShape-1020"/>
          <p:cNvSpPr/>
          <p:nvPr/>
        </p:nvSpPr>
        <p:spPr>
          <a:xfrm>
            <a:off x="4594433" y="1343025"/>
            <a:ext cx="313323" cy="497964"/>
          </a:xfrm>
          <a:custGeom>
            <a:avLst/>
            <a:gdLst/>
            <a:ahLst/>
            <a:cxnLst/>
            <a:rect l="0" t="0" r="0" b="0"/>
            <a:pathLst>
              <a:path w="313323" h="497964">
                <a:moveTo>
                  <a:pt x="313322" y="0"/>
                </a:moveTo>
                <a:lnTo>
                  <a:pt x="309531" y="0"/>
                </a:lnTo>
                <a:lnTo>
                  <a:pt x="308413" y="794"/>
                </a:lnTo>
                <a:lnTo>
                  <a:pt x="307669" y="2117"/>
                </a:lnTo>
                <a:lnTo>
                  <a:pt x="298168" y="37021"/>
                </a:lnTo>
                <a:lnTo>
                  <a:pt x="283636" y="66668"/>
                </a:lnTo>
                <a:lnTo>
                  <a:pt x="270131" y="93572"/>
                </a:lnTo>
                <a:lnTo>
                  <a:pt x="256076" y="123769"/>
                </a:lnTo>
                <a:lnTo>
                  <a:pt x="241857" y="157851"/>
                </a:lnTo>
                <a:lnTo>
                  <a:pt x="229706" y="193085"/>
                </a:lnTo>
                <a:lnTo>
                  <a:pt x="221079" y="226544"/>
                </a:lnTo>
                <a:lnTo>
                  <a:pt x="213496" y="258682"/>
                </a:lnTo>
                <a:lnTo>
                  <a:pt x="206222" y="293340"/>
                </a:lnTo>
                <a:lnTo>
                  <a:pt x="199040" y="326628"/>
                </a:lnTo>
                <a:lnTo>
                  <a:pt x="191884" y="356600"/>
                </a:lnTo>
                <a:lnTo>
                  <a:pt x="182620" y="385588"/>
                </a:lnTo>
                <a:lnTo>
                  <a:pt x="169060" y="416243"/>
                </a:lnTo>
                <a:lnTo>
                  <a:pt x="157944" y="441702"/>
                </a:lnTo>
                <a:lnTo>
                  <a:pt x="150074" y="449783"/>
                </a:lnTo>
                <a:lnTo>
                  <a:pt x="143401" y="453903"/>
                </a:lnTo>
                <a:lnTo>
                  <a:pt x="140511" y="455002"/>
                </a:lnTo>
                <a:lnTo>
                  <a:pt x="137790" y="454147"/>
                </a:lnTo>
                <a:lnTo>
                  <a:pt x="132650" y="448964"/>
                </a:lnTo>
                <a:lnTo>
                  <a:pt x="120482" y="418280"/>
                </a:lnTo>
                <a:lnTo>
                  <a:pt x="113310" y="389841"/>
                </a:lnTo>
                <a:lnTo>
                  <a:pt x="101925" y="354163"/>
                </a:lnTo>
                <a:lnTo>
                  <a:pt x="90781" y="327268"/>
                </a:lnTo>
                <a:lnTo>
                  <a:pt x="80536" y="299440"/>
                </a:lnTo>
                <a:lnTo>
                  <a:pt x="70692" y="271197"/>
                </a:lnTo>
                <a:lnTo>
                  <a:pt x="61024" y="243563"/>
                </a:lnTo>
                <a:lnTo>
                  <a:pt x="51436" y="218052"/>
                </a:lnTo>
                <a:lnTo>
                  <a:pt x="37113" y="185170"/>
                </a:lnTo>
                <a:lnTo>
                  <a:pt x="26607" y="155319"/>
                </a:lnTo>
                <a:lnTo>
                  <a:pt x="18468" y="130158"/>
                </a:lnTo>
                <a:lnTo>
                  <a:pt x="16740" y="129634"/>
                </a:lnTo>
                <a:lnTo>
                  <a:pt x="9948" y="163974"/>
                </a:lnTo>
                <a:lnTo>
                  <a:pt x="7270" y="193224"/>
                </a:lnTo>
                <a:lnTo>
                  <a:pt x="6476" y="227026"/>
                </a:lnTo>
                <a:lnTo>
                  <a:pt x="6241" y="258384"/>
                </a:lnTo>
                <a:lnTo>
                  <a:pt x="2379" y="291576"/>
                </a:lnTo>
                <a:lnTo>
                  <a:pt x="0" y="326547"/>
                </a:lnTo>
                <a:lnTo>
                  <a:pt x="3088" y="358251"/>
                </a:lnTo>
                <a:lnTo>
                  <a:pt x="5237" y="391545"/>
                </a:lnTo>
                <a:lnTo>
                  <a:pt x="11666" y="426945"/>
                </a:lnTo>
                <a:lnTo>
                  <a:pt x="22697" y="456868"/>
                </a:lnTo>
                <a:lnTo>
                  <a:pt x="39927" y="481917"/>
                </a:lnTo>
                <a:lnTo>
                  <a:pt x="53900" y="493451"/>
                </a:lnTo>
                <a:lnTo>
                  <a:pt x="65467" y="497124"/>
                </a:lnTo>
                <a:lnTo>
                  <a:pt x="79340" y="497963"/>
                </a:lnTo>
                <a:lnTo>
                  <a:pt x="106588" y="492385"/>
                </a:lnTo>
                <a:lnTo>
                  <a:pt x="130953" y="482363"/>
                </a:lnTo>
                <a:lnTo>
                  <a:pt x="157658" y="469971"/>
                </a:lnTo>
                <a:lnTo>
                  <a:pt x="185401" y="456526"/>
                </a:lnTo>
                <a:lnTo>
                  <a:pt x="213606" y="442613"/>
                </a:lnTo>
                <a:lnTo>
                  <a:pt x="248676" y="425185"/>
                </a:lnTo>
                <a:lnTo>
                  <a:pt x="270461" y="41433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SMARTInkShape-1021"/>
          <p:cNvSpPr/>
          <p:nvPr/>
        </p:nvSpPr>
        <p:spPr>
          <a:xfrm>
            <a:off x="2209157" y="821531"/>
            <a:ext cx="355450" cy="662243"/>
          </a:xfrm>
          <a:custGeom>
            <a:avLst/>
            <a:gdLst/>
            <a:ahLst/>
            <a:cxnLst/>
            <a:rect l="0" t="0" r="0" b="0"/>
            <a:pathLst>
              <a:path w="355450" h="662243">
                <a:moveTo>
                  <a:pt x="355449" y="0"/>
                </a:moveTo>
                <a:lnTo>
                  <a:pt x="355449" y="3793"/>
                </a:lnTo>
                <a:lnTo>
                  <a:pt x="353333" y="7771"/>
                </a:lnTo>
                <a:lnTo>
                  <a:pt x="338657" y="33793"/>
                </a:lnTo>
                <a:lnTo>
                  <a:pt x="328437" y="63884"/>
                </a:lnTo>
                <a:lnTo>
                  <a:pt x="315607" y="91072"/>
                </a:lnTo>
                <a:lnTo>
                  <a:pt x="297871" y="120030"/>
                </a:lnTo>
                <a:lnTo>
                  <a:pt x="282209" y="154186"/>
                </a:lnTo>
                <a:lnTo>
                  <a:pt x="272363" y="180446"/>
                </a:lnTo>
                <a:lnTo>
                  <a:pt x="260578" y="205875"/>
                </a:lnTo>
                <a:lnTo>
                  <a:pt x="248197" y="231994"/>
                </a:lnTo>
                <a:lnTo>
                  <a:pt x="237402" y="262123"/>
                </a:lnTo>
                <a:lnTo>
                  <a:pt x="229430" y="291918"/>
                </a:lnTo>
                <a:lnTo>
                  <a:pt x="222447" y="321829"/>
                </a:lnTo>
                <a:lnTo>
                  <a:pt x="214052" y="353644"/>
                </a:lnTo>
                <a:lnTo>
                  <a:pt x="202912" y="384188"/>
                </a:lnTo>
                <a:lnTo>
                  <a:pt x="190817" y="414431"/>
                </a:lnTo>
                <a:lnTo>
                  <a:pt x="180150" y="446394"/>
                </a:lnTo>
                <a:lnTo>
                  <a:pt x="170118" y="474887"/>
                </a:lnTo>
                <a:lnTo>
                  <a:pt x="159573" y="500780"/>
                </a:lnTo>
                <a:lnTo>
                  <a:pt x="146950" y="525517"/>
                </a:lnTo>
                <a:lnTo>
                  <a:pt x="126455" y="557964"/>
                </a:lnTo>
                <a:lnTo>
                  <a:pt x="103900" y="590875"/>
                </a:lnTo>
                <a:lnTo>
                  <a:pt x="88211" y="607492"/>
                </a:lnTo>
                <a:lnTo>
                  <a:pt x="66212" y="618503"/>
                </a:lnTo>
                <a:lnTo>
                  <a:pt x="62612" y="619504"/>
                </a:lnTo>
                <a:lnTo>
                  <a:pt x="59418" y="618584"/>
                </a:lnTo>
                <a:lnTo>
                  <a:pt x="53753" y="613329"/>
                </a:lnTo>
                <a:lnTo>
                  <a:pt x="46101" y="597652"/>
                </a:lnTo>
                <a:lnTo>
                  <a:pt x="40520" y="565318"/>
                </a:lnTo>
                <a:lnTo>
                  <a:pt x="30803" y="536948"/>
                </a:lnTo>
                <a:lnTo>
                  <a:pt x="22544" y="504554"/>
                </a:lnTo>
                <a:lnTo>
                  <a:pt x="15070" y="473700"/>
                </a:lnTo>
                <a:lnTo>
                  <a:pt x="7828" y="441363"/>
                </a:lnTo>
                <a:lnTo>
                  <a:pt x="387" y="410416"/>
                </a:lnTo>
                <a:lnTo>
                  <a:pt x="0" y="399101"/>
                </a:lnTo>
                <a:lnTo>
                  <a:pt x="4537" y="377837"/>
                </a:lnTo>
                <a:lnTo>
                  <a:pt x="5620" y="375717"/>
                </a:lnTo>
                <a:lnTo>
                  <a:pt x="7136" y="374303"/>
                </a:lnTo>
                <a:lnTo>
                  <a:pt x="8941" y="373360"/>
                </a:lnTo>
                <a:lnTo>
                  <a:pt x="10937" y="373526"/>
                </a:lnTo>
                <a:lnTo>
                  <a:pt x="15272" y="375826"/>
                </a:lnTo>
                <a:lnTo>
                  <a:pt x="17728" y="383728"/>
                </a:lnTo>
                <a:lnTo>
                  <a:pt x="19434" y="416598"/>
                </a:lnTo>
                <a:lnTo>
                  <a:pt x="18823" y="446581"/>
                </a:lnTo>
                <a:lnTo>
                  <a:pt x="13967" y="476720"/>
                </a:lnTo>
                <a:lnTo>
                  <a:pt x="8295" y="510432"/>
                </a:lnTo>
                <a:lnTo>
                  <a:pt x="5468" y="545557"/>
                </a:lnTo>
                <a:lnTo>
                  <a:pt x="1544" y="580306"/>
                </a:lnTo>
                <a:lnTo>
                  <a:pt x="3908" y="610269"/>
                </a:lnTo>
                <a:lnTo>
                  <a:pt x="7227" y="640012"/>
                </a:lnTo>
                <a:lnTo>
                  <a:pt x="9001" y="645750"/>
                </a:lnTo>
                <a:lnTo>
                  <a:pt x="15205" y="654242"/>
                </a:lnTo>
                <a:lnTo>
                  <a:pt x="19083" y="657617"/>
                </a:lnTo>
                <a:lnTo>
                  <a:pt x="29740" y="661368"/>
                </a:lnTo>
                <a:lnTo>
                  <a:pt x="44002" y="662242"/>
                </a:lnTo>
                <a:lnTo>
                  <a:pt x="73551" y="658271"/>
                </a:lnTo>
                <a:lnTo>
                  <a:pt x="101973" y="651273"/>
                </a:lnTo>
                <a:lnTo>
                  <a:pt x="133993" y="63579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SMARTInkShape-1022"/>
          <p:cNvSpPr/>
          <p:nvPr/>
        </p:nvSpPr>
        <p:spPr>
          <a:xfrm>
            <a:off x="6736556" y="2914650"/>
            <a:ext cx="728664" cy="42864"/>
          </a:xfrm>
          <a:custGeom>
            <a:avLst/>
            <a:gdLst/>
            <a:ahLst/>
            <a:cxnLst/>
            <a:rect l="0" t="0" r="0" b="0"/>
            <a:pathLst>
              <a:path w="728664" h="42864">
                <a:moveTo>
                  <a:pt x="0" y="42863"/>
                </a:moveTo>
                <a:lnTo>
                  <a:pt x="10642" y="42863"/>
                </a:lnTo>
                <a:lnTo>
                  <a:pt x="11857" y="42069"/>
                </a:lnTo>
                <a:lnTo>
                  <a:pt x="12668" y="40746"/>
                </a:lnTo>
                <a:lnTo>
                  <a:pt x="13968" y="36712"/>
                </a:lnTo>
                <a:lnTo>
                  <a:pt x="16262" y="36160"/>
                </a:lnTo>
                <a:lnTo>
                  <a:pt x="24203" y="35806"/>
                </a:lnTo>
                <a:lnTo>
                  <a:pt x="28749" y="33641"/>
                </a:lnTo>
                <a:lnTo>
                  <a:pt x="31072" y="31952"/>
                </a:lnTo>
                <a:lnTo>
                  <a:pt x="59240" y="22512"/>
                </a:lnTo>
                <a:lnTo>
                  <a:pt x="89162" y="20701"/>
                </a:lnTo>
                <a:lnTo>
                  <a:pt x="123187" y="14161"/>
                </a:lnTo>
                <a:lnTo>
                  <a:pt x="147553" y="8225"/>
                </a:lnTo>
                <a:lnTo>
                  <a:pt x="182356" y="7239"/>
                </a:lnTo>
                <a:lnTo>
                  <a:pt x="214808" y="7156"/>
                </a:lnTo>
                <a:lnTo>
                  <a:pt x="228027" y="6356"/>
                </a:lnTo>
                <a:lnTo>
                  <a:pt x="258197" y="994"/>
                </a:lnTo>
                <a:lnTo>
                  <a:pt x="290912" y="131"/>
                </a:lnTo>
                <a:lnTo>
                  <a:pt x="321355" y="17"/>
                </a:lnTo>
                <a:lnTo>
                  <a:pt x="351126" y="2"/>
                </a:lnTo>
                <a:lnTo>
                  <a:pt x="380251" y="0"/>
                </a:lnTo>
                <a:lnTo>
                  <a:pt x="409643" y="0"/>
                </a:lnTo>
                <a:lnTo>
                  <a:pt x="443235" y="0"/>
                </a:lnTo>
                <a:lnTo>
                  <a:pt x="478674" y="5654"/>
                </a:lnTo>
                <a:lnTo>
                  <a:pt x="514356" y="7741"/>
                </a:lnTo>
                <a:lnTo>
                  <a:pt x="550070" y="13269"/>
                </a:lnTo>
                <a:lnTo>
                  <a:pt x="585788" y="19808"/>
                </a:lnTo>
                <a:lnTo>
                  <a:pt x="616597" y="21217"/>
                </a:lnTo>
                <a:lnTo>
                  <a:pt x="651718" y="21412"/>
                </a:lnTo>
                <a:lnTo>
                  <a:pt x="686741" y="21430"/>
                </a:lnTo>
                <a:lnTo>
                  <a:pt x="716425" y="21431"/>
                </a:lnTo>
                <a:lnTo>
                  <a:pt x="718122" y="20638"/>
                </a:lnTo>
                <a:lnTo>
                  <a:pt x="719255" y="19315"/>
                </a:lnTo>
                <a:lnTo>
                  <a:pt x="720010" y="17639"/>
                </a:lnTo>
                <a:lnTo>
                  <a:pt x="721307" y="16522"/>
                </a:lnTo>
                <a:lnTo>
                  <a:pt x="728663" y="14288"/>
                </a:lnTo>
                <a:lnTo>
                  <a:pt x="728663" y="21431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SMARTInkShape-1023"/>
          <p:cNvSpPr/>
          <p:nvPr/>
        </p:nvSpPr>
        <p:spPr>
          <a:xfrm>
            <a:off x="6536531" y="2521746"/>
            <a:ext cx="500063" cy="42861"/>
          </a:xfrm>
          <a:custGeom>
            <a:avLst/>
            <a:gdLst/>
            <a:ahLst/>
            <a:cxnLst/>
            <a:rect l="0" t="0" r="0" b="0"/>
            <a:pathLst>
              <a:path w="500063" h="42861">
                <a:moveTo>
                  <a:pt x="0" y="14285"/>
                </a:moveTo>
                <a:lnTo>
                  <a:pt x="0" y="1078"/>
                </a:lnTo>
                <a:lnTo>
                  <a:pt x="794" y="718"/>
                </a:lnTo>
                <a:lnTo>
                  <a:pt x="30061" y="0"/>
                </a:lnTo>
                <a:lnTo>
                  <a:pt x="64668" y="6480"/>
                </a:lnTo>
                <a:lnTo>
                  <a:pt x="94015" y="7054"/>
                </a:lnTo>
                <a:lnTo>
                  <a:pt x="122464" y="12034"/>
                </a:lnTo>
                <a:lnTo>
                  <a:pt x="157835" y="13841"/>
                </a:lnTo>
                <a:lnTo>
                  <a:pt x="185937" y="14153"/>
                </a:lnTo>
                <a:lnTo>
                  <a:pt x="216489" y="16363"/>
                </a:lnTo>
                <a:lnTo>
                  <a:pt x="250676" y="19928"/>
                </a:lnTo>
                <a:lnTo>
                  <a:pt x="283825" y="20984"/>
                </a:lnTo>
                <a:lnTo>
                  <a:pt x="315872" y="21297"/>
                </a:lnTo>
                <a:lnTo>
                  <a:pt x="348385" y="23506"/>
                </a:lnTo>
                <a:lnTo>
                  <a:pt x="384024" y="31364"/>
                </a:lnTo>
                <a:lnTo>
                  <a:pt x="413994" y="34857"/>
                </a:lnTo>
                <a:lnTo>
                  <a:pt x="446219" y="35603"/>
                </a:lnTo>
                <a:lnTo>
                  <a:pt x="473652" y="34916"/>
                </a:lnTo>
                <a:lnTo>
                  <a:pt x="491406" y="28867"/>
                </a:lnTo>
                <a:lnTo>
                  <a:pt x="500062" y="28573"/>
                </a:lnTo>
                <a:lnTo>
                  <a:pt x="493912" y="28573"/>
                </a:lnTo>
                <a:lnTo>
                  <a:pt x="493581" y="29367"/>
                </a:lnTo>
                <a:lnTo>
                  <a:pt x="493006" y="34724"/>
                </a:lnTo>
                <a:lnTo>
                  <a:pt x="485775" y="4286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SMARTInkShape-1024"/>
          <p:cNvSpPr/>
          <p:nvPr/>
        </p:nvSpPr>
        <p:spPr>
          <a:xfrm>
            <a:off x="4450556" y="2185988"/>
            <a:ext cx="635795" cy="42569"/>
          </a:xfrm>
          <a:custGeom>
            <a:avLst/>
            <a:gdLst/>
            <a:ahLst/>
            <a:cxnLst/>
            <a:rect l="0" t="0" r="0" b="0"/>
            <a:pathLst>
              <a:path w="635795" h="42569">
                <a:moveTo>
                  <a:pt x="0" y="0"/>
                </a:moveTo>
                <a:lnTo>
                  <a:pt x="0" y="7136"/>
                </a:lnTo>
                <a:lnTo>
                  <a:pt x="32116" y="7143"/>
                </a:lnTo>
                <a:lnTo>
                  <a:pt x="66478" y="7143"/>
                </a:lnTo>
                <a:lnTo>
                  <a:pt x="99507" y="7143"/>
                </a:lnTo>
                <a:lnTo>
                  <a:pt x="133411" y="7143"/>
                </a:lnTo>
                <a:lnTo>
                  <a:pt x="163848" y="7937"/>
                </a:lnTo>
                <a:lnTo>
                  <a:pt x="194908" y="12798"/>
                </a:lnTo>
                <a:lnTo>
                  <a:pt x="227589" y="13993"/>
                </a:lnTo>
                <a:lnTo>
                  <a:pt x="257769" y="14229"/>
                </a:lnTo>
                <a:lnTo>
                  <a:pt x="291365" y="16392"/>
                </a:lnTo>
                <a:lnTo>
                  <a:pt x="324959" y="20435"/>
                </a:lnTo>
                <a:lnTo>
                  <a:pt x="356466" y="21234"/>
                </a:lnTo>
                <a:lnTo>
                  <a:pt x="385620" y="23509"/>
                </a:lnTo>
                <a:lnTo>
                  <a:pt x="416553" y="27907"/>
                </a:lnTo>
                <a:lnTo>
                  <a:pt x="450348" y="28487"/>
                </a:lnTo>
                <a:lnTo>
                  <a:pt x="485814" y="28563"/>
                </a:lnTo>
                <a:lnTo>
                  <a:pt x="505101" y="30688"/>
                </a:lnTo>
                <a:lnTo>
                  <a:pt x="529633" y="34725"/>
                </a:lnTo>
                <a:lnTo>
                  <a:pt x="561644" y="35631"/>
                </a:lnTo>
                <a:lnTo>
                  <a:pt x="594408" y="35715"/>
                </a:lnTo>
                <a:lnTo>
                  <a:pt x="602319" y="36510"/>
                </a:lnTo>
                <a:lnTo>
                  <a:pt x="619997" y="42568"/>
                </a:lnTo>
                <a:lnTo>
                  <a:pt x="628694" y="36363"/>
                </a:lnTo>
                <a:lnTo>
                  <a:pt x="635794" y="3571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SMARTInkShape-1025"/>
          <p:cNvSpPr/>
          <p:nvPr/>
        </p:nvSpPr>
        <p:spPr>
          <a:xfrm>
            <a:off x="1843088" y="1785938"/>
            <a:ext cx="771526" cy="21432"/>
          </a:xfrm>
          <a:custGeom>
            <a:avLst/>
            <a:gdLst/>
            <a:ahLst/>
            <a:cxnLst/>
            <a:rect l="0" t="0" r="0" b="0"/>
            <a:pathLst>
              <a:path w="771526" h="21432">
                <a:moveTo>
                  <a:pt x="0" y="0"/>
                </a:moveTo>
                <a:lnTo>
                  <a:pt x="10641" y="10641"/>
                </a:lnTo>
                <a:lnTo>
                  <a:pt x="16900" y="12667"/>
                </a:lnTo>
                <a:lnTo>
                  <a:pt x="50515" y="14245"/>
                </a:lnTo>
                <a:lnTo>
                  <a:pt x="79588" y="15075"/>
                </a:lnTo>
                <a:lnTo>
                  <a:pt x="114432" y="20437"/>
                </a:lnTo>
                <a:lnTo>
                  <a:pt x="149398" y="21234"/>
                </a:lnTo>
                <a:lnTo>
                  <a:pt x="181408" y="21373"/>
                </a:lnTo>
                <a:lnTo>
                  <a:pt x="212147" y="21414"/>
                </a:lnTo>
                <a:lnTo>
                  <a:pt x="246038" y="21426"/>
                </a:lnTo>
                <a:lnTo>
                  <a:pt x="281215" y="21429"/>
                </a:lnTo>
                <a:lnTo>
                  <a:pt x="316773" y="21430"/>
                </a:lnTo>
                <a:lnTo>
                  <a:pt x="352445" y="21431"/>
                </a:lnTo>
                <a:lnTo>
                  <a:pt x="388149" y="21431"/>
                </a:lnTo>
                <a:lnTo>
                  <a:pt x="411958" y="21431"/>
                </a:lnTo>
                <a:lnTo>
                  <a:pt x="437886" y="21431"/>
                </a:lnTo>
                <a:lnTo>
                  <a:pt x="464491" y="20637"/>
                </a:lnTo>
                <a:lnTo>
                  <a:pt x="489544" y="17638"/>
                </a:lnTo>
                <a:lnTo>
                  <a:pt x="513908" y="15776"/>
                </a:lnTo>
                <a:lnTo>
                  <a:pt x="547821" y="12612"/>
                </a:lnTo>
                <a:lnTo>
                  <a:pt x="577977" y="8763"/>
                </a:lnTo>
                <a:lnTo>
                  <a:pt x="607021" y="7623"/>
                </a:lnTo>
                <a:lnTo>
                  <a:pt x="641487" y="7238"/>
                </a:lnTo>
                <a:lnTo>
                  <a:pt x="676135" y="7162"/>
                </a:lnTo>
                <a:lnTo>
                  <a:pt x="710250" y="7146"/>
                </a:lnTo>
                <a:lnTo>
                  <a:pt x="744208" y="7144"/>
                </a:lnTo>
                <a:lnTo>
                  <a:pt x="771494" y="7143"/>
                </a:lnTo>
                <a:lnTo>
                  <a:pt x="767403" y="7143"/>
                </a:lnTo>
                <a:lnTo>
                  <a:pt x="771525" y="7143"/>
                </a:lnTo>
                <a:lnTo>
                  <a:pt x="767409" y="7143"/>
                </a:lnTo>
                <a:lnTo>
                  <a:pt x="771525" y="714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SMARTInkShape-1026"/>
          <p:cNvSpPr/>
          <p:nvPr/>
        </p:nvSpPr>
        <p:spPr>
          <a:xfrm>
            <a:off x="5536405" y="2543596"/>
            <a:ext cx="1135855" cy="392486"/>
          </a:xfrm>
          <a:custGeom>
            <a:avLst/>
            <a:gdLst/>
            <a:ahLst/>
            <a:cxnLst/>
            <a:rect l="0" t="0" r="0" b="0"/>
            <a:pathLst>
              <a:path w="1135855" h="392486">
                <a:moveTo>
                  <a:pt x="0" y="349623"/>
                </a:moveTo>
                <a:lnTo>
                  <a:pt x="13427" y="343968"/>
                </a:lnTo>
                <a:lnTo>
                  <a:pt x="46176" y="342496"/>
                </a:lnTo>
                <a:lnTo>
                  <a:pt x="78637" y="342480"/>
                </a:lnTo>
                <a:lnTo>
                  <a:pt x="88132" y="343273"/>
                </a:lnTo>
                <a:lnTo>
                  <a:pt x="116685" y="348961"/>
                </a:lnTo>
                <a:lnTo>
                  <a:pt x="130971" y="350220"/>
                </a:lnTo>
                <a:lnTo>
                  <a:pt x="158575" y="355748"/>
                </a:lnTo>
                <a:lnTo>
                  <a:pt x="193999" y="360469"/>
                </a:lnTo>
                <a:lnTo>
                  <a:pt x="229693" y="363608"/>
                </a:lnTo>
                <a:lnTo>
                  <a:pt x="262302" y="364644"/>
                </a:lnTo>
                <a:lnTo>
                  <a:pt x="294613" y="369553"/>
                </a:lnTo>
                <a:lnTo>
                  <a:pt x="321978" y="370609"/>
                </a:lnTo>
                <a:lnTo>
                  <a:pt x="350195" y="370922"/>
                </a:lnTo>
                <a:lnTo>
                  <a:pt x="378665" y="371015"/>
                </a:lnTo>
                <a:lnTo>
                  <a:pt x="407208" y="371042"/>
                </a:lnTo>
                <a:lnTo>
                  <a:pt x="437890" y="371051"/>
                </a:lnTo>
                <a:lnTo>
                  <a:pt x="470000" y="373170"/>
                </a:lnTo>
                <a:lnTo>
                  <a:pt x="501740" y="376708"/>
                </a:lnTo>
                <a:lnTo>
                  <a:pt x="536279" y="377756"/>
                </a:lnTo>
                <a:lnTo>
                  <a:pt x="569532" y="378067"/>
                </a:lnTo>
                <a:lnTo>
                  <a:pt x="601609" y="378159"/>
                </a:lnTo>
                <a:lnTo>
                  <a:pt x="634133" y="378187"/>
                </a:lnTo>
                <a:lnTo>
                  <a:pt x="665994" y="378195"/>
                </a:lnTo>
                <a:lnTo>
                  <a:pt x="700570" y="378197"/>
                </a:lnTo>
                <a:lnTo>
                  <a:pt x="733834" y="378197"/>
                </a:lnTo>
                <a:lnTo>
                  <a:pt x="763798" y="378198"/>
                </a:lnTo>
                <a:lnTo>
                  <a:pt x="794901" y="380314"/>
                </a:lnTo>
                <a:lnTo>
                  <a:pt x="827135" y="383852"/>
                </a:lnTo>
                <a:lnTo>
                  <a:pt x="856795" y="384900"/>
                </a:lnTo>
                <a:lnTo>
                  <a:pt x="885691" y="385211"/>
                </a:lnTo>
                <a:lnTo>
                  <a:pt x="914361" y="387420"/>
                </a:lnTo>
                <a:lnTo>
                  <a:pt x="948701" y="391485"/>
                </a:lnTo>
                <a:lnTo>
                  <a:pt x="983324" y="392288"/>
                </a:lnTo>
                <a:lnTo>
                  <a:pt x="1013917" y="392446"/>
                </a:lnTo>
                <a:lnTo>
                  <a:pt x="1049462" y="392482"/>
                </a:lnTo>
                <a:lnTo>
                  <a:pt x="1065258" y="392485"/>
                </a:lnTo>
                <a:lnTo>
                  <a:pt x="1070878" y="390368"/>
                </a:lnTo>
                <a:lnTo>
                  <a:pt x="1076022" y="387576"/>
                </a:lnTo>
                <a:lnTo>
                  <a:pt x="1085791" y="385783"/>
                </a:lnTo>
                <a:lnTo>
                  <a:pt x="1100139" y="385342"/>
                </a:lnTo>
                <a:lnTo>
                  <a:pt x="1100139" y="378205"/>
                </a:lnTo>
                <a:lnTo>
                  <a:pt x="1103932" y="374408"/>
                </a:lnTo>
                <a:lnTo>
                  <a:pt x="1105793" y="370428"/>
                </a:lnTo>
                <a:lnTo>
                  <a:pt x="1108018" y="351980"/>
                </a:lnTo>
                <a:lnTo>
                  <a:pt x="1118669" y="332011"/>
                </a:lnTo>
                <a:lnTo>
                  <a:pt x="1121504" y="319181"/>
                </a:lnTo>
                <a:lnTo>
                  <a:pt x="1132886" y="295755"/>
                </a:lnTo>
                <a:lnTo>
                  <a:pt x="1135596" y="262118"/>
                </a:lnTo>
                <a:lnTo>
                  <a:pt x="1135835" y="227291"/>
                </a:lnTo>
                <a:lnTo>
                  <a:pt x="1135854" y="196136"/>
                </a:lnTo>
                <a:lnTo>
                  <a:pt x="1135063" y="160525"/>
                </a:lnTo>
                <a:lnTo>
                  <a:pt x="1129360" y="134844"/>
                </a:lnTo>
                <a:lnTo>
                  <a:pt x="1117969" y="105186"/>
                </a:lnTo>
                <a:lnTo>
                  <a:pt x="1097782" y="75502"/>
                </a:lnTo>
                <a:lnTo>
                  <a:pt x="1080126" y="55148"/>
                </a:lnTo>
                <a:lnTo>
                  <a:pt x="1044603" y="30132"/>
                </a:lnTo>
                <a:lnTo>
                  <a:pt x="1008901" y="14040"/>
                </a:lnTo>
                <a:lnTo>
                  <a:pt x="977969" y="2777"/>
                </a:lnTo>
                <a:lnTo>
                  <a:pt x="942881" y="0"/>
                </a:lnTo>
                <a:lnTo>
                  <a:pt x="912899" y="1751"/>
                </a:lnTo>
                <a:lnTo>
                  <a:pt x="879279" y="11771"/>
                </a:lnTo>
                <a:lnTo>
                  <a:pt x="849088" y="23429"/>
                </a:lnTo>
                <a:lnTo>
                  <a:pt x="819909" y="37419"/>
                </a:lnTo>
                <a:lnTo>
                  <a:pt x="790510" y="54480"/>
                </a:lnTo>
                <a:lnTo>
                  <a:pt x="771595" y="67793"/>
                </a:lnTo>
                <a:lnTo>
                  <a:pt x="740785" y="101376"/>
                </a:lnTo>
                <a:lnTo>
                  <a:pt x="705129" y="135275"/>
                </a:lnTo>
                <a:lnTo>
                  <a:pt x="689411" y="149588"/>
                </a:lnTo>
                <a:lnTo>
                  <a:pt x="660522" y="183826"/>
                </a:lnTo>
                <a:lnTo>
                  <a:pt x="641112" y="215877"/>
                </a:lnTo>
                <a:lnTo>
                  <a:pt x="634189" y="228268"/>
                </a:lnTo>
                <a:lnTo>
                  <a:pt x="623321" y="263764"/>
                </a:lnTo>
                <a:lnTo>
                  <a:pt x="619928" y="278145"/>
                </a:lnTo>
                <a:lnTo>
                  <a:pt x="616012" y="292461"/>
                </a:lnTo>
                <a:lnTo>
                  <a:pt x="614689" y="307728"/>
                </a:lnTo>
                <a:lnTo>
                  <a:pt x="621659" y="337119"/>
                </a:lnTo>
                <a:lnTo>
                  <a:pt x="628726" y="353330"/>
                </a:lnTo>
                <a:lnTo>
                  <a:pt x="630289" y="354476"/>
                </a:lnTo>
                <a:lnTo>
                  <a:pt x="632124" y="355239"/>
                </a:lnTo>
                <a:lnTo>
                  <a:pt x="633348" y="356542"/>
                </a:lnTo>
                <a:lnTo>
                  <a:pt x="636374" y="363953"/>
                </a:lnTo>
                <a:lnTo>
                  <a:pt x="642849" y="370958"/>
                </a:lnTo>
                <a:lnTo>
                  <a:pt x="660992" y="371054"/>
                </a:lnTo>
                <a:lnTo>
                  <a:pt x="662118" y="370260"/>
                </a:lnTo>
                <a:lnTo>
                  <a:pt x="662869" y="368937"/>
                </a:lnTo>
                <a:lnTo>
                  <a:pt x="664370" y="363910"/>
                </a:lnTo>
                <a:lnTo>
                  <a:pt x="678337" y="363910"/>
                </a:lnTo>
                <a:lnTo>
                  <a:pt x="678658" y="35676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SMARTInkShape-1027"/>
          <p:cNvSpPr/>
          <p:nvPr/>
        </p:nvSpPr>
        <p:spPr>
          <a:xfrm>
            <a:off x="5086437" y="2514600"/>
            <a:ext cx="1428664" cy="78582"/>
          </a:xfrm>
          <a:custGeom>
            <a:avLst/>
            <a:gdLst/>
            <a:ahLst/>
            <a:cxnLst/>
            <a:rect l="0" t="0" r="0" b="0"/>
            <a:pathLst>
              <a:path w="1428664" h="78582">
                <a:moveTo>
                  <a:pt x="7058" y="0"/>
                </a:moveTo>
                <a:lnTo>
                  <a:pt x="0" y="0"/>
                </a:lnTo>
                <a:lnTo>
                  <a:pt x="26132" y="25424"/>
                </a:lnTo>
                <a:lnTo>
                  <a:pt x="59724" y="39884"/>
                </a:lnTo>
                <a:lnTo>
                  <a:pt x="93747" y="47510"/>
                </a:lnTo>
                <a:lnTo>
                  <a:pt x="128628" y="53470"/>
                </a:lnTo>
                <a:lnTo>
                  <a:pt x="158688" y="61333"/>
                </a:lnTo>
                <a:lnTo>
                  <a:pt x="189127" y="63416"/>
                </a:lnTo>
                <a:lnTo>
                  <a:pt x="218607" y="64034"/>
                </a:lnTo>
                <a:lnTo>
                  <a:pt x="248244" y="65011"/>
                </a:lnTo>
                <a:lnTo>
                  <a:pt x="281808" y="69180"/>
                </a:lnTo>
                <a:lnTo>
                  <a:pt x="316888" y="70769"/>
                </a:lnTo>
                <a:lnTo>
                  <a:pt x="352418" y="71239"/>
                </a:lnTo>
                <a:lnTo>
                  <a:pt x="388081" y="71379"/>
                </a:lnTo>
                <a:lnTo>
                  <a:pt x="423782" y="71420"/>
                </a:lnTo>
                <a:lnTo>
                  <a:pt x="459497" y="71432"/>
                </a:lnTo>
                <a:lnTo>
                  <a:pt x="495214" y="71436"/>
                </a:lnTo>
                <a:lnTo>
                  <a:pt x="530933" y="72231"/>
                </a:lnTo>
                <a:lnTo>
                  <a:pt x="565857" y="76347"/>
                </a:lnTo>
                <a:lnTo>
                  <a:pt x="597459" y="77919"/>
                </a:lnTo>
                <a:lnTo>
                  <a:pt x="631606" y="78385"/>
                </a:lnTo>
                <a:lnTo>
                  <a:pt x="666065" y="78523"/>
                </a:lnTo>
                <a:lnTo>
                  <a:pt x="697530" y="78564"/>
                </a:lnTo>
                <a:lnTo>
                  <a:pt x="731637" y="78576"/>
                </a:lnTo>
                <a:lnTo>
                  <a:pt x="766083" y="78580"/>
                </a:lnTo>
                <a:lnTo>
                  <a:pt x="797545" y="78581"/>
                </a:lnTo>
                <a:lnTo>
                  <a:pt x="830855" y="77788"/>
                </a:lnTo>
                <a:lnTo>
                  <a:pt x="861186" y="73672"/>
                </a:lnTo>
                <a:lnTo>
                  <a:pt x="891075" y="72099"/>
                </a:lnTo>
                <a:lnTo>
                  <a:pt x="923920" y="71634"/>
                </a:lnTo>
                <a:lnTo>
                  <a:pt x="954113" y="71496"/>
                </a:lnTo>
                <a:lnTo>
                  <a:pt x="983961" y="71455"/>
                </a:lnTo>
                <a:lnTo>
                  <a:pt x="1016794" y="71443"/>
                </a:lnTo>
                <a:lnTo>
                  <a:pt x="1047777" y="71439"/>
                </a:lnTo>
                <a:lnTo>
                  <a:pt x="1080152" y="71438"/>
                </a:lnTo>
                <a:lnTo>
                  <a:pt x="1115346" y="71438"/>
                </a:lnTo>
                <a:lnTo>
                  <a:pt x="1143212" y="71438"/>
                </a:lnTo>
                <a:lnTo>
                  <a:pt x="1171576" y="71438"/>
                </a:lnTo>
                <a:lnTo>
                  <a:pt x="1200089" y="71438"/>
                </a:lnTo>
                <a:lnTo>
                  <a:pt x="1234376" y="71438"/>
                </a:lnTo>
                <a:lnTo>
                  <a:pt x="1268988" y="71438"/>
                </a:lnTo>
                <a:lnTo>
                  <a:pt x="1299579" y="69321"/>
                </a:lnTo>
                <a:lnTo>
                  <a:pt x="1334935" y="64956"/>
                </a:lnTo>
                <a:lnTo>
                  <a:pt x="1366466" y="64352"/>
                </a:lnTo>
                <a:lnTo>
                  <a:pt x="1395301" y="63505"/>
                </a:lnTo>
                <a:lnTo>
                  <a:pt x="1419689" y="57445"/>
                </a:lnTo>
                <a:lnTo>
                  <a:pt x="1428321" y="50308"/>
                </a:lnTo>
                <a:lnTo>
                  <a:pt x="1428662" y="42889"/>
                </a:lnTo>
                <a:lnTo>
                  <a:pt x="1428663" y="50006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SMARTInkShape-1028"/>
          <p:cNvSpPr/>
          <p:nvPr/>
        </p:nvSpPr>
        <p:spPr>
          <a:xfrm>
            <a:off x="8051006" y="1471613"/>
            <a:ext cx="271464" cy="35719"/>
          </a:xfrm>
          <a:custGeom>
            <a:avLst/>
            <a:gdLst/>
            <a:ahLst/>
            <a:cxnLst/>
            <a:rect l="0" t="0" r="0" b="0"/>
            <a:pathLst>
              <a:path w="271464" h="35719">
                <a:moveTo>
                  <a:pt x="0" y="35718"/>
                </a:moveTo>
                <a:lnTo>
                  <a:pt x="0" y="29567"/>
                </a:lnTo>
                <a:lnTo>
                  <a:pt x="6151" y="22511"/>
                </a:lnTo>
                <a:lnTo>
                  <a:pt x="6849" y="17958"/>
                </a:lnTo>
                <a:lnTo>
                  <a:pt x="7742" y="16735"/>
                </a:lnTo>
                <a:lnTo>
                  <a:pt x="9130" y="15919"/>
                </a:lnTo>
                <a:lnTo>
                  <a:pt x="10849" y="15375"/>
                </a:lnTo>
                <a:lnTo>
                  <a:pt x="11996" y="14218"/>
                </a:lnTo>
                <a:lnTo>
                  <a:pt x="14198" y="7466"/>
                </a:lnTo>
                <a:lnTo>
                  <a:pt x="49874" y="7145"/>
                </a:lnTo>
                <a:lnTo>
                  <a:pt x="76439" y="9260"/>
                </a:lnTo>
                <a:lnTo>
                  <a:pt x="101001" y="13294"/>
                </a:lnTo>
                <a:lnTo>
                  <a:pt x="129577" y="13297"/>
                </a:lnTo>
                <a:lnTo>
                  <a:pt x="160739" y="8594"/>
                </a:lnTo>
                <a:lnTo>
                  <a:pt x="192559" y="7334"/>
                </a:lnTo>
                <a:lnTo>
                  <a:pt x="223601" y="6366"/>
                </a:lnTo>
                <a:lnTo>
                  <a:pt x="258136" y="294"/>
                </a:lnTo>
                <a:lnTo>
                  <a:pt x="271463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SMARTInkShape-1029"/>
          <p:cNvSpPr/>
          <p:nvPr/>
        </p:nvSpPr>
        <p:spPr>
          <a:xfrm>
            <a:off x="464344" y="1814513"/>
            <a:ext cx="1471613" cy="64294"/>
          </a:xfrm>
          <a:custGeom>
            <a:avLst/>
            <a:gdLst/>
            <a:ahLst/>
            <a:cxnLst/>
            <a:rect l="0" t="0" r="0" b="0"/>
            <a:pathLst>
              <a:path w="1471613" h="64294">
                <a:moveTo>
                  <a:pt x="0" y="21431"/>
                </a:moveTo>
                <a:lnTo>
                  <a:pt x="0" y="35630"/>
                </a:lnTo>
                <a:lnTo>
                  <a:pt x="3792" y="39485"/>
                </a:lnTo>
                <a:lnTo>
                  <a:pt x="7771" y="41361"/>
                </a:lnTo>
                <a:lnTo>
                  <a:pt x="13000" y="42566"/>
                </a:lnTo>
                <a:lnTo>
                  <a:pt x="20325" y="48987"/>
                </a:lnTo>
                <a:lnTo>
                  <a:pt x="27485" y="49916"/>
                </a:lnTo>
                <a:lnTo>
                  <a:pt x="32044" y="49979"/>
                </a:lnTo>
                <a:lnTo>
                  <a:pt x="33269" y="50782"/>
                </a:lnTo>
                <a:lnTo>
                  <a:pt x="34085" y="52111"/>
                </a:lnTo>
                <a:lnTo>
                  <a:pt x="34630" y="53790"/>
                </a:lnTo>
                <a:lnTo>
                  <a:pt x="35786" y="54910"/>
                </a:lnTo>
                <a:lnTo>
                  <a:pt x="39188" y="56154"/>
                </a:lnTo>
                <a:lnTo>
                  <a:pt x="73558" y="57146"/>
                </a:lnTo>
                <a:lnTo>
                  <a:pt x="106099" y="57150"/>
                </a:lnTo>
                <a:lnTo>
                  <a:pt x="140566" y="57150"/>
                </a:lnTo>
                <a:lnTo>
                  <a:pt x="153127" y="57943"/>
                </a:lnTo>
                <a:lnTo>
                  <a:pt x="181039" y="63631"/>
                </a:lnTo>
                <a:lnTo>
                  <a:pt x="215285" y="64267"/>
                </a:lnTo>
                <a:lnTo>
                  <a:pt x="246951" y="64291"/>
                </a:lnTo>
                <a:lnTo>
                  <a:pt x="281740" y="64293"/>
                </a:lnTo>
                <a:lnTo>
                  <a:pt x="300172" y="63500"/>
                </a:lnTo>
                <a:lnTo>
                  <a:pt x="331590" y="57811"/>
                </a:lnTo>
                <a:lnTo>
                  <a:pt x="364723" y="57237"/>
                </a:lnTo>
                <a:lnTo>
                  <a:pt x="394447" y="57161"/>
                </a:lnTo>
                <a:lnTo>
                  <a:pt x="428828" y="56357"/>
                </a:lnTo>
                <a:lnTo>
                  <a:pt x="464370" y="50999"/>
                </a:lnTo>
                <a:lnTo>
                  <a:pt x="500066" y="50137"/>
                </a:lnTo>
                <a:lnTo>
                  <a:pt x="528638" y="50032"/>
                </a:lnTo>
                <a:lnTo>
                  <a:pt x="562122" y="50011"/>
                </a:lnTo>
                <a:lnTo>
                  <a:pt x="594606" y="50007"/>
                </a:lnTo>
                <a:lnTo>
                  <a:pt x="627570" y="50006"/>
                </a:lnTo>
                <a:lnTo>
                  <a:pt x="661921" y="45096"/>
                </a:lnTo>
                <a:lnTo>
                  <a:pt x="694577" y="41187"/>
                </a:lnTo>
                <a:lnTo>
                  <a:pt x="722002" y="37338"/>
                </a:lnTo>
                <a:lnTo>
                  <a:pt x="750237" y="36198"/>
                </a:lnTo>
                <a:lnTo>
                  <a:pt x="778711" y="33744"/>
                </a:lnTo>
                <a:lnTo>
                  <a:pt x="812985" y="29596"/>
                </a:lnTo>
                <a:lnTo>
                  <a:pt x="839195" y="28877"/>
                </a:lnTo>
                <a:lnTo>
                  <a:pt x="870862" y="28664"/>
                </a:lnTo>
                <a:lnTo>
                  <a:pt x="901588" y="24809"/>
                </a:lnTo>
                <a:lnTo>
                  <a:pt x="936299" y="22098"/>
                </a:lnTo>
                <a:lnTo>
                  <a:pt x="966749" y="21628"/>
                </a:lnTo>
                <a:lnTo>
                  <a:pt x="993146" y="20696"/>
                </a:lnTo>
                <a:lnTo>
                  <a:pt x="1024604" y="16539"/>
                </a:lnTo>
                <a:lnTo>
                  <a:pt x="1054385" y="14954"/>
                </a:lnTo>
                <a:lnTo>
                  <a:pt x="1082524" y="14485"/>
                </a:lnTo>
                <a:lnTo>
                  <a:pt x="1115885" y="14326"/>
                </a:lnTo>
                <a:lnTo>
                  <a:pt x="1143432" y="14299"/>
                </a:lnTo>
                <a:lnTo>
                  <a:pt x="1171703" y="14290"/>
                </a:lnTo>
                <a:lnTo>
                  <a:pt x="1205908" y="14288"/>
                </a:lnTo>
                <a:lnTo>
                  <a:pt x="1240504" y="9378"/>
                </a:lnTo>
                <a:lnTo>
                  <a:pt x="1273208" y="7585"/>
                </a:lnTo>
                <a:lnTo>
                  <a:pt x="1306215" y="7230"/>
                </a:lnTo>
                <a:lnTo>
                  <a:pt x="1339781" y="7160"/>
                </a:lnTo>
                <a:lnTo>
                  <a:pt x="1372270" y="7145"/>
                </a:lnTo>
                <a:lnTo>
                  <a:pt x="1405290" y="7143"/>
                </a:lnTo>
                <a:lnTo>
                  <a:pt x="1438116" y="7143"/>
                </a:lnTo>
                <a:lnTo>
                  <a:pt x="1442967" y="5027"/>
                </a:lnTo>
                <a:lnTo>
                  <a:pt x="1447768" y="2234"/>
                </a:lnTo>
                <a:lnTo>
                  <a:pt x="1457319" y="441"/>
                </a:lnTo>
                <a:lnTo>
                  <a:pt x="1471611" y="0"/>
                </a:lnTo>
                <a:lnTo>
                  <a:pt x="1471612" y="714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SMARTInkShape-1030"/>
          <p:cNvSpPr/>
          <p:nvPr/>
        </p:nvSpPr>
        <p:spPr>
          <a:xfrm>
            <a:off x="2814638" y="2171739"/>
            <a:ext cx="1371601" cy="28511"/>
          </a:xfrm>
          <a:custGeom>
            <a:avLst/>
            <a:gdLst/>
            <a:ahLst/>
            <a:cxnLst/>
            <a:rect l="0" t="0" r="0" b="0"/>
            <a:pathLst>
              <a:path w="1371601" h="28511">
                <a:moveTo>
                  <a:pt x="0" y="14249"/>
                </a:moveTo>
                <a:lnTo>
                  <a:pt x="0" y="18041"/>
                </a:lnTo>
                <a:lnTo>
                  <a:pt x="793" y="19158"/>
                </a:lnTo>
                <a:lnTo>
                  <a:pt x="2116" y="19903"/>
                </a:lnTo>
                <a:lnTo>
                  <a:pt x="7275" y="21196"/>
                </a:lnTo>
                <a:lnTo>
                  <a:pt x="42866" y="21392"/>
                </a:lnTo>
                <a:lnTo>
                  <a:pt x="76331" y="21392"/>
                </a:lnTo>
                <a:lnTo>
                  <a:pt x="108224" y="21392"/>
                </a:lnTo>
                <a:lnTo>
                  <a:pt x="139803" y="27543"/>
                </a:lnTo>
                <a:lnTo>
                  <a:pt x="168448" y="28405"/>
                </a:lnTo>
                <a:lnTo>
                  <a:pt x="195639" y="28510"/>
                </a:lnTo>
                <a:lnTo>
                  <a:pt x="226507" y="24736"/>
                </a:lnTo>
                <a:lnTo>
                  <a:pt x="262022" y="22383"/>
                </a:lnTo>
                <a:lnTo>
                  <a:pt x="293263" y="21588"/>
                </a:lnTo>
                <a:lnTo>
                  <a:pt x="328661" y="21418"/>
                </a:lnTo>
                <a:lnTo>
                  <a:pt x="358784" y="16488"/>
                </a:lnTo>
                <a:lnTo>
                  <a:pt x="388440" y="14912"/>
                </a:lnTo>
                <a:lnTo>
                  <a:pt x="420599" y="14379"/>
                </a:lnTo>
                <a:lnTo>
                  <a:pt x="449882" y="14274"/>
                </a:lnTo>
                <a:lnTo>
                  <a:pt x="478596" y="14254"/>
                </a:lnTo>
                <a:lnTo>
                  <a:pt x="507199" y="14249"/>
                </a:lnTo>
                <a:lnTo>
                  <a:pt x="535780" y="14249"/>
                </a:lnTo>
                <a:lnTo>
                  <a:pt x="569265" y="14249"/>
                </a:lnTo>
                <a:lnTo>
                  <a:pt x="603132" y="14249"/>
                </a:lnTo>
                <a:lnTo>
                  <a:pt x="633369" y="14249"/>
                </a:lnTo>
                <a:lnTo>
                  <a:pt x="668939" y="14249"/>
                </a:lnTo>
                <a:lnTo>
                  <a:pt x="701238" y="12132"/>
                </a:lnTo>
                <a:lnTo>
                  <a:pt x="735957" y="7767"/>
                </a:lnTo>
                <a:lnTo>
                  <a:pt x="771544" y="7192"/>
                </a:lnTo>
                <a:lnTo>
                  <a:pt x="807246" y="1462"/>
                </a:lnTo>
                <a:lnTo>
                  <a:pt x="842962" y="159"/>
                </a:lnTo>
                <a:lnTo>
                  <a:pt x="873654" y="0"/>
                </a:lnTo>
                <a:lnTo>
                  <a:pt x="906263" y="3761"/>
                </a:lnTo>
                <a:lnTo>
                  <a:pt x="935635" y="6444"/>
                </a:lnTo>
                <a:lnTo>
                  <a:pt x="964367" y="6974"/>
                </a:lnTo>
                <a:lnTo>
                  <a:pt x="992973" y="7079"/>
                </a:lnTo>
                <a:lnTo>
                  <a:pt x="1021554" y="7100"/>
                </a:lnTo>
                <a:lnTo>
                  <a:pt x="1050130" y="7104"/>
                </a:lnTo>
                <a:lnTo>
                  <a:pt x="1078706" y="7105"/>
                </a:lnTo>
                <a:lnTo>
                  <a:pt x="1112308" y="7105"/>
                </a:lnTo>
                <a:lnTo>
                  <a:pt x="1142868" y="7105"/>
                </a:lnTo>
                <a:lnTo>
                  <a:pt x="1172655" y="7105"/>
                </a:lnTo>
                <a:lnTo>
                  <a:pt x="1204589" y="7105"/>
                </a:lnTo>
                <a:lnTo>
                  <a:pt x="1223898" y="7899"/>
                </a:lnTo>
                <a:lnTo>
                  <a:pt x="1257296" y="13807"/>
                </a:lnTo>
                <a:lnTo>
                  <a:pt x="1290637" y="14223"/>
                </a:lnTo>
                <a:lnTo>
                  <a:pt x="1323181" y="14247"/>
                </a:lnTo>
                <a:lnTo>
                  <a:pt x="1357685" y="14249"/>
                </a:lnTo>
                <a:lnTo>
                  <a:pt x="1371598" y="14249"/>
                </a:lnTo>
                <a:lnTo>
                  <a:pt x="1364543" y="14249"/>
                </a:lnTo>
                <a:lnTo>
                  <a:pt x="1371574" y="14249"/>
                </a:lnTo>
                <a:lnTo>
                  <a:pt x="1371599" y="7192"/>
                </a:lnTo>
                <a:lnTo>
                  <a:pt x="1371600" y="11238"/>
                </a:lnTo>
                <a:lnTo>
                  <a:pt x="1371600" y="7806"/>
                </a:lnTo>
                <a:lnTo>
                  <a:pt x="1369483" y="7416"/>
                </a:lnTo>
                <a:lnTo>
                  <a:pt x="1367484" y="7243"/>
                </a:lnTo>
                <a:lnTo>
                  <a:pt x="1369241" y="7166"/>
                </a:lnTo>
                <a:lnTo>
                  <a:pt x="1370027" y="7939"/>
                </a:lnTo>
                <a:lnTo>
                  <a:pt x="1371600" y="1424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4" name="SMARTInkShape-Group189"/>
          <p:cNvGrpSpPr/>
          <p:nvPr/>
        </p:nvGrpSpPr>
        <p:grpSpPr>
          <a:xfrm>
            <a:off x="4643438" y="2200800"/>
            <a:ext cx="1041938" cy="792403"/>
            <a:chOff x="4643438" y="2200800"/>
            <a:chExt cx="1041938" cy="792403"/>
          </a:xfrm>
        </p:grpSpPr>
        <p:sp>
          <p:nvSpPr>
            <p:cNvPr id="152" name="SMARTInkShape-1031"/>
            <p:cNvSpPr/>
            <p:nvPr/>
          </p:nvSpPr>
          <p:spPr>
            <a:xfrm>
              <a:off x="4643438" y="2200800"/>
              <a:ext cx="583468" cy="434283"/>
            </a:xfrm>
            <a:custGeom>
              <a:avLst/>
              <a:gdLst/>
              <a:ahLst/>
              <a:cxnLst/>
              <a:rect l="0" t="0" r="0" b="0"/>
              <a:pathLst>
                <a:path w="583468" h="434283">
                  <a:moveTo>
                    <a:pt x="57150" y="320944"/>
                  </a:moveTo>
                  <a:lnTo>
                    <a:pt x="57943" y="352865"/>
                  </a:lnTo>
                  <a:lnTo>
                    <a:pt x="67092" y="379632"/>
                  </a:lnTo>
                  <a:lnTo>
                    <a:pt x="73740" y="388832"/>
                  </a:lnTo>
                  <a:lnTo>
                    <a:pt x="94734" y="404997"/>
                  </a:lnTo>
                  <a:lnTo>
                    <a:pt x="127515" y="417774"/>
                  </a:lnTo>
                  <a:lnTo>
                    <a:pt x="155962" y="425482"/>
                  </a:lnTo>
                  <a:lnTo>
                    <a:pt x="189174" y="431999"/>
                  </a:lnTo>
                  <a:lnTo>
                    <a:pt x="224150" y="434282"/>
                  </a:lnTo>
                  <a:lnTo>
                    <a:pt x="259648" y="434165"/>
                  </a:lnTo>
                  <a:lnTo>
                    <a:pt x="295302" y="429456"/>
                  </a:lnTo>
                  <a:lnTo>
                    <a:pt x="331001" y="423034"/>
                  </a:lnTo>
                  <a:lnTo>
                    <a:pt x="365921" y="415310"/>
                  </a:lnTo>
                  <a:lnTo>
                    <a:pt x="397523" y="403320"/>
                  </a:lnTo>
                  <a:lnTo>
                    <a:pt x="430874" y="389713"/>
                  </a:lnTo>
                  <a:lnTo>
                    <a:pt x="461217" y="375628"/>
                  </a:lnTo>
                  <a:lnTo>
                    <a:pt x="489522" y="360606"/>
                  </a:lnTo>
                  <a:lnTo>
                    <a:pt x="520822" y="334599"/>
                  </a:lnTo>
                  <a:lnTo>
                    <a:pt x="546144" y="306531"/>
                  </a:lnTo>
                  <a:lnTo>
                    <a:pt x="565638" y="272353"/>
                  </a:lnTo>
                  <a:lnTo>
                    <a:pt x="577956" y="237145"/>
                  </a:lnTo>
                  <a:lnTo>
                    <a:pt x="583467" y="212241"/>
                  </a:lnTo>
                  <a:lnTo>
                    <a:pt x="582983" y="184754"/>
                  </a:lnTo>
                  <a:lnTo>
                    <a:pt x="575708" y="150814"/>
                  </a:lnTo>
                  <a:lnTo>
                    <a:pt x="565040" y="116270"/>
                  </a:lnTo>
                  <a:lnTo>
                    <a:pt x="541649" y="85693"/>
                  </a:lnTo>
                  <a:lnTo>
                    <a:pt x="506244" y="54456"/>
                  </a:lnTo>
                  <a:lnTo>
                    <a:pt x="479228" y="36138"/>
                  </a:lnTo>
                  <a:lnTo>
                    <a:pt x="447234" y="24185"/>
                  </a:lnTo>
                  <a:lnTo>
                    <a:pt x="415706" y="11735"/>
                  </a:lnTo>
                  <a:lnTo>
                    <a:pt x="390339" y="5453"/>
                  </a:lnTo>
                  <a:lnTo>
                    <a:pt x="365307" y="2132"/>
                  </a:lnTo>
                  <a:lnTo>
                    <a:pt x="340159" y="656"/>
                  </a:lnTo>
                  <a:lnTo>
                    <a:pt x="313106" y="0"/>
                  </a:lnTo>
                  <a:lnTo>
                    <a:pt x="287325" y="1825"/>
                  </a:lnTo>
                  <a:lnTo>
                    <a:pt x="262637" y="6076"/>
                  </a:lnTo>
                  <a:lnTo>
                    <a:pt x="238435" y="13257"/>
                  </a:lnTo>
                  <a:lnTo>
                    <a:pt x="214450" y="21740"/>
                  </a:lnTo>
                  <a:lnTo>
                    <a:pt x="189767" y="30802"/>
                  </a:lnTo>
                  <a:lnTo>
                    <a:pt x="162922" y="40121"/>
                  </a:lnTo>
                  <a:lnTo>
                    <a:pt x="128618" y="58085"/>
                  </a:lnTo>
                  <a:lnTo>
                    <a:pt x="94553" y="78489"/>
                  </a:lnTo>
                  <a:lnTo>
                    <a:pt x="63117" y="99616"/>
                  </a:lnTo>
                  <a:lnTo>
                    <a:pt x="30547" y="128088"/>
                  </a:lnTo>
                  <a:lnTo>
                    <a:pt x="10120" y="156643"/>
                  </a:lnTo>
                  <a:lnTo>
                    <a:pt x="0" y="1852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1032"/>
            <p:cNvSpPr/>
            <p:nvPr/>
          </p:nvSpPr>
          <p:spPr>
            <a:xfrm>
              <a:off x="5007770" y="2593384"/>
              <a:ext cx="677606" cy="399819"/>
            </a:xfrm>
            <a:custGeom>
              <a:avLst/>
              <a:gdLst/>
              <a:ahLst/>
              <a:cxnLst/>
              <a:rect l="0" t="0" r="0" b="0"/>
              <a:pathLst>
                <a:path w="677606" h="399819">
                  <a:moveTo>
                    <a:pt x="42860" y="299835"/>
                  </a:moveTo>
                  <a:lnTo>
                    <a:pt x="32918" y="299835"/>
                  </a:lnTo>
                  <a:lnTo>
                    <a:pt x="28388" y="301951"/>
                  </a:lnTo>
                  <a:lnTo>
                    <a:pt x="26068" y="303627"/>
                  </a:lnTo>
                  <a:lnTo>
                    <a:pt x="23492" y="307606"/>
                  </a:lnTo>
                  <a:lnTo>
                    <a:pt x="21837" y="316627"/>
                  </a:lnTo>
                  <a:lnTo>
                    <a:pt x="27616" y="336953"/>
                  </a:lnTo>
                  <a:lnTo>
                    <a:pt x="30317" y="339661"/>
                  </a:lnTo>
                  <a:lnTo>
                    <a:pt x="60163" y="355340"/>
                  </a:lnTo>
                  <a:lnTo>
                    <a:pt x="88436" y="369772"/>
                  </a:lnTo>
                  <a:lnTo>
                    <a:pt x="120567" y="380501"/>
                  </a:lnTo>
                  <a:lnTo>
                    <a:pt x="150199" y="387853"/>
                  </a:lnTo>
                  <a:lnTo>
                    <a:pt x="184114" y="391266"/>
                  </a:lnTo>
                  <a:lnTo>
                    <a:pt x="219299" y="396070"/>
                  </a:lnTo>
                  <a:lnTo>
                    <a:pt x="254859" y="398728"/>
                  </a:lnTo>
                  <a:lnTo>
                    <a:pt x="290531" y="399515"/>
                  </a:lnTo>
                  <a:lnTo>
                    <a:pt x="326236" y="399749"/>
                  </a:lnTo>
                  <a:lnTo>
                    <a:pt x="361950" y="399818"/>
                  </a:lnTo>
                  <a:lnTo>
                    <a:pt x="387879" y="397718"/>
                  </a:lnTo>
                  <a:lnTo>
                    <a:pt x="414484" y="394138"/>
                  </a:lnTo>
                  <a:lnTo>
                    <a:pt x="439537" y="389902"/>
                  </a:lnTo>
                  <a:lnTo>
                    <a:pt x="463901" y="383256"/>
                  </a:lnTo>
                  <a:lnTo>
                    <a:pt x="497814" y="370590"/>
                  </a:lnTo>
                  <a:lnTo>
                    <a:pt x="527970" y="356782"/>
                  </a:lnTo>
                  <a:lnTo>
                    <a:pt x="557014" y="342637"/>
                  </a:lnTo>
                  <a:lnTo>
                    <a:pt x="583611" y="326275"/>
                  </a:lnTo>
                  <a:lnTo>
                    <a:pt x="613932" y="299413"/>
                  </a:lnTo>
                  <a:lnTo>
                    <a:pt x="642058" y="270383"/>
                  </a:lnTo>
                  <a:lnTo>
                    <a:pt x="661606" y="237014"/>
                  </a:lnTo>
                  <a:lnTo>
                    <a:pt x="673347" y="207257"/>
                  </a:lnTo>
                  <a:lnTo>
                    <a:pt x="677605" y="173539"/>
                  </a:lnTo>
                  <a:lnTo>
                    <a:pt x="676331" y="143125"/>
                  </a:lnTo>
                  <a:lnTo>
                    <a:pt x="668671" y="114187"/>
                  </a:lnTo>
                  <a:lnTo>
                    <a:pt x="648902" y="85540"/>
                  </a:lnTo>
                  <a:lnTo>
                    <a:pt x="626771" y="59067"/>
                  </a:lnTo>
                  <a:lnTo>
                    <a:pt x="591889" y="33414"/>
                  </a:lnTo>
                  <a:lnTo>
                    <a:pt x="556535" y="16256"/>
                  </a:lnTo>
                  <a:lnTo>
                    <a:pt x="526319" y="7585"/>
                  </a:lnTo>
                  <a:lnTo>
                    <a:pt x="492231" y="2105"/>
                  </a:lnTo>
                  <a:lnTo>
                    <a:pt x="456995" y="481"/>
                  </a:lnTo>
                  <a:lnTo>
                    <a:pt x="421420" y="0"/>
                  </a:lnTo>
                  <a:lnTo>
                    <a:pt x="396847" y="1475"/>
                  </a:lnTo>
                  <a:lnTo>
                    <a:pt x="370051" y="7422"/>
                  </a:lnTo>
                  <a:lnTo>
                    <a:pt x="342265" y="13240"/>
                  </a:lnTo>
                  <a:lnTo>
                    <a:pt x="313249" y="19265"/>
                  </a:lnTo>
                  <a:lnTo>
                    <a:pt x="281832" y="27235"/>
                  </a:lnTo>
                  <a:lnTo>
                    <a:pt x="251464" y="36069"/>
                  </a:lnTo>
                  <a:lnTo>
                    <a:pt x="222886" y="46080"/>
                  </a:lnTo>
                  <a:lnTo>
                    <a:pt x="196956" y="58468"/>
                  </a:lnTo>
                  <a:lnTo>
                    <a:pt x="170085" y="71911"/>
                  </a:lnTo>
                  <a:lnTo>
                    <a:pt x="143061" y="86616"/>
                  </a:lnTo>
                  <a:lnTo>
                    <a:pt x="117823" y="103736"/>
                  </a:lnTo>
                  <a:lnTo>
                    <a:pt x="93375" y="121928"/>
                  </a:lnTo>
                  <a:lnTo>
                    <a:pt x="59415" y="150019"/>
                  </a:lnTo>
                  <a:lnTo>
                    <a:pt x="27082" y="184164"/>
                  </a:lnTo>
                  <a:lnTo>
                    <a:pt x="0" y="22125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5" name="SMARTInkShape-1033"/>
          <p:cNvSpPr/>
          <p:nvPr/>
        </p:nvSpPr>
        <p:spPr>
          <a:xfrm>
            <a:off x="2400767" y="1722209"/>
            <a:ext cx="606068" cy="520914"/>
          </a:xfrm>
          <a:custGeom>
            <a:avLst/>
            <a:gdLst/>
            <a:ahLst/>
            <a:cxnLst/>
            <a:rect l="0" t="0" r="0" b="0"/>
            <a:pathLst>
              <a:path w="606068" h="520914">
                <a:moveTo>
                  <a:pt x="20964" y="470922"/>
                </a:moveTo>
                <a:lnTo>
                  <a:pt x="35438" y="487512"/>
                </a:lnTo>
                <a:lnTo>
                  <a:pt x="40891" y="494964"/>
                </a:lnTo>
                <a:lnTo>
                  <a:pt x="48606" y="500922"/>
                </a:lnTo>
                <a:lnTo>
                  <a:pt x="59443" y="504099"/>
                </a:lnTo>
                <a:lnTo>
                  <a:pt x="94134" y="514189"/>
                </a:lnTo>
                <a:lnTo>
                  <a:pt x="116463" y="518932"/>
                </a:lnTo>
                <a:lnTo>
                  <a:pt x="143187" y="520337"/>
                </a:lnTo>
                <a:lnTo>
                  <a:pt x="171214" y="520753"/>
                </a:lnTo>
                <a:lnTo>
                  <a:pt x="201743" y="520877"/>
                </a:lnTo>
                <a:lnTo>
                  <a:pt x="235924" y="520913"/>
                </a:lnTo>
                <a:lnTo>
                  <a:pt x="271187" y="518807"/>
                </a:lnTo>
                <a:lnTo>
                  <a:pt x="304654" y="513156"/>
                </a:lnTo>
                <a:lnTo>
                  <a:pt x="336796" y="506455"/>
                </a:lnTo>
                <a:lnTo>
                  <a:pt x="371454" y="497325"/>
                </a:lnTo>
                <a:lnTo>
                  <a:pt x="404742" y="484566"/>
                </a:lnTo>
                <a:lnTo>
                  <a:pt x="436830" y="470732"/>
                </a:lnTo>
                <a:lnTo>
                  <a:pt x="469357" y="454462"/>
                </a:lnTo>
                <a:lnTo>
                  <a:pt x="504999" y="427630"/>
                </a:lnTo>
                <a:lnTo>
                  <a:pt x="539087" y="398606"/>
                </a:lnTo>
                <a:lnTo>
                  <a:pt x="562753" y="363122"/>
                </a:lnTo>
                <a:lnTo>
                  <a:pt x="577840" y="335000"/>
                </a:lnTo>
                <a:lnTo>
                  <a:pt x="590248" y="306559"/>
                </a:lnTo>
                <a:lnTo>
                  <a:pt x="598951" y="278024"/>
                </a:lnTo>
                <a:lnTo>
                  <a:pt x="604441" y="249461"/>
                </a:lnTo>
                <a:lnTo>
                  <a:pt x="606067" y="220889"/>
                </a:lnTo>
                <a:lnTo>
                  <a:pt x="604432" y="192316"/>
                </a:lnTo>
                <a:lnTo>
                  <a:pt x="596804" y="163741"/>
                </a:lnTo>
                <a:lnTo>
                  <a:pt x="586606" y="135166"/>
                </a:lnTo>
                <a:lnTo>
                  <a:pt x="579542" y="116910"/>
                </a:lnTo>
                <a:lnTo>
                  <a:pt x="555604" y="85787"/>
                </a:lnTo>
                <a:lnTo>
                  <a:pt x="520876" y="50317"/>
                </a:lnTo>
                <a:lnTo>
                  <a:pt x="490305" y="28653"/>
                </a:lnTo>
                <a:lnTo>
                  <a:pt x="463241" y="13913"/>
                </a:lnTo>
                <a:lnTo>
                  <a:pt x="443750" y="5870"/>
                </a:lnTo>
                <a:lnTo>
                  <a:pt x="410465" y="1341"/>
                </a:lnTo>
                <a:lnTo>
                  <a:pt x="376261" y="0"/>
                </a:lnTo>
                <a:lnTo>
                  <a:pt x="344871" y="396"/>
                </a:lnTo>
                <a:lnTo>
                  <a:pt x="309994" y="5981"/>
                </a:lnTo>
                <a:lnTo>
                  <a:pt x="283566" y="13192"/>
                </a:lnTo>
                <a:lnTo>
                  <a:pt x="258061" y="21689"/>
                </a:lnTo>
                <a:lnTo>
                  <a:pt x="233497" y="30757"/>
                </a:lnTo>
                <a:lnTo>
                  <a:pt x="198149" y="45581"/>
                </a:lnTo>
                <a:lnTo>
                  <a:pt x="167214" y="65495"/>
                </a:lnTo>
                <a:lnTo>
                  <a:pt x="137940" y="90357"/>
                </a:lnTo>
                <a:lnTo>
                  <a:pt x="109158" y="113952"/>
                </a:lnTo>
                <a:lnTo>
                  <a:pt x="81315" y="140698"/>
                </a:lnTo>
                <a:lnTo>
                  <a:pt x="57631" y="168732"/>
                </a:lnTo>
                <a:lnTo>
                  <a:pt x="36326" y="197146"/>
                </a:lnTo>
                <a:lnTo>
                  <a:pt x="20401" y="224880"/>
                </a:lnTo>
                <a:lnTo>
                  <a:pt x="7506" y="258103"/>
                </a:lnTo>
                <a:lnTo>
                  <a:pt x="1895" y="285627"/>
                </a:lnTo>
                <a:lnTo>
                  <a:pt x="0" y="319580"/>
                </a:lnTo>
                <a:lnTo>
                  <a:pt x="7256" y="345735"/>
                </a:lnTo>
                <a:lnTo>
                  <a:pt x="26381" y="376933"/>
                </a:lnTo>
                <a:lnTo>
                  <a:pt x="35252" y="392341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8" name="SMARTInkShape-Group191"/>
          <p:cNvGrpSpPr/>
          <p:nvPr/>
        </p:nvGrpSpPr>
        <p:grpSpPr>
          <a:xfrm>
            <a:off x="3486150" y="3414713"/>
            <a:ext cx="284774" cy="34592"/>
            <a:chOff x="3486150" y="3414713"/>
            <a:chExt cx="284774" cy="34592"/>
          </a:xfrm>
        </p:grpSpPr>
        <p:sp>
          <p:nvSpPr>
            <p:cNvPr id="156" name="SMARTInkShape-1034"/>
            <p:cNvSpPr/>
            <p:nvPr/>
          </p:nvSpPr>
          <p:spPr>
            <a:xfrm>
              <a:off x="3749603" y="3442636"/>
              <a:ext cx="21321" cy="6669"/>
            </a:xfrm>
            <a:custGeom>
              <a:avLst/>
              <a:gdLst/>
              <a:ahLst/>
              <a:cxnLst/>
              <a:rect l="0" t="0" r="0" b="0"/>
              <a:pathLst>
                <a:path w="21321" h="6669">
                  <a:moveTo>
                    <a:pt x="21320" y="0"/>
                  </a:moveTo>
                  <a:lnTo>
                    <a:pt x="16108" y="2086"/>
                  </a:lnTo>
                  <a:lnTo>
                    <a:pt x="10815" y="5258"/>
                  </a:lnTo>
                  <a:lnTo>
                    <a:pt x="5817" y="6668"/>
                  </a:lnTo>
                  <a:lnTo>
                    <a:pt x="4166" y="6250"/>
                  </a:lnTo>
                  <a:lnTo>
                    <a:pt x="3066" y="5178"/>
                  </a:lnTo>
                  <a:lnTo>
                    <a:pt x="1050" y="1869"/>
                  </a:lnTo>
                  <a:lnTo>
                    <a:pt x="0" y="6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1035"/>
            <p:cNvSpPr/>
            <p:nvPr/>
          </p:nvSpPr>
          <p:spPr>
            <a:xfrm>
              <a:off x="3486150" y="3414713"/>
              <a:ext cx="22625" cy="7144"/>
            </a:xfrm>
            <a:custGeom>
              <a:avLst/>
              <a:gdLst/>
              <a:ahLst/>
              <a:cxnLst/>
              <a:rect l="0" t="0" r="0" b="0"/>
              <a:pathLst>
                <a:path w="22625" h="7144">
                  <a:moveTo>
                    <a:pt x="22624" y="0"/>
                  </a:moveTo>
                  <a:lnTo>
                    <a:pt x="15598" y="5998"/>
                  </a:lnTo>
                  <a:lnTo>
                    <a:pt x="10883" y="6804"/>
                  </a:lnTo>
                  <a:lnTo>
                    <a:pt x="0" y="71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SMARTInkShape-Group192"/>
          <p:cNvGrpSpPr/>
          <p:nvPr/>
        </p:nvGrpSpPr>
        <p:grpSpPr>
          <a:xfrm>
            <a:off x="8015288" y="1128713"/>
            <a:ext cx="307182" cy="28576"/>
            <a:chOff x="8015288" y="1128713"/>
            <a:chExt cx="307182" cy="28576"/>
          </a:xfrm>
        </p:grpSpPr>
        <p:sp>
          <p:nvSpPr>
            <p:cNvPr id="159" name="SMARTInkShape-1036"/>
            <p:cNvSpPr/>
            <p:nvPr/>
          </p:nvSpPr>
          <p:spPr>
            <a:xfrm>
              <a:off x="8315412" y="1135856"/>
              <a:ext cx="7058" cy="1"/>
            </a:xfrm>
            <a:custGeom>
              <a:avLst/>
              <a:gdLst/>
              <a:ahLst/>
              <a:cxnLst/>
              <a:rect l="0" t="0" r="0" b="0"/>
              <a:pathLst>
                <a:path w="7058" h="1">
                  <a:moveTo>
                    <a:pt x="7057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1037"/>
            <p:cNvSpPr/>
            <p:nvPr/>
          </p:nvSpPr>
          <p:spPr>
            <a:xfrm>
              <a:off x="8165306" y="1128713"/>
              <a:ext cx="7145" cy="14288"/>
            </a:xfrm>
            <a:custGeom>
              <a:avLst/>
              <a:gdLst/>
              <a:ahLst/>
              <a:cxnLst/>
              <a:rect l="0" t="0" r="0" b="0"/>
              <a:pathLst>
                <a:path w="7145" h="14288">
                  <a:moveTo>
                    <a:pt x="7144" y="0"/>
                  </a:moveTo>
                  <a:lnTo>
                    <a:pt x="7144" y="3792"/>
                  </a:lnTo>
                  <a:lnTo>
                    <a:pt x="6350" y="4909"/>
                  </a:lnTo>
                  <a:lnTo>
                    <a:pt x="5027" y="5654"/>
                  </a:lnTo>
                  <a:lnTo>
                    <a:pt x="993" y="6849"/>
                  </a:lnTo>
                  <a:lnTo>
                    <a:pt x="441" y="9129"/>
                  </a:lnTo>
                  <a:lnTo>
                    <a:pt x="0" y="142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1038"/>
            <p:cNvSpPr/>
            <p:nvPr/>
          </p:nvSpPr>
          <p:spPr>
            <a:xfrm>
              <a:off x="8015288" y="1150144"/>
              <a:ext cx="7144" cy="7145"/>
            </a:xfrm>
            <a:custGeom>
              <a:avLst/>
              <a:gdLst/>
              <a:ahLst/>
              <a:cxnLst/>
              <a:rect l="0" t="0" r="0" b="0"/>
              <a:pathLst>
                <a:path w="7144" h="7145">
                  <a:moveTo>
                    <a:pt x="0" y="7144"/>
                  </a:moveTo>
                  <a:lnTo>
                    <a:pt x="714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3" name="SMARTInkShape-1039"/>
          <p:cNvSpPr/>
          <p:nvPr/>
        </p:nvSpPr>
        <p:spPr>
          <a:xfrm>
            <a:off x="1678214" y="2028851"/>
            <a:ext cx="130545" cy="1914"/>
          </a:xfrm>
          <a:custGeom>
            <a:avLst/>
            <a:gdLst/>
            <a:ahLst/>
            <a:cxnLst/>
            <a:rect l="0" t="0" r="0" b="0"/>
            <a:pathLst>
              <a:path w="130545" h="1914">
                <a:moveTo>
                  <a:pt x="0" y="39"/>
                </a:moveTo>
                <a:lnTo>
                  <a:pt x="7461" y="32"/>
                </a:lnTo>
                <a:lnTo>
                  <a:pt x="39295" y="13"/>
                </a:lnTo>
                <a:lnTo>
                  <a:pt x="71629" y="0"/>
                </a:lnTo>
                <a:lnTo>
                  <a:pt x="103504" y="785"/>
                </a:lnTo>
                <a:lnTo>
                  <a:pt x="130544" y="191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SMARTInkShape-1040"/>
          <p:cNvSpPr/>
          <p:nvPr/>
        </p:nvSpPr>
        <p:spPr>
          <a:xfrm>
            <a:off x="2714653" y="1433909"/>
            <a:ext cx="19840" cy="1011"/>
          </a:xfrm>
          <a:custGeom>
            <a:avLst/>
            <a:gdLst/>
            <a:ahLst/>
            <a:cxnLst/>
            <a:rect l="0" t="0" r="0" b="0"/>
            <a:pathLst>
              <a:path w="19840" h="1011">
                <a:moveTo>
                  <a:pt x="0" y="0"/>
                </a:moveTo>
                <a:lnTo>
                  <a:pt x="19014" y="991"/>
                </a:lnTo>
                <a:lnTo>
                  <a:pt x="19839" y="101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6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600199"/>
          </a:xfrm>
        </p:spPr>
        <p:txBody>
          <a:bodyPr/>
          <a:lstStyle/>
          <a:p>
            <a:r>
              <a:rPr lang="en-US" sz="4000" dirty="0" smtClean="0"/>
              <a:t>Discussion: 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86000"/>
            <a:ext cx="7086600" cy="3886200"/>
          </a:xfrm>
        </p:spPr>
        <p:txBody>
          <a:bodyPr/>
          <a:lstStyle/>
          <a:p>
            <a:r>
              <a:rPr lang="en-US" sz="2000" dirty="0" smtClean="0"/>
              <a:t>How does King create his ethos for his intended audience? Why can he not rely on his credentials and leadership roles? 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How does King create a logical argument throughout his response?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How does King use pathos effectively? (not too much, not too little)</a:t>
            </a:r>
          </a:p>
        </p:txBody>
      </p:sp>
      <p:grpSp>
        <p:nvGrpSpPr>
          <p:cNvPr id="710" name="SMARTInkShape-Group195"/>
          <p:cNvGrpSpPr/>
          <p:nvPr/>
        </p:nvGrpSpPr>
        <p:grpSpPr>
          <a:xfrm>
            <a:off x="5872848" y="278693"/>
            <a:ext cx="2449622" cy="577317"/>
            <a:chOff x="5872848" y="278693"/>
            <a:chExt cx="2449622" cy="577317"/>
          </a:xfrm>
        </p:grpSpPr>
        <p:sp>
          <p:nvSpPr>
            <p:cNvPr id="694" name="SMARTInkShape-1041"/>
            <p:cNvSpPr/>
            <p:nvPr/>
          </p:nvSpPr>
          <p:spPr>
            <a:xfrm>
              <a:off x="5872848" y="543049"/>
              <a:ext cx="206483" cy="235417"/>
            </a:xfrm>
            <a:custGeom>
              <a:avLst/>
              <a:gdLst/>
              <a:ahLst/>
              <a:cxnLst/>
              <a:rect l="0" t="0" r="0" b="0"/>
              <a:pathLst>
                <a:path w="206483" h="235417">
                  <a:moveTo>
                    <a:pt x="206482" y="35595"/>
                  </a:moveTo>
                  <a:lnTo>
                    <a:pt x="206482" y="42444"/>
                  </a:lnTo>
                  <a:lnTo>
                    <a:pt x="206482" y="38859"/>
                  </a:lnTo>
                  <a:lnTo>
                    <a:pt x="205690" y="37771"/>
                  </a:lnTo>
                  <a:lnTo>
                    <a:pt x="202691" y="36562"/>
                  </a:lnTo>
                  <a:lnTo>
                    <a:pt x="201573" y="35446"/>
                  </a:lnTo>
                  <a:lnTo>
                    <a:pt x="197664" y="27951"/>
                  </a:lnTo>
                  <a:lnTo>
                    <a:pt x="194626" y="23466"/>
                  </a:lnTo>
                  <a:lnTo>
                    <a:pt x="193276" y="18827"/>
                  </a:lnTo>
                  <a:lnTo>
                    <a:pt x="188442" y="14120"/>
                  </a:lnTo>
                  <a:lnTo>
                    <a:pt x="172798" y="3045"/>
                  </a:lnTo>
                  <a:lnTo>
                    <a:pt x="151355" y="293"/>
                  </a:lnTo>
                  <a:lnTo>
                    <a:pt x="137321" y="0"/>
                  </a:lnTo>
                  <a:lnTo>
                    <a:pt x="127855" y="4164"/>
                  </a:lnTo>
                  <a:lnTo>
                    <a:pt x="93668" y="28827"/>
                  </a:lnTo>
                  <a:lnTo>
                    <a:pt x="67772" y="58016"/>
                  </a:lnTo>
                  <a:lnTo>
                    <a:pt x="38433" y="92875"/>
                  </a:lnTo>
                  <a:lnTo>
                    <a:pt x="19359" y="125461"/>
                  </a:lnTo>
                  <a:lnTo>
                    <a:pt x="4522" y="157741"/>
                  </a:lnTo>
                  <a:lnTo>
                    <a:pt x="0" y="190733"/>
                  </a:lnTo>
                  <a:lnTo>
                    <a:pt x="413" y="201383"/>
                  </a:lnTo>
                  <a:lnTo>
                    <a:pt x="5108" y="215509"/>
                  </a:lnTo>
                  <a:lnTo>
                    <a:pt x="9298" y="222184"/>
                  </a:lnTo>
                  <a:lnTo>
                    <a:pt x="19912" y="230404"/>
                  </a:lnTo>
                  <a:lnTo>
                    <a:pt x="33110" y="234074"/>
                  </a:lnTo>
                  <a:lnTo>
                    <a:pt x="64296" y="235416"/>
                  </a:lnTo>
                  <a:lnTo>
                    <a:pt x="99418" y="234799"/>
                  </a:lnTo>
                  <a:lnTo>
                    <a:pt x="134907" y="229136"/>
                  </a:lnTo>
                  <a:lnTo>
                    <a:pt x="142190" y="22847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5" name="SMARTInkShape-1042"/>
            <p:cNvSpPr/>
            <p:nvPr/>
          </p:nvSpPr>
          <p:spPr>
            <a:xfrm>
              <a:off x="6044133" y="607219"/>
              <a:ext cx="263798" cy="135303"/>
            </a:xfrm>
            <a:custGeom>
              <a:avLst/>
              <a:gdLst/>
              <a:ahLst/>
              <a:cxnLst/>
              <a:rect l="0" t="0" r="0" b="0"/>
              <a:pathLst>
                <a:path w="263798" h="135303">
                  <a:moveTo>
                    <a:pt x="99492" y="42862"/>
                  </a:moveTo>
                  <a:lnTo>
                    <a:pt x="93340" y="42862"/>
                  </a:lnTo>
                  <a:lnTo>
                    <a:pt x="86841" y="37953"/>
                  </a:lnTo>
                  <a:lnTo>
                    <a:pt x="82492" y="36712"/>
                  </a:lnTo>
                  <a:lnTo>
                    <a:pt x="80221" y="37174"/>
                  </a:lnTo>
                  <a:lnTo>
                    <a:pt x="64714" y="45749"/>
                  </a:lnTo>
                  <a:lnTo>
                    <a:pt x="58106" y="52347"/>
                  </a:lnTo>
                  <a:lnTo>
                    <a:pt x="55233" y="56329"/>
                  </a:lnTo>
                  <a:lnTo>
                    <a:pt x="45690" y="62871"/>
                  </a:lnTo>
                  <a:lnTo>
                    <a:pt x="35099" y="69217"/>
                  </a:lnTo>
                  <a:lnTo>
                    <a:pt x="8385" y="100161"/>
                  </a:lnTo>
                  <a:lnTo>
                    <a:pt x="2118" y="112227"/>
                  </a:lnTo>
                  <a:lnTo>
                    <a:pt x="0" y="123415"/>
                  </a:lnTo>
                  <a:lnTo>
                    <a:pt x="1827" y="128405"/>
                  </a:lnTo>
                  <a:lnTo>
                    <a:pt x="3427" y="130847"/>
                  </a:lnTo>
                  <a:lnTo>
                    <a:pt x="5285" y="132475"/>
                  </a:lnTo>
                  <a:lnTo>
                    <a:pt x="9468" y="134284"/>
                  </a:lnTo>
                  <a:lnTo>
                    <a:pt x="16285" y="135302"/>
                  </a:lnTo>
                  <a:lnTo>
                    <a:pt x="23089" y="131307"/>
                  </a:lnTo>
                  <a:lnTo>
                    <a:pt x="54375" y="108285"/>
                  </a:lnTo>
                  <a:lnTo>
                    <a:pt x="86799" y="83402"/>
                  </a:lnTo>
                  <a:lnTo>
                    <a:pt x="95378" y="74541"/>
                  </a:lnTo>
                  <a:lnTo>
                    <a:pt x="97663" y="69377"/>
                  </a:lnTo>
                  <a:lnTo>
                    <a:pt x="99444" y="57576"/>
                  </a:lnTo>
                  <a:lnTo>
                    <a:pt x="99478" y="61068"/>
                  </a:lnTo>
                  <a:lnTo>
                    <a:pt x="101602" y="64977"/>
                  </a:lnTo>
                  <a:lnTo>
                    <a:pt x="103280" y="67130"/>
                  </a:lnTo>
                  <a:lnTo>
                    <a:pt x="105144" y="73756"/>
                  </a:lnTo>
                  <a:lnTo>
                    <a:pt x="108311" y="86412"/>
                  </a:lnTo>
                  <a:lnTo>
                    <a:pt x="112159" y="100216"/>
                  </a:lnTo>
                  <a:lnTo>
                    <a:pt x="113853" y="108834"/>
                  </a:lnTo>
                  <a:lnTo>
                    <a:pt x="119269" y="118148"/>
                  </a:lnTo>
                  <a:lnTo>
                    <a:pt x="127677" y="128133"/>
                  </a:lnTo>
                  <a:lnTo>
                    <a:pt x="131744" y="128453"/>
                  </a:lnTo>
                  <a:lnTo>
                    <a:pt x="132900" y="127704"/>
                  </a:lnTo>
                  <a:lnTo>
                    <a:pt x="133670" y="126411"/>
                  </a:lnTo>
                  <a:lnTo>
                    <a:pt x="134754" y="120799"/>
                  </a:lnTo>
                  <a:lnTo>
                    <a:pt x="135944" y="103749"/>
                  </a:lnTo>
                  <a:lnTo>
                    <a:pt x="141687" y="81019"/>
                  </a:lnTo>
                  <a:lnTo>
                    <a:pt x="142316" y="49870"/>
                  </a:lnTo>
                  <a:lnTo>
                    <a:pt x="143130" y="41214"/>
                  </a:lnTo>
                  <a:lnTo>
                    <a:pt x="148053" y="31879"/>
                  </a:lnTo>
                  <a:lnTo>
                    <a:pt x="152295" y="26604"/>
                  </a:lnTo>
                  <a:lnTo>
                    <a:pt x="156827" y="23730"/>
                  </a:lnTo>
                  <a:lnTo>
                    <a:pt x="166203" y="21885"/>
                  </a:lnTo>
                  <a:lnTo>
                    <a:pt x="190774" y="20645"/>
                  </a:lnTo>
                  <a:lnTo>
                    <a:pt x="210749" y="14950"/>
                  </a:lnTo>
                  <a:lnTo>
                    <a:pt x="215879" y="14582"/>
                  </a:lnTo>
                  <a:lnTo>
                    <a:pt x="220805" y="12302"/>
                  </a:lnTo>
                  <a:lnTo>
                    <a:pt x="223230" y="10582"/>
                  </a:lnTo>
                  <a:lnTo>
                    <a:pt x="254076" y="721"/>
                  </a:lnTo>
                  <a:lnTo>
                    <a:pt x="26379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6" name="SMARTInkShape-1043"/>
            <p:cNvSpPr/>
            <p:nvPr/>
          </p:nvSpPr>
          <p:spPr>
            <a:xfrm>
              <a:off x="6279650" y="637244"/>
              <a:ext cx="87083" cy="218766"/>
            </a:xfrm>
            <a:custGeom>
              <a:avLst/>
              <a:gdLst/>
              <a:ahLst/>
              <a:cxnLst/>
              <a:rect l="0" t="0" r="0" b="0"/>
              <a:pathLst>
                <a:path w="87083" h="218766">
                  <a:moveTo>
                    <a:pt x="6850" y="112850"/>
                  </a:moveTo>
                  <a:lnTo>
                    <a:pt x="6850" y="144284"/>
                  </a:lnTo>
                  <a:lnTo>
                    <a:pt x="6056" y="179413"/>
                  </a:lnTo>
                  <a:lnTo>
                    <a:pt x="0" y="210036"/>
                  </a:lnTo>
                  <a:lnTo>
                    <a:pt x="1954" y="213723"/>
                  </a:lnTo>
                  <a:lnTo>
                    <a:pt x="5883" y="218765"/>
                  </a:lnTo>
                  <a:lnTo>
                    <a:pt x="6205" y="218385"/>
                  </a:lnTo>
                  <a:lnTo>
                    <a:pt x="6839" y="185080"/>
                  </a:lnTo>
                  <a:lnTo>
                    <a:pt x="6849" y="150128"/>
                  </a:lnTo>
                  <a:lnTo>
                    <a:pt x="6850" y="118464"/>
                  </a:lnTo>
                  <a:lnTo>
                    <a:pt x="6850" y="87736"/>
                  </a:lnTo>
                  <a:lnTo>
                    <a:pt x="8967" y="68896"/>
                  </a:lnTo>
                  <a:lnTo>
                    <a:pt x="15669" y="34800"/>
                  </a:lnTo>
                  <a:lnTo>
                    <a:pt x="17492" y="29860"/>
                  </a:lnTo>
                  <a:lnTo>
                    <a:pt x="23751" y="22255"/>
                  </a:lnTo>
                  <a:lnTo>
                    <a:pt x="47948" y="1813"/>
                  </a:lnTo>
                  <a:lnTo>
                    <a:pt x="55807" y="0"/>
                  </a:lnTo>
                  <a:lnTo>
                    <a:pt x="66708" y="3428"/>
                  </a:lnTo>
                  <a:lnTo>
                    <a:pt x="85525" y="14771"/>
                  </a:lnTo>
                  <a:lnTo>
                    <a:pt x="87082" y="20476"/>
                  </a:lnTo>
                  <a:lnTo>
                    <a:pt x="85479" y="45880"/>
                  </a:lnTo>
                  <a:lnTo>
                    <a:pt x="79977" y="67607"/>
                  </a:lnTo>
                  <a:lnTo>
                    <a:pt x="72526" y="80571"/>
                  </a:lnTo>
                  <a:lnTo>
                    <a:pt x="60617" y="93320"/>
                  </a:lnTo>
                  <a:lnTo>
                    <a:pt x="47828" y="101683"/>
                  </a:lnTo>
                  <a:lnTo>
                    <a:pt x="13995" y="1128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7" name="SMARTInkShape-1044"/>
            <p:cNvSpPr/>
            <p:nvPr/>
          </p:nvSpPr>
          <p:spPr>
            <a:xfrm>
              <a:off x="6386513" y="650118"/>
              <a:ext cx="185738" cy="92769"/>
            </a:xfrm>
            <a:custGeom>
              <a:avLst/>
              <a:gdLst/>
              <a:ahLst/>
              <a:cxnLst/>
              <a:rect l="0" t="0" r="0" b="0"/>
              <a:pathLst>
                <a:path w="185738" h="92769">
                  <a:moveTo>
                    <a:pt x="0" y="64257"/>
                  </a:moveTo>
                  <a:lnTo>
                    <a:pt x="3792" y="60465"/>
                  </a:lnTo>
                  <a:lnTo>
                    <a:pt x="7770" y="58603"/>
                  </a:lnTo>
                  <a:lnTo>
                    <a:pt x="20584" y="53615"/>
                  </a:lnTo>
                  <a:lnTo>
                    <a:pt x="35293" y="44795"/>
                  </a:lnTo>
                  <a:lnTo>
                    <a:pt x="40292" y="42907"/>
                  </a:lnTo>
                  <a:lnTo>
                    <a:pt x="66023" y="23716"/>
                  </a:lnTo>
                  <a:lnTo>
                    <a:pt x="75871" y="9483"/>
                  </a:lnTo>
                  <a:lnTo>
                    <a:pt x="78549" y="87"/>
                  </a:lnTo>
                  <a:lnTo>
                    <a:pt x="74779" y="0"/>
                  </a:lnTo>
                  <a:lnTo>
                    <a:pt x="73666" y="1575"/>
                  </a:lnTo>
                  <a:lnTo>
                    <a:pt x="72428" y="7559"/>
                  </a:lnTo>
                  <a:lnTo>
                    <a:pt x="70510" y="10583"/>
                  </a:lnTo>
                  <a:lnTo>
                    <a:pt x="55430" y="27399"/>
                  </a:lnTo>
                  <a:lnTo>
                    <a:pt x="44563" y="62189"/>
                  </a:lnTo>
                  <a:lnTo>
                    <a:pt x="42891" y="90392"/>
                  </a:lnTo>
                  <a:lnTo>
                    <a:pt x="43675" y="91205"/>
                  </a:lnTo>
                  <a:lnTo>
                    <a:pt x="46663" y="92109"/>
                  </a:lnTo>
                  <a:lnTo>
                    <a:pt x="63448" y="92768"/>
                  </a:lnTo>
                  <a:lnTo>
                    <a:pt x="76655" y="89021"/>
                  </a:lnTo>
                  <a:lnTo>
                    <a:pt x="109564" y="66423"/>
                  </a:lnTo>
                  <a:lnTo>
                    <a:pt x="145133" y="33395"/>
                  </a:lnTo>
                  <a:lnTo>
                    <a:pt x="149963" y="30697"/>
                  </a:lnTo>
                  <a:lnTo>
                    <a:pt x="155740" y="28965"/>
                  </a:lnTo>
                  <a:lnTo>
                    <a:pt x="158646" y="30844"/>
                  </a:lnTo>
                  <a:lnTo>
                    <a:pt x="160532" y="32457"/>
                  </a:lnTo>
                  <a:lnTo>
                    <a:pt x="162629" y="36365"/>
                  </a:lnTo>
                  <a:lnTo>
                    <a:pt x="163188" y="38519"/>
                  </a:lnTo>
                  <a:lnTo>
                    <a:pt x="167768" y="45342"/>
                  </a:lnTo>
                  <a:lnTo>
                    <a:pt x="175631" y="54759"/>
                  </a:lnTo>
                  <a:lnTo>
                    <a:pt x="177277" y="59506"/>
                  </a:lnTo>
                  <a:lnTo>
                    <a:pt x="178510" y="61090"/>
                  </a:lnTo>
                  <a:lnTo>
                    <a:pt x="185737" y="642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" name="SMARTInkShape-1045"/>
            <p:cNvSpPr/>
            <p:nvPr/>
          </p:nvSpPr>
          <p:spPr>
            <a:xfrm>
              <a:off x="6593684" y="528638"/>
              <a:ext cx="21430" cy="185738"/>
            </a:xfrm>
            <a:custGeom>
              <a:avLst/>
              <a:gdLst/>
              <a:ahLst/>
              <a:cxnLst/>
              <a:rect l="0" t="0" r="0" b="0"/>
              <a:pathLst>
                <a:path w="21430" h="185738">
                  <a:moveTo>
                    <a:pt x="7141" y="0"/>
                  </a:moveTo>
                  <a:lnTo>
                    <a:pt x="7141" y="3792"/>
                  </a:lnTo>
                  <a:lnTo>
                    <a:pt x="5024" y="7770"/>
                  </a:lnTo>
                  <a:lnTo>
                    <a:pt x="2231" y="12184"/>
                  </a:lnTo>
                  <a:lnTo>
                    <a:pt x="659" y="19926"/>
                  </a:lnTo>
                  <a:lnTo>
                    <a:pt x="36" y="52313"/>
                  </a:lnTo>
                  <a:lnTo>
                    <a:pt x="0" y="85300"/>
                  </a:lnTo>
                  <a:lnTo>
                    <a:pt x="791" y="109481"/>
                  </a:lnTo>
                  <a:lnTo>
                    <a:pt x="8816" y="142871"/>
                  </a:lnTo>
                  <a:lnTo>
                    <a:pt x="13204" y="158132"/>
                  </a:lnTo>
                  <a:lnTo>
                    <a:pt x="14865" y="173699"/>
                  </a:lnTo>
                  <a:lnTo>
                    <a:pt x="21429" y="1857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" name="SMARTInkShape-1046"/>
            <p:cNvSpPr/>
            <p:nvPr/>
          </p:nvSpPr>
          <p:spPr>
            <a:xfrm>
              <a:off x="6565106" y="600075"/>
              <a:ext cx="285751" cy="121018"/>
            </a:xfrm>
            <a:custGeom>
              <a:avLst/>
              <a:gdLst/>
              <a:ahLst/>
              <a:cxnLst/>
              <a:rect l="0" t="0" r="0" b="0"/>
              <a:pathLst>
                <a:path w="285751" h="121018">
                  <a:moveTo>
                    <a:pt x="0" y="78581"/>
                  </a:moveTo>
                  <a:lnTo>
                    <a:pt x="6151" y="72431"/>
                  </a:lnTo>
                  <a:lnTo>
                    <a:pt x="38345" y="67671"/>
                  </a:lnTo>
                  <a:lnTo>
                    <a:pt x="71783" y="62622"/>
                  </a:lnTo>
                  <a:lnTo>
                    <a:pt x="107201" y="52167"/>
                  </a:lnTo>
                  <a:lnTo>
                    <a:pt x="139089" y="40452"/>
                  </a:lnTo>
                  <a:lnTo>
                    <a:pt x="156350" y="28571"/>
                  </a:lnTo>
                  <a:lnTo>
                    <a:pt x="160770" y="23811"/>
                  </a:lnTo>
                  <a:lnTo>
                    <a:pt x="164266" y="14411"/>
                  </a:lnTo>
                  <a:lnTo>
                    <a:pt x="164295" y="18117"/>
                  </a:lnTo>
                  <a:lnTo>
                    <a:pt x="162185" y="22075"/>
                  </a:lnTo>
                  <a:lnTo>
                    <a:pt x="159394" y="26480"/>
                  </a:lnTo>
                  <a:lnTo>
                    <a:pt x="149945" y="59817"/>
                  </a:lnTo>
                  <a:lnTo>
                    <a:pt x="144529" y="73110"/>
                  </a:lnTo>
                  <a:lnTo>
                    <a:pt x="138691" y="83222"/>
                  </a:lnTo>
                  <a:lnTo>
                    <a:pt x="136121" y="101280"/>
                  </a:lnTo>
                  <a:lnTo>
                    <a:pt x="138021" y="106661"/>
                  </a:lnTo>
                  <a:lnTo>
                    <a:pt x="145709" y="116583"/>
                  </a:lnTo>
                  <a:lnTo>
                    <a:pt x="152337" y="119284"/>
                  </a:lnTo>
                  <a:lnTo>
                    <a:pt x="169527" y="121017"/>
                  </a:lnTo>
                  <a:lnTo>
                    <a:pt x="176681" y="119137"/>
                  </a:lnTo>
                  <a:lnTo>
                    <a:pt x="208960" y="101510"/>
                  </a:lnTo>
                  <a:lnTo>
                    <a:pt x="217402" y="90314"/>
                  </a:lnTo>
                  <a:lnTo>
                    <a:pt x="226873" y="63796"/>
                  </a:lnTo>
                  <a:lnTo>
                    <a:pt x="227039" y="54547"/>
                  </a:lnTo>
                  <a:lnTo>
                    <a:pt x="221534" y="19171"/>
                  </a:lnTo>
                  <a:lnTo>
                    <a:pt x="221459" y="3773"/>
                  </a:lnTo>
                  <a:lnTo>
                    <a:pt x="222252" y="2515"/>
                  </a:lnTo>
                  <a:lnTo>
                    <a:pt x="223574" y="1677"/>
                  </a:lnTo>
                  <a:lnTo>
                    <a:pt x="227954" y="745"/>
                  </a:lnTo>
                  <a:lnTo>
                    <a:pt x="261649" y="44"/>
                  </a:lnTo>
                  <a:lnTo>
                    <a:pt x="2857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0" name="SMARTInkShape-1047"/>
            <p:cNvSpPr/>
            <p:nvPr/>
          </p:nvSpPr>
          <p:spPr>
            <a:xfrm>
              <a:off x="6950988" y="608310"/>
              <a:ext cx="121326" cy="126085"/>
            </a:xfrm>
            <a:custGeom>
              <a:avLst/>
              <a:gdLst/>
              <a:ahLst/>
              <a:cxnLst/>
              <a:rect l="0" t="0" r="0" b="0"/>
              <a:pathLst>
                <a:path w="121326" h="126085">
                  <a:moveTo>
                    <a:pt x="35600" y="77490"/>
                  </a:moveTo>
                  <a:lnTo>
                    <a:pt x="35600" y="73698"/>
                  </a:lnTo>
                  <a:lnTo>
                    <a:pt x="36393" y="72581"/>
                  </a:lnTo>
                  <a:lnTo>
                    <a:pt x="37716" y="71836"/>
                  </a:lnTo>
                  <a:lnTo>
                    <a:pt x="47784" y="69749"/>
                  </a:lnTo>
                  <a:lnTo>
                    <a:pt x="54732" y="65495"/>
                  </a:lnTo>
                  <a:lnTo>
                    <a:pt x="73854" y="57701"/>
                  </a:lnTo>
                  <a:lnTo>
                    <a:pt x="109099" y="32238"/>
                  </a:lnTo>
                  <a:lnTo>
                    <a:pt x="111922" y="27480"/>
                  </a:lnTo>
                  <a:lnTo>
                    <a:pt x="114048" y="14607"/>
                  </a:lnTo>
                  <a:lnTo>
                    <a:pt x="114141" y="9822"/>
                  </a:lnTo>
                  <a:lnTo>
                    <a:pt x="113361" y="8565"/>
                  </a:lnTo>
                  <a:lnTo>
                    <a:pt x="112047" y="7728"/>
                  </a:lnTo>
                  <a:lnTo>
                    <a:pt x="110377" y="7169"/>
                  </a:lnTo>
                  <a:lnTo>
                    <a:pt x="101199" y="1364"/>
                  </a:lnTo>
                  <a:lnTo>
                    <a:pt x="93594" y="0"/>
                  </a:lnTo>
                  <a:lnTo>
                    <a:pt x="87040" y="1510"/>
                  </a:lnTo>
                  <a:lnTo>
                    <a:pt x="80687" y="4034"/>
                  </a:lnTo>
                  <a:lnTo>
                    <a:pt x="51855" y="8051"/>
                  </a:lnTo>
                  <a:lnTo>
                    <a:pt x="23390" y="26631"/>
                  </a:lnTo>
                  <a:lnTo>
                    <a:pt x="18267" y="33190"/>
                  </a:lnTo>
                  <a:lnTo>
                    <a:pt x="13266" y="41345"/>
                  </a:lnTo>
                  <a:lnTo>
                    <a:pt x="4465" y="55004"/>
                  </a:lnTo>
                  <a:lnTo>
                    <a:pt x="1239" y="64566"/>
                  </a:lnTo>
                  <a:lnTo>
                    <a:pt x="0" y="85933"/>
                  </a:lnTo>
                  <a:lnTo>
                    <a:pt x="2050" y="91296"/>
                  </a:lnTo>
                  <a:lnTo>
                    <a:pt x="16677" y="108418"/>
                  </a:lnTo>
                  <a:lnTo>
                    <a:pt x="40791" y="122731"/>
                  </a:lnTo>
                  <a:lnTo>
                    <a:pt x="58569" y="126084"/>
                  </a:lnTo>
                  <a:lnTo>
                    <a:pt x="90085" y="121222"/>
                  </a:lnTo>
                  <a:lnTo>
                    <a:pt x="104572" y="116818"/>
                  </a:lnTo>
                  <a:lnTo>
                    <a:pt x="121325" y="10606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1" name="SMARTInkShape-1048"/>
            <p:cNvSpPr/>
            <p:nvPr/>
          </p:nvSpPr>
          <p:spPr>
            <a:xfrm>
              <a:off x="7143751" y="457226"/>
              <a:ext cx="28575" cy="264294"/>
            </a:xfrm>
            <a:custGeom>
              <a:avLst/>
              <a:gdLst/>
              <a:ahLst/>
              <a:cxnLst/>
              <a:rect l="0" t="0" r="0" b="0"/>
              <a:pathLst>
                <a:path w="28575" h="264294">
                  <a:moveTo>
                    <a:pt x="7143" y="7118"/>
                  </a:moveTo>
                  <a:lnTo>
                    <a:pt x="7143" y="0"/>
                  </a:lnTo>
                  <a:lnTo>
                    <a:pt x="7143" y="3774"/>
                  </a:lnTo>
                  <a:lnTo>
                    <a:pt x="5026" y="7748"/>
                  </a:lnTo>
                  <a:lnTo>
                    <a:pt x="3350" y="9919"/>
                  </a:lnTo>
                  <a:lnTo>
                    <a:pt x="1488" y="16565"/>
                  </a:lnTo>
                  <a:lnTo>
                    <a:pt x="86" y="47734"/>
                  </a:lnTo>
                  <a:lnTo>
                    <a:pt x="7" y="79978"/>
                  </a:lnTo>
                  <a:lnTo>
                    <a:pt x="0" y="115392"/>
                  </a:lnTo>
                  <a:lnTo>
                    <a:pt x="793" y="142276"/>
                  </a:lnTo>
                  <a:lnTo>
                    <a:pt x="6150" y="172446"/>
                  </a:lnTo>
                  <a:lnTo>
                    <a:pt x="13206" y="204433"/>
                  </a:lnTo>
                  <a:lnTo>
                    <a:pt x="20705" y="238858"/>
                  </a:lnTo>
                  <a:lnTo>
                    <a:pt x="21108" y="244522"/>
                  </a:lnTo>
                  <a:lnTo>
                    <a:pt x="23404" y="249685"/>
                  </a:lnTo>
                  <a:lnTo>
                    <a:pt x="26276" y="254625"/>
                  </a:lnTo>
                  <a:lnTo>
                    <a:pt x="28574" y="2642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2" name="SMARTInkShape-1049"/>
            <p:cNvSpPr/>
            <p:nvPr/>
          </p:nvSpPr>
          <p:spPr>
            <a:xfrm>
              <a:off x="7079456" y="600075"/>
              <a:ext cx="214314" cy="21432"/>
            </a:xfrm>
            <a:custGeom>
              <a:avLst/>
              <a:gdLst/>
              <a:ahLst/>
              <a:cxnLst/>
              <a:rect l="0" t="0" r="0" b="0"/>
              <a:pathLst>
                <a:path w="214314" h="21432">
                  <a:moveTo>
                    <a:pt x="0" y="21431"/>
                  </a:moveTo>
                  <a:lnTo>
                    <a:pt x="33586" y="21431"/>
                  </a:lnTo>
                  <a:lnTo>
                    <a:pt x="67071" y="21431"/>
                  </a:lnTo>
                  <a:lnTo>
                    <a:pt x="99150" y="21431"/>
                  </a:lnTo>
                  <a:lnTo>
                    <a:pt x="128417" y="20638"/>
                  </a:lnTo>
                  <a:lnTo>
                    <a:pt x="160491" y="15281"/>
                  </a:lnTo>
                  <a:lnTo>
                    <a:pt x="185549" y="12302"/>
                  </a:lnTo>
                  <a:lnTo>
                    <a:pt x="206525" y="5480"/>
                  </a:lnTo>
                  <a:lnTo>
                    <a:pt x="21431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SMARTInkShape-1050"/>
            <p:cNvSpPr/>
            <p:nvPr/>
          </p:nvSpPr>
          <p:spPr>
            <a:xfrm>
              <a:off x="7229475" y="742950"/>
              <a:ext cx="1" cy="14289"/>
            </a:xfrm>
            <a:custGeom>
              <a:avLst/>
              <a:gdLst/>
              <a:ahLst/>
              <a:cxnLst/>
              <a:rect l="0" t="0" r="0" b="0"/>
              <a:pathLst>
                <a:path w="1" h="14289">
                  <a:moveTo>
                    <a:pt x="0" y="14288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SMARTInkShape-1051"/>
            <p:cNvSpPr/>
            <p:nvPr/>
          </p:nvSpPr>
          <p:spPr>
            <a:xfrm>
              <a:off x="7393881" y="614457"/>
              <a:ext cx="128489" cy="85505"/>
            </a:xfrm>
            <a:custGeom>
              <a:avLst/>
              <a:gdLst/>
              <a:ahLst/>
              <a:cxnLst/>
              <a:rect l="0" t="0" r="0" b="0"/>
              <a:pathLst>
                <a:path w="128489" h="85505">
                  <a:moveTo>
                    <a:pt x="71338" y="14193"/>
                  </a:moveTo>
                  <a:lnTo>
                    <a:pt x="71338" y="986"/>
                  </a:lnTo>
                  <a:lnTo>
                    <a:pt x="70544" y="626"/>
                  </a:lnTo>
                  <a:lnTo>
                    <a:pt x="61395" y="0"/>
                  </a:lnTo>
                  <a:lnTo>
                    <a:pt x="56864" y="2064"/>
                  </a:lnTo>
                  <a:lnTo>
                    <a:pt x="22301" y="34665"/>
                  </a:lnTo>
                  <a:lnTo>
                    <a:pt x="12799" y="44159"/>
                  </a:lnTo>
                  <a:lnTo>
                    <a:pt x="9602" y="51588"/>
                  </a:lnTo>
                  <a:lnTo>
                    <a:pt x="7387" y="59388"/>
                  </a:lnTo>
                  <a:lnTo>
                    <a:pt x="1614" y="70863"/>
                  </a:lnTo>
                  <a:lnTo>
                    <a:pt x="0" y="84191"/>
                  </a:lnTo>
                  <a:lnTo>
                    <a:pt x="761" y="84671"/>
                  </a:lnTo>
                  <a:lnTo>
                    <a:pt x="9801" y="85441"/>
                  </a:lnTo>
                  <a:lnTo>
                    <a:pt x="13645" y="85504"/>
                  </a:lnTo>
                  <a:lnTo>
                    <a:pt x="20032" y="83458"/>
                  </a:lnTo>
                  <a:lnTo>
                    <a:pt x="51660" y="65042"/>
                  </a:lnTo>
                  <a:lnTo>
                    <a:pt x="86811" y="34320"/>
                  </a:lnTo>
                  <a:lnTo>
                    <a:pt x="96502" y="23931"/>
                  </a:lnTo>
                  <a:lnTo>
                    <a:pt x="101355" y="14235"/>
                  </a:lnTo>
                  <a:lnTo>
                    <a:pt x="105930" y="8469"/>
                  </a:lnTo>
                  <a:lnTo>
                    <a:pt x="106306" y="8789"/>
                  </a:lnTo>
                  <a:lnTo>
                    <a:pt x="106991" y="14408"/>
                  </a:lnTo>
                  <a:lnTo>
                    <a:pt x="107056" y="38036"/>
                  </a:lnTo>
                  <a:lnTo>
                    <a:pt x="109173" y="42781"/>
                  </a:lnTo>
                  <a:lnTo>
                    <a:pt x="111966" y="47536"/>
                  </a:lnTo>
                  <a:lnTo>
                    <a:pt x="113207" y="52296"/>
                  </a:lnTo>
                  <a:lnTo>
                    <a:pt x="114332" y="53882"/>
                  </a:lnTo>
                  <a:lnTo>
                    <a:pt x="115875" y="54940"/>
                  </a:lnTo>
                  <a:lnTo>
                    <a:pt x="117698" y="55645"/>
                  </a:lnTo>
                  <a:lnTo>
                    <a:pt x="118913" y="56909"/>
                  </a:lnTo>
                  <a:lnTo>
                    <a:pt x="120263" y="60430"/>
                  </a:lnTo>
                  <a:lnTo>
                    <a:pt x="121418" y="61686"/>
                  </a:lnTo>
                  <a:lnTo>
                    <a:pt x="124816" y="63082"/>
                  </a:lnTo>
                  <a:lnTo>
                    <a:pt x="126040" y="64248"/>
                  </a:lnTo>
                  <a:lnTo>
                    <a:pt x="128488" y="713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SMARTInkShape-1052"/>
            <p:cNvSpPr/>
            <p:nvPr/>
          </p:nvSpPr>
          <p:spPr>
            <a:xfrm>
              <a:off x="7543800" y="428625"/>
              <a:ext cx="42864" cy="242889"/>
            </a:xfrm>
            <a:custGeom>
              <a:avLst/>
              <a:gdLst/>
              <a:ahLst/>
              <a:cxnLst/>
              <a:rect l="0" t="0" r="0" b="0"/>
              <a:pathLst>
                <a:path w="42864" h="242889">
                  <a:moveTo>
                    <a:pt x="0" y="0"/>
                  </a:moveTo>
                  <a:lnTo>
                    <a:pt x="0" y="31921"/>
                  </a:lnTo>
                  <a:lnTo>
                    <a:pt x="0" y="66467"/>
                  </a:lnTo>
                  <a:lnTo>
                    <a:pt x="794" y="78753"/>
                  </a:lnTo>
                  <a:lnTo>
                    <a:pt x="11392" y="110137"/>
                  </a:lnTo>
                  <a:lnTo>
                    <a:pt x="19737" y="145371"/>
                  </a:lnTo>
                  <a:lnTo>
                    <a:pt x="32604" y="181047"/>
                  </a:lnTo>
                  <a:lnTo>
                    <a:pt x="40355" y="216762"/>
                  </a:lnTo>
                  <a:lnTo>
                    <a:pt x="42863" y="2428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6" name="SMARTInkShape-1053"/>
            <p:cNvSpPr/>
            <p:nvPr/>
          </p:nvSpPr>
          <p:spPr>
            <a:xfrm>
              <a:off x="7693819" y="678656"/>
              <a:ext cx="7145" cy="1"/>
            </a:xfrm>
            <a:custGeom>
              <a:avLst/>
              <a:gdLst/>
              <a:ahLst/>
              <a:cxnLst/>
              <a:rect l="0" t="0" r="0" b="0"/>
              <a:pathLst>
                <a:path w="7145" h="1">
                  <a:moveTo>
                    <a:pt x="7144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7" name="SMARTInkShape-1054"/>
            <p:cNvSpPr/>
            <p:nvPr/>
          </p:nvSpPr>
          <p:spPr>
            <a:xfrm>
              <a:off x="7915275" y="428723"/>
              <a:ext cx="185739" cy="207072"/>
            </a:xfrm>
            <a:custGeom>
              <a:avLst/>
              <a:gdLst/>
              <a:ahLst/>
              <a:cxnLst/>
              <a:rect l="0" t="0" r="0" b="0"/>
              <a:pathLst>
                <a:path w="185739" h="207072">
                  <a:moveTo>
                    <a:pt x="0" y="78483"/>
                  </a:moveTo>
                  <a:lnTo>
                    <a:pt x="0" y="44118"/>
                  </a:lnTo>
                  <a:lnTo>
                    <a:pt x="0" y="41286"/>
                  </a:lnTo>
                  <a:lnTo>
                    <a:pt x="2117" y="36022"/>
                  </a:lnTo>
                  <a:lnTo>
                    <a:pt x="23849" y="11815"/>
                  </a:lnTo>
                  <a:lnTo>
                    <a:pt x="28591" y="9165"/>
                  </a:lnTo>
                  <a:lnTo>
                    <a:pt x="33344" y="7194"/>
                  </a:lnTo>
                  <a:lnTo>
                    <a:pt x="40484" y="2415"/>
                  </a:lnTo>
                  <a:lnTo>
                    <a:pt x="47626" y="647"/>
                  </a:lnTo>
                  <a:lnTo>
                    <a:pt x="59531" y="0"/>
                  </a:lnTo>
                  <a:lnTo>
                    <a:pt x="64294" y="2062"/>
                  </a:lnTo>
                  <a:lnTo>
                    <a:pt x="91899" y="27544"/>
                  </a:lnTo>
                  <a:lnTo>
                    <a:pt x="112516" y="61106"/>
                  </a:lnTo>
                  <a:lnTo>
                    <a:pt x="123120" y="85946"/>
                  </a:lnTo>
                  <a:lnTo>
                    <a:pt x="126174" y="116501"/>
                  </a:lnTo>
                  <a:lnTo>
                    <a:pt x="122613" y="146847"/>
                  </a:lnTo>
                  <a:lnTo>
                    <a:pt x="122224" y="152634"/>
                  </a:lnTo>
                  <a:lnTo>
                    <a:pt x="117557" y="163298"/>
                  </a:lnTo>
                  <a:lnTo>
                    <a:pt x="109397" y="173328"/>
                  </a:lnTo>
                  <a:lnTo>
                    <a:pt x="92210" y="186313"/>
                  </a:lnTo>
                  <a:lnTo>
                    <a:pt x="57251" y="198059"/>
                  </a:lnTo>
                  <a:lnTo>
                    <a:pt x="47670" y="198303"/>
                  </a:lnTo>
                  <a:lnTo>
                    <a:pt x="24757" y="192579"/>
                  </a:lnTo>
                  <a:lnTo>
                    <a:pt x="19470" y="189253"/>
                  </a:lnTo>
                  <a:lnTo>
                    <a:pt x="16590" y="185129"/>
                  </a:lnTo>
                  <a:lnTo>
                    <a:pt x="14970" y="178344"/>
                  </a:lnTo>
                  <a:lnTo>
                    <a:pt x="14422" y="168941"/>
                  </a:lnTo>
                  <a:lnTo>
                    <a:pt x="16464" y="164195"/>
                  </a:lnTo>
                  <a:lnTo>
                    <a:pt x="18120" y="161818"/>
                  </a:lnTo>
                  <a:lnTo>
                    <a:pt x="28035" y="154681"/>
                  </a:lnTo>
                  <a:lnTo>
                    <a:pt x="41027" y="151331"/>
                  </a:lnTo>
                  <a:lnTo>
                    <a:pt x="69104" y="150045"/>
                  </a:lnTo>
                  <a:lnTo>
                    <a:pt x="102397" y="157204"/>
                  </a:lnTo>
                  <a:lnTo>
                    <a:pt x="135731" y="171499"/>
                  </a:lnTo>
                  <a:lnTo>
                    <a:pt x="150988" y="180906"/>
                  </a:lnTo>
                  <a:lnTo>
                    <a:pt x="185738" y="2070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8" name="SMARTInkShape-1055"/>
            <p:cNvSpPr/>
            <p:nvPr/>
          </p:nvSpPr>
          <p:spPr>
            <a:xfrm>
              <a:off x="8001000" y="278693"/>
              <a:ext cx="242426" cy="407108"/>
            </a:xfrm>
            <a:custGeom>
              <a:avLst/>
              <a:gdLst/>
              <a:ahLst/>
              <a:cxnLst/>
              <a:rect l="0" t="0" r="0" b="0"/>
              <a:pathLst>
                <a:path w="242426" h="407108">
                  <a:moveTo>
                    <a:pt x="0" y="7057"/>
                  </a:moveTo>
                  <a:lnTo>
                    <a:pt x="0" y="906"/>
                  </a:lnTo>
                  <a:lnTo>
                    <a:pt x="794" y="575"/>
                  </a:lnTo>
                  <a:lnTo>
                    <a:pt x="6151" y="0"/>
                  </a:lnTo>
                  <a:lnTo>
                    <a:pt x="38506" y="29171"/>
                  </a:lnTo>
                  <a:lnTo>
                    <a:pt x="71804" y="52391"/>
                  </a:lnTo>
                  <a:lnTo>
                    <a:pt x="107205" y="79917"/>
                  </a:lnTo>
                  <a:lnTo>
                    <a:pt x="140765" y="114401"/>
                  </a:lnTo>
                  <a:lnTo>
                    <a:pt x="171319" y="149957"/>
                  </a:lnTo>
                  <a:lnTo>
                    <a:pt x="201106" y="185654"/>
                  </a:lnTo>
                  <a:lnTo>
                    <a:pt x="225999" y="221370"/>
                  </a:lnTo>
                  <a:lnTo>
                    <a:pt x="239370" y="257088"/>
                  </a:lnTo>
                  <a:lnTo>
                    <a:pt x="242425" y="289015"/>
                  </a:lnTo>
                  <a:lnTo>
                    <a:pt x="242002" y="314106"/>
                  </a:lnTo>
                  <a:lnTo>
                    <a:pt x="237157" y="329369"/>
                  </a:lnTo>
                  <a:lnTo>
                    <a:pt x="219037" y="364487"/>
                  </a:lnTo>
                  <a:lnTo>
                    <a:pt x="208748" y="380638"/>
                  </a:lnTo>
                  <a:lnTo>
                    <a:pt x="178594" y="4071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SMARTInkShape-1056"/>
            <p:cNvSpPr/>
            <p:nvPr/>
          </p:nvSpPr>
          <p:spPr>
            <a:xfrm>
              <a:off x="8296200" y="628650"/>
              <a:ext cx="26270" cy="13208"/>
            </a:xfrm>
            <a:custGeom>
              <a:avLst/>
              <a:gdLst/>
              <a:ahLst/>
              <a:cxnLst/>
              <a:rect l="0" t="0" r="0" b="0"/>
              <a:pathLst>
                <a:path w="26270" h="13208">
                  <a:moveTo>
                    <a:pt x="26269" y="0"/>
                  </a:moveTo>
                  <a:lnTo>
                    <a:pt x="22476" y="0"/>
                  </a:lnTo>
                  <a:lnTo>
                    <a:pt x="21359" y="794"/>
                  </a:lnTo>
                  <a:lnTo>
                    <a:pt x="20614" y="2117"/>
                  </a:lnTo>
                  <a:lnTo>
                    <a:pt x="20118" y="3792"/>
                  </a:lnTo>
                  <a:lnTo>
                    <a:pt x="18993" y="4909"/>
                  </a:lnTo>
                  <a:lnTo>
                    <a:pt x="0" y="13207"/>
                  </a:lnTo>
                  <a:lnTo>
                    <a:pt x="25" y="12774"/>
                  </a:lnTo>
                  <a:lnTo>
                    <a:pt x="4603" y="7410"/>
                  </a:lnTo>
                  <a:lnTo>
                    <a:pt x="4817" y="1016"/>
                  </a:lnTo>
                  <a:lnTo>
                    <a:pt x="5617" y="678"/>
                  </a:lnTo>
                  <a:lnTo>
                    <a:pt x="11894" y="8"/>
                  </a:lnTo>
                  <a:lnTo>
                    <a:pt x="5823" y="1"/>
                  </a:lnTo>
                  <a:lnTo>
                    <a:pt x="5495" y="794"/>
                  </a:lnTo>
                  <a:lnTo>
                    <a:pt x="4838" y="71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9" name="SMARTInkShape-Group196"/>
          <p:cNvGrpSpPr/>
          <p:nvPr/>
        </p:nvGrpSpPr>
        <p:grpSpPr>
          <a:xfrm>
            <a:off x="3464719" y="357188"/>
            <a:ext cx="2421732" cy="413210"/>
            <a:chOff x="3464719" y="357188"/>
            <a:chExt cx="2421732" cy="413210"/>
          </a:xfrm>
        </p:grpSpPr>
        <p:sp>
          <p:nvSpPr>
            <p:cNvPr id="711" name="SMARTInkShape-1057"/>
            <p:cNvSpPr/>
            <p:nvPr/>
          </p:nvSpPr>
          <p:spPr>
            <a:xfrm>
              <a:off x="3464719" y="385763"/>
              <a:ext cx="35720" cy="171451"/>
            </a:xfrm>
            <a:custGeom>
              <a:avLst/>
              <a:gdLst/>
              <a:ahLst/>
              <a:cxnLst/>
              <a:rect l="0" t="0" r="0" b="0"/>
              <a:pathLst>
                <a:path w="35720" h="171451">
                  <a:moveTo>
                    <a:pt x="0" y="0"/>
                  </a:moveTo>
                  <a:lnTo>
                    <a:pt x="0" y="16792"/>
                  </a:lnTo>
                  <a:lnTo>
                    <a:pt x="8819" y="52313"/>
                  </a:lnTo>
                  <a:lnTo>
                    <a:pt x="13567" y="80325"/>
                  </a:lnTo>
                  <a:lnTo>
                    <a:pt x="14867" y="95061"/>
                  </a:lnTo>
                  <a:lnTo>
                    <a:pt x="21544" y="127924"/>
                  </a:lnTo>
                  <a:lnTo>
                    <a:pt x="34405" y="162131"/>
                  </a:lnTo>
                  <a:lnTo>
                    <a:pt x="35719" y="1714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2" name="SMARTInkShape-1058"/>
            <p:cNvSpPr/>
            <p:nvPr/>
          </p:nvSpPr>
          <p:spPr>
            <a:xfrm>
              <a:off x="3550444" y="357188"/>
              <a:ext cx="21432" cy="157163"/>
            </a:xfrm>
            <a:custGeom>
              <a:avLst/>
              <a:gdLst/>
              <a:ahLst/>
              <a:cxnLst/>
              <a:rect l="0" t="0" r="0" b="0"/>
              <a:pathLst>
                <a:path w="21432" h="157163">
                  <a:moveTo>
                    <a:pt x="0" y="0"/>
                  </a:moveTo>
                  <a:lnTo>
                    <a:pt x="0" y="33792"/>
                  </a:lnTo>
                  <a:lnTo>
                    <a:pt x="2116" y="59326"/>
                  </a:lnTo>
                  <a:lnTo>
                    <a:pt x="6482" y="92361"/>
                  </a:lnTo>
                  <a:lnTo>
                    <a:pt x="10849" y="122474"/>
                  </a:lnTo>
                  <a:lnTo>
                    <a:pt x="21431" y="1571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3" name="SMARTInkShape-1059"/>
            <p:cNvSpPr/>
            <p:nvPr/>
          </p:nvSpPr>
          <p:spPr>
            <a:xfrm>
              <a:off x="3601473" y="414460"/>
              <a:ext cx="127566" cy="306480"/>
            </a:xfrm>
            <a:custGeom>
              <a:avLst/>
              <a:gdLst/>
              <a:ahLst/>
              <a:cxnLst/>
              <a:rect l="0" t="0" r="0" b="0"/>
              <a:pathLst>
                <a:path w="127566" h="306480">
                  <a:moveTo>
                    <a:pt x="127565" y="28453"/>
                  </a:moveTo>
                  <a:lnTo>
                    <a:pt x="127565" y="24660"/>
                  </a:lnTo>
                  <a:lnTo>
                    <a:pt x="125448" y="20682"/>
                  </a:lnTo>
                  <a:lnTo>
                    <a:pt x="122655" y="16268"/>
                  </a:lnTo>
                  <a:lnTo>
                    <a:pt x="120289" y="9320"/>
                  </a:lnTo>
                  <a:lnTo>
                    <a:pt x="114357" y="1278"/>
                  </a:lnTo>
                  <a:lnTo>
                    <a:pt x="111640" y="500"/>
                  </a:lnTo>
                  <a:lnTo>
                    <a:pt x="103429" y="0"/>
                  </a:lnTo>
                  <a:lnTo>
                    <a:pt x="96729" y="4165"/>
                  </a:lnTo>
                  <a:lnTo>
                    <a:pt x="70216" y="30946"/>
                  </a:lnTo>
                  <a:lnTo>
                    <a:pt x="46576" y="65293"/>
                  </a:lnTo>
                  <a:lnTo>
                    <a:pt x="32307" y="92197"/>
                  </a:lnTo>
                  <a:lnTo>
                    <a:pt x="18818" y="124157"/>
                  </a:lnTo>
                  <a:lnTo>
                    <a:pt x="9442" y="154088"/>
                  </a:lnTo>
                  <a:lnTo>
                    <a:pt x="2431" y="183065"/>
                  </a:lnTo>
                  <a:lnTo>
                    <a:pt x="0" y="210965"/>
                  </a:lnTo>
                  <a:lnTo>
                    <a:pt x="1296" y="242128"/>
                  </a:lnTo>
                  <a:lnTo>
                    <a:pt x="7073" y="277606"/>
                  </a:lnTo>
                  <a:lnTo>
                    <a:pt x="13423" y="288942"/>
                  </a:lnTo>
                  <a:lnTo>
                    <a:pt x="25923" y="300456"/>
                  </a:lnTo>
                  <a:lnTo>
                    <a:pt x="35889" y="305102"/>
                  </a:lnTo>
                  <a:lnTo>
                    <a:pt x="51454" y="306479"/>
                  </a:lnTo>
                  <a:lnTo>
                    <a:pt x="67354" y="303095"/>
                  </a:lnTo>
                  <a:lnTo>
                    <a:pt x="84702" y="2927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4" name="SMARTInkShape-1060"/>
            <p:cNvSpPr/>
            <p:nvPr/>
          </p:nvSpPr>
          <p:spPr>
            <a:xfrm>
              <a:off x="3772230" y="564651"/>
              <a:ext cx="78252" cy="106863"/>
            </a:xfrm>
            <a:custGeom>
              <a:avLst/>
              <a:gdLst/>
              <a:ahLst/>
              <a:cxnLst/>
              <a:rect l="0" t="0" r="0" b="0"/>
              <a:pathLst>
                <a:path w="78252" h="106863">
                  <a:moveTo>
                    <a:pt x="42533" y="6849"/>
                  </a:moveTo>
                  <a:lnTo>
                    <a:pt x="38740" y="6849"/>
                  </a:lnTo>
                  <a:lnTo>
                    <a:pt x="37623" y="6055"/>
                  </a:lnTo>
                  <a:lnTo>
                    <a:pt x="36878" y="4732"/>
                  </a:lnTo>
                  <a:lnTo>
                    <a:pt x="35476" y="0"/>
                  </a:lnTo>
                  <a:lnTo>
                    <a:pt x="31622" y="3585"/>
                  </a:lnTo>
                  <a:lnTo>
                    <a:pt x="29746" y="7515"/>
                  </a:lnTo>
                  <a:lnTo>
                    <a:pt x="29246" y="9674"/>
                  </a:lnTo>
                  <a:lnTo>
                    <a:pt x="13811" y="41723"/>
                  </a:lnTo>
                  <a:lnTo>
                    <a:pt x="9924" y="52511"/>
                  </a:lnTo>
                  <a:lnTo>
                    <a:pt x="2178" y="86323"/>
                  </a:lnTo>
                  <a:lnTo>
                    <a:pt x="0" y="97797"/>
                  </a:lnTo>
                  <a:lnTo>
                    <a:pt x="684" y="98437"/>
                  </a:lnTo>
                  <a:lnTo>
                    <a:pt x="3560" y="99149"/>
                  </a:lnTo>
                  <a:lnTo>
                    <a:pt x="7484" y="97348"/>
                  </a:lnTo>
                  <a:lnTo>
                    <a:pt x="16471" y="89725"/>
                  </a:lnTo>
                  <a:lnTo>
                    <a:pt x="43924" y="55749"/>
                  </a:lnTo>
                  <a:lnTo>
                    <a:pt x="47120" y="50278"/>
                  </a:lnTo>
                  <a:lnTo>
                    <a:pt x="49171" y="44091"/>
                  </a:lnTo>
                  <a:lnTo>
                    <a:pt x="49340" y="44377"/>
                  </a:lnTo>
                  <a:lnTo>
                    <a:pt x="49527" y="46811"/>
                  </a:lnTo>
                  <a:lnTo>
                    <a:pt x="51727" y="50539"/>
                  </a:lnTo>
                  <a:lnTo>
                    <a:pt x="53424" y="52645"/>
                  </a:lnTo>
                  <a:lnTo>
                    <a:pt x="55311" y="59217"/>
                  </a:lnTo>
                  <a:lnTo>
                    <a:pt x="56943" y="66636"/>
                  </a:lnTo>
                  <a:lnTo>
                    <a:pt x="75141" y="100735"/>
                  </a:lnTo>
                  <a:lnTo>
                    <a:pt x="78251" y="1068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" name="SMARTInkShape-1061"/>
            <p:cNvSpPr/>
            <p:nvPr/>
          </p:nvSpPr>
          <p:spPr>
            <a:xfrm>
              <a:off x="3907844" y="428625"/>
              <a:ext cx="21220" cy="257176"/>
            </a:xfrm>
            <a:custGeom>
              <a:avLst/>
              <a:gdLst/>
              <a:ahLst/>
              <a:cxnLst/>
              <a:rect l="0" t="0" r="0" b="0"/>
              <a:pathLst>
                <a:path w="21220" h="257176">
                  <a:moveTo>
                    <a:pt x="21219" y="0"/>
                  </a:moveTo>
                  <a:lnTo>
                    <a:pt x="17426" y="0"/>
                  </a:lnTo>
                  <a:lnTo>
                    <a:pt x="16309" y="794"/>
                  </a:lnTo>
                  <a:lnTo>
                    <a:pt x="15564" y="2117"/>
                  </a:lnTo>
                  <a:lnTo>
                    <a:pt x="14737" y="7291"/>
                  </a:lnTo>
                  <a:lnTo>
                    <a:pt x="14162" y="36679"/>
                  </a:lnTo>
                  <a:lnTo>
                    <a:pt x="9183" y="70187"/>
                  </a:lnTo>
                  <a:lnTo>
                    <a:pt x="6804" y="98760"/>
                  </a:lnTo>
                  <a:lnTo>
                    <a:pt x="2219" y="131215"/>
                  </a:lnTo>
                  <a:lnTo>
                    <a:pt x="508" y="161292"/>
                  </a:lnTo>
                  <a:lnTo>
                    <a:pt x="0" y="189519"/>
                  </a:lnTo>
                  <a:lnTo>
                    <a:pt x="1946" y="218675"/>
                  </a:lnTo>
                  <a:lnTo>
                    <a:pt x="7530" y="248835"/>
                  </a:lnTo>
                  <a:lnTo>
                    <a:pt x="14075" y="2571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6" name="SMARTInkShape-1062"/>
            <p:cNvSpPr/>
            <p:nvPr/>
          </p:nvSpPr>
          <p:spPr>
            <a:xfrm>
              <a:off x="3986213" y="442913"/>
              <a:ext cx="21432" cy="192882"/>
            </a:xfrm>
            <a:custGeom>
              <a:avLst/>
              <a:gdLst/>
              <a:ahLst/>
              <a:cxnLst/>
              <a:rect l="0" t="0" r="0" b="0"/>
              <a:pathLst>
                <a:path w="21432" h="192882">
                  <a:moveTo>
                    <a:pt x="21431" y="0"/>
                  </a:moveTo>
                  <a:lnTo>
                    <a:pt x="20637" y="13772"/>
                  </a:lnTo>
                  <a:lnTo>
                    <a:pt x="15280" y="43735"/>
                  </a:lnTo>
                  <a:lnTo>
                    <a:pt x="13689" y="78106"/>
                  </a:lnTo>
                  <a:lnTo>
                    <a:pt x="9435" y="110014"/>
                  </a:lnTo>
                  <a:lnTo>
                    <a:pt x="7823" y="139929"/>
                  </a:lnTo>
                  <a:lnTo>
                    <a:pt x="5161" y="174248"/>
                  </a:lnTo>
                  <a:lnTo>
                    <a:pt x="0" y="1928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SMARTInkShape-1063"/>
            <p:cNvSpPr/>
            <p:nvPr/>
          </p:nvSpPr>
          <p:spPr>
            <a:xfrm>
              <a:off x="4129088" y="365877"/>
              <a:ext cx="107157" cy="348499"/>
            </a:xfrm>
            <a:custGeom>
              <a:avLst/>
              <a:gdLst/>
              <a:ahLst/>
              <a:cxnLst/>
              <a:rect l="0" t="0" r="0" b="0"/>
              <a:pathLst>
                <a:path w="107157" h="348499">
                  <a:moveTo>
                    <a:pt x="0" y="348498"/>
                  </a:moveTo>
                  <a:lnTo>
                    <a:pt x="793" y="323662"/>
                  </a:lnTo>
                  <a:lnTo>
                    <a:pt x="5654" y="301200"/>
                  </a:lnTo>
                  <a:lnTo>
                    <a:pt x="6849" y="266659"/>
                  </a:lnTo>
                  <a:lnTo>
                    <a:pt x="7056" y="234909"/>
                  </a:lnTo>
                  <a:lnTo>
                    <a:pt x="7117" y="204158"/>
                  </a:lnTo>
                  <a:lnTo>
                    <a:pt x="7135" y="174938"/>
                  </a:lnTo>
                  <a:lnTo>
                    <a:pt x="3349" y="146172"/>
                  </a:lnTo>
                  <a:lnTo>
                    <a:pt x="661" y="113711"/>
                  </a:lnTo>
                  <a:lnTo>
                    <a:pt x="130" y="84368"/>
                  </a:lnTo>
                  <a:lnTo>
                    <a:pt x="1645" y="69976"/>
                  </a:lnTo>
                  <a:lnTo>
                    <a:pt x="16101" y="37976"/>
                  </a:lnTo>
                  <a:lnTo>
                    <a:pt x="27436" y="22688"/>
                  </a:lnTo>
                  <a:lnTo>
                    <a:pt x="40849" y="11896"/>
                  </a:lnTo>
                  <a:lnTo>
                    <a:pt x="64513" y="1933"/>
                  </a:lnTo>
                  <a:lnTo>
                    <a:pt x="75239" y="0"/>
                  </a:lnTo>
                  <a:lnTo>
                    <a:pt x="83181" y="1258"/>
                  </a:lnTo>
                  <a:lnTo>
                    <a:pt x="90150" y="3669"/>
                  </a:lnTo>
                  <a:lnTo>
                    <a:pt x="107156" y="559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SMARTInkShape-1064"/>
            <p:cNvSpPr/>
            <p:nvPr/>
          </p:nvSpPr>
          <p:spPr>
            <a:xfrm>
              <a:off x="4036219" y="522432"/>
              <a:ext cx="385763" cy="117193"/>
            </a:xfrm>
            <a:custGeom>
              <a:avLst/>
              <a:gdLst/>
              <a:ahLst/>
              <a:cxnLst/>
              <a:rect l="0" t="0" r="0" b="0"/>
              <a:pathLst>
                <a:path w="385763" h="117193">
                  <a:moveTo>
                    <a:pt x="0" y="27637"/>
                  </a:moveTo>
                  <a:lnTo>
                    <a:pt x="0" y="31429"/>
                  </a:lnTo>
                  <a:lnTo>
                    <a:pt x="794" y="32546"/>
                  </a:lnTo>
                  <a:lnTo>
                    <a:pt x="2116" y="33291"/>
                  </a:lnTo>
                  <a:lnTo>
                    <a:pt x="9943" y="34486"/>
                  </a:lnTo>
                  <a:lnTo>
                    <a:pt x="39145" y="26971"/>
                  </a:lnTo>
                  <a:lnTo>
                    <a:pt x="74495" y="17980"/>
                  </a:lnTo>
                  <a:lnTo>
                    <a:pt x="106386" y="10929"/>
                  </a:lnTo>
                  <a:lnTo>
                    <a:pt x="140971" y="3813"/>
                  </a:lnTo>
                  <a:lnTo>
                    <a:pt x="176013" y="0"/>
                  </a:lnTo>
                  <a:lnTo>
                    <a:pt x="192998" y="134"/>
                  </a:lnTo>
                  <a:lnTo>
                    <a:pt x="200342" y="2978"/>
                  </a:lnTo>
                  <a:lnTo>
                    <a:pt x="202617" y="4847"/>
                  </a:lnTo>
                  <a:lnTo>
                    <a:pt x="205146" y="9041"/>
                  </a:lnTo>
                  <a:lnTo>
                    <a:pt x="206569" y="19658"/>
                  </a:lnTo>
                  <a:lnTo>
                    <a:pt x="201347" y="42377"/>
                  </a:lnTo>
                  <a:lnTo>
                    <a:pt x="194788" y="62975"/>
                  </a:lnTo>
                  <a:lnTo>
                    <a:pt x="192931" y="98437"/>
                  </a:lnTo>
                  <a:lnTo>
                    <a:pt x="192914" y="101031"/>
                  </a:lnTo>
                  <a:lnTo>
                    <a:pt x="193697" y="102760"/>
                  </a:lnTo>
                  <a:lnTo>
                    <a:pt x="195012" y="103913"/>
                  </a:lnTo>
                  <a:lnTo>
                    <a:pt x="196683" y="104681"/>
                  </a:lnTo>
                  <a:lnTo>
                    <a:pt x="198591" y="104400"/>
                  </a:lnTo>
                  <a:lnTo>
                    <a:pt x="205068" y="100211"/>
                  </a:lnTo>
                  <a:lnTo>
                    <a:pt x="229999" y="76206"/>
                  </a:lnTo>
                  <a:lnTo>
                    <a:pt x="241390" y="52548"/>
                  </a:lnTo>
                  <a:lnTo>
                    <a:pt x="242444" y="46307"/>
                  </a:lnTo>
                  <a:lnTo>
                    <a:pt x="241798" y="45640"/>
                  </a:lnTo>
                  <a:lnTo>
                    <a:pt x="240573" y="45989"/>
                  </a:lnTo>
                  <a:lnTo>
                    <a:pt x="236698" y="48460"/>
                  </a:lnTo>
                  <a:lnTo>
                    <a:pt x="238284" y="50914"/>
                  </a:lnTo>
                  <a:lnTo>
                    <a:pt x="239818" y="52680"/>
                  </a:lnTo>
                  <a:lnTo>
                    <a:pt x="241523" y="56759"/>
                  </a:lnTo>
                  <a:lnTo>
                    <a:pt x="246410" y="69637"/>
                  </a:lnTo>
                  <a:lnTo>
                    <a:pt x="256543" y="82856"/>
                  </a:lnTo>
                  <a:lnTo>
                    <a:pt x="291551" y="108487"/>
                  </a:lnTo>
                  <a:lnTo>
                    <a:pt x="303270" y="113193"/>
                  </a:lnTo>
                  <a:lnTo>
                    <a:pt x="304574" y="114836"/>
                  </a:lnTo>
                  <a:lnTo>
                    <a:pt x="305443" y="116726"/>
                  </a:lnTo>
                  <a:lnTo>
                    <a:pt x="306816" y="117192"/>
                  </a:lnTo>
                  <a:lnTo>
                    <a:pt x="308525" y="116709"/>
                  </a:lnTo>
                  <a:lnTo>
                    <a:pt x="313179" y="114023"/>
                  </a:lnTo>
                  <a:lnTo>
                    <a:pt x="313815" y="111539"/>
                  </a:lnTo>
                  <a:lnTo>
                    <a:pt x="315051" y="96306"/>
                  </a:lnTo>
                  <a:lnTo>
                    <a:pt x="328794" y="72105"/>
                  </a:lnTo>
                  <a:lnTo>
                    <a:pt x="351442" y="47774"/>
                  </a:lnTo>
                  <a:lnTo>
                    <a:pt x="381676" y="27679"/>
                  </a:lnTo>
                  <a:lnTo>
                    <a:pt x="385762" y="204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9" name="SMARTInkShape-1065"/>
            <p:cNvSpPr/>
            <p:nvPr/>
          </p:nvSpPr>
          <p:spPr>
            <a:xfrm>
              <a:off x="4493549" y="357188"/>
              <a:ext cx="157033" cy="270047"/>
            </a:xfrm>
            <a:custGeom>
              <a:avLst/>
              <a:gdLst/>
              <a:ahLst/>
              <a:cxnLst/>
              <a:rect l="0" t="0" r="0" b="0"/>
              <a:pathLst>
                <a:path w="157033" h="270047">
                  <a:moveTo>
                    <a:pt x="7014" y="0"/>
                  </a:moveTo>
                  <a:lnTo>
                    <a:pt x="7014" y="30539"/>
                  </a:lnTo>
                  <a:lnTo>
                    <a:pt x="4897" y="59654"/>
                  </a:lnTo>
                  <a:lnTo>
                    <a:pt x="1359" y="88583"/>
                  </a:lnTo>
                  <a:lnTo>
                    <a:pt x="311" y="122290"/>
                  </a:lnTo>
                  <a:lnTo>
                    <a:pt x="0" y="155296"/>
                  </a:lnTo>
                  <a:lnTo>
                    <a:pt x="2025" y="187301"/>
                  </a:lnTo>
                  <a:lnTo>
                    <a:pt x="7652" y="219802"/>
                  </a:lnTo>
                  <a:lnTo>
                    <a:pt x="16665" y="251644"/>
                  </a:lnTo>
                  <a:lnTo>
                    <a:pt x="27512" y="268148"/>
                  </a:lnTo>
                  <a:lnTo>
                    <a:pt x="33379" y="270046"/>
                  </a:lnTo>
                  <a:lnTo>
                    <a:pt x="48365" y="267922"/>
                  </a:lnTo>
                  <a:lnTo>
                    <a:pt x="79742" y="249251"/>
                  </a:lnTo>
                  <a:lnTo>
                    <a:pt x="100265" y="231279"/>
                  </a:lnTo>
                  <a:lnTo>
                    <a:pt x="128533" y="200554"/>
                  </a:lnTo>
                  <a:lnTo>
                    <a:pt x="145641" y="171554"/>
                  </a:lnTo>
                  <a:lnTo>
                    <a:pt x="154547" y="145012"/>
                  </a:lnTo>
                  <a:lnTo>
                    <a:pt x="157032" y="1285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0" name="SMARTInkShape-1066"/>
            <p:cNvSpPr/>
            <p:nvPr/>
          </p:nvSpPr>
          <p:spPr>
            <a:xfrm>
              <a:off x="4607719" y="572361"/>
              <a:ext cx="164307" cy="106296"/>
            </a:xfrm>
            <a:custGeom>
              <a:avLst/>
              <a:gdLst/>
              <a:ahLst/>
              <a:cxnLst/>
              <a:rect l="0" t="0" r="0" b="0"/>
              <a:pathLst>
                <a:path w="164307" h="106296">
                  <a:moveTo>
                    <a:pt x="0" y="34858"/>
                  </a:moveTo>
                  <a:lnTo>
                    <a:pt x="5654" y="48283"/>
                  </a:lnTo>
                  <a:lnTo>
                    <a:pt x="8819" y="58150"/>
                  </a:lnTo>
                  <a:lnTo>
                    <a:pt x="12667" y="69011"/>
                  </a:lnTo>
                  <a:lnTo>
                    <a:pt x="14361" y="74643"/>
                  </a:lnTo>
                  <a:lnTo>
                    <a:pt x="19799" y="84727"/>
                  </a:lnTo>
                  <a:lnTo>
                    <a:pt x="20343" y="87154"/>
                  </a:lnTo>
                  <a:lnTo>
                    <a:pt x="21500" y="88772"/>
                  </a:lnTo>
                  <a:lnTo>
                    <a:pt x="23064" y="89850"/>
                  </a:lnTo>
                  <a:lnTo>
                    <a:pt x="24901" y="90570"/>
                  </a:lnTo>
                  <a:lnTo>
                    <a:pt x="26126" y="90255"/>
                  </a:lnTo>
                  <a:lnTo>
                    <a:pt x="26942" y="89252"/>
                  </a:lnTo>
                  <a:lnTo>
                    <a:pt x="27849" y="86020"/>
                  </a:lnTo>
                  <a:lnTo>
                    <a:pt x="29153" y="78945"/>
                  </a:lnTo>
                  <a:lnTo>
                    <a:pt x="35008" y="67147"/>
                  </a:lnTo>
                  <a:lnTo>
                    <a:pt x="64002" y="34619"/>
                  </a:lnTo>
                  <a:lnTo>
                    <a:pt x="81816" y="13850"/>
                  </a:lnTo>
                  <a:lnTo>
                    <a:pt x="96738" y="3498"/>
                  </a:lnTo>
                  <a:lnTo>
                    <a:pt x="104113" y="1076"/>
                  </a:lnTo>
                  <a:lnTo>
                    <a:pt x="112683" y="0"/>
                  </a:lnTo>
                  <a:lnTo>
                    <a:pt x="126432" y="3186"/>
                  </a:lnTo>
                  <a:lnTo>
                    <a:pt x="133715" y="9140"/>
                  </a:lnTo>
                  <a:lnTo>
                    <a:pt x="144858" y="25897"/>
                  </a:lnTo>
                  <a:lnTo>
                    <a:pt x="157110" y="56991"/>
                  </a:lnTo>
                  <a:lnTo>
                    <a:pt x="162884" y="81210"/>
                  </a:lnTo>
                  <a:lnTo>
                    <a:pt x="164306" y="10629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SMARTInkShape-1067"/>
            <p:cNvSpPr/>
            <p:nvPr/>
          </p:nvSpPr>
          <p:spPr>
            <a:xfrm>
              <a:off x="4857750" y="392906"/>
              <a:ext cx="14289" cy="221458"/>
            </a:xfrm>
            <a:custGeom>
              <a:avLst/>
              <a:gdLst/>
              <a:ahLst/>
              <a:cxnLst/>
              <a:rect l="0" t="0" r="0" b="0"/>
              <a:pathLst>
                <a:path w="14289" h="221458">
                  <a:moveTo>
                    <a:pt x="14288" y="0"/>
                  </a:moveTo>
                  <a:lnTo>
                    <a:pt x="13494" y="12200"/>
                  </a:lnTo>
                  <a:lnTo>
                    <a:pt x="8137" y="43529"/>
                  </a:lnTo>
                  <a:lnTo>
                    <a:pt x="2430" y="72363"/>
                  </a:lnTo>
                  <a:lnTo>
                    <a:pt x="480" y="107810"/>
                  </a:lnTo>
                  <a:lnTo>
                    <a:pt x="95" y="141593"/>
                  </a:lnTo>
                  <a:lnTo>
                    <a:pt x="19" y="171197"/>
                  </a:lnTo>
                  <a:lnTo>
                    <a:pt x="2" y="203343"/>
                  </a:lnTo>
                  <a:lnTo>
                    <a:pt x="0" y="2214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" name="SMARTInkShape-1068"/>
            <p:cNvSpPr/>
            <p:nvPr/>
          </p:nvSpPr>
          <p:spPr>
            <a:xfrm>
              <a:off x="4814888" y="524799"/>
              <a:ext cx="207168" cy="175290"/>
            </a:xfrm>
            <a:custGeom>
              <a:avLst/>
              <a:gdLst/>
              <a:ahLst/>
              <a:cxnLst/>
              <a:rect l="0" t="0" r="0" b="0"/>
              <a:pathLst>
                <a:path w="207168" h="175290">
                  <a:moveTo>
                    <a:pt x="0" y="46701"/>
                  </a:moveTo>
                  <a:lnTo>
                    <a:pt x="0" y="40550"/>
                  </a:lnTo>
                  <a:lnTo>
                    <a:pt x="3792" y="36059"/>
                  </a:lnTo>
                  <a:lnTo>
                    <a:pt x="7770" y="34034"/>
                  </a:lnTo>
                  <a:lnTo>
                    <a:pt x="9942" y="33494"/>
                  </a:lnTo>
                  <a:lnTo>
                    <a:pt x="42016" y="17982"/>
                  </a:lnTo>
                  <a:lnTo>
                    <a:pt x="72266" y="6995"/>
                  </a:lnTo>
                  <a:lnTo>
                    <a:pt x="107875" y="0"/>
                  </a:lnTo>
                  <a:lnTo>
                    <a:pt x="123292" y="3176"/>
                  </a:lnTo>
                  <a:lnTo>
                    <a:pt x="125057" y="4984"/>
                  </a:lnTo>
                  <a:lnTo>
                    <a:pt x="127018" y="11227"/>
                  </a:lnTo>
                  <a:lnTo>
                    <a:pt x="130642" y="46803"/>
                  </a:lnTo>
                  <a:lnTo>
                    <a:pt x="137401" y="67514"/>
                  </a:lnTo>
                  <a:lnTo>
                    <a:pt x="140441" y="72620"/>
                  </a:lnTo>
                  <a:lnTo>
                    <a:pt x="141793" y="77535"/>
                  </a:lnTo>
                  <a:lnTo>
                    <a:pt x="143741" y="79163"/>
                  </a:lnTo>
                  <a:lnTo>
                    <a:pt x="153274" y="81455"/>
                  </a:lnTo>
                  <a:lnTo>
                    <a:pt x="167621" y="82382"/>
                  </a:lnTo>
                  <a:lnTo>
                    <a:pt x="168897" y="83188"/>
                  </a:lnTo>
                  <a:lnTo>
                    <a:pt x="169748" y="84520"/>
                  </a:lnTo>
                  <a:lnTo>
                    <a:pt x="170693" y="88909"/>
                  </a:lnTo>
                  <a:lnTo>
                    <a:pt x="173522" y="118379"/>
                  </a:lnTo>
                  <a:lnTo>
                    <a:pt x="188239" y="151490"/>
                  </a:lnTo>
                  <a:lnTo>
                    <a:pt x="207167" y="1752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" name="SMARTInkShape-1069"/>
            <p:cNvSpPr/>
            <p:nvPr/>
          </p:nvSpPr>
          <p:spPr>
            <a:xfrm>
              <a:off x="5179220" y="642938"/>
              <a:ext cx="1" cy="14288"/>
            </a:xfrm>
            <a:custGeom>
              <a:avLst/>
              <a:gdLst/>
              <a:ahLst/>
              <a:cxnLst/>
              <a:rect l="0" t="0" r="0" b="0"/>
              <a:pathLst>
                <a:path w="1" h="14288">
                  <a:moveTo>
                    <a:pt x="0" y="0"/>
                  </a:moveTo>
                  <a:lnTo>
                    <a:pt x="0" y="142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SMARTInkShape-1070"/>
            <p:cNvSpPr/>
            <p:nvPr/>
          </p:nvSpPr>
          <p:spPr>
            <a:xfrm>
              <a:off x="5250655" y="657225"/>
              <a:ext cx="7146" cy="21432"/>
            </a:xfrm>
            <a:custGeom>
              <a:avLst/>
              <a:gdLst/>
              <a:ahLst/>
              <a:cxnLst/>
              <a:rect l="0" t="0" r="0" b="0"/>
              <a:pathLst>
                <a:path w="7146" h="21432">
                  <a:moveTo>
                    <a:pt x="0" y="0"/>
                  </a:moveTo>
                  <a:lnTo>
                    <a:pt x="0" y="3792"/>
                  </a:lnTo>
                  <a:lnTo>
                    <a:pt x="7145" y="214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5" name="SMARTInkShape-1071"/>
            <p:cNvSpPr/>
            <p:nvPr/>
          </p:nvSpPr>
          <p:spPr>
            <a:xfrm>
              <a:off x="5322095" y="642938"/>
              <a:ext cx="7144" cy="21432"/>
            </a:xfrm>
            <a:custGeom>
              <a:avLst/>
              <a:gdLst/>
              <a:ahLst/>
              <a:cxnLst/>
              <a:rect l="0" t="0" r="0" b="0"/>
              <a:pathLst>
                <a:path w="7144" h="21432">
                  <a:moveTo>
                    <a:pt x="0" y="0"/>
                  </a:moveTo>
                  <a:lnTo>
                    <a:pt x="7143" y="214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6" name="SMARTInkShape-1072"/>
            <p:cNvSpPr/>
            <p:nvPr/>
          </p:nvSpPr>
          <p:spPr>
            <a:xfrm>
              <a:off x="5493545" y="400050"/>
              <a:ext cx="21431" cy="42864"/>
            </a:xfrm>
            <a:custGeom>
              <a:avLst/>
              <a:gdLst/>
              <a:ahLst/>
              <a:cxnLst/>
              <a:rect l="0" t="0" r="0" b="0"/>
              <a:pathLst>
                <a:path w="21431" h="42864">
                  <a:moveTo>
                    <a:pt x="21430" y="0"/>
                  </a:moveTo>
                  <a:lnTo>
                    <a:pt x="21430" y="3792"/>
                  </a:lnTo>
                  <a:lnTo>
                    <a:pt x="19313" y="7771"/>
                  </a:lnTo>
                  <a:lnTo>
                    <a:pt x="16520" y="12185"/>
                  </a:lnTo>
                  <a:lnTo>
                    <a:pt x="8223" y="37118"/>
                  </a:lnTo>
                  <a:lnTo>
                    <a:pt x="7069" y="39033"/>
                  </a:lnTo>
                  <a:lnTo>
                    <a:pt x="5506" y="40309"/>
                  </a:lnTo>
                  <a:lnTo>
                    <a:pt x="0" y="428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" name="SMARTInkShape-1073"/>
            <p:cNvSpPr/>
            <p:nvPr/>
          </p:nvSpPr>
          <p:spPr>
            <a:xfrm>
              <a:off x="5536405" y="450056"/>
              <a:ext cx="35721" cy="28576"/>
            </a:xfrm>
            <a:custGeom>
              <a:avLst/>
              <a:gdLst/>
              <a:ahLst/>
              <a:cxnLst/>
              <a:rect l="0" t="0" r="0" b="0"/>
              <a:pathLst>
                <a:path w="35721" h="28576">
                  <a:moveTo>
                    <a:pt x="35720" y="0"/>
                  </a:moveTo>
                  <a:lnTo>
                    <a:pt x="31928" y="0"/>
                  </a:lnTo>
                  <a:lnTo>
                    <a:pt x="30810" y="794"/>
                  </a:lnTo>
                  <a:lnTo>
                    <a:pt x="30066" y="2117"/>
                  </a:lnTo>
                  <a:lnTo>
                    <a:pt x="29568" y="3793"/>
                  </a:lnTo>
                  <a:lnTo>
                    <a:pt x="28444" y="4910"/>
                  </a:lnTo>
                  <a:lnTo>
                    <a:pt x="20936" y="8819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SMARTInkShape-1074"/>
            <p:cNvSpPr/>
            <p:nvPr/>
          </p:nvSpPr>
          <p:spPr>
            <a:xfrm>
              <a:off x="5715306" y="407194"/>
              <a:ext cx="171145" cy="363204"/>
            </a:xfrm>
            <a:custGeom>
              <a:avLst/>
              <a:gdLst/>
              <a:ahLst/>
              <a:cxnLst/>
              <a:rect l="0" t="0" r="0" b="0"/>
              <a:pathLst>
                <a:path w="171145" h="363204">
                  <a:moveTo>
                    <a:pt x="171144" y="0"/>
                  </a:moveTo>
                  <a:lnTo>
                    <a:pt x="167352" y="0"/>
                  </a:lnTo>
                  <a:lnTo>
                    <a:pt x="166234" y="794"/>
                  </a:lnTo>
                  <a:lnTo>
                    <a:pt x="165490" y="2116"/>
                  </a:lnTo>
                  <a:lnTo>
                    <a:pt x="164992" y="3792"/>
                  </a:lnTo>
                  <a:lnTo>
                    <a:pt x="160502" y="9943"/>
                  </a:lnTo>
                  <a:lnTo>
                    <a:pt x="128052" y="36362"/>
                  </a:lnTo>
                  <a:lnTo>
                    <a:pt x="94032" y="64350"/>
                  </a:lnTo>
                  <a:lnTo>
                    <a:pt x="64033" y="93817"/>
                  </a:lnTo>
                  <a:lnTo>
                    <a:pt x="45153" y="121631"/>
                  </a:lnTo>
                  <a:lnTo>
                    <a:pt x="29752" y="153848"/>
                  </a:lnTo>
                  <a:lnTo>
                    <a:pt x="17126" y="185083"/>
                  </a:lnTo>
                  <a:lnTo>
                    <a:pt x="9105" y="214183"/>
                  </a:lnTo>
                  <a:lnTo>
                    <a:pt x="7285" y="242862"/>
                  </a:lnTo>
                  <a:lnTo>
                    <a:pt x="2016" y="271457"/>
                  </a:lnTo>
                  <a:lnTo>
                    <a:pt x="0" y="303388"/>
                  </a:lnTo>
                  <a:lnTo>
                    <a:pt x="548" y="323571"/>
                  </a:lnTo>
                  <a:lnTo>
                    <a:pt x="6975" y="346697"/>
                  </a:lnTo>
                  <a:lnTo>
                    <a:pt x="14055" y="356955"/>
                  </a:lnTo>
                  <a:lnTo>
                    <a:pt x="20038" y="363203"/>
                  </a:lnTo>
                  <a:lnTo>
                    <a:pt x="21194" y="362785"/>
                  </a:lnTo>
                  <a:lnTo>
                    <a:pt x="28269" y="3571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8" name="SMARTInkShape-Group197"/>
          <p:cNvGrpSpPr/>
          <p:nvPr/>
        </p:nvGrpSpPr>
        <p:grpSpPr>
          <a:xfrm>
            <a:off x="5722145" y="1135856"/>
            <a:ext cx="1314450" cy="500063"/>
            <a:chOff x="5722145" y="1135856"/>
            <a:chExt cx="1314450" cy="500063"/>
          </a:xfrm>
        </p:grpSpPr>
        <p:sp>
          <p:nvSpPr>
            <p:cNvPr id="730" name="SMARTInkShape-1075"/>
            <p:cNvSpPr/>
            <p:nvPr/>
          </p:nvSpPr>
          <p:spPr>
            <a:xfrm>
              <a:off x="5722438" y="1364456"/>
              <a:ext cx="13993" cy="218287"/>
            </a:xfrm>
            <a:custGeom>
              <a:avLst/>
              <a:gdLst/>
              <a:ahLst/>
              <a:cxnLst/>
              <a:rect l="0" t="0" r="0" b="0"/>
              <a:pathLst>
                <a:path w="13993" h="218287">
                  <a:moveTo>
                    <a:pt x="6850" y="0"/>
                  </a:moveTo>
                  <a:lnTo>
                    <a:pt x="3057" y="0"/>
                  </a:lnTo>
                  <a:lnTo>
                    <a:pt x="1940" y="1588"/>
                  </a:lnTo>
                  <a:lnTo>
                    <a:pt x="0" y="16094"/>
                  </a:lnTo>
                  <a:lnTo>
                    <a:pt x="558" y="36693"/>
                  </a:lnTo>
                  <a:lnTo>
                    <a:pt x="6193" y="67346"/>
                  </a:lnTo>
                  <a:lnTo>
                    <a:pt x="6792" y="101721"/>
                  </a:lnTo>
                  <a:lnTo>
                    <a:pt x="6844" y="135819"/>
                  </a:lnTo>
                  <a:lnTo>
                    <a:pt x="6849" y="171316"/>
                  </a:lnTo>
                  <a:lnTo>
                    <a:pt x="7643" y="180122"/>
                  </a:lnTo>
                  <a:lnTo>
                    <a:pt x="13000" y="194837"/>
                  </a:lnTo>
                  <a:lnTo>
                    <a:pt x="13988" y="218286"/>
                  </a:lnTo>
                  <a:lnTo>
                    <a:pt x="13992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1" name="SMARTInkShape-1076"/>
            <p:cNvSpPr/>
            <p:nvPr/>
          </p:nvSpPr>
          <p:spPr>
            <a:xfrm>
              <a:off x="5722145" y="1143000"/>
              <a:ext cx="310427" cy="471489"/>
            </a:xfrm>
            <a:custGeom>
              <a:avLst/>
              <a:gdLst/>
              <a:ahLst/>
              <a:cxnLst/>
              <a:rect l="0" t="0" r="0" b="0"/>
              <a:pathLst>
                <a:path w="310427" h="471489">
                  <a:moveTo>
                    <a:pt x="0" y="0"/>
                  </a:moveTo>
                  <a:lnTo>
                    <a:pt x="3791" y="0"/>
                  </a:lnTo>
                  <a:lnTo>
                    <a:pt x="7770" y="2117"/>
                  </a:lnTo>
                  <a:lnTo>
                    <a:pt x="9942" y="3792"/>
                  </a:lnTo>
                  <a:lnTo>
                    <a:pt x="16589" y="5654"/>
                  </a:lnTo>
                  <a:lnTo>
                    <a:pt x="29256" y="8819"/>
                  </a:lnTo>
                  <a:lnTo>
                    <a:pt x="38402" y="13445"/>
                  </a:lnTo>
                  <a:lnTo>
                    <a:pt x="72404" y="38444"/>
                  </a:lnTo>
                  <a:lnTo>
                    <a:pt x="102319" y="57218"/>
                  </a:lnTo>
                  <a:lnTo>
                    <a:pt x="129270" y="73574"/>
                  </a:lnTo>
                  <a:lnTo>
                    <a:pt x="157364" y="93502"/>
                  </a:lnTo>
                  <a:lnTo>
                    <a:pt x="191509" y="121569"/>
                  </a:lnTo>
                  <a:lnTo>
                    <a:pt x="226093" y="150043"/>
                  </a:lnTo>
                  <a:lnTo>
                    <a:pt x="254562" y="180715"/>
                  </a:lnTo>
                  <a:lnTo>
                    <a:pt x="275708" y="213320"/>
                  </a:lnTo>
                  <a:lnTo>
                    <a:pt x="294378" y="243485"/>
                  </a:lnTo>
                  <a:lnTo>
                    <a:pt x="304416" y="277078"/>
                  </a:lnTo>
                  <a:lnTo>
                    <a:pt x="310426" y="306879"/>
                  </a:lnTo>
                  <a:lnTo>
                    <a:pt x="308644" y="340606"/>
                  </a:lnTo>
                  <a:lnTo>
                    <a:pt x="306027" y="362858"/>
                  </a:lnTo>
                  <a:lnTo>
                    <a:pt x="291143" y="393810"/>
                  </a:lnTo>
                  <a:lnTo>
                    <a:pt x="280317" y="411047"/>
                  </a:lnTo>
                  <a:lnTo>
                    <a:pt x="249852" y="440882"/>
                  </a:lnTo>
                  <a:lnTo>
                    <a:pt x="221636" y="462174"/>
                  </a:lnTo>
                  <a:lnTo>
                    <a:pt x="216773" y="464173"/>
                  </a:lnTo>
                  <a:lnTo>
                    <a:pt x="207168" y="4714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2" name="SMARTInkShape-1077"/>
            <p:cNvSpPr/>
            <p:nvPr/>
          </p:nvSpPr>
          <p:spPr>
            <a:xfrm>
              <a:off x="6152042" y="1228725"/>
              <a:ext cx="227329" cy="407194"/>
            </a:xfrm>
            <a:custGeom>
              <a:avLst/>
              <a:gdLst/>
              <a:ahLst/>
              <a:cxnLst/>
              <a:rect l="0" t="0" r="0" b="0"/>
              <a:pathLst>
                <a:path w="227329" h="407194">
                  <a:moveTo>
                    <a:pt x="227328" y="0"/>
                  </a:moveTo>
                  <a:lnTo>
                    <a:pt x="221176" y="0"/>
                  </a:lnTo>
                  <a:lnTo>
                    <a:pt x="216685" y="3792"/>
                  </a:lnTo>
                  <a:lnTo>
                    <a:pt x="190937" y="35960"/>
                  </a:lnTo>
                  <a:lnTo>
                    <a:pt x="162004" y="65266"/>
                  </a:lnTo>
                  <a:lnTo>
                    <a:pt x="127179" y="100141"/>
                  </a:lnTo>
                  <a:lnTo>
                    <a:pt x="97919" y="134316"/>
                  </a:lnTo>
                  <a:lnTo>
                    <a:pt x="72391" y="162211"/>
                  </a:lnTo>
                  <a:lnTo>
                    <a:pt x="50186" y="190585"/>
                  </a:lnTo>
                  <a:lnTo>
                    <a:pt x="33200" y="219100"/>
                  </a:lnTo>
                  <a:lnTo>
                    <a:pt x="18113" y="246864"/>
                  </a:lnTo>
                  <a:lnTo>
                    <a:pt x="5176" y="271318"/>
                  </a:lnTo>
                  <a:lnTo>
                    <a:pt x="0" y="305506"/>
                  </a:lnTo>
                  <a:lnTo>
                    <a:pt x="1221" y="328116"/>
                  </a:lnTo>
                  <a:lnTo>
                    <a:pt x="5391" y="341886"/>
                  </a:lnTo>
                  <a:lnTo>
                    <a:pt x="25484" y="368647"/>
                  </a:lnTo>
                  <a:lnTo>
                    <a:pt x="58291" y="395130"/>
                  </a:lnTo>
                  <a:lnTo>
                    <a:pt x="72556" y="403266"/>
                  </a:lnTo>
                  <a:lnTo>
                    <a:pt x="96359" y="406677"/>
                  </a:lnTo>
                  <a:lnTo>
                    <a:pt x="126947" y="407193"/>
                  </a:lnTo>
                  <a:lnTo>
                    <a:pt x="127313" y="392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" name="SMARTInkShape-1078"/>
            <p:cNvSpPr/>
            <p:nvPr/>
          </p:nvSpPr>
          <p:spPr>
            <a:xfrm>
              <a:off x="6472560" y="1343025"/>
              <a:ext cx="35397" cy="200026"/>
            </a:xfrm>
            <a:custGeom>
              <a:avLst/>
              <a:gdLst/>
              <a:ahLst/>
              <a:cxnLst/>
              <a:rect l="0" t="0" r="0" b="0"/>
              <a:pathLst>
                <a:path w="35397" h="200026">
                  <a:moveTo>
                    <a:pt x="35396" y="0"/>
                  </a:moveTo>
                  <a:lnTo>
                    <a:pt x="35396" y="9943"/>
                  </a:lnTo>
                  <a:lnTo>
                    <a:pt x="33279" y="14473"/>
                  </a:lnTo>
                  <a:lnTo>
                    <a:pt x="30486" y="19133"/>
                  </a:lnTo>
                  <a:lnTo>
                    <a:pt x="28914" y="27012"/>
                  </a:lnTo>
                  <a:lnTo>
                    <a:pt x="26175" y="59454"/>
                  </a:lnTo>
                  <a:lnTo>
                    <a:pt x="19438" y="92444"/>
                  </a:lnTo>
                  <a:lnTo>
                    <a:pt x="15587" y="107030"/>
                  </a:lnTo>
                  <a:lnTo>
                    <a:pt x="12329" y="121406"/>
                  </a:lnTo>
                  <a:lnTo>
                    <a:pt x="9269" y="131746"/>
                  </a:lnTo>
                  <a:lnTo>
                    <a:pt x="6753" y="149367"/>
                  </a:lnTo>
                  <a:lnTo>
                    <a:pt x="1311" y="165353"/>
                  </a:lnTo>
                  <a:lnTo>
                    <a:pt x="0" y="179771"/>
                  </a:lnTo>
                  <a:lnTo>
                    <a:pt x="1937" y="185202"/>
                  </a:lnTo>
                  <a:lnTo>
                    <a:pt x="4650" y="190262"/>
                  </a:lnTo>
                  <a:lnTo>
                    <a:pt x="6534" y="198583"/>
                  </a:lnTo>
                  <a:lnTo>
                    <a:pt x="7425" y="199063"/>
                  </a:lnTo>
                  <a:lnTo>
                    <a:pt x="13965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4" name="SMARTInkShape-1079"/>
            <p:cNvSpPr/>
            <p:nvPr/>
          </p:nvSpPr>
          <p:spPr>
            <a:xfrm>
              <a:off x="6594769" y="1314752"/>
              <a:ext cx="141625" cy="178256"/>
            </a:xfrm>
            <a:custGeom>
              <a:avLst/>
              <a:gdLst/>
              <a:ahLst/>
              <a:cxnLst/>
              <a:rect l="0" t="0" r="0" b="0"/>
              <a:pathLst>
                <a:path w="141625" h="178256">
                  <a:moveTo>
                    <a:pt x="27487" y="13986"/>
                  </a:moveTo>
                  <a:lnTo>
                    <a:pt x="27487" y="10193"/>
                  </a:lnTo>
                  <a:lnTo>
                    <a:pt x="26694" y="9076"/>
                  </a:lnTo>
                  <a:lnTo>
                    <a:pt x="25370" y="8331"/>
                  </a:lnTo>
                  <a:lnTo>
                    <a:pt x="21336" y="7136"/>
                  </a:lnTo>
                  <a:lnTo>
                    <a:pt x="20785" y="4856"/>
                  </a:lnTo>
                  <a:lnTo>
                    <a:pt x="20638" y="3137"/>
                  </a:lnTo>
                  <a:lnTo>
                    <a:pt x="19746" y="1990"/>
                  </a:lnTo>
                  <a:lnTo>
                    <a:pt x="14219" y="0"/>
                  </a:lnTo>
                  <a:lnTo>
                    <a:pt x="5984" y="6991"/>
                  </a:lnTo>
                  <a:lnTo>
                    <a:pt x="0" y="12908"/>
                  </a:lnTo>
                  <a:lnTo>
                    <a:pt x="432" y="14061"/>
                  </a:lnTo>
                  <a:lnTo>
                    <a:pt x="3027" y="17459"/>
                  </a:lnTo>
                  <a:lnTo>
                    <a:pt x="6826" y="19498"/>
                  </a:lnTo>
                  <a:lnTo>
                    <a:pt x="42231" y="33251"/>
                  </a:lnTo>
                  <a:lnTo>
                    <a:pt x="71507" y="48762"/>
                  </a:lnTo>
                  <a:lnTo>
                    <a:pt x="104104" y="65671"/>
                  </a:lnTo>
                  <a:lnTo>
                    <a:pt x="119774" y="80893"/>
                  </a:lnTo>
                  <a:lnTo>
                    <a:pt x="137595" y="103730"/>
                  </a:lnTo>
                  <a:lnTo>
                    <a:pt x="140959" y="119349"/>
                  </a:lnTo>
                  <a:lnTo>
                    <a:pt x="141624" y="134105"/>
                  </a:lnTo>
                  <a:lnTo>
                    <a:pt x="139598" y="140926"/>
                  </a:lnTo>
                  <a:lnTo>
                    <a:pt x="129593" y="154262"/>
                  </a:lnTo>
                  <a:lnTo>
                    <a:pt x="114774" y="168748"/>
                  </a:lnTo>
                  <a:lnTo>
                    <a:pt x="103533" y="175111"/>
                  </a:lnTo>
                  <a:lnTo>
                    <a:pt x="92221" y="177663"/>
                  </a:lnTo>
                  <a:lnTo>
                    <a:pt x="71346" y="178255"/>
                  </a:lnTo>
                  <a:lnTo>
                    <a:pt x="64707" y="176159"/>
                  </a:lnTo>
                  <a:lnTo>
                    <a:pt x="59110" y="173375"/>
                  </a:lnTo>
                  <a:lnTo>
                    <a:pt x="48919" y="1711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" name="SMARTInkShape-1080"/>
            <p:cNvSpPr/>
            <p:nvPr/>
          </p:nvSpPr>
          <p:spPr>
            <a:xfrm>
              <a:off x="6643688" y="1307306"/>
              <a:ext cx="121444" cy="42864"/>
            </a:xfrm>
            <a:custGeom>
              <a:avLst/>
              <a:gdLst/>
              <a:ahLst/>
              <a:cxnLst/>
              <a:rect l="0" t="0" r="0" b="0"/>
              <a:pathLst>
                <a:path w="121444" h="42864">
                  <a:moveTo>
                    <a:pt x="0" y="42863"/>
                  </a:moveTo>
                  <a:lnTo>
                    <a:pt x="23679" y="22977"/>
                  </a:lnTo>
                  <a:lnTo>
                    <a:pt x="49656" y="11095"/>
                  </a:lnTo>
                  <a:lnTo>
                    <a:pt x="68781" y="5808"/>
                  </a:lnTo>
                  <a:lnTo>
                    <a:pt x="72048" y="3872"/>
                  </a:lnTo>
                  <a:lnTo>
                    <a:pt x="96800" y="510"/>
                  </a:lnTo>
                  <a:lnTo>
                    <a:pt x="12144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SMARTInkShape-1081"/>
            <p:cNvSpPr/>
            <p:nvPr/>
          </p:nvSpPr>
          <p:spPr>
            <a:xfrm>
              <a:off x="6715420" y="1135856"/>
              <a:ext cx="198280" cy="378620"/>
            </a:xfrm>
            <a:custGeom>
              <a:avLst/>
              <a:gdLst/>
              <a:ahLst/>
              <a:cxnLst/>
              <a:rect l="0" t="0" r="0" b="0"/>
              <a:pathLst>
                <a:path w="198280" h="378620">
                  <a:moveTo>
                    <a:pt x="6849" y="0"/>
                  </a:moveTo>
                  <a:lnTo>
                    <a:pt x="0" y="0"/>
                  </a:lnTo>
                  <a:lnTo>
                    <a:pt x="25428" y="23603"/>
                  </a:lnTo>
                  <a:lnTo>
                    <a:pt x="57420" y="45530"/>
                  </a:lnTo>
                  <a:lnTo>
                    <a:pt x="92648" y="72886"/>
                  </a:lnTo>
                  <a:lnTo>
                    <a:pt x="128303" y="101693"/>
                  </a:lnTo>
                  <a:lnTo>
                    <a:pt x="158309" y="135953"/>
                  </a:lnTo>
                  <a:lnTo>
                    <a:pt x="179145" y="171479"/>
                  </a:lnTo>
                  <a:lnTo>
                    <a:pt x="192384" y="207173"/>
                  </a:lnTo>
                  <a:lnTo>
                    <a:pt x="198279" y="231952"/>
                  </a:lnTo>
                  <a:lnTo>
                    <a:pt x="194852" y="244378"/>
                  </a:lnTo>
                  <a:lnTo>
                    <a:pt x="180978" y="278009"/>
                  </a:lnTo>
                  <a:lnTo>
                    <a:pt x="165020" y="308200"/>
                  </a:lnTo>
                  <a:lnTo>
                    <a:pt x="133893" y="343196"/>
                  </a:lnTo>
                  <a:lnTo>
                    <a:pt x="106861" y="3786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7" name="SMARTInkShape-1082"/>
            <p:cNvSpPr/>
            <p:nvPr/>
          </p:nvSpPr>
          <p:spPr>
            <a:xfrm>
              <a:off x="7000996" y="1457359"/>
              <a:ext cx="35599" cy="35686"/>
            </a:xfrm>
            <a:custGeom>
              <a:avLst/>
              <a:gdLst/>
              <a:ahLst/>
              <a:cxnLst/>
              <a:rect l="0" t="0" r="0" b="0"/>
              <a:pathLst>
                <a:path w="35599" h="35686">
                  <a:moveTo>
                    <a:pt x="35598" y="14254"/>
                  </a:moveTo>
                  <a:lnTo>
                    <a:pt x="22391" y="14254"/>
                  </a:lnTo>
                  <a:lnTo>
                    <a:pt x="15821" y="19163"/>
                  </a:lnTo>
                  <a:lnTo>
                    <a:pt x="7137" y="21371"/>
                  </a:lnTo>
                  <a:lnTo>
                    <a:pt x="7057" y="17597"/>
                  </a:lnTo>
                  <a:lnTo>
                    <a:pt x="7839" y="16483"/>
                  </a:lnTo>
                  <a:lnTo>
                    <a:pt x="9154" y="15740"/>
                  </a:lnTo>
                  <a:lnTo>
                    <a:pt x="10825" y="15244"/>
                  </a:lnTo>
                  <a:lnTo>
                    <a:pt x="11939" y="14120"/>
                  </a:lnTo>
                  <a:lnTo>
                    <a:pt x="15843" y="6613"/>
                  </a:lnTo>
                  <a:lnTo>
                    <a:pt x="20230" y="1279"/>
                  </a:lnTo>
                  <a:lnTo>
                    <a:pt x="22947" y="549"/>
                  </a:lnTo>
                  <a:lnTo>
                    <a:pt x="25212" y="225"/>
                  </a:lnTo>
                  <a:lnTo>
                    <a:pt x="21982" y="0"/>
                  </a:lnTo>
                  <a:lnTo>
                    <a:pt x="15740" y="4882"/>
                  </a:lnTo>
                  <a:lnTo>
                    <a:pt x="9164" y="7243"/>
                  </a:lnTo>
                  <a:lnTo>
                    <a:pt x="1259" y="13174"/>
                  </a:lnTo>
                  <a:lnTo>
                    <a:pt x="492" y="15890"/>
                  </a:lnTo>
                  <a:lnTo>
                    <a:pt x="0" y="20310"/>
                  </a:lnTo>
                  <a:lnTo>
                    <a:pt x="6040" y="27453"/>
                  </a:lnTo>
                  <a:lnTo>
                    <a:pt x="8702" y="28057"/>
                  </a:lnTo>
                  <a:lnTo>
                    <a:pt x="27072" y="28533"/>
                  </a:lnTo>
                  <a:lnTo>
                    <a:pt x="27532" y="29329"/>
                  </a:lnTo>
                  <a:lnTo>
                    <a:pt x="28454" y="356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3" name="SMARTInkShape-Group198"/>
          <p:cNvGrpSpPr/>
          <p:nvPr/>
        </p:nvGrpSpPr>
        <p:grpSpPr>
          <a:xfrm>
            <a:off x="1807369" y="1285875"/>
            <a:ext cx="3707607" cy="771526"/>
            <a:chOff x="1807369" y="1285875"/>
            <a:chExt cx="3707607" cy="771526"/>
          </a:xfrm>
        </p:grpSpPr>
        <p:sp>
          <p:nvSpPr>
            <p:cNvPr id="739" name="SMARTInkShape-1083"/>
            <p:cNvSpPr/>
            <p:nvPr/>
          </p:nvSpPr>
          <p:spPr>
            <a:xfrm>
              <a:off x="4964905" y="1378744"/>
              <a:ext cx="7146" cy="21432"/>
            </a:xfrm>
            <a:custGeom>
              <a:avLst/>
              <a:gdLst/>
              <a:ahLst/>
              <a:cxnLst/>
              <a:rect l="0" t="0" r="0" b="0"/>
              <a:pathLst>
                <a:path w="7146" h="21432">
                  <a:moveTo>
                    <a:pt x="7145" y="0"/>
                  </a:moveTo>
                  <a:lnTo>
                    <a:pt x="7145" y="3792"/>
                  </a:lnTo>
                  <a:lnTo>
                    <a:pt x="5028" y="7771"/>
                  </a:lnTo>
                  <a:lnTo>
                    <a:pt x="993" y="13000"/>
                  </a:lnTo>
                  <a:lnTo>
                    <a:pt x="0" y="214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0" name="SMARTInkShape-1084"/>
            <p:cNvSpPr/>
            <p:nvPr/>
          </p:nvSpPr>
          <p:spPr>
            <a:xfrm>
              <a:off x="5331074" y="1285875"/>
              <a:ext cx="183902" cy="350045"/>
            </a:xfrm>
            <a:custGeom>
              <a:avLst/>
              <a:gdLst/>
              <a:ahLst/>
              <a:cxnLst/>
              <a:rect l="0" t="0" r="0" b="0"/>
              <a:pathLst>
                <a:path w="183902" h="350045">
                  <a:moveTo>
                    <a:pt x="183901" y="0"/>
                  </a:moveTo>
                  <a:lnTo>
                    <a:pt x="180109" y="0"/>
                  </a:lnTo>
                  <a:lnTo>
                    <a:pt x="178991" y="794"/>
                  </a:lnTo>
                  <a:lnTo>
                    <a:pt x="178247" y="2117"/>
                  </a:lnTo>
                  <a:lnTo>
                    <a:pt x="177749" y="3792"/>
                  </a:lnTo>
                  <a:lnTo>
                    <a:pt x="172965" y="7771"/>
                  </a:lnTo>
                  <a:lnTo>
                    <a:pt x="166340" y="12979"/>
                  </a:lnTo>
                  <a:lnTo>
                    <a:pt x="151387" y="29257"/>
                  </a:lnTo>
                  <a:lnTo>
                    <a:pt x="134844" y="45181"/>
                  </a:lnTo>
                  <a:lnTo>
                    <a:pt x="109414" y="78887"/>
                  </a:lnTo>
                  <a:lnTo>
                    <a:pt x="83285" y="109333"/>
                  </a:lnTo>
                  <a:lnTo>
                    <a:pt x="64396" y="136376"/>
                  </a:lnTo>
                  <a:lnTo>
                    <a:pt x="39997" y="170166"/>
                  </a:lnTo>
                  <a:lnTo>
                    <a:pt x="18745" y="204681"/>
                  </a:lnTo>
                  <a:lnTo>
                    <a:pt x="6080" y="235252"/>
                  </a:lnTo>
                  <a:lnTo>
                    <a:pt x="509" y="257029"/>
                  </a:lnTo>
                  <a:lnTo>
                    <a:pt x="0" y="270604"/>
                  </a:lnTo>
                  <a:lnTo>
                    <a:pt x="6141" y="292254"/>
                  </a:lnTo>
                  <a:lnTo>
                    <a:pt x="11234" y="302134"/>
                  </a:lnTo>
                  <a:lnTo>
                    <a:pt x="23820" y="316622"/>
                  </a:lnTo>
                  <a:lnTo>
                    <a:pt x="57125" y="339571"/>
                  </a:lnTo>
                  <a:lnTo>
                    <a:pt x="76746" y="3500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" name="SMARTInkShape-1085"/>
            <p:cNvSpPr/>
            <p:nvPr/>
          </p:nvSpPr>
          <p:spPr>
            <a:xfrm>
              <a:off x="4922045" y="1357313"/>
              <a:ext cx="7144" cy="28576"/>
            </a:xfrm>
            <a:custGeom>
              <a:avLst/>
              <a:gdLst/>
              <a:ahLst/>
              <a:cxnLst/>
              <a:rect l="0" t="0" r="0" b="0"/>
              <a:pathLst>
                <a:path w="7144" h="28576">
                  <a:moveTo>
                    <a:pt x="7143" y="0"/>
                  </a:moveTo>
                  <a:lnTo>
                    <a:pt x="7143" y="10641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2" name="SMARTInkShape-1086"/>
            <p:cNvSpPr/>
            <p:nvPr/>
          </p:nvSpPr>
          <p:spPr>
            <a:xfrm>
              <a:off x="4681011" y="1401575"/>
              <a:ext cx="155309" cy="205307"/>
            </a:xfrm>
            <a:custGeom>
              <a:avLst/>
              <a:gdLst/>
              <a:ahLst/>
              <a:cxnLst/>
              <a:rect l="0" t="0" r="0" b="0"/>
              <a:pathLst>
                <a:path w="155309" h="205307">
                  <a:moveTo>
                    <a:pt x="5289" y="27175"/>
                  </a:moveTo>
                  <a:lnTo>
                    <a:pt x="5289" y="17232"/>
                  </a:lnTo>
                  <a:lnTo>
                    <a:pt x="7406" y="12702"/>
                  </a:lnTo>
                  <a:lnTo>
                    <a:pt x="15232" y="3326"/>
                  </a:lnTo>
                  <a:lnTo>
                    <a:pt x="19762" y="700"/>
                  </a:lnTo>
                  <a:lnTo>
                    <a:pt x="22082" y="0"/>
                  </a:lnTo>
                  <a:lnTo>
                    <a:pt x="24422" y="327"/>
                  </a:lnTo>
                  <a:lnTo>
                    <a:pt x="33880" y="4439"/>
                  </a:lnTo>
                  <a:lnTo>
                    <a:pt x="36256" y="4874"/>
                  </a:lnTo>
                  <a:lnTo>
                    <a:pt x="65100" y="25947"/>
                  </a:lnTo>
                  <a:lnTo>
                    <a:pt x="88670" y="52737"/>
                  </a:lnTo>
                  <a:lnTo>
                    <a:pt x="93941" y="64729"/>
                  </a:lnTo>
                  <a:lnTo>
                    <a:pt x="101718" y="98060"/>
                  </a:lnTo>
                  <a:lnTo>
                    <a:pt x="98783" y="128212"/>
                  </a:lnTo>
                  <a:lnTo>
                    <a:pt x="94203" y="139814"/>
                  </a:lnTo>
                  <a:lnTo>
                    <a:pt x="73824" y="169978"/>
                  </a:lnTo>
                  <a:lnTo>
                    <a:pt x="59110" y="185198"/>
                  </a:lnTo>
                  <a:lnTo>
                    <a:pt x="24987" y="202251"/>
                  </a:lnTo>
                  <a:lnTo>
                    <a:pt x="4404" y="205306"/>
                  </a:lnTo>
                  <a:lnTo>
                    <a:pt x="2318" y="204666"/>
                  </a:lnTo>
                  <a:lnTo>
                    <a:pt x="927" y="203446"/>
                  </a:lnTo>
                  <a:lnTo>
                    <a:pt x="0" y="201839"/>
                  </a:lnTo>
                  <a:lnTo>
                    <a:pt x="175" y="199974"/>
                  </a:lnTo>
                  <a:lnTo>
                    <a:pt x="8251" y="185172"/>
                  </a:lnTo>
                  <a:lnTo>
                    <a:pt x="34310" y="161800"/>
                  </a:lnTo>
                  <a:lnTo>
                    <a:pt x="42264" y="158446"/>
                  </a:lnTo>
                  <a:lnTo>
                    <a:pt x="71483" y="152000"/>
                  </a:lnTo>
                  <a:lnTo>
                    <a:pt x="88154" y="153561"/>
                  </a:lnTo>
                  <a:lnTo>
                    <a:pt x="101914" y="159018"/>
                  </a:lnTo>
                  <a:lnTo>
                    <a:pt x="133577" y="174300"/>
                  </a:lnTo>
                  <a:lnTo>
                    <a:pt x="155308" y="1843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3" name="SMARTInkShape-1087"/>
            <p:cNvSpPr/>
            <p:nvPr/>
          </p:nvSpPr>
          <p:spPr>
            <a:xfrm>
              <a:off x="4473722" y="1544130"/>
              <a:ext cx="62560" cy="113221"/>
            </a:xfrm>
            <a:custGeom>
              <a:avLst/>
              <a:gdLst/>
              <a:ahLst/>
              <a:cxnLst/>
              <a:rect l="0" t="0" r="0" b="0"/>
              <a:pathLst>
                <a:path w="62560" h="113221">
                  <a:moveTo>
                    <a:pt x="62559" y="13208"/>
                  </a:moveTo>
                  <a:lnTo>
                    <a:pt x="56408" y="7057"/>
                  </a:lnTo>
                  <a:lnTo>
                    <a:pt x="55710" y="2566"/>
                  </a:lnTo>
                  <a:lnTo>
                    <a:pt x="54024" y="1350"/>
                  </a:lnTo>
                  <a:lnTo>
                    <a:pt x="47918" y="0"/>
                  </a:lnTo>
                  <a:lnTo>
                    <a:pt x="44861" y="434"/>
                  </a:lnTo>
                  <a:lnTo>
                    <a:pt x="39347" y="3032"/>
                  </a:lnTo>
                  <a:lnTo>
                    <a:pt x="24512" y="15741"/>
                  </a:lnTo>
                  <a:lnTo>
                    <a:pt x="3029" y="50024"/>
                  </a:lnTo>
                  <a:lnTo>
                    <a:pt x="383" y="59733"/>
                  </a:lnTo>
                  <a:lnTo>
                    <a:pt x="0" y="70398"/>
                  </a:lnTo>
                  <a:lnTo>
                    <a:pt x="8333" y="90197"/>
                  </a:lnTo>
                  <a:lnTo>
                    <a:pt x="14911" y="97167"/>
                  </a:lnTo>
                  <a:lnTo>
                    <a:pt x="33984" y="1132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4" name="SMARTInkShape-1088"/>
            <p:cNvSpPr/>
            <p:nvPr/>
          </p:nvSpPr>
          <p:spPr>
            <a:xfrm>
              <a:off x="4436269" y="1621631"/>
              <a:ext cx="1" cy="14289"/>
            </a:xfrm>
            <a:custGeom>
              <a:avLst/>
              <a:gdLst/>
              <a:ahLst/>
              <a:cxnLst/>
              <a:rect l="0" t="0" r="0" b="0"/>
              <a:pathLst>
                <a:path w="1" h="14289">
                  <a:moveTo>
                    <a:pt x="0" y="14288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" name="SMARTInkShape-1089"/>
            <p:cNvSpPr/>
            <p:nvPr/>
          </p:nvSpPr>
          <p:spPr>
            <a:xfrm>
              <a:off x="3272255" y="1688314"/>
              <a:ext cx="374220" cy="90481"/>
            </a:xfrm>
            <a:custGeom>
              <a:avLst/>
              <a:gdLst/>
              <a:ahLst/>
              <a:cxnLst/>
              <a:rect l="0" t="0" r="0" b="0"/>
              <a:pathLst>
                <a:path w="374220" h="90481">
                  <a:moveTo>
                    <a:pt x="63876" y="33330"/>
                  </a:moveTo>
                  <a:lnTo>
                    <a:pt x="60084" y="37122"/>
                  </a:lnTo>
                  <a:lnTo>
                    <a:pt x="58222" y="43217"/>
                  </a:lnTo>
                  <a:lnTo>
                    <a:pt x="57027" y="60066"/>
                  </a:lnTo>
                  <a:lnTo>
                    <a:pt x="58980" y="67173"/>
                  </a:lnTo>
                  <a:lnTo>
                    <a:pt x="66701" y="78203"/>
                  </a:lnTo>
                  <a:lnTo>
                    <a:pt x="73334" y="81055"/>
                  </a:lnTo>
                  <a:lnTo>
                    <a:pt x="77325" y="81815"/>
                  </a:lnTo>
                  <a:lnTo>
                    <a:pt x="80779" y="81528"/>
                  </a:lnTo>
                  <a:lnTo>
                    <a:pt x="86735" y="79093"/>
                  </a:lnTo>
                  <a:lnTo>
                    <a:pt x="122223" y="53013"/>
                  </a:lnTo>
                  <a:lnTo>
                    <a:pt x="139293" y="37215"/>
                  </a:lnTo>
                  <a:lnTo>
                    <a:pt x="149153" y="33481"/>
                  </a:lnTo>
                  <a:lnTo>
                    <a:pt x="150387" y="52465"/>
                  </a:lnTo>
                  <a:lnTo>
                    <a:pt x="153390" y="57180"/>
                  </a:lnTo>
                  <a:lnTo>
                    <a:pt x="157371" y="59805"/>
                  </a:lnTo>
                  <a:lnTo>
                    <a:pt x="166394" y="61490"/>
                  </a:lnTo>
                  <a:lnTo>
                    <a:pt x="171088" y="59604"/>
                  </a:lnTo>
                  <a:lnTo>
                    <a:pt x="199168" y="42530"/>
                  </a:lnTo>
                  <a:lnTo>
                    <a:pt x="201695" y="41845"/>
                  </a:lnTo>
                  <a:lnTo>
                    <a:pt x="203381" y="40594"/>
                  </a:lnTo>
                  <a:lnTo>
                    <a:pt x="204504" y="38966"/>
                  </a:lnTo>
                  <a:lnTo>
                    <a:pt x="205253" y="37087"/>
                  </a:lnTo>
                  <a:lnTo>
                    <a:pt x="206546" y="36629"/>
                  </a:lnTo>
                  <a:lnTo>
                    <a:pt x="208202" y="37117"/>
                  </a:lnTo>
                  <a:lnTo>
                    <a:pt x="213562" y="40277"/>
                  </a:lnTo>
                  <a:lnTo>
                    <a:pt x="213796" y="44208"/>
                  </a:lnTo>
                  <a:lnTo>
                    <a:pt x="215968" y="48219"/>
                  </a:lnTo>
                  <a:lnTo>
                    <a:pt x="217658" y="50399"/>
                  </a:lnTo>
                  <a:lnTo>
                    <a:pt x="221653" y="52823"/>
                  </a:lnTo>
                  <a:lnTo>
                    <a:pt x="230481" y="54187"/>
                  </a:lnTo>
                  <a:lnTo>
                    <a:pt x="252298" y="53892"/>
                  </a:lnTo>
                  <a:lnTo>
                    <a:pt x="284712" y="42569"/>
                  </a:lnTo>
                  <a:lnTo>
                    <a:pt x="298557" y="35390"/>
                  </a:lnTo>
                  <a:lnTo>
                    <a:pt x="308935" y="33737"/>
                  </a:lnTo>
                  <a:lnTo>
                    <a:pt x="310593" y="34395"/>
                  </a:lnTo>
                  <a:lnTo>
                    <a:pt x="311698" y="35627"/>
                  </a:lnTo>
                  <a:lnTo>
                    <a:pt x="312925" y="39114"/>
                  </a:lnTo>
                  <a:lnTo>
                    <a:pt x="315830" y="49936"/>
                  </a:lnTo>
                  <a:lnTo>
                    <a:pt x="328364" y="74279"/>
                  </a:lnTo>
                  <a:lnTo>
                    <a:pt x="330689" y="77298"/>
                  </a:lnTo>
                  <a:lnTo>
                    <a:pt x="345338" y="85339"/>
                  </a:lnTo>
                  <a:lnTo>
                    <a:pt x="358039" y="86078"/>
                  </a:lnTo>
                  <a:lnTo>
                    <a:pt x="364760" y="85164"/>
                  </a:lnTo>
                  <a:lnTo>
                    <a:pt x="369241" y="82174"/>
                  </a:lnTo>
                  <a:lnTo>
                    <a:pt x="372227" y="77799"/>
                  </a:lnTo>
                  <a:lnTo>
                    <a:pt x="374219" y="72501"/>
                  </a:lnTo>
                  <a:lnTo>
                    <a:pt x="373958" y="66587"/>
                  </a:lnTo>
                  <a:lnTo>
                    <a:pt x="369436" y="53667"/>
                  </a:lnTo>
                  <a:lnTo>
                    <a:pt x="364252" y="46337"/>
                  </a:lnTo>
                  <a:lnTo>
                    <a:pt x="361758" y="44383"/>
                  </a:lnTo>
                  <a:lnTo>
                    <a:pt x="346871" y="41632"/>
                  </a:lnTo>
                  <a:lnTo>
                    <a:pt x="312673" y="36783"/>
                  </a:lnTo>
                  <a:lnTo>
                    <a:pt x="279386" y="34012"/>
                  </a:lnTo>
                  <a:lnTo>
                    <a:pt x="251644" y="32738"/>
                  </a:lnTo>
                  <a:lnTo>
                    <a:pt x="223316" y="27686"/>
                  </a:lnTo>
                  <a:lnTo>
                    <a:pt x="194814" y="21956"/>
                  </a:lnTo>
                  <a:lnTo>
                    <a:pt x="167054" y="19906"/>
                  </a:lnTo>
                  <a:lnTo>
                    <a:pt x="135939" y="19213"/>
                  </a:lnTo>
                  <a:lnTo>
                    <a:pt x="100471" y="19858"/>
                  </a:lnTo>
                  <a:lnTo>
                    <a:pt x="66183" y="31400"/>
                  </a:lnTo>
                  <a:lnTo>
                    <a:pt x="47343" y="33217"/>
                  </a:lnTo>
                  <a:lnTo>
                    <a:pt x="45710" y="32461"/>
                  </a:lnTo>
                  <a:lnTo>
                    <a:pt x="44622" y="31163"/>
                  </a:lnTo>
                  <a:lnTo>
                    <a:pt x="43412" y="27604"/>
                  </a:lnTo>
                  <a:lnTo>
                    <a:pt x="40385" y="9725"/>
                  </a:lnTo>
                  <a:lnTo>
                    <a:pt x="36305" y="4"/>
                  </a:lnTo>
                  <a:lnTo>
                    <a:pt x="35177" y="0"/>
                  </a:lnTo>
                  <a:lnTo>
                    <a:pt x="29796" y="3787"/>
                  </a:lnTo>
                  <a:lnTo>
                    <a:pt x="16186" y="17579"/>
                  </a:lnTo>
                  <a:lnTo>
                    <a:pt x="2752" y="42351"/>
                  </a:lnTo>
                  <a:lnTo>
                    <a:pt x="0" y="52970"/>
                  </a:lnTo>
                  <a:lnTo>
                    <a:pt x="655" y="53567"/>
                  </a:lnTo>
                  <a:lnTo>
                    <a:pt x="3499" y="54230"/>
                  </a:lnTo>
                  <a:lnTo>
                    <a:pt x="26329" y="44771"/>
                  </a:lnTo>
                  <a:lnTo>
                    <a:pt x="59146" y="28540"/>
                  </a:lnTo>
                  <a:lnTo>
                    <a:pt x="76053" y="21154"/>
                  </a:lnTo>
                  <a:lnTo>
                    <a:pt x="79138" y="20450"/>
                  </a:lnTo>
                  <a:lnTo>
                    <a:pt x="81988" y="20774"/>
                  </a:lnTo>
                  <a:lnTo>
                    <a:pt x="102041" y="31310"/>
                  </a:lnTo>
                  <a:lnTo>
                    <a:pt x="115958" y="42902"/>
                  </a:lnTo>
                  <a:lnTo>
                    <a:pt x="125124" y="45522"/>
                  </a:lnTo>
                  <a:lnTo>
                    <a:pt x="158078" y="47341"/>
                  </a:lnTo>
                  <a:lnTo>
                    <a:pt x="191081" y="45446"/>
                  </a:lnTo>
                  <a:lnTo>
                    <a:pt x="224558" y="37663"/>
                  </a:lnTo>
                  <a:lnTo>
                    <a:pt x="255248" y="29276"/>
                  </a:lnTo>
                  <a:lnTo>
                    <a:pt x="278646" y="26593"/>
                  </a:lnTo>
                  <a:lnTo>
                    <a:pt x="284478" y="28484"/>
                  </a:lnTo>
                  <a:lnTo>
                    <a:pt x="294689" y="36165"/>
                  </a:lnTo>
                  <a:lnTo>
                    <a:pt x="316017" y="69252"/>
                  </a:lnTo>
                  <a:lnTo>
                    <a:pt x="328820" y="81280"/>
                  </a:lnTo>
                  <a:lnTo>
                    <a:pt x="333375" y="84346"/>
                  </a:lnTo>
                  <a:lnTo>
                    <a:pt x="351161" y="88662"/>
                  </a:lnTo>
                  <a:lnTo>
                    <a:pt x="371058" y="90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6" name="SMARTInkShape-1090"/>
            <p:cNvSpPr/>
            <p:nvPr/>
          </p:nvSpPr>
          <p:spPr>
            <a:xfrm>
              <a:off x="3236119" y="1764506"/>
              <a:ext cx="1" cy="21433"/>
            </a:xfrm>
            <a:custGeom>
              <a:avLst/>
              <a:gdLst/>
              <a:ahLst/>
              <a:cxnLst/>
              <a:rect l="0" t="0" r="0" b="0"/>
              <a:pathLst>
                <a:path w="1" h="21433">
                  <a:moveTo>
                    <a:pt x="0" y="0"/>
                  </a:moveTo>
                  <a:lnTo>
                    <a:pt x="0" y="214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7" name="SMARTInkShape-1091"/>
            <p:cNvSpPr/>
            <p:nvPr/>
          </p:nvSpPr>
          <p:spPr>
            <a:xfrm>
              <a:off x="4250939" y="1535906"/>
              <a:ext cx="149612" cy="85726"/>
            </a:xfrm>
            <a:custGeom>
              <a:avLst/>
              <a:gdLst/>
              <a:ahLst/>
              <a:cxnLst/>
              <a:rect l="0" t="0" r="0" b="0"/>
              <a:pathLst>
                <a:path w="149612" h="85726">
                  <a:moveTo>
                    <a:pt x="28167" y="0"/>
                  </a:moveTo>
                  <a:lnTo>
                    <a:pt x="22016" y="0"/>
                  </a:lnTo>
                  <a:lnTo>
                    <a:pt x="21685" y="794"/>
                  </a:lnTo>
                  <a:lnTo>
                    <a:pt x="21318" y="3793"/>
                  </a:lnTo>
                  <a:lnTo>
                    <a:pt x="19038" y="7771"/>
                  </a:lnTo>
                  <a:lnTo>
                    <a:pt x="4238" y="33793"/>
                  </a:lnTo>
                  <a:lnTo>
                    <a:pt x="0" y="64311"/>
                  </a:lnTo>
                  <a:lnTo>
                    <a:pt x="1452" y="67480"/>
                  </a:lnTo>
                  <a:lnTo>
                    <a:pt x="7298" y="73118"/>
                  </a:lnTo>
                  <a:lnTo>
                    <a:pt x="19514" y="80755"/>
                  </a:lnTo>
                  <a:lnTo>
                    <a:pt x="48477" y="84744"/>
                  </a:lnTo>
                  <a:lnTo>
                    <a:pt x="77952" y="83415"/>
                  </a:lnTo>
                  <a:lnTo>
                    <a:pt x="112276" y="78424"/>
                  </a:lnTo>
                  <a:lnTo>
                    <a:pt x="132382" y="72156"/>
                  </a:lnTo>
                  <a:lnTo>
                    <a:pt x="137456" y="71757"/>
                  </a:lnTo>
                  <a:lnTo>
                    <a:pt x="139126" y="72444"/>
                  </a:lnTo>
                  <a:lnTo>
                    <a:pt x="140240" y="73696"/>
                  </a:lnTo>
                  <a:lnTo>
                    <a:pt x="140982" y="75325"/>
                  </a:lnTo>
                  <a:lnTo>
                    <a:pt x="142271" y="76410"/>
                  </a:lnTo>
                  <a:lnTo>
                    <a:pt x="145820" y="77617"/>
                  </a:lnTo>
                  <a:lnTo>
                    <a:pt x="147084" y="78732"/>
                  </a:lnTo>
                  <a:lnTo>
                    <a:pt x="149611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" name="SMARTInkShape-1092"/>
            <p:cNvSpPr/>
            <p:nvPr/>
          </p:nvSpPr>
          <p:spPr>
            <a:xfrm>
              <a:off x="4079603" y="1528763"/>
              <a:ext cx="78061" cy="92869"/>
            </a:xfrm>
            <a:custGeom>
              <a:avLst/>
              <a:gdLst/>
              <a:ahLst/>
              <a:cxnLst/>
              <a:rect l="0" t="0" r="0" b="0"/>
              <a:pathLst>
                <a:path w="78061" h="92869">
                  <a:moveTo>
                    <a:pt x="63772" y="0"/>
                  </a:moveTo>
                  <a:lnTo>
                    <a:pt x="31288" y="34600"/>
                  </a:lnTo>
                  <a:lnTo>
                    <a:pt x="3442" y="68865"/>
                  </a:lnTo>
                  <a:lnTo>
                    <a:pt x="0" y="83191"/>
                  </a:lnTo>
                  <a:lnTo>
                    <a:pt x="620" y="84035"/>
                  </a:lnTo>
                  <a:lnTo>
                    <a:pt x="3425" y="84974"/>
                  </a:lnTo>
                  <a:lnTo>
                    <a:pt x="5284" y="84430"/>
                  </a:lnTo>
                  <a:lnTo>
                    <a:pt x="13281" y="78286"/>
                  </a:lnTo>
                  <a:lnTo>
                    <a:pt x="41476" y="48708"/>
                  </a:lnTo>
                  <a:lnTo>
                    <a:pt x="54436" y="29088"/>
                  </a:lnTo>
                  <a:lnTo>
                    <a:pt x="55167" y="26535"/>
                  </a:lnTo>
                  <a:lnTo>
                    <a:pt x="56448" y="24834"/>
                  </a:lnTo>
                  <a:lnTo>
                    <a:pt x="59987" y="22943"/>
                  </a:lnTo>
                  <a:lnTo>
                    <a:pt x="61249" y="23233"/>
                  </a:lnTo>
                  <a:lnTo>
                    <a:pt x="62090" y="24220"/>
                  </a:lnTo>
                  <a:lnTo>
                    <a:pt x="63024" y="27433"/>
                  </a:lnTo>
                  <a:lnTo>
                    <a:pt x="64500" y="45499"/>
                  </a:lnTo>
                  <a:lnTo>
                    <a:pt x="69413" y="58846"/>
                  </a:lnTo>
                  <a:lnTo>
                    <a:pt x="72587" y="71940"/>
                  </a:lnTo>
                  <a:lnTo>
                    <a:pt x="78060" y="928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9" name="SMARTInkShape-1093"/>
            <p:cNvSpPr/>
            <p:nvPr/>
          </p:nvSpPr>
          <p:spPr>
            <a:xfrm>
              <a:off x="4000500" y="1464469"/>
              <a:ext cx="35720" cy="142876"/>
            </a:xfrm>
            <a:custGeom>
              <a:avLst/>
              <a:gdLst/>
              <a:ahLst/>
              <a:cxnLst/>
              <a:rect l="0" t="0" r="0" b="0"/>
              <a:pathLst>
                <a:path w="35720" h="142876">
                  <a:moveTo>
                    <a:pt x="35719" y="0"/>
                  </a:moveTo>
                  <a:lnTo>
                    <a:pt x="33602" y="31063"/>
                  </a:lnTo>
                  <a:lnTo>
                    <a:pt x="23534" y="64621"/>
                  </a:lnTo>
                  <a:lnTo>
                    <a:pt x="11870" y="100055"/>
                  </a:lnTo>
                  <a:lnTo>
                    <a:pt x="2112" y="135041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0" name="SMARTInkShape-1094"/>
            <p:cNvSpPr/>
            <p:nvPr/>
          </p:nvSpPr>
          <p:spPr>
            <a:xfrm>
              <a:off x="3823425" y="1479804"/>
              <a:ext cx="130875" cy="277008"/>
            </a:xfrm>
            <a:custGeom>
              <a:avLst/>
              <a:gdLst/>
              <a:ahLst/>
              <a:cxnLst/>
              <a:rect l="0" t="0" r="0" b="0"/>
              <a:pathLst>
                <a:path w="130875" h="277008">
                  <a:moveTo>
                    <a:pt x="27056" y="120396"/>
                  </a:moveTo>
                  <a:lnTo>
                    <a:pt x="27056" y="124188"/>
                  </a:lnTo>
                  <a:lnTo>
                    <a:pt x="20574" y="152507"/>
                  </a:lnTo>
                  <a:lnTo>
                    <a:pt x="20043" y="180361"/>
                  </a:lnTo>
                  <a:lnTo>
                    <a:pt x="19930" y="214929"/>
                  </a:lnTo>
                  <a:lnTo>
                    <a:pt x="19914" y="250570"/>
                  </a:lnTo>
                  <a:lnTo>
                    <a:pt x="19913" y="277007"/>
                  </a:lnTo>
                  <a:lnTo>
                    <a:pt x="17796" y="247522"/>
                  </a:lnTo>
                  <a:lnTo>
                    <a:pt x="13762" y="216327"/>
                  </a:lnTo>
                  <a:lnTo>
                    <a:pt x="9271" y="188948"/>
                  </a:lnTo>
                  <a:lnTo>
                    <a:pt x="6705" y="160728"/>
                  </a:lnTo>
                  <a:lnTo>
                    <a:pt x="2152" y="132258"/>
                  </a:lnTo>
                  <a:lnTo>
                    <a:pt x="0" y="99897"/>
                  </a:lnTo>
                  <a:lnTo>
                    <a:pt x="4279" y="70574"/>
                  </a:lnTo>
                  <a:lnTo>
                    <a:pt x="6614" y="56184"/>
                  </a:lnTo>
                  <a:lnTo>
                    <a:pt x="21640" y="24187"/>
                  </a:lnTo>
                  <a:lnTo>
                    <a:pt x="29244" y="12691"/>
                  </a:lnTo>
                  <a:lnTo>
                    <a:pt x="44108" y="4258"/>
                  </a:lnTo>
                  <a:lnTo>
                    <a:pt x="64762" y="0"/>
                  </a:lnTo>
                  <a:lnTo>
                    <a:pt x="79327" y="57"/>
                  </a:lnTo>
                  <a:lnTo>
                    <a:pt x="88917" y="2883"/>
                  </a:lnTo>
                  <a:lnTo>
                    <a:pt x="108802" y="17662"/>
                  </a:lnTo>
                  <a:lnTo>
                    <a:pt x="125625" y="35187"/>
                  </a:lnTo>
                  <a:lnTo>
                    <a:pt x="130396" y="45749"/>
                  </a:lnTo>
                  <a:lnTo>
                    <a:pt x="130874" y="49994"/>
                  </a:lnTo>
                  <a:lnTo>
                    <a:pt x="126714" y="72591"/>
                  </a:lnTo>
                  <a:lnTo>
                    <a:pt x="121495" y="81537"/>
                  </a:lnTo>
                  <a:lnTo>
                    <a:pt x="110293" y="94102"/>
                  </a:lnTo>
                  <a:lnTo>
                    <a:pt x="84206" y="1061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" name="SMARTInkShape-1095"/>
            <p:cNvSpPr/>
            <p:nvPr/>
          </p:nvSpPr>
          <p:spPr>
            <a:xfrm>
              <a:off x="3393281" y="1657350"/>
              <a:ext cx="70031" cy="150020"/>
            </a:xfrm>
            <a:custGeom>
              <a:avLst/>
              <a:gdLst/>
              <a:ahLst/>
              <a:cxnLst/>
              <a:rect l="0" t="0" r="0" b="0"/>
              <a:pathLst>
                <a:path w="70031" h="150020">
                  <a:moveTo>
                    <a:pt x="35719" y="0"/>
                  </a:moveTo>
                  <a:lnTo>
                    <a:pt x="35719" y="3792"/>
                  </a:lnTo>
                  <a:lnTo>
                    <a:pt x="37836" y="7771"/>
                  </a:lnTo>
                  <a:lnTo>
                    <a:pt x="61937" y="42208"/>
                  </a:lnTo>
                  <a:lnTo>
                    <a:pt x="68270" y="64541"/>
                  </a:lnTo>
                  <a:lnTo>
                    <a:pt x="70030" y="82131"/>
                  </a:lnTo>
                  <a:lnTo>
                    <a:pt x="66579" y="96298"/>
                  </a:lnTo>
                  <a:lnTo>
                    <a:pt x="46985" y="127452"/>
                  </a:lnTo>
                  <a:lnTo>
                    <a:pt x="37816" y="135491"/>
                  </a:lnTo>
                  <a:lnTo>
                    <a:pt x="0" y="1500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2" name="SMARTInkShape-1096"/>
            <p:cNvSpPr/>
            <p:nvPr/>
          </p:nvSpPr>
          <p:spPr>
            <a:xfrm>
              <a:off x="3593306" y="1393031"/>
              <a:ext cx="42864" cy="92870"/>
            </a:xfrm>
            <a:custGeom>
              <a:avLst/>
              <a:gdLst/>
              <a:ahLst/>
              <a:cxnLst/>
              <a:rect l="0" t="0" r="0" b="0"/>
              <a:pathLst>
                <a:path w="42864" h="92870">
                  <a:moveTo>
                    <a:pt x="0" y="0"/>
                  </a:moveTo>
                  <a:lnTo>
                    <a:pt x="794" y="31128"/>
                  </a:lnTo>
                  <a:lnTo>
                    <a:pt x="14473" y="55531"/>
                  </a:lnTo>
                  <a:lnTo>
                    <a:pt x="42863" y="928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3" name="SMARTInkShape-1097"/>
            <p:cNvSpPr/>
            <p:nvPr/>
          </p:nvSpPr>
          <p:spPr>
            <a:xfrm>
              <a:off x="3521869" y="1400175"/>
              <a:ext cx="42863" cy="121445"/>
            </a:xfrm>
            <a:custGeom>
              <a:avLst/>
              <a:gdLst/>
              <a:ahLst/>
              <a:cxnLst/>
              <a:rect l="0" t="0" r="0" b="0"/>
              <a:pathLst>
                <a:path w="42863" h="121445">
                  <a:moveTo>
                    <a:pt x="0" y="0"/>
                  </a:moveTo>
                  <a:lnTo>
                    <a:pt x="0" y="34287"/>
                  </a:lnTo>
                  <a:lnTo>
                    <a:pt x="794" y="50111"/>
                  </a:lnTo>
                  <a:lnTo>
                    <a:pt x="14473" y="82473"/>
                  </a:lnTo>
                  <a:lnTo>
                    <a:pt x="39689" y="118035"/>
                  </a:lnTo>
                  <a:lnTo>
                    <a:pt x="42862" y="121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" name="SMARTInkShape-1098"/>
            <p:cNvSpPr/>
            <p:nvPr/>
          </p:nvSpPr>
          <p:spPr>
            <a:xfrm>
              <a:off x="3271838" y="1450181"/>
              <a:ext cx="28576" cy="100014"/>
            </a:xfrm>
            <a:custGeom>
              <a:avLst/>
              <a:gdLst/>
              <a:ahLst/>
              <a:cxnLst/>
              <a:rect l="0" t="0" r="0" b="0"/>
              <a:pathLst>
                <a:path w="28576" h="100014">
                  <a:moveTo>
                    <a:pt x="28575" y="0"/>
                  </a:moveTo>
                  <a:lnTo>
                    <a:pt x="28575" y="9943"/>
                  </a:lnTo>
                  <a:lnTo>
                    <a:pt x="16218" y="45182"/>
                  </a:lnTo>
                  <a:lnTo>
                    <a:pt x="12743" y="62864"/>
                  </a:lnTo>
                  <a:lnTo>
                    <a:pt x="0" y="1000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5" name="SMARTInkShape-1099"/>
            <p:cNvSpPr/>
            <p:nvPr/>
          </p:nvSpPr>
          <p:spPr>
            <a:xfrm>
              <a:off x="3207544" y="1435894"/>
              <a:ext cx="28576" cy="121445"/>
            </a:xfrm>
            <a:custGeom>
              <a:avLst/>
              <a:gdLst/>
              <a:ahLst/>
              <a:cxnLst/>
              <a:rect l="0" t="0" r="0" b="0"/>
              <a:pathLst>
                <a:path w="28576" h="121445">
                  <a:moveTo>
                    <a:pt x="28575" y="0"/>
                  </a:moveTo>
                  <a:lnTo>
                    <a:pt x="28575" y="33585"/>
                  </a:lnTo>
                  <a:lnTo>
                    <a:pt x="28575" y="61934"/>
                  </a:lnTo>
                  <a:lnTo>
                    <a:pt x="17267" y="94919"/>
                  </a:lnTo>
                  <a:lnTo>
                    <a:pt x="14817" y="102511"/>
                  </a:lnTo>
                  <a:lnTo>
                    <a:pt x="8895" y="113853"/>
                  </a:lnTo>
                  <a:lnTo>
                    <a:pt x="8311" y="116383"/>
                  </a:lnTo>
                  <a:lnTo>
                    <a:pt x="7128" y="118070"/>
                  </a:lnTo>
                  <a:lnTo>
                    <a:pt x="0" y="121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6" name="SMARTInkShape-1100"/>
            <p:cNvSpPr/>
            <p:nvPr/>
          </p:nvSpPr>
          <p:spPr>
            <a:xfrm>
              <a:off x="3000375" y="1500188"/>
              <a:ext cx="71439" cy="250032"/>
            </a:xfrm>
            <a:custGeom>
              <a:avLst/>
              <a:gdLst/>
              <a:ahLst/>
              <a:cxnLst/>
              <a:rect l="0" t="0" r="0" b="0"/>
              <a:pathLst>
                <a:path w="71439" h="250032">
                  <a:moveTo>
                    <a:pt x="0" y="0"/>
                  </a:moveTo>
                  <a:lnTo>
                    <a:pt x="794" y="18681"/>
                  </a:lnTo>
                  <a:lnTo>
                    <a:pt x="6151" y="50584"/>
                  </a:lnTo>
                  <a:lnTo>
                    <a:pt x="12651" y="79489"/>
                  </a:lnTo>
                  <a:lnTo>
                    <a:pt x="21578" y="112833"/>
                  </a:lnTo>
                  <a:lnTo>
                    <a:pt x="30985" y="146377"/>
                  </a:lnTo>
                  <a:lnTo>
                    <a:pt x="40487" y="177080"/>
                  </a:lnTo>
                  <a:lnTo>
                    <a:pt x="52388" y="208066"/>
                  </a:lnTo>
                  <a:lnTo>
                    <a:pt x="64294" y="233118"/>
                  </a:lnTo>
                  <a:lnTo>
                    <a:pt x="68263" y="239339"/>
                  </a:lnTo>
                  <a:lnTo>
                    <a:pt x="71438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" name="SMARTInkShape-1101"/>
            <p:cNvSpPr/>
            <p:nvPr/>
          </p:nvSpPr>
          <p:spPr>
            <a:xfrm>
              <a:off x="2629291" y="1723089"/>
              <a:ext cx="213923" cy="112856"/>
            </a:xfrm>
            <a:custGeom>
              <a:avLst/>
              <a:gdLst/>
              <a:ahLst/>
              <a:cxnLst/>
              <a:rect l="0" t="0" r="0" b="0"/>
              <a:pathLst>
                <a:path w="213923" h="112856">
                  <a:moveTo>
                    <a:pt x="35328" y="5699"/>
                  </a:moveTo>
                  <a:lnTo>
                    <a:pt x="28478" y="5699"/>
                  </a:lnTo>
                  <a:lnTo>
                    <a:pt x="18267" y="15641"/>
                  </a:lnTo>
                  <a:lnTo>
                    <a:pt x="15839" y="22288"/>
                  </a:lnTo>
                  <a:lnTo>
                    <a:pt x="12355" y="34956"/>
                  </a:lnTo>
                  <a:lnTo>
                    <a:pt x="1591" y="62908"/>
                  </a:lnTo>
                  <a:lnTo>
                    <a:pt x="0" y="81911"/>
                  </a:lnTo>
                  <a:lnTo>
                    <a:pt x="1900" y="89312"/>
                  </a:lnTo>
                  <a:lnTo>
                    <a:pt x="9586" y="100531"/>
                  </a:lnTo>
                  <a:lnTo>
                    <a:pt x="16412" y="107969"/>
                  </a:lnTo>
                  <a:lnTo>
                    <a:pt x="23216" y="110683"/>
                  </a:lnTo>
                  <a:lnTo>
                    <a:pt x="57577" y="112664"/>
                  </a:lnTo>
                  <a:lnTo>
                    <a:pt x="64448" y="112728"/>
                  </a:lnTo>
                  <a:lnTo>
                    <a:pt x="99693" y="99413"/>
                  </a:lnTo>
                  <a:lnTo>
                    <a:pt x="134556" y="85979"/>
                  </a:lnTo>
                  <a:lnTo>
                    <a:pt x="168757" y="57642"/>
                  </a:lnTo>
                  <a:lnTo>
                    <a:pt x="171905" y="54615"/>
                  </a:lnTo>
                  <a:lnTo>
                    <a:pt x="175404" y="47018"/>
                  </a:lnTo>
                  <a:lnTo>
                    <a:pt x="184190" y="18926"/>
                  </a:lnTo>
                  <a:lnTo>
                    <a:pt x="183781" y="16104"/>
                  </a:lnTo>
                  <a:lnTo>
                    <a:pt x="181211" y="10852"/>
                  </a:lnTo>
                  <a:lnTo>
                    <a:pt x="175302" y="3433"/>
                  </a:lnTo>
                  <a:lnTo>
                    <a:pt x="170828" y="723"/>
                  </a:lnTo>
                  <a:lnTo>
                    <a:pt x="168524" y="0"/>
                  </a:lnTo>
                  <a:lnTo>
                    <a:pt x="166194" y="312"/>
                  </a:lnTo>
                  <a:lnTo>
                    <a:pt x="161488" y="2775"/>
                  </a:lnTo>
                  <a:lnTo>
                    <a:pt x="147242" y="15385"/>
                  </a:lnTo>
                  <a:lnTo>
                    <a:pt x="132959" y="39468"/>
                  </a:lnTo>
                  <a:lnTo>
                    <a:pt x="129607" y="53452"/>
                  </a:lnTo>
                  <a:lnTo>
                    <a:pt x="130940" y="62905"/>
                  </a:lnTo>
                  <a:lnTo>
                    <a:pt x="138263" y="81910"/>
                  </a:lnTo>
                  <a:lnTo>
                    <a:pt x="144842" y="89312"/>
                  </a:lnTo>
                  <a:lnTo>
                    <a:pt x="159587" y="97942"/>
                  </a:lnTo>
                  <a:lnTo>
                    <a:pt x="194227" y="110683"/>
                  </a:lnTo>
                  <a:lnTo>
                    <a:pt x="213922" y="1128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8" name="SMARTInkShape-1102"/>
            <p:cNvSpPr/>
            <p:nvPr/>
          </p:nvSpPr>
          <p:spPr>
            <a:xfrm>
              <a:off x="2457576" y="1694062"/>
              <a:ext cx="99888" cy="154632"/>
            </a:xfrm>
            <a:custGeom>
              <a:avLst/>
              <a:gdLst/>
              <a:ahLst/>
              <a:cxnLst/>
              <a:rect l="0" t="0" r="0" b="0"/>
              <a:pathLst>
                <a:path w="99888" h="154632">
                  <a:moveTo>
                    <a:pt x="64168" y="6151"/>
                  </a:moveTo>
                  <a:lnTo>
                    <a:pt x="64168" y="2358"/>
                  </a:lnTo>
                  <a:lnTo>
                    <a:pt x="63374" y="1241"/>
                  </a:lnTo>
                  <a:lnTo>
                    <a:pt x="62051" y="496"/>
                  </a:lnTo>
                  <a:lnTo>
                    <a:pt x="60375" y="0"/>
                  </a:lnTo>
                  <a:lnTo>
                    <a:pt x="58465" y="462"/>
                  </a:lnTo>
                  <a:lnTo>
                    <a:pt x="51983" y="4906"/>
                  </a:lnTo>
                  <a:lnTo>
                    <a:pt x="45035" y="12044"/>
                  </a:lnTo>
                  <a:lnTo>
                    <a:pt x="19914" y="46769"/>
                  </a:lnTo>
                  <a:lnTo>
                    <a:pt x="7148" y="78233"/>
                  </a:lnTo>
                  <a:lnTo>
                    <a:pt x="1311" y="102498"/>
                  </a:lnTo>
                  <a:lnTo>
                    <a:pt x="0" y="132244"/>
                  </a:lnTo>
                  <a:lnTo>
                    <a:pt x="2047" y="139715"/>
                  </a:lnTo>
                  <a:lnTo>
                    <a:pt x="9828" y="150979"/>
                  </a:lnTo>
                  <a:lnTo>
                    <a:pt x="14352" y="153862"/>
                  </a:lnTo>
                  <a:lnTo>
                    <a:pt x="16670" y="154631"/>
                  </a:lnTo>
                  <a:lnTo>
                    <a:pt x="23478" y="153369"/>
                  </a:lnTo>
                  <a:lnTo>
                    <a:pt x="34120" y="148196"/>
                  </a:lnTo>
                  <a:lnTo>
                    <a:pt x="39701" y="143101"/>
                  </a:lnTo>
                  <a:lnTo>
                    <a:pt x="47305" y="130513"/>
                  </a:lnTo>
                  <a:lnTo>
                    <a:pt x="63172" y="98463"/>
                  </a:lnTo>
                  <a:lnTo>
                    <a:pt x="68900" y="81215"/>
                  </a:lnTo>
                  <a:lnTo>
                    <a:pt x="71100" y="51504"/>
                  </a:lnTo>
                  <a:lnTo>
                    <a:pt x="70377" y="48292"/>
                  </a:lnTo>
                  <a:lnTo>
                    <a:pt x="69101" y="46151"/>
                  </a:lnTo>
                  <a:lnTo>
                    <a:pt x="67457" y="44724"/>
                  </a:lnTo>
                  <a:lnTo>
                    <a:pt x="65630" y="41021"/>
                  </a:lnTo>
                  <a:lnTo>
                    <a:pt x="64456" y="35969"/>
                  </a:lnTo>
                  <a:lnTo>
                    <a:pt x="64193" y="40985"/>
                  </a:lnTo>
                  <a:lnTo>
                    <a:pt x="64168" y="75432"/>
                  </a:lnTo>
                  <a:lnTo>
                    <a:pt x="71443" y="108557"/>
                  </a:lnTo>
                  <a:lnTo>
                    <a:pt x="76819" y="122042"/>
                  </a:lnTo>
                  <a:lnTo>
                    <a:pt x="99887" y="1490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9" name="SMARTInkShape-1103"/>
            <p:cNvSpPr/>
            <p:nvPr/>
          </p:nvSpPr>
          <p:spPr>
            <a:xfrm>
              <a:off x="2321758" y="1578769"/>
              <a:ext cx="42824" cy="300038"/>
            </a:xfrm>
            <a:custGeom>
              <a:avLst/>
              <a:gdLst/>
              <a:ahLst/>
              <a:cxnLst/>
              <a:rect l="0" t="0" r="0" b="0"/>
              <a:pathLst>
                <a:path w="42824" h="300038">
                  <a:moveTo>
                    <a:pt x="7105" y="0"/>
                  </a:moveTo>
                  <a:lnTo>
                    <a:pt x="3312" y="3792"/>
                  </a:lnTo>
                  <a:lnTo>
                    <a:pt x="1450" y="7771"/>
                  </a:lnTo>
                  <a:lnTo>
                    <a:pt x="92" y="43378"/>
                  </a:lnTo>
                  <a:lnTo>
                    <a:pt x="0" y="76617"/>
                  </a:lnTo>
                  <a:lnTo>
                    <a:pt x="2089" y="106574"/>
                  </a:lnTo>
                  <a:lnTo>
                    <a:pt x="5618" y="135559"/>
                  </a:lnTo>
                  <a:lnTo>
                    <a:pt x="8781" y="164255"/>
                  </a:lnTo>
                  <a:lnTo>
                    <a:pt x="12628" y="192866"/>
                  </a:lnTo>
                  <a:lnTo>
                    <a:pt x="15885" y="221452"/>
                  </a:lnTo>
                  <a:lnTo>
                    <a:pt x="24097" y="251970"/>
                  </a:lnTo>
                  <a:lnTo>
                    <a:pt x="42823" y="3000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0" name="SMARTInkShape-1104"/>
            <p:cNvSpPr/>
            <p:nvPr/>
          </p:nvSpPr>
          <p:spPr>
            <a:xfrm>
              <a:off x="1807369" y="1607344"/>
              <a:ext cx="71438" cy="142876"/>
            </a:xfrm>
            <a:custGeom>
              <a:avLst/>
              <a:gdLst/>
              <a:ahLst/>
              <a:cxnLst/>
              <a:rect l="0" t="0" r="0" b="0"/>
              <a:pathLst>
                <a:path w="71438" h="142876">
                  <a:moveTo>
                    <a:pt x="0" y="0"/>
                  </a:moveTo>
                  <a:lnTo>
                    <a:pt x="0" y="14434"/>
                  </a:lnTo>
                  <a:lnTo>
                    <a:pt x="2116" y="20438"/>
                  </a:lnTo>
                  <a:lnTo>
                    <a:pt x="11391" y="38116"/>
                  </a:lnTo>
                  <a:lnTo>
                    <a:pt x="24117" y="69382"/>
                  </a:lnTo>
                  <a:lnTo>
                    <a:pt x="42874" y="101514"/>
                  </a:lnTo>
                  <a:lnTo>
                    <a:pt x="54770" y="118319"/>
                  </a:lnTo>
                  <a:lnTo>
                    <a:pt x="71437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1" name="SMARTInkShape-1105"/>
            <p:cNvSpPr/>
            <p:nvPr/>
          </p:nvSpPr>
          <p:spPr>
            <a:xfrm>
              <a:off x="1978819" y="1564481"/>
              <a:ext cx="64295" cy="121445"/>
            </a:xfrm>
            <a:custGeom>
              <a:avLst/>
              <a:gdLst/>
              <a:ahLst/>
              <a:cxnLst/>
              <a:rect l="0" t="0" r="0" b="0"/>
              <a:pathLst>
                <a:path w="64295" h="121445">
                  <a:moveTo>
                    <a:pt x="0" y="0"/>
                  </a:moveTo>
                  <a:lnTo>
                    <a:pt x="0" y="9943"/>
                  </a:lnTo>
                  <a:lnTo>
                    <a:pt x="2116" y="14474"/>
                  </a:lnTo>
                  <a:lnTo>
                    <a:pt x="19132" y="46324"/>
                  </a:lnTo>
                  <a:lnTo>
                    <a:pt x="30708" y="70005"/>
                  </a:lnTo>
                  <a:lnTo>
                    <a:pt x="51683" y="102004"/>
                  </a:lnTo>
                  <a:lnTo>
                    <a:pt x="64294" y="121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2" name="SMARTInkShape-1106"/>
            <p:cNvSpPr/>
            <p:nvPr/>
          </p:nvSpPr>
          <p:spPr>
            <a:xfrm>
              <a:off x="2186024" y="1729333"/>
              <a:ext cx="103012" cy="328068"/>
            </a:xfrm>
            <a:custGeom>
              <a:avLst/>
              <a:gdLst/>
              <a:ahLst/>
              <a:cxnLst/>
              <a:rect l="0" t="0" r="0" b="0"/>
              <a:pathLst>
                <a:path w="103012" h="328068">
                  <a:moveTo>
                    <a:pt x="42826" y="328067"/>
                  </a:moveTo>
                  <a:lnTo>
                    <a:pt x="39034" y="328067"/>
                  </a:lnTo>
                  <a:lnTo>
                    <a:pt x="37916" y="326480"/>
                  </a:lnTo>
                  <a:lnTo>
                    <a:pt x="36124" y="312525"/>
                  </a:lnTo>
                  <a:lnTo>
                    <a:pt x="35085" y="303697"/>
                  </a:lnTo>
                  <a:lnTo>
                    <a:pt x="29557" y="276576"/>
                  </a:lnTo>
                  <a:lnTo>
                    <a:pt x="27946" y="248399"/>
                  </a:lnTo>
                  <a:lnTo>
                    <a:pt x="20807" y="215199"/>
                  </a:lnTo>
                  <a:lnTo>
                    <a:pt x="11754" y="181682"/>
                  </a:lnTo>
                  <a:lnTo>
                    <a:pt x="4692" y="153901"/>
                  </a:lnTo>
                  <a:lnTo>
                    <a:pt x="898" y="121773"/>
                  </a:lnTo>
                  <a:lnTo>
                    <a:pt x="148" y="92496"/>
                  </a:lnTo>
                  <a:lnTo>
                    <a:pt x="0" y="63782"/>
                  </a:lnTo>
                  <a:lnTo>
                    <a:pt x="4213" y="51593"/>
                  </a:lnTo>
                  <a:lnTo>
                    <a:pt x="27399" y="16248"/>
                  </a:lnTo>
                  <a:lnTo>
                    <a:pt x="40813" y="5665"/>
                  </a:lnTo>
                  <a:lnTo>
                    <a:pt x="50133" y="2215"/>
                  </a:lnTo>
                  <a:lnTo>
                    <a:pt x="72845" y="0"/>
                  </a:lnTo>
                  <a:lnTo>
                    <a:pt x="82097" y="1813"/>
                  </a:lnTo>
                  <a:lnTo>
                    <a:pt x="85675" y="3408"/>
                  </a:lnTo>
                  <a:lnTo>
                    <a:pt x="91768" y="9414"/>
                  </a:lnTo>
                  <a:lnTo>
                    <a:pt x="102147" y="22412"/>
                  </a:lnTo>
                  <a:lnTo>
                    <a:pt x="103011" y="25872"/>
                  </a:lnTo>
                  <a:lnTo>
                    <a:pt x="99553" y="56980"/>
                  </a:lnTo>
                  <a:lnTo>
                    <a:pt x="96349" y="67619"/>
                  </a:lnTo>
                  <a:lnTo>
                    <a:pt x="81327" y="88179"/>
                  </a:lnTo>
                  <a:lnTo>
                    <a:pt x="49395" y="117501"/>
                  </a:lnTo>
                  <a:lnTo>
                    <a:pt x="14871" y="143617"/>
                  </a:lnTo>
                  <a:lnTo>
                    <a:pt x="7107" y="1494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6" name="SMARTInkShape-Group199"/>
          <p:cNvGrpSpPr/>
          <p:nvPr/>
        </p:nvGrpSpPr>
        <p:grpSpPr>
          <a:xfrm>
            <a:off x="721519" y="2864684"/>
            <a:ext cx="3185981" cy="392867"/>
            <a:chOff x="721519" y="2864684"/>
            <a:chExt cx="3185981" cy="392867"/>
          </a:xfrm>
        </p:grpSpPr>
        <p:sp>
          <p:nvSpPr>
            <p:cNvPr id="764" name="SMARTInkShape-1107"/>
            <p:cNvSpPr/>
            <p:nvPr/>
          </p:nvSpPr>
          <p:spPr>
            <a:xfrm>
              <a:off x="3815191" y="2928948"/>
              <a:ext cx="92309" cy="100003"/>
            </a:xfrm>
            <a:custGeom>
              <a:avLst/>
              <a:gdLst/>
              <a:ahLst/>
              <a:cxnLst/>
              <a:rect l="0" t="0" r="0" b="0"/>
              <a:pathLst>
                <a:path w="92309" h="100003">
                  <a:moveTo>
                    <a:pt x="13859" y="42852"/>
                  </a:moveTo>
                  <a:lnTo>
                    <a:pt x="17651" y="39060"/>
                  </a:lnTo>
                  <a:lnTo>
                    <a:pt x="31387" y="36701"/>
                  </a:lnTo>
                  <a:lnTo>
                    <a:pt x="50864" y="35111"/>
                  </a:lnTo>
                  <a:lnTo>
                    <a:pt x="65295" y="30093"/>
                  </a:lnTo>
                  <a:lnTo>
                    <a:pt x="73232" y="28450"/>
                  </a:lnTo>
                  <a:lnTo>
                    <a:pt x="82163" y="23063"/>
                  </a:lnTo>
                  <a:lnTo>
                    <a:pt x="90930" y="15591"/>
                  </a:lnTo>
                  <a:lnTo>
                    <a:pt x="91769" y="12744"/>
                  </a:lnTo>
                  <a:lnTo>
                    <a:pt x="92308" y="4449"/>
                  </a:lnTo>
                  <a:lnTo>
                    <a:pt x="91558" y="2963"/>
                  </a:lnTo>
                  <a:lnTo>
                    <a:pt x="90265" y="1972"/>
                  </a:lnTo>
                  <a:lnTo>
                    <a:pt x="86278" y="381"/>
                  </a:lnTo>
                  <a:lnTo>
                    <a:pt x="57888" y="0"/>
                  </a:lnTo>
                  <a:lnTo>
                    <a:pt x="30421" y="6141"/>
                  </a:lnTo>
                  <a:lnTo>
                    <a:pt x="26488" y="8059"/>
                  </a:lnTo>
                  <a:lnTo>
                    <a:pt x="4455" y="30750"/>
                  </a:lnTo>
                  <a:lnTo>
                    <a:pt x="1742" y="37738"/>
                  </a:lnTo>
                  <a:lnTo>
                    <a:pt x="0" y="51367"/>
                  </a:lnTo>
                  <a:lnTo>
                    <a:pt x="1879" y="56690"/>
                  </a:lnTo>
                  <a:lnTo>
                    <a:pt x="20168" y="77574"/>
                  </a:lnTo>
                  <a:lnTo>
                    <a:pt x="33367" y="87095"/>
                  </a:lnTo>
                  <a:lnTo>
                    <a:pt x="63865" y="1000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5" name="SMARTInkShape-1108"/>
            <p:cNvSpPr/>
            <p:nvPr/>
          </p:nvSpPr>
          <p:spPr>
            <a:xfrm>
              <a:off x="3673327" y="2921881"/>
              <a:ext cx="77143" cy="142789"/>
            </a:xfrm>
            <a:custGeom>
              <a:avLst/>
              <a:gdLst/>
              <a:ahLst/>
              <a:cxnLst/>
              <a:rect l="0" t="0" r="0" b="0"/>
              <a:pathLst>
                <a:path w="77143" h="142789">
                  <a:moveTo>
                    <a:pt x="77142" y="7057"/>
                  </a:moveTo>
                  <a:lnTo>
                    <a:pt x="70292" y="207"/>
                  </a:lnTo>
                  <a:lnTo>
                    <a:pt x="66293" y="0"/>
                  </a:lnTo>
                  <a:lnTo>
                    <a:pt x="62266" y="2068"/>
                  </a:lnTo>
                  <a:lnTo>
                    <a:pt x="60081" y="3731"/>
                  </a:lnTo>
                  <a:lnTo>
                    <a:pt x="53420" y="5578"/>
                  </a:lnTo>
                  <a:lnTo>
                    <a:pt x="45961" y="7193"/>
                  </a:lnTo>
                  <a:lnTo>
                    <a:pt x="36506" y="13359"/>
                  </a:lnTo>
                  <a:lnTo>
                    <a:pt x="15947" y="33448"/>
                  </a:lnTo>
                  <a:lnTo>
                    <a:pt x="3418" y="55021"/>
                  </a:lnTo>
                  <a:lnTo>
                    <a:pt x="0" y="69070"/>
                  </a:lnTo>
                  <a:lnTo>
                    <a:pt x="4838" y="99911"/>
                  </a:lnTo>
                  <a:lnTo>
                    <a:pt x="9552" y="108121"/>
                  </a:lnTo>
                  <a:lnTo>
                    <a:pt x="35475" y="136676"/>
                  </a:lnTo>
                  <a:lnTo>
                    <a:pt x="43012" y="140071"/>
                  </a:lnTo>
                  <a:lnTo>
                    <a:pt x="55711" y="1427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6" name="SMARTInkShape-1109"/>
            <p:cNvSpPr/>
            <p:nvPr/>
          </p:nvSpPr>
          <p:spPr>
            <a:xfrm>
              <a:off x="3450431" y="2929069"/>
              <a:ext cx="178595" cy="135146"/>
            </a:xfrm>
            <a:custGeom>
              <a:avLst/>
              <a:gdLst/>
              <a:ahLst/>
              <a:cxnLst/>
              <a:rect l="0" t="0" r="0" b="0"/>
              <a:pathLst>
                <a:path w="178595" h="135146">
                  <a:moveTo>
                    <a:pt x="0" y="49875"/>
                  </a:moveTo>
                  <a:lnTo>
                    <a:pt x="3792" y="53667"/>
                  </a:lnTo>
                  <a:lnTo>
                    <a:pt x="6497" y="53990"/>
                  </a:lnTo>
                  <a:lnTo>
                    <a:pt x="30306" y="48069"/>
                  </a:lnTo>
                  <a:lnTo>
                    <a:pt x="41259" y="42196"/>
                  </a:lnTo>
                  <a:lnTo>
                    <a:pt x="52071" y="33100"/>
                  </a:lnTo>
                  <a:lnTo>
                    <a:pt x="59438" y="22239"/>
                  </a:lnTo>
                  <a:lnTo>
                    <a:pt x="62855" y="12758"/>
                  </a:lnTo>
                  <a:lnTo>
                    <a:pt x="63868" y="4922"/>
                  </a:lnTo>
                  <a:lnTo>
                    <a:pt x="63216" y="3238"/>
                  </a:lnTo>
                  <a:lnTo>
                    <a:pt x="61988" y="2114"/>
                  </a:lnTo>
                  <a:lnTo>
                    <a:pt x="58106" y="312"/>
                  </a:lnTo>
                  <a:lnTo>
                    <a:pt x="53641" y="0"/>
                  </a:lnTo>
                  <a:lnTo>
                    <a:pt x="49505" y="2044"/>
                  </a:lnTo>
                  <a:lnTo>
                    <a:pt x="22393" y="27511"/>
                  </a:lnTo>
                  <a:lnTo>
                    <a:pt x="12897" y="40779"/>
                  </a:lnTo>
                  <a:lnTo>
                    <a:pt x="3857" y="68963"/>
                  </a:lnTo>
                  <a:lnTo>
                    <a:pt x="3831" y="78467"/>
                  </a:lnTo>
                  <a:lnTo>
                    <a:pt x="10743" y="111788"/>
                  </a:lnTo>
                  <a:lnTo>
                    <a:pt x="16945" y="119196"/>
                  </a:lnTo>
                  <a:lnTo>
                    <a:pt x="33863" y="130419"/>
                  </a:lnTo>
                  <a:lnTo>
                    <a:pt x="43989" y="134065"/>
                  </a:lnTo>
                  <a:lnTo>
                    <a:pt x="55808" y="135145"/>
                  </a:lnTo>
                  <a:lnTo>
                    <a:pt x="69365" y="131673"/>
                  </a:lnTo>
                  <a:lnTo>
                    <a:pt x="76602" y="125652"/>
                  </a:lnTo>
                  <a:lnTo>
                    <a:pt x="98348" y="90247"/>
                  </a:lnTo>
                  <a:lnTo>
                    <a:pt x="117600" y="62565"/>
                  </a:lnTo>
                  <a:lnTo>
                    <a:pt x="122801" y="50500"/>
                  </a:lnTo>
                  <a:lnTo>
                    <a:pt x="134400" y="37035"/>
                  </a:lnTo>
                  <a:lnTo>
                    <a:pt x="137256" y="36231"/>
                  </a:lnTo>
                  <a:lnTo>
                    <a:pt x="145558" y="35714"/>
                  </a:lnTo>
                  <a:lnTo>
                    <a:pt x="147045" y="36466"/>
                  </a:lnTo>
                  <a:lnTo>
                    <a:pt x="148036" y="37760"/>
                  </a:lnTo>
                  <a:lnTo>
                    <a:pt x="149931" y="41316"/>
                  </a:lnTo>
                  <a:lnTo>
                    <a:pt x="153420" y="45542"/>
                  </a:lnTo>
                  <a:lnTo>
                    <a:pt x="155499" y="52182"/>
                  </a:lnTo>
                  <a:lnTo>
                    <a:pt x="157217" y="59632"/>
                  </a:lnTo>
                  <a:lnTo>
                    <a:pt x="168489" y="81583"/>
                  </a:lnTo>
                  <a:lnTo>
                    <a:pt x="171367" y="94548"/>
                  </a:lnTo>
                  <a:lnTo>
                    <a:pt x="176931" y="106441"/>
                  </a:lnTo>
                  <a:lnTo>
                    <a:pt x="178594" y="121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7" name="SMARTInkShape-1110"/>
            <p:cNvSpPr/>
            <p:nvPr/>
          </p:nvSpPr>
          <p:spPr>
            <a:xfrm>
              <a:off x="3371850" y="2871788"/>
              <a:ext cx="7145" cy="7144"/>
            </a:xfrm>
            <a:custGeom>
              <a:avLst/>
              <a:gdLst/>
              <a:ahLst/>
              <a:cxnLst/>
              <a:rect l="0" t="0" r="0" b="0"/>
              <a:pathLst>
                <a:path w="7145" h="7144">
                  <a:moveTo>
                    <a:pt x="7144" y="7143"/>
                  </a:moveTo>
                  <a:lnTo>
                    <a:pt x="993" y="7143"/>
                  </a:lnTo>
                  <a:lnTo>
                    <a:pt x="662" y="63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8" name="SMARTInkShape-1111"/>
            <p:cNvSpPr/>
            <p:nvPr/>
          </p:nvSpPr>
          <p:spPr>
            <a:xfrm>
              <a:off x="3350419" y="2957513"/>
              <a:ext cx="1" cy="64294"/>
            </a:xfrm>
            <a:custGeom>
              <a:avLst/>
              <a:gdLst/>
              <a:ahLst/>
              <a:cxnLst/>
              <a:rect l="0" t="0" r="0" b="0"/>
              <a:pathLst>
                <a:path w="1" h="64294">
                  <a:moveTo>
                    <a:pt x="0" y="0"/>
                  </a:moveTo>
                  <a:lnTo>
                    <a:pt x="0" y="31921"/>
                  </a:lnTo>
                  <a:lnTo>
                    <a:pt x="0" y="642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9" name="SMARTInkShape-1112"/>
            <p:cNvSpPr/>
            <p:nvPr/>
          </p:nvSpPr>
          <p:spPr>
            <a:xfrm>
              <a:off x="3171825" y="2951515"/>
              <a:ext cx="121445" cy="91595"/>
            </a:xfrm>
            <a:custGeom>
              <a:avLst/>
              <a:gdLst/>
              <a:ahLst/>
              <a:cxnLst/>
              <a:rect l="0" t="0" r="0" b="0"/>
              <a:pathLst>
                <a:path w="121445" h="91595">
                  <a:moveTo>
                    <a:pt x="0" y="41716"/>
                  </a:moveTo>
                  <a:lnTo>
                    <a:pt x="0" y="76608"/>
                  </a:lnTo>
                  <a:lnTo>
                    <a:pt x="0" y="91594"/>
                  </a:lnTo>
                  <a:lnTo>
                    <a:pt x="0" y="60288"/>
                  </a:lnTo>
                  <a:lnTo>
                    <a:pt x="794" y="40505"/>
                  </a:lnTo>
                  <a:lnTo>
                    <a:pt x="12185" y="18068"/>
                  </a:lnTo>
                  <a:lnTo>
                    <a:pt x="16793" y="11892"/>
                  </a:lnTo>
                  <a:lnTo>
                    <a:pt x="21486" y="8617"/>
                  </a:lnTo>
                  <a:lnTo>
                    <a:pt x="26218" y="6368"/>
                  </a:lnTo>
                  <a:lnTo>
                    <a:pt x="30967" y="2723"/>
                  </a:lnTo>
                  <a:lnTo>
                    <a:pt x="37840" y="573"/>
                  </a:lnTo>
                  <a:lnTo>
                    <a:pt x="41896" y="0"/>
                  </a:lnTo>
                  <a:lnTo>
                    <a:pt x="73902" y="6196"/>
                  </a:lnTo>
                  <a:lnTo>
                    <a:pt x="107161" y="14781"/>
                  </a:lnTo>
                  <a:lnTo>
                    <a:pt x="121444" y="202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0" name="SMARTInkShape-1113"/>
            <p:cNvSpPr/>
            <p:nvPr/>
          </p:nvSpPr>
          <p:spPr>
            <a:xfrm>
              <a:off x="3007519" y="2914776"/>
              <a:ext cx="78527" cy="121319"/>
            </a:xfrm>
            <a:custGeom>
              <a:avLst/>
              <a:gdLst/>
              <a:ahLst/>
              <a:cxnLst/>
              <a:rect l="0" t="0" r="0" b="0"/>
              <a:pathLst>
                <a:path w="78527" h="121319">
                  <a:moveTo>
                    <a:pt x="0" y="64168"/>
                  </a:moveTo>
                  <a:lnTo>
                    <a:pt x="20853" y="64168"/>
                  </a:lnTo>
                  <a:lnTo>
                    <a:pt x="27259" y="62051"/>
                  </a:lnTo>
                  <a:lnTo>
                    <a:pt x="32753" y="59258"/>
                  </a:lnTo>
                  <a:lnTo>
                    <a:pt x="58515" y="50960"/>
                  </a:lnTo>
                  <a:lnTo>
                    <a:pt x="60441" y="49807"/>
                  </a:lnTo>
                  <a:lnTo>
                    <a:pt x="61725" y="48244"/>
                  </a:lnTo>
                  <a:lnTo>
                    <a:pt x="62581" y="46408"/>
                  </a:lnTo>
                  <a:lnTo>
                    <a:pt x="73774" y="36965"/>
                  </a:lnTo>
                  <a:lnTo>
                    <a:pt x="77157" y="25857"/>
                  </a:lnTo>
                  <a:lnTo>
                    <a:pt x="78526" y="4721"/>
                  </a:lnTo>
                  <a:lnTo>
                    <a:pt x="77750" y="3106"/>
                  </a:lnTo>
                  <a:lnTo>
                    <a:pt x="76440" y="2028"/>
                  </a:lnTo>
                  <a:lnTo>
                    <a:pt x="72867" y="831"/>
                  </a:lnTo>
                  <a:lnTo>
                    <a:pt x="61787" y="0"/>
                  </a:lnTo>
                  <a:lnTo>
                    <a:pt x="57094" y="2047"/>
                  </a:lnTo>
                  <a:lnTo>
                    <a:pt x="33982" y="19009"/>
                  </a:lnTo>
                  <a:lnTo>
                    <a:pt x="18843" y="47920"/>
                  </a:lnTo>
                  <a:lnTo>
                    <a:pt x="15637" y="61911"/>
                  </a:lnTo>
                  <a:lnTo>
                    <a:pt x="18479" y="79903"/>
                  </a:lnTo>
                  <a:lnTo>
                    <a:pt x="26551" y="100819"/>
                  </a:lnTo>
                  <a:lnTo>
                    <a:pt x="42862" y="1213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1" name="SMARTInkShape-1114"/>
            <p:cNvSpPr/>
            <p:nvPr/>
          </p:nvSpPr>
          <p:spPr>
            <a:xfrm>
              <a:off x="2793206" y="2950494"/>
              <a:ext cx="157120" cy="163763"/>
            </a:xfrm>
            <a:custGeom>
              <a:avLst/>
              <a:gdLst/>
              <a:ahLst/>
              <a:cxnLst/>
              <a:rect l="0" t="0" r="0" b="0"/>
              <a:pathLst>
                <a:path w="157120" h="163763">
                  <a:moveTo>
                    <a:pt x="0" y="92744"/>
                  </a:moveTo>
                  <a:lnTo>
                    <a:pt x="0" y="96536"/>
                  </a:lnTo>
                  <a:lnTo>
                    <a:pt x="794" y="97653"/>
                  </a:lnTo>
                  <a:lnTo>
                    <a:pt x="2117" y="98398"/>
                  </a:lnTo>
                  <a:lnTo>
                    <a:pt x="3793" y="98894"/>
                  </a:lnTo>
                  <a:lnTo>
                    <a:pt x="4910" y="100019"/>
                  </a:lnTo>
                  <a:lnTo>
                    <a:pt x="6151" y="103385"/>
                  </a:lnTo>
                  <a:lnTo>
                    <a:pt x="9130" y="116439"/>
                  </a:lnTo>
                  <a:lnTo>
                    <a:pt x="14876" y="127016"/>
                  </a:lnTo>
                  <a:lnTo>
                    <a:pt x="18518" y="132582"/>
                  </a:lnTo>
                  <a:lnTo>
                    <a:pt x="21362" y="140178"/>
                  </a:lnTo>
                  <a:lnTo>
                    <a:pt x="26085" y="147456"/>
                  </a:lnTo>
                  <a:lnTo>
                    <a:pt x="27838" y="154639"/>
                  </a:lnTo>
                  <a:lnTo>
                    <a:pt x="28247" y="159411"/>
                  </a:lnTo>
                  <a:lnTo>
                    <a:pt x="29150" y="161001"/>
                  </a:lnTo>
                  <a:lnTo>
                    <a:pt x="30546" y="162061"/>
                  </a:lnTo>
                  <a:lnTo>
                    <a:pt x="34697" y="163762"/>
                  </a:lnTo>
                  <a:lnTo>
                    <a:pt x="35038" y="163108"/>
                  </a:lnTo>
                  <a:lnTo>
                    <a:pt x="36453" y="147062"/>
                  </a:lnTo>
                  <a:lnTo>
                    <a:pt x="40611" y="137766"/>
                  </a:lnTo>
                  <a:lnTo>
                    <a:pt x="48368" y="111565"/>
                  </a:lnTo>
                  <a:lnTo>
                    <a:pt x="61184" y="78289"/>
                  </a:lnTo>
                  <a:lnTo>
                    <a:pt x="64960" y="62443"/>
                  </a:lnTo>
                  <a:lnTo>
                    <a:pt x="83674" y="34064"/>
                  </a:lnTo>
                  <a:lnTo>
                    <a:pt x="116620" y="9484"/>
                  </a:lnTo>
                  <a:lnTo>
                    <a:pt x="125483" y="3075"/>
                  </a:lnTo>
                  <a:lnTo>
                    <a:pt x="133136" y="823"/>
                  </a:lnTo>
                  <a:lnTo>
                    <a:pt x="145228" y="0"/>
                  </a:lnTo>
                  <a:lnTo>
                    <a:pt x="146825" y="752"/>
                  </a:lnTo>
                  <a:lnTo>
                    <a:pt x="147890" y="2047"/>
                  </a:lnTo>
                  <a:lnTo>
                    <a:pt x="149866" y="5603"/>
                  </a:lnTo>
                  <a:lnTo>
                    <a:pt x="153391" y="9829"/>
                  </a:lnTo>
                  <a:lnTo>
                    <a:pt x="155486" y="16470"/>
                  </a:lnTo>
                  <a:lnTo>
                    <a:pt x="157119" y="51431"/>
                  </a:lnTo>
                  <a:lnTo>
                    <a:pt x="156350" y="59301"/>
                  </a:lnTo>
                  <a:lnTo>
                    <a:pt x="148343" y="78311"/>
                  </a:lnTo>
                  <a:lnTo>
                    <a:pt x="140163" y="87952"/>
                  </a:lnTo>
                  <a:lnTo>
                    <a:pt x="133468" y="90614"/>
                  </a:lnTo>
                  <a:lnTo>
                    <a:pt x="107157" y="927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2" name="SMARTInkShape-1115"/>
            <p:cNvSpPr/>
            <p:nvPr/>
          </p:nvSpPr>
          <p:spPr>
            <a:xfrm>
              <a:off x="2678906" y="2965649"/>
              <a:ext cx="178595" cy="91877"/>
            </a:xfrm>
            <a:custGeom>
              <a:avLst/>
              <a:gdLst/>
              <a:ahLst/>
              <a:cxnLst/>
              <a:rect l="0" t="0" r="0" b="0"/>
              <a:pathLst>
                <a:path w="178595" h="91877">
                  <a:moveTo>
                    <a:pt x="178594" y="6151"/>
                  </a:moveTo>
                  <a:lnTo>
                    <a:pt x="174802" y="6151"/>
                  </a:lnTo>
                  <a:lnTo>
                    <a:pt x="170823" y="4034"/>
                  </a:lnTo>
                  <a:lnTo>
                    <a:pt x="166409" y="1241"/>
                  </a:lnTo>
                  <a:lnTo>
                    <a:pt x="161801" y="0"/>
                  </a:lnTo>
                  <a:lnTo>
                    <a:pt x="150952" y="3094"/>
                  </a:lnTo>
                  <a:lnTo>
                    <a:pt x="115292" y="20505"/>
                  </a:lnTo>
                  <a:lnTo>
                    <a:pt x="80158" y="36849"/>
                  </a:lnTo>
                  <a:lnTo>
                    <a:pt x="45336" y="62037"/>
                  </a:lnTo>
                  <a:lnTo>
                    <a:pt x="11381" y="84590"/>
                  </a:lnTo>
                  <a:lnTo>
                    <a:pt x="9969" y="87019"/>
                  </a:lnTo>
                  <a:lnTo>
                    <a:pt x="8233" y="88638"/>
                  </a:lnTo>
                  <a:lnTo>
                    <a:pt x="0" y="918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3" name="SMARTInkShape-1116"/>
            <p:cNvSpPr/>
            <p:nvPr/>
          </p:nvSpPr>
          <p:spPr>
            <a:xfrm>
              <a:off x="2714625" y="2957513"/>
              <a:ext cx="92870" cy="92869"/>
            </a:xfrm>
            <a:custGeom>
              <a:avLst/>
              <a:gdLst/>
              <a:ahLst/>
              <a:cxnLst/>
              <a:rect l="0" t="0" r="0" b="0"/>
              <a:pathLst>
                <a:path w="92870" h="92869">
                  <a:moveTo>
                    <a:pt x="0" y="0"/>
                  </a:moveTo>
                  <a:lnTo>
                    <a:pt x="0" y="3792"/>
                  </a:lnTo>
                  <a:lnTo>
                    <a:pt x="2117" y="7770"/>
                  </a:lnTo>
                  <a:lnTo>
                    <a:pt x="27642" y="40910"/>
                  </a:lnTo>
                  <a:lnTo>
                    <a:pt x="62234" y="76481"/>
                  </a:lnTo>
                  <a:lnTo>
                    <a:pt x="72944" y="85102"/>
                  </a:lnTo>
                  <a:lnTo>
                    <a:pt x="84055" y="90567"/>
                  </a:lnTo>
                  <a:lnTo>
                    <a:pt x="92869" y="928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4" name="SMARTInkShape-1117"/>
            <p:cNvSpPr/>
            <p:nvPr/>
          </p:nvSpPr>
          <p:spPr>
            <a:xfrm>
              <a:off x="2571750" y="2933723"/>
              <a:ext cx="64196" cy="138091"/>
            </a:xfrm>
            <a:custGeom>
              <a:avLst/>
              <a:gdLst/>
              <a:ahLst/>
              <a:cxnLst/>
              <a:rect l="0" t="0" r="0" b="0"/>
              <a:pathLst>
                <a:path w="64196" h="138091">
                  <a:moveTo>
                    <a:pt x="0" y="95227"/>
                  </a:moveTo>
                  <a:lnTo>
                    <a:pt x="3792" y="91435"/>
                  </a:lnTo>
                  <a:lnTo>
                    <a:pt x="7771" y="89573"/>
                  </a:lnTo>
                  <a:lnTo>
                    <a:pt x="9943" y="89076"/>
                  </a:lnTo>
                  <a:lnTo>
                    <a:pt x="16793" y="84585"/>
                  </a:lnTo>
                  <a:lnTo>
                    <a:pt x="46965" y="54595"/>
                  </a:lnTo>
                  <a:lnTo>
                    <a:pt x="53780" y="42089"/>
                  </a:lnTo>
                  <a:lnTo>
                    <a:pt x="58601" y="25758"/>
                  </a:lnTo>
                  <a:lnTo>
                    <a:pt x="61764" y="19902"/>
                  </a:lnTo>
                  <a:lnTo>
                    <a:pt x="63794" y="9675"/>
                  </a:lnTo>
                  <a:lnTo>
                    <a:pt x="64195" y="11"/>
                  </a:lnTo>
                  <a:lnTo>
                    <a:pt x="61847" y="0"/>
                  </a:lnTo>
                  <a:lnTo>
                    <a:pt x="52887" y="4220"/>
                  </a:lnTo>
                  <a:lnTo>
                    <a:pt x="23856" y="35075"/>
                  </a:lnTo>
                  <a:lnTo>
                    <a:pt x="13330" y="49800"/>
                  </a:lnTo>
                  <a:lnTo>
                    <a:pt x="3456" y="78816"/>
                  </a:lnTo>
                  <a:lnTo>
                    <a:pt x="455" y="102748"/>
                  </a:lnTo>
                  <a:lnTo>
                    <a:pt x="2319" y="108624"/>
                  </a:lnTo>
                  <a:lnTo>
                    <a:pt x="3927" y="111302"/>
                  </a:lnTo>
                  <a:lnTo>
                    <a:pt x="13775" y="118864"/>
                  </a:lnTo>
                  <a:lnTo>
                    <a:pt x="48675" y="134904"/>
                  </a:lnTo>
                  <a:lnTo>
                    <a:pt x="57150" y="1380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5" name="SMARTInkShape-1118"/>
            <p:cNvSpPr/>
            <p:nvPr/>
          </p:nvSpPr>
          <p:spPr>
            <a:xfrm>
              <a:off x="2336528" y="2886075"/>
              <a:ext cx="120289" cy="228146"/>
            </a:xfrm>
            <a:custGeom>
              <a:avLst/>
              <a:gdLst/>
              <a:ahLst/>
              <a:cxnLst/>
              <a:rect l="0" t="0" r="0" b="0"/>
              <a:pathLst>
                <a:path w="120289" h="228146">
                  <a:moveTo>
                    <a:pt x="92347" y="128588"/>
                  </a:moveTo>
                  <a:lnTo>
                    <a:pt x="92347" y="117946"/>
                  </a:lnTo>
                  <a:lnTo>
                    <a:pt x="91553" y="116730"/>
                  </a:lnTo>
                  <a:lnTo>
                    <a:pt x="90230" y="115920"/>
                  </a:lnTo>
                  <a:lnTo>
                    <a:pt x="86196" y="114620"/>
                  </a:lnTo>
                  <a:lnTo>
                    <a:pt x="61685" y="126504"/>
                  </a:lnTo>
                  <a:lnTo>
                    <a:pt x="45780" y="135790"/>
                  </a:lnTo>
                  <a:lnTo>
                    <a:pt x="35138" y="141313"/>
                  </a:lnTo>
                  <a:lnTo>
                    <a:pt x="8387" y="171637"/>
                  </a:lnTo>
                  <a:lnTo>
                    <a:pt x="3438" y="181058"/>
                  </a:lnTo>
                  <a:lnTo>
                    <a:pt x="0" y="204798"/>
                  </a:lnTo>
                  <a:lnTo>
                    <a:pt x="1827" y="212201"/>
                  </a:lnTo>
                  <a:lnTo>
                    <a:pt x="3425" y="215286"/>
                  </a:lnTo>
                  <a:lnTo>
                    <a:pt x="9434" y="220830"/>
                  </a:lnTo>
                  <a:lnTo>
                    <a:pt x="16603" y="225147"/>
                  </a:lnTo>
                  <a:lnTo>
                    <a:pt x="22435" y="227065"/>
                  </a:lnTo>
                  <a:lnTo>
                    <a:pt x="37766" y="228145"/>
                  </a:lnTo>
                  <a:lnTo>
                    <a:pt x="61182" y="220881"/>
                  </a:lnTo>
                  <a:lnTo>
                    <a:pt x="80643" y="208674"/>
                  </a:lnTo>
                  <a:lnTo>
                    <a:pt x="92672" y="195003"/>
                  </a:lnTo>
                  <a:lnTo>
                    <a:pt x="108835" y="160514"/>
                  </a:lnTo>
                  <a:lnTo>
                    <a:pt x="117711" y="130073"/>
                  </a:lnTo>
                  <a:lnTo>
                    <a:pt x="120288" y="100306"/>
                  </a:lnTo>
                  <a:lnTo>
                    <a:pt x="119846" y="86649"/>
                  </a:lnTo>
                  <a:lnTo>
                    <a:pt x="113622" y="55059"/>
                  </a:lnTo>
                  <a:lnTo>
                    <a:pt x="104997" y="23565"/>
                  </a:lnTo>
                  <a:lnTo>
                    <a:pt x="101938" y="17617"/>
                  </a:lnTo>
                  <a:lnTo>
                    <a:pt x="99974" y="7331"/>
                  </a:lnTo>
                  <a:lnTo>
                    <a:pt x="9949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6" name="SMARTInkShape-1119"/>
            <p:cNvSpPr/>
            <p:nvPr/>
          </p:nvSpPr>
          <p:spPr>
            <a:xfrm>
              <a:off x="2093545" y="2986088"/>
              <a:ext cx="192456" cy="119911"/>
            </a:xfrm>
            <a:custGeom>
              <a:avLst/>
              <a:gdLst/>
              <a:ahLst/>
              <a:cxnLst/>
              <a:rect l="0" t="0" r="0" b="0"/>
              <a:pathLst>
                <a:path w="192456" h="119911">
                  <a:moveTo>
                    <a:pt x="85299" y="0"/>
                  </a:moveTo>
                  <a:lnTo>
                    <a:pt x="81506" y="0"/>
                  </a:lnTo>
                  <a:lnTo>
                    <a:pt x="77528" y="2116"/>
                  </a:lnTo>
                  <a:lnTo>
                    <a:pt x="44351" y="23602"/>
                  </a:lnTo>
                  <a:lnTo>
                    <a:pt x="19729" y="54895"/>
                  </a:lnTo>
                  <a:lnTo>
                    <a:pt x="2813" y="87319"/>
                  </a:lnTo>
                  <a:lnTo>
                    <a:pt x="0" y="101976"/>
                  </a:lnTo>
                  <a:lnTo>
                    <a:pt x="1880" y="106970"/>
                  </a:lnTo>
                  <a:lnTo>
                    <a:pt x="3493" y="109413"/>
                  </a:lnTo>
                  <a:lnTo>
                    <a:pt x="5361" y="111042"/>
                  </a:lnTo>
                  <a:lnTo>
                    <a:pt x="9554" y="112852"/>
                  </a:lnTo>
                  <a:lnTo>
                    <a:pt x="16378" y="113870"/>
                  </a:lnTo>
                  <a:lnTo>
                    <a:pt x="31497" y="108511"/>
                  </a:lnTo>
                  <a:lnTo>
                    <a:pt x="40485" y="104319"/>
                  </a:lnTo>
                  <a:lnTo>
                    <a:pt x="47654" y="97693"/>
                  </a:lnTo>
                  <a:lnTo>
                    <a:pt x="72287" y="66539"/>
                  </a:lnTo>
                  <a:lnTo>
                    <a:pt x="81905" y="47598"/>
                  </a:lnTo>
                  <a:lnTo>
                    <a:pt x="91317" y="13316"/>
                  </a:lnTo>
                  <a:lnTo>
                    <a:pt x="92413" y="7304"/>
                  </a:lnTo>
                  <a:lnTo>
                    <a:pt x="92434" y="10983"/>
                  </a:lnTo>
                  <a:lnTo>
                    <a:pt x="85960" y="38464"/>
                  </a:lnTo>
                  <a:lnTo>
                    <a:pt x="86289" y="51701"/>
                  </a:lnTo>
                  <a:lnTo>
                    <a:pt x="90992" y="65804"/>
                  </a:lnTo>
                  <a:lnTo>
                    <a:pt x="94129" y="79028"/>
                  </a:lnTo>
                  <a:lnTo>
                    <a:pt x="106878" y="105078"/>
                  </a:lnTo>
                  <a:lnTo>
                    <a:pt x="110764" y="110995"/>
                  </a:lnTo>
                  <a:lnTo>
                    <a:pt x="112492" y="116270"/>
                  </a:lnTo>
                  <a:lnTo>
                    <a:pt x="113746" y="117995"/>
                  </a:lnTo>
                  <a:lnTo>
                    <a:pt x="115376" y="119144"/>
                  </a:lnTo>
                  <a:lnTo>
                    <a:pt x="117257" y="119910"/>
                  </a:lnTo>
                  <a:lnTo>
                    <a:pt x="118510" y="119628"/>
                  </a:lnTo>
                  <a:lnTo>
                    <a:pt x="119346" y="118645"/>
                  </a:lnTo>
                  <a:lnTo>
                    <a:pt x="120275" y="115437"/>
                  </a:lnTo>
                  <a:lnTo>
                    <a:pt x="121591" y="108375"/>
                  </a:lnTo>
                  <a:lnTo>
                    <a:pt x="128745" y="94285"/>
                  </a:lnTo>
                  <a:lnTo>
                    <a:pt x="130932" y="91432"/>
                  </a:lnTo>
                  <a:lnTo>
                    <a:pt x="133361" y="84028"/>
                  </a:lnTo>
                  <a:lnTo>
                    <a:pt x="136846" y="70934"/>
                  </a:lnTo>
                  <a:lnTo>
                    <a:pt x="152064" y="35712"/>
                  </a:lnTo>
                  <a:lnTo>
                    <a:pt x="168911" y="7677"/>
                  </a:lnTo>
                  <a:lnTo>
                    <a:pt x="169615" y="5118"/>
                  </a:lnTo>
                  <a:lnTo>
                    <a:pt x="170878" y="3412"/>
                  </a:lnTo>
                  <a:lnTo>
                    <a:pt x="172514" y="2274"/>
                  </a:lnTo>
                  <a:lnTo>
                    <a:pt x="174399" y="1516"/>
                  </a:lnTo>
                  <a:lnTo>
                    <a:pt x="175655" y="1804"/>
                  </a:lnTo>
                  <a:lnTo>
                    <a:pt x="176492" y="2790"/>
                  </a:lnTo>
                  <a:lnTo>
                    <a:pt x="177423" y="6002"/>
                  </a:lnTo>
                  <a:lnTo>
                    <a:pt x="178741" y="13067"/>
                  </a:lnTo>
                  <a:lnTo>
                    <a:pt x="184289" y="30011"/>
                  </a:lnTo>
                  <a:lnTo>
                    <a:pt x="185285" y="65363"/>
                  </a:lnTo>
                  <a:lnTo>
                    <a:pt x="192455" y="928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7" name="SMARTInkShape-1120"/>
            <p:cNvSpPr/>
            <p:nvPr/>
          </p:nvSpPr>
          <p:spPr>
            <a:xfrm>
              <a:off x="1914531" y="2893219"/>
              <a:ext cx="121439" cy="246640"/>
            </a:xfrm>
            <a:custGeom>
              <a:avLst/>
              <a:gdLst/>
              <a:ahLst/>
              <a:cxnLst/>
              <a:rect l="0" t="0" r="0" b="0"/>
              <a:pathLst>
                <a:path w="121439" h="246640">
                  <a:moveTo>
                    <a:pt x="28569" y="0"/>
                  </a:moveTo>
                  <a:lnTo>
                    <a:pt x="28569" y="6151"/>
                  </a:lnTo>
                  <a:lnTo>
                    <a:pt x="22915" y="22555"/>
                  </a:lnTo>
                  <a:lnTo>
                    <a:pt x="19439" y="57876"/>
                  </a:lnTo>
                  <a:lnTo>
                    <a:pt x="15300" y="85868"/>
                  </a:lnTo>
                  <a:lnTo>
                    <a:pt x="14483" y="119237"/>
                  </a:lnTo>
                  <a:lnTo>
                    <a:pt x="12204" y="149583"/>
                  </a:lnTo>
                  <a:lnTo>
                    <a:pt x="7011" y="184886"/>
                  </a:lnTo>
                  <a:lnTo>
                    <a:pt x="714" y="216410"/>
                  </a:lnTo>
                  <a:lnTo>
                    <a:pt x="0" y="246639"/>
                  </a:lnTo>
                  <a:lnTo>
                    <a:pt x="788" y="231609"/>
                  </a:lnTo>
                  <a:lnTo>
                    <a:pt x="8813" y="199922"/>
                  </a:lnTo>
                  <a:lnTo>
                    <a:pt x="20786" y="177162"/>
                  </a:lnTo>
                  <a:lnTo>
                    <a:pt x="43979" y="145548"/>
                  </a:lnTo>
                  <a:lnTo>
                    <a:pt x="55801" y="131055"/>
                  </a:lnTo>
                  <a:lnTo>
                    <a:pt x="64749" y="125715"/>
                  </a:lnTo>
                  <a:lnTo>
                    <a:pt x="83429" y="118495"/>
                  </a:lnTo>
                  <a:lnTo>
                    <a:pt x="88955" y="118684"/>
                  </a:lnTo>
                  <a:lnTo>
                    <a:pt x="101445" y="123128"/>
                  </a:lnTo>
                  <a:lnTo>
                    <a:pt x="105728" y="128123"/>
                  </a:lnTo>
                  <a:lnTo>
                    <a:pt x="114719" y="158952"/>
                  </a:lnTo>
                  <a:lnTo>
                    <a:pt x="119447" y="186267"/>
                  </a:lnTo>
                  <a:lnTo>
                    <a:pt x="121438" y="2214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8" name="SMARTInkShape-1121"/>
            <p:cNvSpPr/>
            <p:nvPr/>
          </p:nvSpPr>
          <p:spPr>
            <a:xfrm>
              <a:off x="1536899" y="3014663"/>
              <a:ext cx="191890" cy="7144"/>
            </a:xfrm>
            <a:custGeom>
              <a:avLst/>
              <a:gdLst/>
              <a:ahLst/>
              <a:cxnLst/>
              <a:rect l="0" t="0" r="0" b="0"/>
              <a:pathLst>
                <a:path w="191890" h="7144">
                  <a:moveTo>
                    <a:pt x="6151" y="7143"/>
                  </a:moveTo>
                  <a:lnTo>
                    <a:pt x="0" y="7143"/>
                  </a:lnTo>
                  <a:lnTo>
                    <a:pt x="33354" y="7143"/>
                  </a:lnTo>
                  <a:lnTo>
                    <a:pt x="68733" y="7143"/>
                  </a:lnTo>
                  <a:lnTo>
                    <a:pt x="97631" y="7143"/>
                  </a:lnTo>
                  <a:lnTo>
                    <a:pt x="130182" y="6350"/>
                  </a:lnTo>
                  <a:lnTo>
                    <a:pt x="159494" y="2234"/>
                  </a:lnTo>
                  <a:lnTo>
                    <a:pt x="19188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9" name="SMARTInkShape-1122"/>
            <p:cNvSpPr/>
            <p:nvPr/>
          </p:nvSpPr>
          <p:spPr>
            <a:xfrm>
              <a:off x="1593386" y="2928938"/>
              <a:ext cx="78253" cy="242726"/>
            </a:xfrm>
            <a:custGeom>
              <a:avLst/>
              <a:gdLst/>
              <a:ahLst/>
              <a:cxnLst/>
              <a:rect l="0" t="0" r="0" b="0"/>
              <a:pathLst>
                <a:path w="78253" h="242726">
                  <a:moveTo>
                    <a:pt x="42533" y="0"/>
                  </a:moveTo>
                  <a:lnTo>
                    <a:pt x="38740" y="3792"/>
                  </a:lnTo>
                  <a:lnTo>
                    <a:pt x="36878" y="7770"/>
                  </a:lnTo>
                  <a:lnTo>
                    <a:pt x="31622" y="40910"/>
                  </a:lnTo>
                  <a:lnTo>
                    <a:pt x="24749" y="75244"/>
                  </a:lnTo>
                  <a:lnTo>
                    <a:pt x="13811" y="107657"/>
                  </a:lnTo>
                  <a:lnTo>
                    <a:pt x="8887" y="128735"/>
                  </a:lnTo>
                  <a:lnTo>
                    <a:pt x="2177" y="164325"/>
                  </a:lnTo>
                  <a:lnTo>
                    <a:pt x="0" y="196235"/>
                  </a:lnTo>
                  <a:lnTo>
                    <a:pt x="529" y="216415"/>
                  </a:lnTo>
                  <a:lnTo>
                    <a:pt x="5393" y="230104"/>
                  </a:lnTo>
                  <a:lnTo>
                    <a:pt x="9622" y="236677"/>
                  </a:lnTo>
                  <a:lnTo>
                    <a:pt x="14147" y="240127"/>
                  </a:lnTo>
                  <a:lnTo>
                    <a:pt x="21158" y="242069"/>
                  </a:lnTo>
                  <a:lnTo>
                    <a:pt x="34430" y="242725"/>
                  </a:lnTo>
                  <a:lnTo>
                    <a:pt x="69750" y="231486"/>
                  </a:lnTo>
                  <a:lnTo>
                    <a:pt x="78252" y="228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0" name="SMARTInkShape-1123"/>
            <p:cNvSpPr/>
            <p:nvPr/>
          </p:nvSpPr>
          <p:spPr>
            <a:xfrm>
              <a:off x="1394571" y="3028950"/>
              <a:ext cx="84186" cy="114301"/>
            </a:xfrm>
            <a:custGeom>
              <a:avLst/>
              <a:gdLst/>
              <a:ahLst/>
              <a:cxnLst/>
              <a:rect l="0" t="0" r="0" b="0"/>
              <a:pathLst>
                <a:path w="84186" h="114301">
                  <a:moveTo>
                    <a:pt x="84185" y="0"/>
                  </a:moveTo>
                  <a:lnTo>
                    <a:pt x="63931" y="794"/>
                  </a:lnTo>
                  <a:lnTo>
                    <a:pt x="32215" y="12185"/>
                  </a:lnTo>
                  <a:lnTo>
                    <a:pt x="11832" y="23849"/>
                  </a:lnTo>
                  <a:lnTo>
                    <a:pt x="3657" y="30967"/>
                  </a:lnTo>
                  <a:lnTo>
                    <a:pt x="770" y="35723"/>
                  </a:lnTo>
                  <a:lnTo>
                    <a:pt x="0" y="38103"/>
                  </a:lnTo>
                  <a:lnTo>
                    <a:pt x="280" y="40483"/>
                  </a:lnTo>
                  <a:lnTo>
                    <a:pt x="2709" y="45245"/>
                  </a:lnTo>
                  <a:lnTo>
                    <a:pt x="12331" y="52388"/>
                  </a:lnTo>
                  <a:lnTo>
                    <a:pt x="44613" y="69056"/>
                  </a:lnTo>
                  <a:lnTo>
                    <a:pt x="69890" y="80963"/>
                  </a:lnTo>
                  <a:lnTo>
                    <a:pt x="78715" y="88106"/>
                  </a:lnTo>
                  <a:lnTo>
                    <a:pt x="81754" y="92869"/>
                  </a:lnTo>
                  <a:lnTo>
                    <a:pt x="82564" y="95250"/>
                  </a:lnTo>
                  <a:lnTo>
                    <a:pt x="82311" y="96838"/>
                  </a:lnTo>
                  <a:lnTo>
                    <a:pt x="81348" y="97896"/>
                  </a:lnTo>
                  <a:lnTo>
                    <a:pt x="78162" y="99866"/>
                  </a:lnTo>
                  <a:lnTo>
                    <a:pt x="71905" y="104643"/>
                  </a:lnTo>
                  <a:lnTo>
                    <a:pt x="67350" y="106039"/>
                  </a:lnTo>
                  <a:lnTo>
                    <a:pt x="53049" y="107729"/>
                  </a:lnTo>
                  <a:lnTo>
                    <a:pt x="43563" y="112001"/>
                  </a:lnTo>
                  <a:lnTo>
                    <a:pt x="12748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1" name="SMARTInkShape-1124"/>
            <p:cNvSpPr/>
            <p:nvPr/>
          </p:nvSpPr>
          <p:spPr>
            <a:xfrm>
              <a:off x="1257387" y="3036094"/>
              <a:ext cx="114214" cy="185738"/>
            </a:xfrm>
            <a:custGeom>
              <a:avLst/>
              <a:gdLst/>
              <a:ahLst/>
              <a:cxnLst/>
              <a:rect l="0" t="0" r="0" b="0"/>
              <a:pathLst>
                <a:path w="114214" h="185738">
                  <a:moveTo>
                    <a:pt x="7057" y="185737"/>
                  </a:moveTo>
                  <a:lnTo>
                    <a:pt x="4940" y="152537"/>
                  </a:lnTo>
                  <a:lnTo>
                    <a:pt x="1403" y="122190"/>
                  </a:lnTo>
                  <a:lnTo>
                    <a:pt x="354" y="90973"/>
                  </a:lnTo>
                  <a:lnTo>
                    <a:pt x="0" y="56246"/>
                  </a:lnTo>
                  <a:lnTo>
                    <a:pt x="724" y="39009"/>
                  </a:lnTo>
                  <a:lnTo>
                    <a:pt x="5621" y="26551"/>
                  </a:lnTo>
                  <a:lnTo>
                    <a:pt x="16706" y="12267"/>
                  </a:lnTo>
                  <a:lnTo>
                    <a:pt x="21400" y="9420"/>
                  </a:lnTo>
                  <a:lnTo>
                    <a:pt x="30621" y="7818"/>
                  </a:lnTo>
                  <a:lnTo>
                    <a:pt x="38961" y="6650"/>
                  </a:lnTo>
                  <a:lnTo>
                    <a:pt x="61950" y="1032"/>
                  </a:lnTo>
                  <a:lnTo>
                    <a:pt x="96743" y="60"/>
                  </a:lnTo>
                  <a:lnTo>
                    <a:pt x="11421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2" name="SMARTInkShape-1125"/>
            <p:cNvSpPr/>
            <p:nvPr/>
          </p:nvSpPr>
          <p:spPr>
            <a:xfrm>
              <a:off x="1128713" y="3007519"/>
              <a:ext cx="7144" cy="14288"/>
            </a:xfrm>
            <a:custGeom>
              <a:avLst/>
              <a:gdLst/>
              <a:ahLst/>
              <a:cxnLst/>
              <a:rect l="0" t="0" r="0" b="0"/>
              <a:pathLst>
                <a:path w="7144" h="14288">
                  <a:moveTo>
                    <a:pt x="7143" y="14287"/>
                  </a:moveTo>
                  <a:lnTo>
                    <a:pt x="7143" y="813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3" name="SMARTInkShape-1126"/>
            <p:cNvSpPr/>
            <p:nvPr/>
          </p:nvSpPr>
          <p:spPr>
            <a:xfrm>
              <a:off x="1118165" y="3050381"/>
              <a:ext cx="24836" cy="150020"/>
            </a:xfrm>
            <a:custGeom>
              <a:avLst/>
              <a:gdLst/>
              <a:ahLst/>
              <a:cxnLst/>
              <a:rect l="0" t="0" r="0" b="0"/>
              <a:pathLst>
                <a:path w="24836" h="150020">
                  <a:moveTo>
                    <a:pt x="24835" y="0"/>
                  </a:moveTo>
                  <a:lnTo>
                    <a:pt x="21043" y="3792"/>
                  </a:lnTo>
                  <a:lnTo>
                    <a:pt x="19181" y="7771"/>
                  </a:lnTo>
                  <a:lnTo>
                    <a:pt x="12184" y="24836"/>
                  </a:lnTo>
                  <a:lnTo>
                    <a:pt x="6358" y="39197"/>
                  </a:lnTo>
                  <a:lnTo>
                    <a:pt x="0" y="71896"/>
                  </a:lnTo>
                  <a:lnTo>
                    <a:pt x="39" y="83812"/>
                  </a:lnTo>
                  <a:lnTo>
                    <a:pt x="2961" y="114195"/>
                  </a:lnTo>
                  <a:lnTo>
                    <a:pt x="3345" y="136374"/>
                  </a:lnTo>
                  <a:lnTo>
                    <a:pt x="5495" y="142103"/>
                  </a:lnTo>
                  <a:lnTo>
                    <a:pt x="10548" y="1500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4" name="SMARTInkShape-1127"/>
            <p:cNvSpPr/>
            <p:nvPr/>
          </p:nvSpPr>
          <p:spPr>
            <a:xfrm>
              <a:off x="721519" y="3036094"/>
              <a:ext cx="328613" cy="35720"/>
            </a:xfrm>
            <a:custGeom>
              <a:avLst/>
              <a:gdLst/>
              <a:ahLst/>
              <a:cxnLst/>
              <a:rect l="0" t="0" r="0" b="0"/>
              <a:pathLst>
                <a:path w="328613" h="35720">
                  <a:moveTo>
                    <a:pt x="0" y="35719"/>
                  </a:moveTo>
                  <a:lnTo>
                    <a:pt x="30528" y="35719"/>
                  </a:lnTo>
                  <a:lnTo>
                    <a:pt x="64826" y="30015"/>
                  </a:lnTo>
                  <a:lnTo>
                    <a:pt x="89137" y="25776"/>
                  </a:lnTo>
                  <a:lnTo>
                    <a:pt x="115816" y="21245"/>
                  </a:lnTo>
                  <a:lnTo>
                    <a:pt x="143549" y="16586"/>
                  </a:lnTo>
                  <a:lnTo>
                    <a:pt x="171749" y="11869"/>
                  </a:lnTo>
                  <a:lnTo>
                    <a:pt x="200158" y="9244"/>
                  </a:lnTo>
                  <a:lnTo>
                    <a:pt x="227865" y="7283"/>
                  </a:lnTo>
                  <a:lnTo>
                    <a:pt x="253409" y="3766"/>
                  </a:lnTo>
                  <a:lnTo>
                    <a:pt x="286310" y="1116"/>
                  </a:lnTo>
                  <a:lnTo>
                    <a:pt x="32861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5" name="SMARTInkShape-1128"/>
            <p:cNvSpPr/>
            <p:nvPr/>
          </p:nvSpPr>
          <p:spPr>
            <a:xfrm>
              <a:off x="853134" y="2864684"/>
              <a:ext cx="218430" cy="392867"/>
            </a:xfrm>
            <a:custGeom>
              <a:avLst/>
              <a:gdLst/>
              <a:ahLst/>
              <a:cxnLst/>
              <a:rect l="0" t="0" r="0" b="0"/>
              <a:pathLst>
                <a:path w="218430" h="392867">
                  <a:moveTo>
                    <a:pt x="4116" y="392866"/>
                  </a:moveTo>
                  <a:lnTo>
                    <a:pt x="3322" y="361410"/>
                  </a:lnTo>
                  <a:lnTo>
                    <a:pt x="0" y="346680"/>
                  </a:lnTo>
                  <a:lnTo>
                    <a:pt x="3417" y="313847"/>
                  </a:lnTo>
                  <a:lnTo>
                    <a:pt x="3978" y="279920"/>
                  </a:lnTo>
                  <a:lnTo>
                    <a:pt x="4075" y="252068"/>
                  </a:lnTo>
                  <a:lnTo>
                    <a:pt x="4104" y="223707"/>
                  </a:lnTo>
                  <a:lnTo>
                    <a:pt x="4112" y="195196"/>
                  </a:lnTo>
                  <a:lnTo>
                    <a:pt x="4115" y="166639"/>
                  </a:lnTo>
                  <a:lnTo>
                    <a:pt x="4116" y="138070"/>
                  </a:lnTo>
                  <a:lnTo>
                    <a:pt x="4910" y="110290"/>
                  </a:lnTo>
                  <a:lnTo>
                    <a:pt x="11887" y="79168"/>
                  </a:lnTo>
                  <a:lnTo>
                    <a:pt x="20909" y="53882"/>
                  </a:lnTo>
                  <a:lnTo>
                    <a:pt x="45026" y="23907"/>
                  </a:lnTo>
                  <a:lnTo>
                    <a:pt x="59012" y="13317"/>
                  </a:lnTo>
                  <a:lnTo>
                    <a:pt x="77002" y="5152"/>
                  </a:lnTo>
                  <a:lnTo>
                    <a:pt x="105208" y="986"/>
                  </a:lnTo>
                  <a:lnTo>
                    <a:pt x="138414" y="162"/>
                  </a:lnTo>
                  <a:lnTo>
                    <a:pt x="168139" y="0"/>
                  </a:lnTo>
                  <a:lnTo>
                    <a:pt x="198449" y="7736"/>
                  </a:lnTo>
                  <a:lnTo>
                    <a:pt x="209549" y="12147"/>
                  </a:lnTo>
                  <a:lnTo>
                    <a:pt x="218429" y="213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7" name="SMARTInkShape-Group200"/>
          <p:cNvGrpSpPr/>
          <p:nvPr/>
        </p:nvGrpSpPr>
        <p:grpSpPr>
          <a:xfrm>
            <a:off x="838847" y="3293269"/>
            <a:ext cx="1289992" cy="292895"/>
            <a:chOff x="838847" y="3293269"/>
            <a:chExt cx="1289992" cy="292895"/>
          </a:xfrm>
        </p:grpSpPr>
        <p:sp>
          <p:nvSpPr>
            <p:cNvPr id="787" name="SMARTInkShape-1129"/>
            <p:cNvSpPr/>
            <p:nvPr/>
          </p:nvSpPr>
          <p:spPr>
            <a:xfrm>
              <a:off x="2093119" y="3328988"/>
              <a:ext cx="35720" cy="171451"/>
            </a:xfrm>
            <a:custGeom>
              <a:avLst/>
              <a:gdLst/>
              <a:ahLst/>
              <a:cxnLst/>
              <a:rect l="0" t="0" r="0" b="0"/>
              <a:pathLst>
                <a:path w="35720" h="171451">
                  <a:moveTo>
                    <a:pt x="0" y="0"/>
                  </a:moveTo>
                  <a:lnTo>
                    <a:pt x="0" y="31434"/>
                  </a:lnTo>
                  <a:lnTo>
                    <a:pt x="0" y="65537"/>
                  </a:lnTo>
                  <a:lnTo>
                    <a:pt x="15522" y="98817"/>
                  </a:lnTo>
                  <a:lnTo>
                    <a:pt x="25761" y="133848"/>
                  </a:lnTo>
                  <a:lnTo>
                    <a:pt x="35719" y="171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8" name="SMARTInkShape-1130"/>
            <p:cNvSpPr/>
            <p:nvPr/>
          </p:nvSpPr>
          <p:spPr>
            <a:xfrm>
              <a:off x="1889275" y="3437137"/>
              <a:ext cx="103832" cy="113308"/>
            </a:xfrm>
            <a:custGeom>
              <a:avLst/>
              <a:gdLst/>
              <a:ahLst/>
              <a:cxnLst/>
              <a:rect l="0" t="0" r="0" b="0"/>
              <a:pathLst>
                <a:path w="103832" h="113308">
                  <a:moveTo>
                    <a:pt x="68113" y="6151"/>
                  </a:moveTo>
                  <a:lnTo>
                    <a:pt x="61962" y="0"/>
                  </a:lnTo>
                  <a:lnTo>
                    <a:pt x="60837" y="462"/>
                  </a:lnTo>
                  <a:lnTo>
                    <a:pt x="57471" y="3093"/>
                  </a:lnTo>
                  <a:lnTo>
                    <a:pt x="51212" y="4792"/>
                  </a:lnTo>
                  <a:lnTo>
                    <a:pt x="47320" y="5245"/>
                  </a:lnTo>
                  <a:lnTo>
                    <a:pt x="43932" y="7134"/>
                  </a:lnTo>
                  <a:lnTo>
                    <a:pt x="16797" y="33562"/>
                  </a:lnTo>
                  <a:lnTo>
                    <a:pt x="7205" y="51635"/>
                  </a:lnTo>
                  <a:lnTo>
                    <a:pt x="2371" y="68375"/>
                  </a:lnTo>
                  <a:lnTo>
                    <a:pt x="472" y="71446"/>
                  </a:lnTo>
                  <a:lnTo>
                    <a:pt x="0" y="74287"/>
                  </a:lnTo>
                  <a:lnTo>
                    <a:pt x="479" y="76975"/>
                  </a:lnTo>
                  <a:lnTo>
                    <a:pt x="1593" y="79561"/>
                  </a:lnTo>
                  <a:lnTo>
                    <a:pt x="3128" y="81284"/>
                  </a:lnTo>
                  <a:lnTo>
                    <a:pt x="6952" y="83200"/>
                  </a:lnTo>
                  <a:lnTo>
                    <a:pt x="13566" y="84278"/>
                  </a:lnTo>
                  <a:lnTo>
                    <a:pt x="24346" y="80805"/>
                  </a:lnTo>
                  <a:lnTo>
                    <a:pt x="30934" y="74784"/>
                  </a:lnTo>
                  <a:lnTo>
                    <a:pt x="37301" y="67611"/>
                  </a:lnTo>
                  <a:lnTo>
                    <a:pt x="72000" y="37819"/>
                  </a:lnTo>
                  <a:lnTo>
                    <a:pt x="87086" y="23676"/>
                  </a:lnTo>
                  <a:lnTo>
                    <a:pt x="95266" y="20864"/>
                  </a:lnTo>
                  <a:lnTo>
                    <a:pt x="95740" y="21516"/>
                  </a:lnTo>
                  <a:lnTo>
                    <a:pt x="96563" y="30418"/>
                  </a:lnTo>
                  <a:lnTo>
                    <a:pt x="94515" y="34928"/>
                  </a:lnTo>
                  <a:lnTo>
                    <a:pt x="92858" y="37242"/>
                  </a:lnTo>
                  <a:lnTo>
                    <a:pt x="90526" y="48083"/>
                  </a:lnTo>
                  <a:lnTo>
                    <a:pt x="89630" y="75334"/>
                  </a:lnTo>
                  <a:lnTo>
                    <a:pt x="96824" y="102848"/>
                  </a:lnTo>
                  <a:lnTo>
                    <a:pt x="103831" y="1133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9" name="SMARTInkShape-1131"/>
            <p:cNvSpPr/>
            <p:nvPr/>
          </p:nvSpPr>
          <p:spPr>
            <a:xfrm>
              <a:off x="1743527" y="3429000"/>
              <a:ext cx="78130" cy="107157"/>
            </a:xfrm>
            <a:custGeom>
              <a:avLst/>
              <a:gdLst/>
              <a:ahLst/>
              <a:cxnLst/>
              <a:rect l="0" t="0" r="0" b="0"/>
              <a:pathLst>
                <a:path w="78130" h="107157">
                  <a:moveTo>
                    <a:pt x="78129" y="0"/>
                  </a:moveTo>
                  <a:lnTo>
                    <a:pt x="74337" y="3792"/>
                  </a:lnTo>
                  <a:lnTo>
                    <a:pt x="68242" y="5654"/>
                  </a:lnTo>
                  <a:lnTo>
                    <a:pt x="61035" y="7276"/>
                  </a:lnTo>
                  <a:lnTo>
                    <a:pt x="55186" y="10642"/>
                  </a:lnTo>
                  <a:lnTo>
                    <a:pt x="22965" y="41627"/>
                  </a:lnTo>
                  <a:lnTo>
                    <a:pt x="4694" y="65365"/>
                  </a:lnTo>
                  <a:lnTo>
                    <a:pt x="1835" y="72972"/>
                  </a:lnTo>
                  <a:lnTo>
                    <a:pt x="0" y="86998"/>
                  </a:lnTo>
                  <a:lnTo>
                    <a:pt x="1865" y="92376"/>
                  </a:lnTo>
                  <a:lnTo>
                    <a:pt x="9531" y="102296"/>
                  </a:lnTo>
                  <a:lnTo>
                    <a:pt x="14039" y="104996"/>
                  </a:lnTo>
                  <a:lnTo>
                    <a:pt x="28123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0" name="SMARTInkShape-1132"/>
            <p:cNvSpPr/>
            <p:nvPr/>
          </p:nvSpPr>
          <p:spPr>
            <a:xfrm>
              <a:off x="1693069" y="3371850"/>
              <a:ext cx="7145" cy="1"/>
            </a:xfrm>
            <a:custGeom>
              <a:avLst/>
              <a:gdLst/>
              <a:ahLst/>
              <a:cxnLst/>
              <a:rect l="0" t="0" r="0" b="0"/>
              <a:pathLst>
                <a:path w="7145" h="1">
                  <a:moveTo>
                    <a:pt x="7144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1" name="SMARTInkShape-1133"/>
            <p:cNvSpPr/>
            <p:nvPr/>
          </p:nvSpPr>
          <p:spPr>
            <a:xfrm>
              <a:off x="1635919" y="3450431"/>
              <a:ext cx="7145" cy="78583"/>
            </a:xfrm>
            <a:custGeom>
              <a:avLst/>
              <a:gdLst/>
              <a:ahLst/>
              <a:cxnLst/>
              <a:rect l="0" t="0" r="0" b="0"/>
              <a:pathLst>
                <a:path w="7145" h="78583">
                  <a:moveTo>
                    <a:pt x="7144" y="0"/>
                  </a:moveTo>
                  <a:lnTo>
                    <a:pt x="7144" y="10642"/>
                  </a:lnTo>
                  <a:lnTo>
                    <a:pt x="662" y="38444"/>
                  </a:lnTo>
                  <a:lnTo>
                    <a:pt x="39" y="72879"/>
                  </a:lnTo>
                  <a:lnTo>
                    <a:pt x="0" y="785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2" name="SMARTInkShape-1134"/>
            <p:cNvSpPr/>
            <p:nvPr/>
          </p:nvSpPr>
          <p:spPr>
            <a:xfrm>
              <a:off x="1543078" y="3307556"/>
              <a:ext cx="14261" cy="242889"/>
            </a:xfrm>
            <a:custGeom>
              <a:avLst/>
              <a:gdLst/>
              <a:ahLst/>
              <a:cxnLst/>
              <a:rect l="0" t="0" r="0" b="0"/>
              <a:pathLst>
                <a:path w="14261" h="242889">
                  <a:moveTo>
                    <a:pt x="14260" y="0"/>
                  </a:moveTo>
                  <a:lnTo>
                    <a:pt x="14260" y="9943"/>
                  </a:lnTo>
                  <a:lnTo>
                    <a:pt x="6984" y="44107"/>
                  </a:lnTo>
                  <a:lnTo>
                    <a:pt x="1592" y="73800"/>
                  </a:lnTo>
                  <a:lnTo>
                    <a:pt x="2569" y="98596"/>
                  </a:lnTo>
                  <a:lnTo>
                    <a:pt x="4301" y="114465"/>
                  </a:lnTo>
                  <a:lnTo>
                    <a:pt x="1062" y="148405"/>
                  </a:lnTo>
                  <a:lnTo>
                    <a:pt x="187" y="178275"/>
                  </a:lnTo>
                  <a:lnTo>
                    <a:pt x="0" y="212154"/>
                  </a:lnTo>
                  <a:lnTo>
                    <a:pt x="778" y="222878"/>
                  </a:lnTo>
                  <a:lnTo>
                    <a:pt x="7116" y="2428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3" name="SMARTInkShape-1135"/>
            <p:cNvSpPr/>
            <p:nvPr/>
          </p:nvSpPr>
          <p:spPr>
            <a:xfrm>
              <a:off x="1350169" y="3293269"/>
              <a:ext cx="119531" cy="249566"/>
            </a:xfrm>
            <a:custGeom>
              <a:avLst/>
              <a:gdLst/>
              <a:ahLst/>
              <a:cxnLst/>
              <a:rect l="0" t="0" r="0" b="0"/>
              <a:pathLst>
                <a:path w="119531" h="249566">
                  <a:moveTo>
                    <a:pt x="0" y="0"/>
                  </a:moveTo>
                  <a:lnTo>
                    <a:pt x="0" y="31455"/>
                  </a:lnTo>
                  <a:lnTo>
                    <a:pt x="0" y="62419"/>
                  </a:lnTo>
                  <a:lnTo>
                    <a:pt x="0" y="93292"/>
                  </a:lnTo>
                  <a:lnTo>
                    <a:pt x="2116" y="127025"/>
                  </a:lnTo>
                  <a:lnTo>
                    <a:pt x="6151" y="160646"/>
                  </a:lnTo>
                  <a:lnTo>
                    <a:pt x="7741" y="192158"/>
                  </a:lnTo>
                  <a:lnTo>
                    <a:pt x="17061" y="224712"/>
                  </a:lnTo>
                  <a:lnTo>
                    <a:pt x="23929" y="236267"/>
                  </a:lnTo>
                  <a:lnTo>
                    <a:pt x="34783" y="244718"/>
                  </a:lnTo>
                  <a:lnTo>
                    <a:pt x="44261" y="248457"/>
                  </a:lnTo>
                  <a:lnTo>
                    <a:pt x="55888" y="249565"/>
                  </a:lnTo>
                  <a:lnTo>
                    <a:pt x="69388" y="246100"/>
                  </a:lnTo>
                  <a:lnTo>
                    <a:pt x="98566" y="227768"/>
                  </a:lnTo>
                  <a:lnTo>
                    <a:pt x="111755" y="214066"/>
                  </a:lnTo>
                  <a:lnTo>
                    <a:pt x="114984" y="209385"/>
                  </a:lnTo>
                  <a:lnTo>
                    <a:pt x="119530" y="187629"/>
                  </a:lnTo>
                  <a:lnTo>
                    <a:pt x="118476" y="176524"/>
                  </a:lnTo>
                  <a:lnTo>
                    <a:pt x="111332" y="159135"/>
                  </a:lnTo>
                  <a:lnTo>
                    <a:pt x="104779" y="151954"/>
                  </a:lnTo>
                  <a:lnTo>
                    <a:pt x="96574" y="146910"/>
                  </a:lnTo>
                  <a:lnTo>
                    <a:pt x="64232" y="137456"/>
                  </a:lnTo>
                  <a:lnTo>
                    <a:pt x="54741" y="137292"/>
                  </a:lnTo>
                  <a:lnTo>
                    <a:pt x="35719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4" name="SMARTInkShape-1136"/>
            <p:cNvSpPr/>
            <p:nvPr/>
          </p:nvSpPr>
          <p:spPr>
            <a:xfrm>
              <a:off x="1228725" y="3457575"/>
              <a:ext cx="42864" cy="121445"/>
            </a:xfrm>
            <a:custGeom>
              <a:avLst/>
              <a:gdLst/>
              <a:ahLst/>
              <a:cxnLst/>
              <a:rect l="0" t="0" r="0" b="0"/>
              <a:pathLst>
                <a:path w="42864" h="121445">
                  <a:moveTo>
                    <a:pt x="0" y="0"/>
                  </a:moveTo>
                  <a:lnTo>
                    <a:pt x="30000" y="33792"/>
                  </a:lnTo>
                  <a:lnTo>
                    <a:pt x="37817" y="43967"/>
                  </a:lnTo>
                  <a:lnTo>
                    <a:pt x="40620" y="53672"/>
                  </a:lnTo>
                  <a:lnTo>
                    <a:pt x="42731" y="86492"/>
                  </a:lnTo>
                  <a:lnTo>
                    <a:pt x="42863" y="121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5" name="SMARTInkShape-1137"/>
            <p:cNvSpPr/>
            <p:nvPr/>
          </p:nvSpPr>
          <p:spPr>
            <a:xfrm>
              <a:off x="838847" y="3293911"/>
              <a:ext cx="374682" cy="277763"/>
            </a:xfrm>
            <a:custGeom>
              <a:avLst/>
              <a:gdLst/>
              <a:ahLst/>
              <a:cxnLst/>
              <a:rect l="0" t="0" r="0" b="0"/>
              <a:pathLst>
                <a:path w="374682" h="277763">
                  <a:moveTo>
                    <a:pt x="4116" y="77939"/>
                  </a:moveTo>
                  <a:lnTo>
                    <a:pt x="323" y="74147"/>
                  </a:lnTo>
                  <a:lnTo>
                    <a:pt x="0" y="71442"/>
                  </a:lnTo>
                  <a:lnTo>
                    <a:pt x="1757" y="64204"/>
                  </a:lnTo>
                  <a:lnTo>
                    <a:pt x="7209" y="54995"/>
                  </a:lnTo>
                  <a:lnTo>
                    <a:pt x="28384" y="34564"/>
                  </a:lnTo>
                  <a:lnTo>
                    <a:pt x="41889" y="26117"/>
                  </a:lnTo>
                  <a:lnTo>
                    <a:pt x="76429" y="14227"/>
                  </a:lnTo>
                  <a:lnTo>
                    <a:pt x="106504" y="6674"/>
                  </a:lnTo>
                  <a:lnTo>
                    <a:pt x="138434" y="1525"/>
                  </a:lnTo>
                  <a:lnTo>
                    <a:pt x="168003" y="0"/>
                  </a:lnTo>
                  <a:lnTo>
                    <a:pt x="196873" y="1665"/>
                  </a:lnTo>
                  <a:lnTo>
                    <a:pt x="231280" y="9339"/>
                  </a:lnTo>
                  <a:lnTo>
                    <a:pt x="249929" y="19954"/>
                  </a:lnTo>
                  <a:lnTo>
                    <a:pt x="261716" y="29361"/>
                  </a:lnTo>
                  <a:lnTo>
                    <a:pt x="265449" y="36770"/>
                  </a:lnTo>
                  <a:lnTo>
                    <a:pt x="266444" y="40968"/>
                  </a:lnTo>
                  <a:lnTo>
                    <a:pt x="265433" y="49866"/>
                  </a:lnTo>
                  <a:lnTo>
                    <a:pt x="261544" y="59112"/>
                  </a:lnTo>
                  <a:lnTo>
                    <a:pt x="241647" y="82731"/>
                  </a:lnTo>
                  <a:lnTo>
                    <a:pt x="209821" y="105128"/>
                  </a:lnTo>
                  <a:lnTo>
                    <a:pt x="188123" y="116882"/>
                  </a:lnTo>
                  <a:lnTo>
                    <a:pt x="170667" y="122144"/>
                  </a:lnTo>
                  <a:lnTo>
                    <a:pt x="164657" y="125367"/>
                  </a:lnTo>
                  <a:lnTo>
                    <a:pt x="155677" y="127606"/>
                  </a:lnTo>
                  <a:lnTo>
                    <a:pt x="155956" y="126925"/>
                  </a:lnTo>
                  <a:lnTo>
                    <a:pt x="158384" y="124052"/>
                  </a:lnTo>
                  <a:lnTo>
                    <a:pt x="164225" y="122246"/>
                  </a:lnTo>
                  <a:lnTo>
                    <a:pt x="192769" y="116082"/>
                  </a:lnTo>
                  <a:lnTo>
                    <a:pt x="222291" y="114376"/>
                  </a:lnTo>
                  <a:lnTo>
                    <a:pt x="251499" y="114664"/>
                  </a:lnTo>
                  <a:lnTo>
                    <a:pt x="280262" y="119424"/>
                  </a:lnTo>
                  <a:lnTo>
                    <a:pt x="308892" y="126655"/>
                  </a:lnTo>
                  <a:lnTo>
                    <a:pt x="342778" y="142919"/>
                  </a:lnTo>
                  <a:lnTo>
                    <a:pt x="365228" y="161418"/>
                  </a:lnTo>
                  <a:lnTo>
                    <a:pt x="370985" y="172985"/>
                  </a:lnTo>
                  <a:lnTo>
                    <a:pt x="374681" y="196021"/>
                  </a:lnTo>
                  <a:lnTo>
                    <a:pt x="371529" y="210998"/>
                  </a:lnTo>
                  <a:lnTo>
                    <a:pt x="361775" y="225490"/>
                  </a:lnTo>
                  <a:lnTo>
                    <a:pt x="328791" y="254144"/>
                  </a:lnTo>
                  <a:lnTo>
                    <a:pt x="303375" y="267497"/>
                  </a:lnTo>
                  <a:lnTo>
                    <a:pt x="275424" y="275661"/>
                  </a:lnTo>
                  <a:lnTo>
                    <a:pt x="242590" y="277762"/>
                  </a:lnTo>
                  <a:lnTo>
                    <a:pt x="235516" y="277080"/>
                  </a:lnTo>
                  <a:lnTo>
                    <a:pt x="218428" y="270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6" name="SMARTInkShape-1138"/>
            <p:cNvSpPr/>
            <p:nvPr/>
          </p:nvSpPr>
          <p:spPr>
            <a:xfrm>
              <a:off x="1000125" y="3386138"/>
              <a:ext cx="21432" cy="200026"/>
            </a:xfrm>
            <a:custGeom>
              <a:avLst/>
              <a:gdLst/>
              <a:ahLst/>
              <a:cxnLst/>
              <a:rect l="0" t="0" r="0" b="0"/>
              <a:pathLst>
                <a:path w="21432" h="200026">
                  <a:moveTo>
                    <a:pt x="0" y="0"/>
                  </a:moveTo>
                  <a:lnTo>
                    <a:pt x="0" y="16792"/>
                  </a:lnTo>
                  <a:lnTo>
                    <a:pt x="7276" y="50439"/>
                  </a:lnTo>
                  <a:lnTo>
                    <a:pt x="12667" y="79519"/>
                  </a:lnTo>
                  <a:lnTo>
                    <a:pt x="13567" y="103604"/>
                  </a:lnTo>
                  <a:lnTo>
                    <a:pt x="13967" y="130183"/>
                  </a:lnTo>
                  <a:lnTo>
                    <a:pt x="17985" y="164338"/>
                  </a:lnTo>
                  <a:lnTo>
                    <a:pt x="21431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3" name="SMARTInkShape-Group201"/>
          <p:cNvGrpSpPr/>
          <p:nvPr/>
        </p:nvGrpSpPr>
        <p:grpSpPr>
          <a:xfrm>
            <a:off x="2264569" y="3207544"/>
            <a:ext cx="1171576" cy="342901"/>
            <a:chOff x="2264569" y="3207544"/>
            <a:chExt cx="1171576" cy="342901"/>
          </a:xfrm>
        </p:grpSpPr>
        <p:sp>
          <p:nvSpPr>
            <p:cNvPr id="798" name="SMARTInkShape-1139"/>
            <p:cNvSpPr/>
            <p:nvPr/>
          </p:nvSpPr>
          <p:spPr>
            <a:xfrm>
              <a:off x="3043238" y="3450431"/>
              <a:ext cx="8926" cy="8797"/>
            </a:xfrm>
            <a:custGeom>
              <a:avLst/>
              <a:gdLst/>
              <a:ahLst/>
              <a:cxnLst/>
              <a:rect l="0" t="0" r="0" b="0"/>
              <a:pathLst>
                <a:path w="8926" h="8797">
                  <a:moveTo>
                    <a:pt x="8925" y="8796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9" name="SMARTInkShape-1140"/>
            <p:cNvSpPr/>
            <p:nvPr/>
          </p:nvSpPr>
          <p:spPr>
            <a:xfrm>
              <a:off x="3357114" y="3243263"/>
              <a:ext cx="450" cy="7878"/>
            </a:xfrm>
            <a:custGeom>
              <a:avLst/>
              <a:gdLst/>
              <a:ahLst/>
              <a:cxnLst/>
              <a:rect l="0" t="0" r="0" b="0"/>
              <a:pathLst>
                <a:path w="450" h="7878">
                  <a:moveTo>
                    <a:pt x="0" y="7877"/>
                  </a:moveTo>
                  <a:lnTo>
                    <a:pt x="44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0" name="SMARTInkShape-1141"/>
            <p:cNvSpPr/>
            <p:nvPr/>
          </p:nvSpPr>
          <p:spPr>
            <a:xfrm>
              <a:off x="3423608" y="3221831"/>
              <a:ext cx="12537" cy="8233"/>
            </a:xfrm>
            <a:custGeom>
              <a:avLst/>
              <a:gdLst/>
              <a:ahLst/>
              <a:cxnLst/>
              <a:rect l="0" t="0" r="0" b="0"/>
              <a:pathLst>
                <a:path w="12537" h="8233">
                  <a:moveTo>
                    <a:pt x="12536" y="0"/>
                  </a:moveTo>
                  <a:lnTo>
                    <a:pt x="5686" y="0"/>
                  </a:lnTo>
                  <a:lnTo>
                    <a:pt x="5479" y="3792"/>
                  </a:lnTo>
                  <a:lnTo>
                    <a:pt x="4656" y="4910"/>
                  </a:lnTo>
                  <a:lnTo>
                    <a:pt x="1626" y="6151"/>
                  </a:lnTo>
                  <a:lnTo>
                    <a:pt x="500" y="7276"/>
                  </a:lnTo>
                  <a:lnTo>
                    <a:pt x="0" y="82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1" name="SMARTInkShape-1142"/>
            <p:cNvSpPr/>
            <p:nvPr/>
          </p:nvSpPr>
          <p:spPr>
            <a:xfrm>
              <a:off x="3264694" y="3250406"/>
              <a:ext cx="26332" cy="63826"/>
            </a:xfrm>
            <a:custGeom>
              <a:avLst/>
              <a:gdLst/>
              <a:ahLst/>
              <a:cxnLst/>
              <a:rect l="0" t="0" r="0" b="0"/>
              <a:pathLst>
                <a:path w="26332" h="63826">
                  <a:moveTo>
                    <a:pt x="0" y="0"/>
                  </a:moveTo>
                  <a:lnTo>
                    <a:pt x="3792" y="3792"/>
                  </a:lnTo>
                  <a:lnTo>
                    <a:pt x="5654" y="7771"/>
                  </a:lnTo>
                  <a:lnTo>
                    <a:pt x="12786" y="41378"/>
                  </a:lnTo>
                  <a:lnTo>
                    <a:pt x="14414" y="46966"/>
                  </a:lnTo>
                  <a:lnTo>
                    <a:pt x="19810" y="57020"/>
                  </a:lnTo>
                  <a:lnTo>
                    <a:pt x="20350" y="59445"/>
                  </a:lnTo>
                  <a:lnTo>
                    <a:pt x="21504" y="61061"/>
                  </a:lnTo>
                  <a:lnTo>
                    <a:pt x="23067" y="62139"/>
                  </a:lnTo>
                  <a:lnTo>
                    <a:pt x="26331" y="638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2" name="SMARTInkShape-1143"/>
            <p:cNvSpPr/>
            <p:nvPr/>
          </p:nvSpPr>
          <p:spPr>
            <a:xfrm>
              <a:off x="2525182" y="3336131"/>
              <a:ext cx="10850" cy="192883"/>
            </a:xfrm>
            <a:custGeom>
              <a:avLst/>
              <a:gdLst/>
              <a:ahLst/>
              <a:cxnLst/>
              <a:rect l="0" t="0" r="0" b="0"/>
              <a:pathLst>
                <a:path w="10850" h="192883">
                  <a:moveTo>
                    <a:pt x="10849" y="0"/>
                  </a:moveTo>
                  <a:lnTo>
                    <a:pt x="10056" y="18354"/>
                  </a:lnTo>
                  <a:lnTo>
                    <a:pt x="4698" y="40704"/>
                  </a:lnTo>
                  <a:lnTo>
                    <a:pt x="0" y="72869"/>
                  </a:lnTo>
                  <a:lnTo>
                    <a:pt x="442" y="78742"/>
                  </a:lnTo>
                  <a:lnTo>
                    <a:pt x="9165" y="108275"/>
                  </a:lnTo>
                  <a:lnTo>
                    <a:pt x="9723" y="135159"/>
                  </a:lnTo>
                  <a:lnTo>
                    <a:pt x="4338" y="166428"/>
                  </a:lnTo>
                  <a:lnTo>
                    <a:pt x="3706" y="1928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3" name="SMARTInkShape-1144"/>
            <p:cNvSpPr/>
            <p:nvPr/>
          </p:nvSpPr>
          <p:spPr>
            <a:xfrm>
              <a:off x="2264569" y="3228975"/>
              <a:ext cx="150020" cy="321470"/>
            </a:xfrm>
            <a:custGeom>
              <a:avLst/>
              <a:gdLst/>
              <a:ahLst/>
              <a:cxnLst/>
              <a:rect l="0" t="0" r="0" b="0"/>
              <a:pathLst>
                <a:path w="150020" h="321470">
                  <a:moveTo>
                    <a:pt x="150019" y="0"/>
                  </a:moveTo>
                  <a:lnTo>
                    <a:pt x="146226" y="0"/>
                  </a:lnTo>
                  <a:lnTo>
                    <a:pt x="145109" y="794"/>
                  </a:lnTo>
                  <a:lnTo>
                    <a:pt x="144364" y="2117"/>
                  </a:lnTo>
                  <a:lnTo>
                    <a:pt x="142277" y="12185"/>
                  </a:lnTo>
                  <a:lnTo>
                    <a:pt x="137230" y="21514"/>
                  </a:lnTo>
                  <a:lnTo>
                    <a:pt x="128657" y="54377"/>
                  </a:lnTo>
                  <a:lnTo>
                    <a:pt x="122346" y="71939"/>
                  </a:lnTo>
                  <a:lnTo>
                    <a:pt x="105678" y="101176"/>
                  </a:lnTo>
                  <a:lnTo>
                    <a:pt x="85216" y="135884"/>
                  </a:lnTo>
                  <a:lnTo>
                    <a:pt x="66574" y="164336"/>
                  </a:lnTo>
                  <a:lnTo>
                    <a:pt x="63455" y="178607"/>
                  </a:lnTo>
                  <a:lnTo>
                    <a:pt x="61929" y="200029"/>
                  </a:lnTo>
                  <a:lnTo>
                    <a:pt x="57686" y="213520"/>
                  </a:lnTo>
                  <a:lnTo>
                    <a:pt x="37543" y="243881"/>
                  </a:lnTo>
                  <a:lnTo>
                    <a:pt x="19419" y="275894"/>
                  </a:lnTo>
                  <a:lnTo>
                    <a:pt x="1420" y="309136"/>
                  </a:lnTo>
                  <a:lnTo>
                    <a:pt x="0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4" name="SMARTInkShape-1145"/>
            <p:cNvSpPr/>
            <p:nvPr/>
          </p:nvSpPr>
          <p:spPr>
            <a:xfrm>
              <a:off x="3193873" y="3243263"/>
              <a:ext cx="56493" cy="78455"/>
            </a:xfrm>
            <a:custGeom>
              <a:avLst/>
              <a:gdLst/>
              <a:ahLst/>
              <a:cxnLst/>
              <a:rect l="0" t="0" r="0" b="0"/>
              <a:pathLst>
                <a:path w="56493" h="78455">
                  <a:moveTo>
                    <a:pt x="27958" y="0"/>
                  </a:moveTo>
                  <a:lnTo>
                    <a:pt x="27958" y="3792"/>
                  </a:lnTo>
                  <a:lnTo>
                    <a:pt x="25842" y="7770"/>
                  </a:lnTo>
                  <a:lnTo>
                    <a:pt x="24166" y="9942"/>
                  </a:lnTo>
                  <a:lnTo>
                    <a:pt x="22304" y="16590"/>
                  </a:lnTo>
                  <a:lnTo>
                    <a:pt x="20683" y="24041"/>
                  </a:lnTo>
                  <a:lnTo>
                    <a:pt x="15291" y="35293"/>
                  </a:lnTo>
                  <a:lnTo>
                    <a:pt x="14751" y="37816"/>
                  </a:lnTo>
                  <a:lnTo>
                    <a:pt x="1464" y="58513"/>
                  </a:lnTo>
                  <a:lnTo>
                    <a:pt x="0" y="66373"/>
                  </a:lnTo>
                  <a:lnTo>
                    <a:pt x="1774" y="71303"/>
                  </a:lnTo>
                  <a:lnTo>
                    <a:pt x="3358" y="73729"/>
                  </a:lnTo>
                  <a:lnTo>
                    <a:pt x="5208" y="75346"/>
                  </a:lnTo>
                  <a:lnTo>
                    <a:pt x="9380" y="77143"/>
                  </a:lnTo>
                  <a:lnTo>
                    <a:pt x="30822" y="78454"/>
                  </a:lnTo>
                  <a:lnTo>
                    <a:pt x="39285" y="76408"/>
                  </a:lnTo>
                  <a:lnTo>
                    <a:pt x="48512" y="72910"/>
                  </a:lnTo>
                  <a:lnTo>
                    <a:pt x="51186" y="72419"/>
                  </a:lnTo>
                  <a:lnTo>
                    <a:pt x="52968" y="70504"/>
                  </a:lnTo>
                  <a:lnTo>
                    <a:pt x="54949" y="64143"/>
                  </a:lnTo>
                  <a:lnTo>
                    <a:pt x="56492" y="40539"/>
                  </a:lnTo>
                  <a:lnTo>
                    <a:pt x="54398" y="35744"/>
                  </a:lnTo>
                  <a:lnTo>
                    <a:pt x="51616" y="30967"/>
                  </a:lnTo>
                  <a:lnTo>
                    <a:pt x="50379" y="26199"/>
                  </a:lnTo>
                  <a:lnTo>
                    <a:pt x="49255" y="24609"/>
                  </a:lnTo>
                  <a:lnTo>
                    <a:pt x="47712" y="23550"/>
                  </a:lnTo>
                  <a:lnTo>
                    <a:pt x="45890" y="22843"/>
                  </a:lnTo>
                  <a:lnTo>
                    <a:pt x="44675" y="21579"/>
                  </a:lnTo>
                  <a:lnTo>
                    <a:pt x="42246" y="142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5" name="SMARTInkShape-1146"/>
            <p:cNvSpPr/>
            <p:nvPr/>
          </p:nvSpPr>
          <p:spPr>
            <a:xfrm>
              <a:off x="3164681" y="3207544"/>
              <a:ext cx="7145" cy="14288"/>
            </a:xfrm>
            <a:custGeom>
              <a:avLst/>
              <a:gdLst/>
              <a:ahLst/>
              <a:cxnLst/>
              <a:rect l="0" t="0" r="0" b="0"/>
              <a:pathLst>
                <a:path w="7145" h="14288">
                  <a:moveTo>
                    <a:pt x="7144" y="14287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6" name="SMARTInkShape-1147"/>
            <p:cNvSpPr/>
            <p:nvPr/>
          </p:nvSpPr>
          <p:spPr>
            <a:xfrm>
              <a:off x="3128963" y="3286125"/>
              <a:ext cx="14286" cy="78582"/>
            </a:xfrm>
            <a:custGeom>
              <a:avLst/>
              <a:gdLst/>
              <a:ahLst/>
              <a:cxnLst/>
              <a:rect l="0" t="0" r="0" b="0"/>
              <a:pathLst>
                <a:path w="14286" h="78582">
                  <a:moveTo>
                    <a:pt x="7143" y="0"/>
                  </a:moveTo>
                  <a:lnTo>
                    <a:pt x="13294" y="0"/>
                  </a:lnTo>
                  <a:lnTo>
                    <a:pt x="13625" y="794"/>
                  </a:lnTo>
                  <a:lnTo>
                    <a:pt x="14285" y="30967"/>
                  </a:lnTo>
                  <a:lnTo>
                    <a:pt x="12169" y="35723"/>
                  </a:lnTo>
                  <a:lnTo>
                    <a:pt x="10494" y="38103"/>
                  </a:lnTo>
                  <a:lnTo>
                    <a:pt x="5468" y="55661"/>
                  </a:lnTo>
                  <a:lnTo>
                    <a:pt x="2430" y="61251"/>
                  </a:lnTo>
                  <a:lnTo>
                    <a:pt x="479" y="71307"/>
                  </a:lnTo>
                  <a:lnTo>
                    <a:pt x="0" y="785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7" name="SMARTInkShape-1148"/>
            <p:cNvSpPr/>
            <p:nvPr/>
          </p:nvSpPr>
          <p:spPr>
            <a:xfrm>
              <a:off x="3000524" y="3286125"/>
              <a:ext cx="103495" cy="155271"/>
            </a:xfrm>
            <a:custGeom>
              <a:avLst/>
              <a:gdLst/>
              <a:ahLst/>
              <a:cxnLst/>
              <a:rect l="0" t="0" r="0" b="0"/>
              <a:pathLst>
                <a:path w="103495" h="155271">
                  <a:moveTo>
                    <a:pt x="49857" y="0"/>
                  </a:moveTo>
                  <a:lnTo>
                    <a:pt x="49857" y="3792"/>
                  </a:lnTo>
                  <a:lnTo>
                    <a:pt x="49064" y="4909"/>
                  </a:lnTo>
                  <a:lnTo>
                    <a:pt x="47741" y="5654"/>
                  </a:lnTo>
                  <a:lnTo>
                    <a:pt x="43706" y="6850"/>
                  </a:lnTo>
                  <a:lnTo>
                    <a:pt x="39215" y="10849"/>
                  </a:lnTo>
                  <a:lnTo>
                    <a:pt x="37190" y="14876"/>
                  </a:lnTo>
                  <a:lnTo>
                    <a:pt x="36650" y="17061"/>
                  </a:lnTo>
                  <a:lnTo>
                    <a:pt x="32097" y="23929"/>
                  </a:lnTo>
                  <a:lnTo>
                    <a:pt x="22654" y="33360"/>
                  </a:lnTo>
                  <a:lnTo>
                    <a:pt x="5578" y="45247"/>
                  </a:lnTo>
                  <a:lnTo>
                    <a:pt x="2397" y="50008"/>
                  </a:lnTo>
                  <a:lnTo>
                    <a:pt x="605" y="57150"/>
                  </a:lnTo>
                  <a:lnTo>
                    <a:pt x="0" y="66675"/>
                  </a:lnTo>
                  <a:lnTo>
                    <a:pt x="744" y="68263"/>
                  </a:lnTo>
                  <a:lnTo>
                    <a:pt x="2034" y="69321"/>
                  </a:lnTo>
                  <a:lnTo>
                    <a:pt x="5584" y="71291"/>
                  </a:lnTo>
                  <a:lnTo>
                    <a:pt x="9807" y="74812"/>
                  </a:lnTo>
                  <a:lnTo>
                    <a:pt x="12045" y="75274"/>
                  </a:lnTo>
                  <a:lnTo>
                    <a:pt x="14330" y="74789"/>
                  </a:lnTo>
                  <a:lnTo>
                    <a:pt x="19780" y="72927"/>
                  </a:lnTo>
                  <a:lnTo>
                    <a:pt x="30980" y="71085"/>
                  </a:lnTo>
                  <a:lnTo>
                    <a:pt x="65160" y="52316"/>
                  </a:lnTo>
                  <a:lnTo>
                    <a:pt x="75660" y="38094"/>
                  </a:lnTo>
                  <a:lnTo>
                    <a:pt x="77611" y="30954"/>
                  </a:lnTo>
                  <a:lnTo>
                    <a:pt x="78067" y="26193"/>
                  </a:lnTo>
                  <a:lnTo>
                    <a:pt x="76153" y="21431"/>
                  </a:lnTo>
                  <a:lnTo>
                    <a:pt x="71573" y="14705"/>
                  </a:lnTo>
                  <a:lnTo>
                    <a:pt x="67581" y="18204"/>
                  </a:lnTo>
                  <a:lnTo>
                    <a:pt x="65672" y="22113"/>
                  </a:lnTo>
                  <a:lnTo>
                    <a:pt x="60089" y="46211"/>
                  </a:lnTo>
                  <a:lnTo>
                    <a:pt x="65954" y="80754"/>
                  </a:lnTo>
                  <a:lnTo>
                    <a:pt x="73761" y="114586"/>
                  </a:lnTo>
                  <a:lnTo>
                    <a:pt x="99591" y="146264"/>
                  </a:lnTo>
                  <a:lnTo>
                    <a:pt x="103494" y="1552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8" name="SMARTInkShape-1149"/>
            <p:cNvSpPr/>
            <p:nvPr/>
          </p:nvSpPr>
          <p:spPr>
            <a:xfrm>
              <a:off x="2950369" y="3278981"/>
              <a:ext cx="7145" cy="21433"/>
            </a:xfrm>
            <a:custGeom>
              <a:avLst/>
              <a:gdLst/>
              <a:ahLst/>
              <a:cxnLst/>
              <a:rect l="0" t="0" r="0" b="0"/>
              <a:pathLst>
                <a:path w="7145" h="21433">
                  <a:moveTo>
                    <a:pt x="7144" y="21432"/>
                  </a:moveTo>
                  <a:lnTo>
                    <a:pt x="7144" y="11489"/>
                  </a:lnTo>
                  <a:lnTo>
                    <a:pt x="6350" y="10040"/>
                  </a:lnTo>
                  <a:lnTo>
                    <a:pt x="5027" y="9075"/>
                  </a:lnTo>
                  <a:lnTo>
                    <a:pt x="3351" y="8431"/>
                  </a:lnTo>
                  <a:lnTo>
                    <a:pt x="2234" y="720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9" name="SMARTInkShape-1150"/>
            <p:cNvSpPr/>
            <p:nvPr/>
          </p:nvSpPr>
          <p:spPr>
            <a:xfrm>
              <a:off x="2928938" y="3357563"/>
              <a:ext cx="7144" cy="64294"/>
            </a:xfrm>
            <a:custGeom>
              <a:avLst/>
              <a:gdLst/>
              <a:ahLst/>
              <a:cxnLst/>
              <a:rect l="0" t="0" r="0" b="0"/>
              <a:pathLst>
                <a:path w="7144" h="64294">
                  <a:moveTo>
                    <a:pt x="7143" y="0"/>
                  </a:moveTo>
                  <a:lnTo>
                    <a:pt x="992" y="0"/>
                  </a:lnTo>
                  <a:lnTo>
                    <a:pt x="661" y="793"/>
                  </a:lnTo>
                  <a:lnTo>
                    <a:pt x="0" y="34777"/>
                  </a:lnTo>
                  <a:lnTo>
                    <a:pt x="0" y="642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0" name="SMARTInkShape-1151"/>
            <p:cNvSpPr/>
            <p:nvPr/>
          </p:nvSpPr>
          <p:spPr>
            <a:xfrm>
              <a:off x="2844232" y="3264694"/>
              <a:ext cx="34700" cy="185738"/>
            </a:xfrm>
            <a:custGeom>
              <a:avLst/>
              <a:gdLst/>
              <a:ahLst/>
              <a:cxnLst/>
              <a:rect l="0" t="0" r="0" b="0"/>
              <a:pathLst>
                <a:path w="34700" h="185738">
                  <a:moveTo>
                    <a:pt x="27556" y="0"/>
                  </a:moveTo>
                  <a:lnTo>
                    <a:pt x="21405" y="0"/>
                  </a:lnTo>
                  <a:lnTo>
                    <a:pt x="21074" y="794"/>
                  </a:lnTo>
                  <a:lnTo>
                    <a:pt x="14769" y="35959"/>
                  </a:lnTo>
                  <a:lnTo>
                    <a:pt x="11283" y="64315"/>
                  </a:lnTo>
                  <a:lnTo>
                    <a:pt x="7653" y="78587"/>
                  </a:lnTo>
                  <a:lnTo>
                    <a:pt x="4142" y="112811"/>
                  </a:lnTo>
                  <a:lnTo>
                    <a:pt x="0" y="133056"/>
                  </a:lnTo>
                  <a:lnTo>
                    <a:pt x="3075" y="147550"/>
                  </a:lnTo>
                  <a:lnTo>
                    <a:pt x="19703" y="174472"/>
                  </a:lnTo>
                  <a:lnTo>
                    <a:pt x="24876" y="178166"/>
                  </a:lnTo>
                  <a:lnTo>
                    <a:pt x="26364" y="181843"/>
                  </a:lnTo>
                  <a:lnTo>
                    <a:pt x="27555" y="183141"/>
                  </a:lnTo>
                  <a:lnTo>
                    <a:pt x="34699" y="1857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1" name="SMARTInkShape-1152"/>
            <p:cNvSpPr/>
            <p:nvPr/>
          </p:nvSpPr>
          <p:spPr>
            <a:xfrm>
              <a:off x="2679361" y="3351536"/>
              <a:ext cx="113846" cy="106040"/>
            </a:xfrm>
            <a:custGeom>
              <a:avLst/>
              <a:gdLst/>
              <a:ahLst/>
              <a:cxnLst/>
              <a:rect l="0" t="0" r="0" b="0"/>
              <a:pathLst>
                <a:path w="113846" h="106040">
                  <a:moveTo>
                    <a:pt x="20977" y="77464"/>
                  </a:moveTo>
                  <a:lnTo>
                    <a:pt x="7042" y="72555"/>
                  </a:lnTo>
                  <a:lnTo>
                    <a:pt x="6131" y="71810"/>
                  </a:lnTo>
                  <a:lnTo>
                    <a:pt x="6579" y="70614"/>
                  </a:lnTo>
                  <a:lnTo>
                    <a:pt x="31053" y="58946"/>
                  </a:lnTo>
                  <a:lnTo>
                    <a:pt x="64034" y="51379"/>
                  </a:lnTo>
                  <a:lnTo>
                    <a:pt x="79066" y="48833"/>
                  </a:lnTo>
                  <a:lnTo>
                    <a:pt x="98084" y="39043"/>
                  </a:lnTo>
                  <a:lnTo>
                    <a:pt x="102872" y="34459"/>
                  </a:lnTo>
                  <a:lnTo>
                    <a:pt x="104999" y="29775"/>
                  </a:lnTo>
                  <a:lnTo>
                    <a:pt x="106635" y="10787"/>
                  </a:lnTo>
                  <a:lnTo>
                    <a:pt x="105070" y="9200"/>
                  </a:lnTo>
                  <a:lnTo>
                    <a:pt x="93268" y="4537"/>
                  </a:lnTo>
                  <a:lnTo>
                    <a:pt x="90602" y="2652"/>
                  </a:lnTo>
                  <a:lnTo>
                    <a:pt x="79265" y="0"/>
                  </a:lnTo>
                  <a:lnTo>
                    <a:pt x="47098" y="6223"/>
                  </a:lnTo>
                  <a:lnTo>
                    <a:pt x="19383" y="18159"/>
                  </a:lnTo>
                  <a:lnTo>
                    <a:pt x="12860" y="22796"/>
                  </a:lnTo>
                  <a:lnTo>
                    <a:pt x="4725" y="33661"/>
                  </a:lnTo>
                  <a:lnTo>
                    <a:pt x="1080" y="43142"/>
                  </a:lnTo>
                  <a:lnTo>
                    <a:pt x="0" y="54771"/>
                  </a:lnTo>
                  <a:lnTo>
                    <a:pt x="3024" y="59160"/>
                  </a:lnTo>
                  <a:lnTo>
                    <a:pt x="36898" y="86600"/>
                  </a:lnTo>
                  <a:lnTo>
                    <a:pt x="48360" y="94018"/>
                  </a:lnTo>
                  <a:lnTo>
                    <a:pt x="79642" y="102259"/>
                  </a:lnTo>
                  <a:lnTo>
                    <a:pt x="113845" y="1060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2" name="SMARTInkShape-1153"/>
            <p:cNvSpPr/>
            <p:nvPr/>
          </p:nvSpPr>
          <p:spPr>
            <a:xfrm>
              <a:off x="2464594" y="3272916"/>
              <a:ext cx="192882" cy="184660"/>
            </a:xfrm>
            <a:custGeom>
              <a:avLst/>
              <a:gdLst/>
              <a:ahLst/>
              <a:cxnLst/>
              <a:rect l="0" t="0" r="0" b="0"/>
              <a:pathLst>
                <a:path w="192882" h="184660">
                  <a:moveTo>
                    <a:pt x="0" y="84647"/>
                  </a:moveTo>
                  <a:lnTo>
                    <a:pt x="0" y="74704"/>
                  </a:lnTo>
                  <a:lnTo>
                    <a:pt x="9943" y="50854"/>
                  </a:lnTo>
                  <a:lnTo>
                    <a:pt x="16590" y="43699"/>
                  </a:lnTo>
                  <a:lnTo>
                    <a:pt x="48718" y="22010"/>
                  </a:lnTo>
                  <a:lnTo>
                    <a:pt x="79352" y="8665"/>
                  </a:lnTo>
                  <a:lnTo>
                    <a:pt x="107308" y="1081"/>
                  </a:lnTo>
                  <a:lnTo>
                    <a:pt x="137985" y="0"/>
                  </a:lnTo>
                  <a:lnTo>
                    <a:pt x="156243" y="4709"/>
                  </a:lnTo>
                  <a:lnTo>
                    <a:pt x="164162" y="8902"/>
                  </a:lnTo>
                  <a:lnTo>
                    <a:pt x="166591" y="11925"/>
                  </a:lnTo>
                  <a:lnTo>
                    <a:pt x="170010" y="22971"/>
                  </a:lnTo>
                  <a:lnTo>
                    <a:pt x="170810" y="28925"/>
                  </a:lnTo>
                  <a:lnTo>
                    <a:pt x="167468" y="40532"/>
                  </a:lnTo>
                  <a:lnTo>
                    <a:pt x="161450" y="50232"/>
                  </a:lnTo>
                  <a:lnTo>
                    <a:pt x="146603" y="65531"/>
                  </a:lnTo>
                  <a:lnTo>
                    <a:pt x="116590" y="87754"/>
                  </a:lnTo>
                  <a:lnTo>
                    <a:pt x="83032" y="104105"/>
                  </a:lnTo>
                  <a:lnTo>
                    <a:pt x="65612" y="110520"/>
                  </a:lnTo>
                  <a:lnTo>
                    <a:pt x="30427" y="120024"/>
                  </a:lnTo>
                  <a:lnTo>
                    <a:pt x="27281" y="118097"/>
                  </a:lnTo>
                  <a:lnTo>
                    <a:pt x="25331" y="116472"/>
                  </a:lnTo>
                  <a:lnTo>
                    <a:pt x="24825" y="115388"/>
                  </a:lnTo>
                  <a:lnTo>
                    <a:pt x="25281" y="114666"/>
                  </a:lnTo>
                  <a:lnTo>
                    <a:pt x="27905" y="113864"/>
                  </a:lnTo>
                  <a:lnTo>
                    <a:pt x="31716" y="113507"/>
                  </a:lnTo>
                  <a:lnTo>
                    <a:pt x="36056" y="111232"/>
                  </a:lnTo>
                  <a:lnTo>
                    <a:pt x="38325" y="109514"/>
                  </a:lnTo>
                  <a:lnTo>
                    <a:pt x="45079" y="107605"/>
                  </a:lnTo>
                  <a:lnTo>
                    <a:pt x="49103" y="107096"/>
                  </a:lnTo>
                  <a:lnTo>
                    <a:pt x="81049" y="113413"/>
                  </a:lnTo>
                  <a:lnTo>
                    <a:pt x="108751" y="125354"/>
                  </a:lnTo>
                  <a:lnTo>
                    <a:pt x="142130" y="146565"/>
                  </a:lnTo>
                  <a:lnTo>
                    <a:pt x="170754" y="158466"/>
                  </a:lnTo>
                  <a:lnTo>
                    <a:pt x="180063" y="165609"/>
                  </a:lnTo>
                  <a:lnTo>
                    <a:pt x="183215" y="170372"/>
                  </a:lnTo>
                  <a:lnTo>
                    <a:pt x="185410" y="175134"/>
                  </a:lnTo>
                  <a:lnTo>
                    <a:pt x="192881" y="1846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7" name="SMARTInkShape-Group202"/>
          <p:cNvGrpSpPr/>
          <p:nvPr/>
        </p:nvGrpSpPr>
        <p:grpSpPr>
          <a:xfrm>
            <a:off x="2901686" y="3371850"/>
            <a:ext cx="227278" cy="114773"/>
            <a:chOff x="2901686" y="3371850"/>
            <a:chExt cx="227278" cy="114773"/>
          </a:xfrm>
        </p:grpSpPr>
        <p:sp>
          <p:nvSpPr>
            <p:cNvPr id="814" name="SMARTInkShape-1154"/>
            <p:cNvSpPr/>
            <p:nvPr/>
          </p:nvSpPr>
          <p:spPr>
            <a:xfrm>
              <a:off x="3041902" y="3443288"/>
              <a:ext cx="22768" cy="19360"/>
            </a:xfrm>
            <a:custGeom>
              <a:avLst/>
              <a:gdLst/>
              <a:ahLst/>
              <a:cxnLst/>
              <a:rect l="0" t="0" r="0" b="0"/>
              <a:pathLst>
                <a:path w="22768" h="19360">
                  <a:moveTo>
                    <a:pt x="22767" y="0"/>
                  </a:moveTo>
                  <a:lnTo>
                    <a:pt x="18974" y="3792"/>
                  </a:lnTo>
                  <a:lnTo>
                    <a:pt x="14996" y="5654"/>
                  </a:lnTo>
                  <a:lnTo>
                    <a:pt x="12824" y="6150"/>
                  </a:lnTo>
                  <a:lnTo>
                    <a:pt x="5974" y="10641"/>
                  </a:lnTo>
                  <a:lnTo>
                    <a:pt x="0" y="193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5" name="SMARTInkShape-1155"/>
            <p:cNvSpPr/>
            <p:nvPr/>
          </p:nvSpPr>
          <p:spPr>
            <a:xfrm>
              <a:off x="2901686" y="3457699"/>
              <a:ext cx="47213" cy="28924"/>
            </a:xfrm>
            <a:custGeom>
              <a:avLst/>
              <a:gdLst/>
              <a:ahLst/>
              <a:cxnLst/>
              <a:rect l="0" t="0" r="0" b="0"/>
              <a:pathLst>
                <a:path w="47213" h="28924">
                  <a:moveTo>
                    <a:pt x="47212" y="21894"/>
                  </a:moveTo>
                  <a:lnTo>
                    <a:pt x="45185" y="18802"/>
                  </a:lnTo>
                  <a:lnTo>
                    <a:pt x="31916" y="4628"/>
                  </a:lnTo>
                  <a:lnTo>
                    <a:pt x="27208" y="1988"/>
                  </a:lnTo>
                  <a:lnTo>
                    <a:pt x="14373" y="0"/>
                  </a:lnTo>
                  <a:lnTo>
                    <a:pt x="5379" y="5547"/>
                  </a:lnTo>
                  <a:lnTo>
                    <a:pt x="3144" y="6038"/>
                  </a:lnTo>
                  <a:lnTo>
                    <a:pt x="1655" y="7953"/>
                  </a:lnTo>
                  <a:lnTo>
                    <a:pt x="0" y="14313"/>
                  </a:lnTo>
                  <a:lnTo>
                    <a:pt x="353" y="17438"/>
                  </a:lnTo>
                  <a:lnTo>
                    <a:pt x="2861" y="23027"/>
                  </a:lnTo>
                  <a:lnTo>
                    <a:pt x="7132" y="289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6" name="SMARTInkShape-1156"/>
            <p:cNvSpPr/>
            <p:nvPr/>
          </p:nvSpPr>
          <p:spPr>
            <a:xfrm>
              <a:off x="3118052" y="3371850"/>
              <a:ext cx="10912" cy="61346"/>
            </a:xfrm>
            <a:custGeom>
              <a:avLst/>
              <a:gdLst/>
              <a:ahLst/>
              <a:cxnLst/>
              <a:rect l="0" t="0" r="0" b="0"/>
              <a:pathLst>
                <a:path w="10912" h="61346">
                  <a:moveTo>
                    <a:pt x="10911" y="0"/>
                  </a:moveTo>
                  <a:lnTo>
                    <a:pt x="4760" y="6151"/>
                  </a:lnTo>
                  <a:lnTo>
                    <a:pt x="0" y="40703"/>
                  </a:lnTo>
                  <a:lnTo>
                    <a:pt x="1256" y="46186"/>
                  </a:lnTo>
                  <a:lnTo>
                    <a:pt x="9395" y="613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8" name="SMARTInkShape-1157"/>
          <p:cNvSpPr/>
          <p:nvPr/>
        </p:nvSpPr>
        <p:spPr>
          <a:xfrm>
            <a:off x="3374105" y="3350419"/>
            <a:ext cx="4890" cy="12153"/>
          </a:xfrm>
          <a:custGeom>
            <a:avLst/>
            <a:gdLst/>
            <a:ahLst/>
            <a:cxnLst/>
            <a:rect l="0" t="0" r="0" b="0"/>
            <a:pathLst>
              <a:path w="4890" h="12153">
                <a:moveTo>
                  <a:pt x="4889" y="0"/>
                </a:moveTo>
                <a:lnTo>
                  <a:pt x="4889" y="3792"/>
                </a:lnTo>
                <a:lnTo>
                  <a:pt x="2772" y="7771"/>
                </a:lnTo>
                <a:lnTo>
                  <a:pt x="0" y="1215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25" name="SMARTInkShape-Group204"/>
          <p:cNvGrpSpPr/>
          <p:nvPr/>
        </p:nvGrpSpPr>
        <p:grpSpPr>
          <a:xfrm>
            <a:off x="3107531" y="3314700"/>
            <a:ext cx="862642" cy="278509"/>
            <a:chOff x="3107531" y="3314700"/>
            <a:chExt cx="862642" cy="278509"/>
          </a:xfrm>
        </p:grpSpPr>
        <p:sp>
          <p:nvSpPr>
            <p:cNvPr id="819" name="SMARTInkShape-1158"/>
            <p:cNvSpPr/>
            <p:nvPr/>
          </p:nvSpPr>
          <p:spPr>
            <a:xfrm>
              <a:off x="3722015" y="3374896"/>
              <a:ext cx="248158" cy="111255"/>
            </a:xfrm>
            <a:custGeom>
              <a:avLst/>
              <a:gdLst/>
              <a:ahLst/>
              <a:cxnLst/>
              <a:rect l="0" t="0" r="0" b="0"/>
              <a:pathLst>
                <a:path w="248158" h="111255">
                  <a:moveTo>
                    <a:pt x="42741" y="46960"/>
                  </a:moveTo>
                  <a:lnTo>
                    <a:pt x="42741" y="37017"/>
                  </a:lnTo>
                  <a:lnTo>
                    <a:pt x="41948" y="35569"/>
                  </a:lnTo>
                  <a:lnTo>
                    <a:pt x="40625" y="34604"/>
                  </a:lnTo>
                  <a:lnTo>
                    <a:pt x="36590" y="33054"/>
                  </a:lnTo>
                  <a:lnTo>
                    <a:pt x="30090" y="38451"/>
                  </a:lnTo>
                  <a:lnTo>
                    <a:pt x="24264" y="44880"/>
                  </a:lnTo>
                  <a:lnTo>
                    <a:pt x="19777" y="54163"/>
                  </a:lnTo>
                  <a:lnTo>
                    <a:pt x="1264" y="80975"/>
                  </a:lnTo>
                  <a:lnTo>
                    <a:pt x="0" y="88680"/>
                  </a:lnTo>
                  <a:lnTo>
                    <a:pt x="754" y="89061"/>
                  </a:lnTo>
                  <a:lnTo>
                    <a:pt x="9833" y="89722"/>
                  </a:lnTo>
                  <a:lnTo>
                    <a:pt x="14357" y="87662"/>
                  </a:lnTo>
                  <a:lnTo>
                    <a:pt x="19014" y="84894"/>
                  </a:lnTo>
                  <a:lnTo>
                    <a:pt x="26098" y="82541"/>
                  </a:lnTo>
                  <a:lnTo>
                    <a:pt x="37982" y="72822"/>
                  </a:lnTo>
                  <a:lnTo>
                    <a:pt x="40626" y="68244"/>
                  </a:lnTo>
                  <a:lnTo>
                    <a:pt x="42617" y="61657"/>
                  </a:lnTo>
                  <a:lnTo>
                    <a:pt x="48881" y="67435"/>
                  </a:lnTo>
                  <a:lnTo>
                    <a:pt x="50481" y="73906"/>
                  </a:lnTo>
                  <a:lnTo>
                    <a:pt x="53589" y="78251"/>
                  </a:lnTo>
                  <a:lnTo>
                    <a:pt x="57617" y="80711"/>
                  </a:lnTo>
                  <a:lnTo>
                    <a:pt x="59802" y="81367"/>
                  </a:lnTo>
                  <a:lnTo>
                    <a:pt x="64347" y="86329"/>
                  </a:lnTo>
                  <a:lnTo>
                    <a:pt x="66670" y="89875"/>
                  </a:lnTo>
                  <a:lnTo>
                    <a:pt x="69806" y="92239"/>
                  </a:lnTo>
                  <a:lnTo>
                    <a:pt x="94837" y="102933"/>
                  </a:lnTo>
                  <a:lnTo>
                    <a:pt x="102186" y="103761"/>
                  </a:lnTo>
                  <a:lnTo>
                    <a:pt x="106997" y="101839"/>
                  </a:lnTo>
                  <a:lnTo>
                    <a:pt x="109391" y="100214"/>
                  </a:lnTo>
                  <a:lnTo>
                    <a:pt x="110987" y="98338"/>
                  </a:lnTo>
                  <a:lnTo>
                    <a:pt x="112760" y="94136"/>
                  </a:lnTo>
                  <a:lnTo>
                    <a:pt x="114054" y="80258"/>
                  </a:lnTo>
                  <a:lnTo>
                    <a:pt x="108017" y="59856"/>
                  </a:lnTo>
                  <a:lnTo>
                    <a:pt x="105308" y="57145"/>
                  </a:lnTo>
                  <a:lnTo>
                    <a:pt x="92500" y="48743"/>
                  </a:lnTo>
                  <a:lnTo>
                    <a:pt x="88669" y="40873"/>
                  </a:lnTo>
                  <a:lnTo>
                    <a:pt x="88441" y="37346"/>
                  </a:lnTo>
                  <a:lnTo>
                    <a:pt x="90304" y="31310"/>
                  </a:lnTo>
                  <a:lnTo>
                    <a:pt x="95816" y="23449"/>
                  </a:lnTo>
                  <a:lnTo>
                    <a:pt x="106268" y="16094"/>
                  </a:lnTo>
                  <a:lnTo>
                    <a:pt x="123212" y="12679"/>
                  </a:lnTo>
                  <a:lnTo>
                    <a:pt x="151064" y="10732"/>
                  </a:lnTo>
                  <a:lnTo>
                    <a:pt x="184200" y="5643"/>
                  </a:lnTo>
                  <a:lnTo>
                    <a:pt x="217704" y="4403"/>
                  </a:lnTo>
                  <a:lnTo>
                    <a:pt x="237786" y="3364"/>
                  </a:lnTo>
                  <a:lnTo>
                    <a:pt x="243993" y="332"/>
                  </a:lnTo>
                  <a:lnTo>
                    <a:pt x="245965" y="0"/>
                  </a:lnTo>
                  <a:lnTo>
                    <a:pt x="247280" y="572"/>
                  </a:lnTo>
                  <a:lnTo>
                    <a:pt x="248157" y="1748"/>
                  </a:lnTo>
                  <a:lnTo>
                    <a:pt x="247947" y="2531"/>
                  </a:lnTo>
                  <a:lnTo>
                    <a:pt x="247014" y="3053"/>
                  </a:lnTo>
                  <a:lnTo>
                    <a:pt x="236829" y="3960"/>
                  </a:lnTo>
                  <a:lnTo>
                    <a:pt x="225044" y="4850"/>
                  </a:lnTo>
                  <a:lnTo>
                    <a:pt x="212292" y="9789"/>
                  </a:lnTo>
                  <a:lnTo>
                    <a:pt x="194107" y="20889"/>
                  </a:lnTo>
                  <a:lnTo>
                    <a:pt x="191277" y="24023"/>
                  </a:lnTo>
                  <a:lnTo>
                    <a:pt x="188132" y="31739"/>
                  </a:lnTo>
                  <a:lnTo>
                    <a:pt x="188881" y="36019"/>
                  </a:lnTo>
                  <a:lnTo>
                    <a:pt x="196726" y="48834"/>
                  </a:lnTo>
                  <a:lnTo>
                    <a:pt x="203636" y="58010"/>
                  </a:lnTo>
                  <a:lnTo>
                    <a:pt x="208490" y="68223"/>
                  </a:lnTo>
                  <a:lnTo>
                    <a:pt x="211658" y="73079"/>
                  </a:lnTo>
                  <a:lnTo>
                    <a:pt x="213441" y="80276"/>
                  </a:lnTo>
                  <a:lnTo>
                    <a:pt x="213858" y="85050"/>
                  </a:lnTo>
                  <a:lnTo>
                    <a:pt x="211926" y="89818"/>
                  </a:lnTo>
                  <a:lnTo>
                    <a:pt x="210300" y="92201"/>
                  </a:lnTo>
                  <a:lnTo>
                    <a:pt x="200426" y="99347"/>
                  </a:lnTo>
                  <a:lnTo>
                    <a:pt x="178473" y="1112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0" name="SMARTInkShape-1159"/>
            <p:cNvSpPr/>
            <p:nvPr/>
          </p:nvSpPr>
          <p:spPr>
            <a:xfrm>
              <a:off x="3632671" y="3314700"/>
              <a:ext cx="39218" cy="178595"/>
            </a:xfrm>
            <a:custGeom>
              <a:avLst/>
              <a:gdLst/>
              <a:ahLst/>
              <a:cxnLst/>
              <a:rect l="0" t="0" r="0" b="0"/>
              <a:pathLst>
                <a:path w="39218" h="178595">
                  <a:moveTo>
                    <a:pt x="10642" y="0"/>
                  </a:moveTo>
                  <a:lnTo>
                    <a:pt x="10642" y="31455"/>
                  </a:lnTo>
                  <a:lnTo>
                    <a:pt x="9848" y="45392"/>
                  </a:lnTo>
                  <a:lnTo>
                    <a:pt x="1822" y="78590"/>
                  </a:lnTo>
                  <a:lnTo>
                    <a:pt x="0" y="83350"/>
                  </a:lnTo>
                  <a:lnTo>
                    <a:pt x="372" y="88904"/>
                  </a:lnTo>
                  <a:lnTo>
                    <a:pt x="9531" y="123163"/>
                  </a:lnTo>
                  <a:lnTo>
                    <a:pt x="12539" y="142744"/>
                  </a:lnTo>
                  <a:lnTo>
                    <a:pt x="16231" y="157124"/>
                  </a:lnTo>
                  <a:lnTo>
                    <a:pt x="17888" y="165877"/>
                  </a:lnTo>
                  <a:lnTo>
                    <a:pt x="21270" y="172412"/>
                  </a:lnTo>
                  <a:lnTo>
                    <a:pt x="23284" y="174473"/>
                  </a:lnTo>
                  <a:lnTo>
                    <a:pt x="27637" y="176762"/>
                  </a:lnTo>
                  <a:lnTo>
                    <a:pt x="39217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1" name="SMARTInkShape-1160"/>
            <p:cNvSpPr/>
            <p:nvPr/>
          </p:nvSpPr>
          <p:spPr>
            <a:xfrm>
              <a:off x="3543417" y="3464719"/>
              <a:ext cx="64112" cy="60321"/>
            </a:xfrm>
            <a:custGeom>
              <a:avLst/>
              <a:gdLst/>
              <a:ahLst/>
              <a:cxnLst/>
              <a:rect l="0" t="0" r="0" b="0"/>
              <a:pathLst>
                <a:path w="64112" h="60321">
                  <a:moveTo>
                    <a:pt x="28458" y="7144"/>
                  </a:moveTo>
                  <a:lnTo>
                    <a:pt x="28458" y="3351"/>
                  </a:lnTo>
                  <a:lnTo>
                    <a:pt x="26871" y="3028"/>
                  </a:lnTo>
                  <a:lnTo>
                    <a:pt x="16156" y="6445"/>
                  </a:lnTo>
                  <a:lnTo>
                    <a:pt x="10967" y="10729"/>
                  </a:lnTo>
                  <a:lnTo>
                    <a:pt x="4402" y="20818"/>
                  </a:lnTo>
                  <a:lnTo>
                    <a:pt x="1222" y="30069"/>
                  </a:lnTo>
                  <a:lnTo>
                    <a:pt x="0" y="45166"/>
                  </a:lnTo>
                  <a:lnTo>
                    <a:pt x="2052" y="49972"/>
                  </a:lnTo>
                  <a:lnTo>
                    <a:pt x="9837" y="59524"/>
                  </a:lnTo>
                  <a:lnTo>
                    <a:pt x="12869" y="60320"/>
                  </a:lnTo>
                  <a:lnTo>
                    <a:pt x="37493" y="56739"/>
                  </a:lnTo>
                  <a:lnTo>
                    <a:pt x="51439" y="51571"/>
                  </a:lnTo>
                  <a:lnTo>
                    <a:pt x="55685" y="51049"/>
                  </a:lnTo>
                  <a:lnTo>
                    <a:pt x="58515" y="49908"/>
                  </a:lnTo>
                  <a:lnTo>
                    <a:pt x="60403" y="48353"/>
                  </a:lnTo>
                  <a:lnTo>
                    <a:pt x="62499" y="44509"/>
                  </a:lnTo>
                  <a:lnTo>
                    <a:pt x="63845" y="33457"/>
                  </a:lnTo>
                  <a:lnTo>
                    <a:pt x="64111" y="20014"/>
                  </a:lnTo>
                  <a:lnTo>
                    <a:pt x="62031" y="14716"/>
                  </a:lnTo>
                  <a:lnTo>
                    <a:pt x="4988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2" name="SMARTInkShape-1161"/>
            <p:cNvSpPr/>
            <p:nvPr/>
          </p:nvSpPr>
          <p:spPr>
            <a:xfrm>
              <a:off x="3407870" y="3386138"/>
              <a:ext cx="92569" cy="164307"/>
            </a:xfrm>
            <a:custGeom>
              <a:avLst/>
              <a:gdLst/>
              <a:ahLst/>
              <a:cxnLst/>
              <a:rect l="0" t="0" r="0" b="0"/>
              <a:pathLst>
                <a:path w="92569" h="164307">
                  <a:moveTo>
                    <a:pt x="13986" y="0"/>
                  </a:moveTo>
                  <a:lnTo>
                    <a:pt x="7835" y="0"/>
                  </a:lnTo>
                  <a:lnTo>
                    <a:pt x="7504" y="793"/>
                  </a:lnTo>
                  <a:lnTo>
                    <a:pt x="7137" y="3792"/>
                  </a:lnTo>
                  <a:lnTo>
                    <a:pt x="4857" y="7770"/>
                  </a:lnTo>
                  <a:lnTo>
                    <a:pt x="3137" y="9942"/>
                  </a:lnTo>
                  <a:lnTo>
                    <a:pt x="1227" y="16590"/>
                  </a:lnTo>
                  <a:lnTo>
                    <a:pt x="0" y="29999"/>
                  </a:lnTo>
                  <a:lnTo>
                    <a:pt x="12027" y="61253"/>
                  </a:lnTo>
                  <a:lnTo>
                    <a:pt x="7663" y="96580"/>
                  </a:lnTo>
                  <a:lnTo>
                    <a:pt x="6915" y="129906"/>
                  </a:lnTo>
                  <a:lnTo>
                    <a:pt x="8478" y="132641"/>
                  </a:lnTo>
                  <a:lnTo>
                    <a:pt x="11108" y="132877"/>
                  </a:lnTo>
                  <a:lnTo>
                    <a:pt x="14448" y="131447"/>
                  </a:lnTo>
                  <a:lnTo>
                    <a:pt x="16676" y="129700"/>
                  </a:lnTo>
                  <a:lnTo>
                    <a:pt x="32145" y="111660"/>
                  </a:lnTo>
                  <a:lnTo>
                    <a:pt x="44591" y="103816"/>
                  </a:lnTo>
                  <a:lnTo>
                    <a:pt x="53657" y="101139"/>
                  </a:lnTo>
                  <a:lnTo>
                    <a:pt x="73486" y="100056"/>
                  </a:lnTo>
                  <a:lnTo>
                    <a:pt x="75084" y="100835"/>
                  </a:lnTo>
                  <a:lnTo>
                    <a:pt x="76150" y="102148"/>
                  </a:lnTo>
                  <a:lnTo>
                    <a:pt x="77333" y="105724"/>
                  </a:lnTo>
                  <a:lnTo>
                    <a:pt x="78990" y="119145"/>
                  </a:lnTo>
                  <a:lnTo>
                    <a:pt x="83165" y="127024"/>
                  </a:lnTo>
                  <a:lnTo>
                    <a:pt x="85412" y="162150"/>
                  </a:lnTo>
                  <a:lnTo>
                    <a:pt x="85416" y="162869"/>
                  </a:lnTo>
                  <a:lnTo>
                    <a:pt x="86212" y="163348"/>
                  </a:lnTo>
                  <a:lnTo>
                    <a:pt x="92568" y="1643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3" name="SMARTInkShape-1162"/>
            <p:cNvSpPr/>
            <p:nvPr/>
          </p:nvSpPr>
          <p:spPr>
            <a:xfrm>
              <a:off x="3286275" y="3486150"/>
              <a:ext cx="57001" cy="92870"/>
            </a:xfrm>
            <a:custGeom>
              <a:avLst/>
              <a:gdLst/>
              <a:ahLst/>
              <a:cxnLst/>
              <a:rect l="0" t="0" r="0" b="0"/>
              <a:pathLst>
                <a:path w="57001" h="92870">
                  <a:moveTo>
                    <a:pt x="35569" y="0"/>
                  </a:moveTo>
                  <a:lnTo>
                    <a:pt x="42687" y="0"/>
                  </a:lnTo>
                  <a:lnTo>
                    <a:pt x="38912" y="0"/>
                  </a:lnTo>
                  <a:lnTo>
                    <a:pt x="34938" y="2117"/>
                  </a:lnTo>
                  <a:lnTo>
                    <a:pt x="5595" y="30000"/>
                  </a:lnTo>
                  <a:lnTo>
                    <a:pt x="2403" y="37411"/>
                  </a:lnTo>
                  <a:lnTo>
                    <a:pt x="0" y="63004"/>
                  </a:lnTo>
                  <a:lnTo>
                    <a:pt x="2033" y="69806"/>
                  </a:lnTo>
                  <a:lnTo>
                    <a:pt x="3687" y="72731"/>
                  </a:lnTo>
                  <a:lnTo>
                    <a:pt x="13599" y="80640"/>
                  </a:lnTo>
                  <a:lnTo>
                    <a:pt x="26589" y="88011"/>
                  </a:lnTo>
                  <a:lnTo>
                    <a:pt x="57000" y="928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4" name="SMARTInkShape-1163"/>
            <p:cNvSpPr/>
            <p:nvPr/>
          </p:nvSpPr>
          <p:spPr>
            <a:xfrm>
              <a:off x="3107531" y="3457966"/>
              <a:ext cx="121445" cy="135243"/>
            </a:xfrm>
            <a:custGeom>
              <a:avLst/>
              <a:gdLst/>
              <a:ahLst/>
              <a:cxnLst/>
              <a:rect l="0" t="0" r="0" b="0"/>
              <a:pathLst>
                <a:path w="121445" h="135243">
                  <a:moveTo>
                    <a:pt x="121444" y="28184"/>
                  </a:moveTo>
                  <a:lnTo>
                    <a:pt x="121444" y="24392"/>
                  </a:lnTo>
                  <a:lnTo>
                    <a:pt x="119327" y="20413"/>
                  </a:lnTo>
                  <a:lnTo>
                    <a:pt x="117652" y="18241"/>
                  </a:lnTo>
                  <a:lnTo>
                    <a:pt x="113673" y="15827"/>
                  </a:lnTo>
                  <a:lnTo>
                    <a:pt x="109259" y="13961"/>
                  </a:lnTo>
                  <a:lnTo>
                    <a:pt x="94432" y="2581"/>
                  </a:lnTo>
                  <a:lnTo>
                    <a:pt x="73398" y="0"/>
                  </a:lnTo>
                  <a:lnTo>
                    <a:pt x="39056" y="5794"/>
                  </a:lnTo>
                  <a:lnTo>
                    <a:pt x="24096" y="10261"/>
                  </a:lnTo>
                  <a:lnTo>
                    <a:pt x="13401" y="16611"/>
                  </a:lnTo>
                  <a:lnTo>
                    <a:pt x="9925" y="21189"/>
                  </a:lnTo>
                  <a:lnTo>
                    <a:pt x="7968" y="28228"/>
                  </a:lnTo>
                  <a:lnTo>
                    <a:pt x="7693" y="30594"/>
                  </a:lnTo>
                  <a:lnTo>
                    <a:pt x="9505" y="35341"/>
                  </a:lnTo>
                  <a:lnTo>
                    <a:pt x="20155" y="52145"/>
                  </a:lnTo>
                  <a:lnTo>
                    <a:pt x="54905" y="83284"/>
                  </a:lnTo>
                  <a:lnTo>
                    <a:pt x="75136" y="104125"/>
                  </a:lnTo>
                  <a:lnTo>
                    <a:pt x="77050" y="109031"/>
                  </a:lnTo>
                  <a:lnTo>
                    <a:pt x="78128" y="116256"/>
                  </a:lnTo>
                  <a:lnTo>
                    <a:pt x="76263" y="121038"/>
                  </a:lnTo>
                  <a:lnTo>
                    <a:pt x="74655" y="123424"/>
                  </a:lnTo>
                  <a:lnTo>
                    <a:pt x="71995" y="125015"/>
                  </a:lnTo>
                  <a:lnTo>
                    <a:pt x="37344" y="134595"/>
                  </a:lnTo>
                  <a:lnTo>
                    <a:pt x="14002" y="135242"/>
                  </a:lnTo>
                  <a:lnTo>
                    <a:pt x="8075" y="133180"/>
                  </a:lnTo>
                  <a:lnTo>
                    <a:pt x="0" y="1281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2" name="SMARTInkShape-Group205"/>
          <p:cNvGrpSpPr/>
          <p:nvPr/>
        </p:nvGrpSpPr>
        <p:grpSpPr>
          <a:xfrm>
            <a:off x="4443413" y="2821781"/>
            <a:ext cx="2828926" cy="506741"/>
            <a:chOff x="4443413" y="2821781"/>
            <a:chExt cx="2828926" cy="506741"/>
          </a:xfrm>
        </p:grpSpPr>
        <p:sp>
          <p:nvSpPr>
            <p:cNvPr id="826" name="SMARTInkShape-1164"/>
            <p:cNvSpPr/>
            <p:nvPr/>
          </p:nvSpPr>
          <p:spPr>
            <a:xfrm>
              <a:off x="7250906" y="2893219"/>
              <a:ext cx="21433" cy="28576"/>
            </a:xfrm>
            <a:custGeom>
              <a:avLst/>
              <a:gdLst/>
              <a:ahLst/>
              <a:cxnLst/>
              <a:rect l="0" t="0" r="0" b="0"/>
              <a:pathLst>
                <a:path w="21433" h="28576">
                  <a:moveTo>
                    <a:pt x="21432" y="0"/>
                  </a:moveTo>
                  <a:lnTo>
                    <a:pt x="17639" y="0"/>
                  </a:lnTo>
                  <a:lnTo>
                    <a:pt x="13661" y="2116"/>
                  </a:lnTo>
                  <a:lnTo>
                    <a:pt x="11489" y="3792"/>
                  </a:lnTo>
                  <a:lnTo>
                    <a:pt x="9075" y="7771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7" name="SMARTInkShape-1165"/>
            <p:cNvSpPr/>
            <p:nvPr/>
          </p:nvSpPr>
          <p:spPr>
            <a:xfrm>
              <a:off x="7200900" y="2850356"/>
              <a:ext cx="21432" cy="35720"/>
            </a:xfrm>
            <a:custGeom>
              <a:avLst/>
              <a:gdLst/>
              <a:ahLst/>
              <a:cxnLst/>
              <a:rect l="0" t="0" r="0" b="0"/>
              <a:pathLst>
                <a:path w="21432" h="35720">
                  <a:moveTo>
                    <a:pt x="21431" y="0"/>
                  </a:moveTo>
                  <a:lnTo>
                    <a:pt x="21431" y="6151"/>
                  </a:lnTo>
                  <a:lnTo>
                    <a:pt x="16521" y="12651"/>
                  </a:lnTo>
                  <a:lnTo>
                    <a:pt x="14156" y="19271"/>
                  </a:lnTo>
                  <a:lnTo>
                    <a:pt x="0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8" name="SMARTInkShape-1166"/>
            <p:cNvSpPr/>
            <p:nvPr/>
          </p:nvSpPr>
          <p:spPr>
            <a:xfrm>
              <a:off x="7050881" y="2864644"/>
              <a:ext cx="7145" cy="200026"/>
            </a:xfrm>
            <a:custGeom>
              <a:avLst/>
              <a:gdLst/>
              <a:ahLst/>
              <a:cxnLst/>
              <a:rect l="0" t="0" r="0" b="0"/>
              <a:pathLst>
                <a:path w="7145" h="200026">
                  <a:moveTo>
                    <a:pt x="0" y="0"/>
                  </a:moveTo>
                  <a:lnTo>
                    <a:pt x="0" y="31374"/>
                  </a:lnTo>
                  <a:lnTo>
                    <a:pt x="0" y="60546"/>
                  </a:lnTo>
                  <a:lnTo>
                    <a:pt x="0" y="91893"/>
                  </a:lnTo>
                  <a:lnTo>
                    <a:pt x="0" y="125043"/>
                  </a:lnTo>
                  <a:lnTo>
                    <a:pt x="0" y="156462"/>
                  </a:lnTo>
                  <a:lnTo>
                    <a:pt x="2117" y="183482"/>
                  </a:lnTo>
                  <a:lnTo>
                    <a:pt x="7144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9" name="SMARTInkShape-1167"/>
            <p:cNvSpPr/>
            <p:nvPr/>
          </p:nvSpPr>
          <p:spPr>
            <a:xfrm>
              <a:off x="6929438" y="2821781"/>
              <a:ext cx="7144" cy="250033"/>
            </a:xfrm>
            <a:custGeom>
              <a:avLst/>
              <a:gdLst/>
              <a:ahLst/>
              <a:cxnLst/>
              <a:rect l="0" t="0" r="0" b="0"/>
              <a:pathLst>
                <a:path w="7144" h="250033">
                  <a:moveTo>
                    <a:pt x="7143" y="0"/>
                  </a:moveTo>
                  <a:lnTo>
                    <a:pt x="7143" y="33792"/>
                  </a:lnTo>
                  <a:lnTo>
                    <a:pt x="5026" y="59327"/>
                  </a:lnTo>
                  <a:lnTo>
                    <a:pt x="992" y="89948"/>
                  </a:lnTo>
                  <a:lnTo>
                    <a:pt x="196" y="120867"/>
                  </a:lnTo>
                  <a:lnTo>
                    <a:pt x="38" y="152022"/>
                  </a:lnTo>
                  <a:lnTo>
                    <a:pt x="7" y="184722"/>
                  </a:lnTo>
                  <a:lnTo>
                    <a:pt x="0" y="218568"/>
                  </a:lnTo>
                  <a:lnTo>
                    <a:pt x="0" y="2500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0" name="SMARTInkShape-1168"/>
            <p:cNvSpPr/>
            <p:nvPr/>
          </p:nvSpPr>
          <p:spPr>
            <a:xfrm>
              <a:off x="6836569" y="2993231"/>
              <a:ext cx="1" cy="64295"/>
            </a:xfrm>
            <a:custGeom>
              <a:avLst/>
              <a:gdLst/>
              <a:ahLst/>
              <a:cxnLst/>
              <a:rect l="0" t="0" r="0" b="0"/>
              <a:pathLst>
                <a:path w="1" h="64295">
                  <a:moveTo>
                    <a:pt x="0" y="0"/>
                  </a:moveTo>
                  <a:lnTo>
                    <a:pt x="0" y="33854"/>
                  </a:lnTo>
                  <a:lnTo>
                    <a:pt x="0" y="642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1" name="SMARTInkShape-1169"/>
            <p:cNvSpPr/>
            <p:nvPr/>
          </p:nvSpPr>
          <p:spPr>
            <a:xfrm>
              <a:off x="6550906" y="3000375"/>
              <a:ext cx="192795" cy="63849"/>
            </a:xfrm>
            <a:custGeom>
              <a:avLst/>
              <a:gdLst/>
              <a:ahLst/>
              <a:cxnLst/>
              <a:rect l="0" t="0" r="0" b="0"/>
              <a:pathLst>
                <a:path w="192795" h="63849">
                  <a:moveTo>
                    <a:pt x="7057" y="0"/>
                  </a:moveTo>
                  <a:lnTo>
                    <a:pt x="3264" y="3792"/>
                  </a:lnTo>
                  <a:lnTo>
                    <a:pt x="1402" y="7771"/>
                  </a:lnTo>
                  <a:lnTo>
                    <a:pt x="0" y="33792"/>
                  </a:lnTo>
                  <a:lnTo>
                    <a:pt x="2068" y="40948"/>
                  </a:lnTo>
                  <a:lnTo>
                    <a:pt x="9863" y="52009"/>
                  </a:lnTo>
                  <a:lnTo>
                    <a:pt x="16506" y="54865"/>
                  </a:lnTo>
                  <a:lnTo>
                    <a:pt x="20500" y="55627"/>
                  </a:lnTo>
                  <a:lnTo>
                    <a:pt x="29171" y="54356"/>
                  </a:lnTo>
                  <a:lnTo>
                    <a:pt x="45094" y="47062"/>
                  </a:lnTo>
                  <a:lnTo>
                    <a:pt x="71808" y="34167"/>
                  </a:lnTo>
                  <a:lnTo>
                    <a:pt x="77212" y="34684"/>
                  </a:lnTo>
                  <a:lnTo>
                    <a:pt x="81608" y="37410"/>
                  </a:lnTo>
                  <a:lnTo>
                    <a:pt x="102071" y="59212"/>
                  </a:lnTo>
                  <a:lnTo>
                    <a:pt x="109081" y="62035"/>
                  </a:lnTo>
                  <a:lnTo>
                    <a:pt x="126517" y="63848"/>
                  </a:lnTo>
                  <a:lnTo>
                    <a:pt x="140524" y="60369"/>
                  </a:lnTo>
                  <a:lnTo>
                    <a:pt x="162841" y="47490"/>
                  </a:lnTo>
                  <a:lnTo>
                    <a:pt x="169692" y="40686"/>
                  </a:lnTo>
                  <a:lnTo>
                    <a:pt x="192794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2" name="SMARTInkShape-1170"/>
            <p:cNvSpPr/>
            <p:nvPr/>
          </p:nvSpPr>
          <p:spPr>
            <a:xfrm>
              <a:off x="6404964" y="2900363"/>
              <a:ext cx="78231" cy="149381"/>
            </a:xfrm>
            <a:custGeom>
              <a:avLst/>
              <a:gdLst/>
              <a:ahLst/>
              <a:cxnLst/>
              <a:rect l="0" t="0" r="0" b="0"/>
              <a:pathLst>
                <a:path w="78231" h="149381">
                  <a:moveTo>
                    <a:pt x="52986" y="78581"/>
                  </a:moveTo>
                  <a:lnTo>
                    <a:pt x="22278" y="107172"/>
                  </a:lnTo>
                  <a:lnTo>
                    <a:pt x="14732" y="112719"/>
                  </a:lnTo>
                  <a:lnTo>
                    <a:pt x="892" y="129976"/>
                  </a:lnTo>
                  <a:lnTo>
                    <a:pt x="0" y="132688"/>
                  </a:lnTo>
                  <a:lnTo>
                    <a:pt x="200" y="135290"/>
                  </a:lnTo>
                  <a:lnTo>
                    <a:pt x="2538" y="140297"/>
                  </a:lnTo>
                  <a:lnTo>
                    <a:pt x="6223" y="145169"/>
                  </a:lnTo>
                  <a:lnTo>
                    <a:pt x="10506" y="147863"/>
                  </a:lnTo>
                  <a:lnTo>
                    <a:pt x="19497" y="149380"/>
                  </a:lnTo>
                  <a:lnTo>
                    <a:pt x="27784" y="148941"/>
                  </a:lnTo>
                  <a:lnTo>
                    <a:pt x="50735" y="140038"/>
                  </a:lnTo>
                  <a:lnTo>
                    <a:pt x="58071" y="131295"/>
                  </a:lnTo>
                  <a:lnTo>
                    <a:pt x="70971" y="105131"/>
                  </a:lnTo>
                  <a:lnTo>
                    <a:pt x="78230" y="71321"/>
                  </a:lnTo>
                  <a:lnTo>
                    <a:pt x="74063" y="41473"/>
                  </a:lnTo>
                  <a:lnTo>
                    <a:pt x="62086" y="13857"/>
                  </a:lnTo>
                  <a:lnTo>
                    <a:pt x="6013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3" name="SMARTInkShape-1171"/>
            <p:cNvSpPr/>
            <p:nvPr/>
          </p:nvSpPr>
          <p:spPr>
            <a:xfrm>
              <a:off x="5931197" y="2971800"/>
              <a:ext cx="446718" cy="241430"/>
            </a:xfrm>
            <a:custGeom>
              <a:avLst/>
              <a:gdLst/>
              <a:ahLst/>
              <a:cxnLst/>
              <a:rect l="0" t="0" r="0" b="0"/>
              <a:pathLst>
                <a:path w="446718" h="241430">
                  <a:moveTo>
                    <a:pt x="140991" y="14288"/>
                  </a:moveTo>
                  <a:lnTo>
                    <a:pt x="133406" y="6703"/>
                  </a:lnTo>
                  <a:lnTo>
                    <a:pt x="119099" y="2979"/>
                  </a:lnTo>
                  <a:lnTo>
                    <a:pt x="88732" y="2999"/>
                  </a:lnTo>
                  <a:lnTo>
                    <a:pt x="67759" y="6890"/>
                  </a:lnTo>
                  <a:lnTo>
                    <a:pt x="37007" y="20205"/>
                  </a:lnTo>
                  <a:lnTo>
                    <a:pt x="20487" y="30328"/>
                  </a:lnTo>
                  <a:lnTo>
                    <a:pt x="4475" y="44179"/>
                  </a:lnTo>
                  <a:lnTo>
                    <a:pt x="942" y="51650"/>
                  </a:lnTo>
                  <a:lnTo>
                    <a:pt x="0" y="55864"/>
                  </a:lnTo>
                  <a:lnTo>
                    <a:pt x="165" y="59468"/>
                  </a:lnTo>
                  <a:lnTo>
                    <a:pt x="2466" y="65588"/>
                  </a:lnTo>
                  <a:lnTo>
                    <a:pt x="4985" y="67538"/>
                  </a:lnTo>
                  <a:lnTo>
                    <a:pt x="30259" y="76005"/>
                  </a:lnTo>
                  <a:lnTo>
                    <a:pt x="48386" y="77024"/>
                  </a:lnTo>
                  <a:lnTo>
                    <a:pt x="74036" y="72330"/>
                  </a:lnTo>
                  <a:lnTo>
                    <a:pt x="78098" y="70445"/>
                  </a:lnTo>
                  <a:lnTo>
                    <a:pt x="99567" y="52823"/>
                  </a:lnTo>
                  <a:lnTo>
                    <a:pt x="104375" y="46167"/>
                  </a:lnTo>
                  <a:lnTo>
                    <a:pt x="111200" y="43298"/>
                  </a:lnTo>
                  <a:lnTo>
                    <a:pt x="115848" y="42992"/>
                  </a:lnTo>
                  <a:lnTo>
                    <a:pt x="117085" y="43742"/>
                  </a:lnTo>
                  <a:lnTo>
                    <a:pt x="117910" y="45036"/>
                  </a:lnTo>
                  <a:lnTo>
                    <a:pt x="118826" y="49385"/>
                  </a:lnTo>
                  <a:lnTo>
                    <a:pt x="119516" y="80940"/>
                  </a:lnTo>
                  <a:lnTo>
                    <a:pt x="119553" y="114611"/>
                  </a:lnTo>
                  <a:lnTo>
                    <a:pt x="119558" y="150060"/>
                  </a:lnTo>
                  <a:lnTo>
                    <a:pt x="119558" y="185743"/>
                  </a:lnTo>
                  <a:lnTo>
                    <a:pt x="118766" y="214960"/>
                  </a:lnTo>
                  <a:lnTo>
                    <a:pt x="110740" y="235503"/>
                  </a:lnTo>
                  <a:lnTo>
                    <a:pt x="108917" y="237965"/>
                  </a:lnTo>
                  <a:lnTo>
                    <a:pt x="104775" y="240700"/>
                  </a:lnTo>
                  <a:lnTo>
                    <a:pt x="102560" y="241429"/>
                  </a:lnTo>
                  <a:lnTo>
                    <a:pt x="95864" y="240123"/>
                  </a:lnTo>
                  <a:lnTo>
                    <a:pt x="91856" y="238663"/>
                  </a:lnTo>
                  <a:lnTo>
                    <a:pt x="85286" y="232808"/>
                  </a:lnTo>
                  <a:lnTo>
                    <a:pt x="67256" y="202235"/>
                  </a:lnTo>
                  <a:lnTo>
                    <a:pt x="58457" y="177619"/>
                  </a:lnTo>
                  <a:lnTo>
                    <a:pt x="57005" y="156874"/>
                  </a:lnTo>
                  <a:lnTo>
                    <a:pt x="59478" y="142747"/>
                  </a:lnTo>
                  <a:lnTo>
                    <a:pt x="69125" y="125198"/>
                  </a:lnTo>
                  <a:lnTo>
                    <a:pt x="99012" y="94539"/>
                  </a:lnTo>
                  <a:lnTo>
                    <a:pt x="113602" y="84880"/>
                  </a:lnTo>
                  <a:lnTo>
                    <a:pt x="140460" y="74186"/>
                  </a:lnTo>
                  <a:lnTo>
                    <a:pt x="172407" y="62903"/>
                  </a:lnTo>
                  <a:lnTo>
                    <a:pt x="202334" y="58061"/>
                  </a:lnTo>
                  <a:lnTo>
                    <a:pt x="230516" y="51952"/>
                  </a:lnTo>
                  <a:lnTo>
                    <a:pt x="265022" y="43765"/>
                  </a:lnTo>
                  <a:lnTo>
                    <a:pt x="275024" y="42981"/>
                  </a:lnTo>
                  <a:lnTo>
                    <a:pt x="274796" y="43735"/>
                  </a:lnTo>
                  <a:lnTo>
                    <a:pt x="272427" y="46690"/>
                  </a:lnTo>
                  <a:lnTo>
                    <a:pt x="268728" y="48532"/>
                  </a:lnTo>
                  <a:lnTo>
                    <a:pt x="256094" y="53508"/>
                  </a:lnTo>
                  <a:lnTo>
                    <a:pt x="249561" y="59765"/>
                  </a:lnTo>
                  <a:lnTo>
                    <a:pt x="243219" y="67043"/>
                  </a:lnTo>
                  <a:lnTo>
                    <a:pt x="222670" y="83961"/>
                  </a:lnTo>
                  <a:lnTo>
                    <a:pt x="215815" y="95345"/>
                  </a:lnTo>
                  <a:lnTo>
                    <a:pt x="213934" y="101378"/>
                  </a:lnTo>
                  <a:lnTo>
                    <a:pt x="214226" y="104098"/>
                  </a:lnTo>
                  <a:lnTo>
                    <a:pt x="216667" y="109236"/>
                  </a:lnTo>
                  <a:lnTo>
                    <a:pt x="219222" y="110924"/>
                  </a:lnTo>
                  <a:lnTo>
                    <a:pt x="226296" y="112800"/>
                  </a:lnTo>
                  <a:lnTo>
                    <a:pt x="234731" y="111516"/>
                  </a:lnTo>
                  <a:lnTo>
                    <a:pt x="267248" y="97468"/>
                  </a:lnTo>
                  <a:lnTo>
                    <a:pt x="281499" y="82854"/>
                  </a:lnTo>
                  <a:lnTo>
                    <a:pt x="302638" y="47736"/>
                  </a:lnTo>
                  <a:lnTo>
                    <a:pt x="309183" y="33370"/>
                  </a:lnTo>
                  <a:lnTo>
                    <a:pt x="312437" y="135"/>
                  </a:lnTo>
                  <a:lnTo>
                    <a:pt x="342440" y="1"/>
                  </a:lnTo>
                  <a:lnTo>
                    <a:pt x="347734" y="2117"/>
                  </a:lnTo>
                  <a:lnTo>
                    <a:pt x="352733" y="4910"/>
                  </a:lnTo>
                  <a:lnTo>
                    <a:pt x="362410" y="6702"/>
                  </a:lnTo>
                  <a:lnTo>
                    <a:pt x="364803" y="6850"/>
                  </a:lnTo>
                  <a:lnTo>
                    <a:pt x="366399" y="7741"/>
                  </a:lnTo>
                  <a:lnTo>
                    <a:pt x="367463" y="9130"/>
                  </a:lnTo>
                  <a:lnTo>
                    <a:pt x="368172" y="10849"/>
                  </a:lnTo>
                  <a:lnTo>
                    <a:pt x="367851" y="11995"/>
                  </a:lnTo>
                  <a:lnTo>
                    <a:pt x="366843" y="12759"/>
                  </a:lnTo>
                  <a:lnTo>
                    <a:pt x="365378" y="13269"/>
                  </a:lnTo>
                  <a:lnTo>
                    <a:pt x="364401" y="14402"/>
                  </a:lnTo>
                  <a:lnTo>
                    <a:pt x="356372" y="37204"/>
                  </a:lnTo>
                  <a:lnTo>
                    <a:pt x="355397" y="58460"/>
                  </a:lnTo>
                  <a:lnTo>
                    <a:pt x="357462" y="63817"/>
                  </a:lnTo>
                  <a:lnTo>
                    <a:pt x="359123" y="66358"/>
                  </a:lnTo>
                  <a:lnTo>
                    <a:pt x="369046" y="73725"/>
                  </a:lnTo>
                  <a:lnTo>
                    <a:pt x="382041" y="77142"/>
                  </a:lnTo>
                  <a:lnTo>
                    <a:pt x="405564" y="77503"/>
                  </a:lnTo>
                  <a:lnTo>
                    <a:pt x="420554" y="72794"/>
                  </a:lnTo>
                  <a:lnTo>
                    <a:pt x="427430" y="68601"/>
                  </a:lnTo>
                  <a:lnTo>
                    <a:pt x="443260" y="48578"/>
                  </a:lnTo>
                  <a:lnTo>
                    <a:pt x="445989" y="41169"/>
                  </a:lnTo>
                  <a:lnTo>
                    <a:pt x="446717" y="36971"/>
                  </a:lnTo>
                  <a:lnTo>
                    <a:pt x="445408" y="30190"/>
                  </a:lnTo>
                  <a:lnTo>
                    <a:pt x="440209" y="21910"/>
                  </a:lnTo>
                  <a:lnTo>
                    <a:pt x="431341" y="12001"/>
                  </a:lnTo>
                  <a:lnTo>
                    <a:pt x="424551" y="9303"/>
                  </a:lnTo>
                  <a:lnTo>
                    <a:pt x="417036" y="7309"/>
                  </a:lnTo>
                  <a:lnTo>
                    <a:pt x="40530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4" name="SMARTInkShape-1172"/>
            <p:cNvSpPr/>
            <p:nvPr/>
          </p:nvSpPr>
          <p:spPr>
            <a:xfrm>
              <a:off x="4507706" y="2914650"/>
              <a:ext cx="21433" cy="35720"/>
            </a:xfrm>
            <a:custGeom>
              <a:avLst/>
              <a:gdLst/>
              <a:ahLst/>
              <a:cxnLst/>
              <a:rect l="0" t="0" r="0" b="0"/>
              <a:pathLst>
                <a:path w="21433" h="35720">
                  <a:moveTo>
                    <a:pt x="0" y="0"/>
                  </a:moveTo>
                  <a:lnTo>
                    <a:pt x="0" y="3792"/>
                  </a:lnTo>
                  <a:lnTo>
                    <a:pt x="2117" y="7771"/>
                  </a:lnTo>
                  <a:lnTo>
                    <a:pt x="21432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5" name="SMARTInkShape-1173"/>
            <p:cNvSpPr/>
            <p:nvPr/>
          </p:nvSpPr>
          <p:spPr>
            <a:xfrm>
              <a:off x="4443413" y="2971800"/>
              <a:ext cx="21432" cy="21432"/>
            </a:xfrm>
            <a:custGeom>
              <a:avLst/>
              <a:gdLst/>
              <a:ahLst/>
              <a:cxnLst/>
              <a:rect l="0" t="0" r="0" b="0"/>
              <a:pathLst>
                <a:path w="21432" h="21432">
                  <a:moveTo>
                    <a:pt x="0" y="0"/>
                  </a:moveTo>
                  <a:lnTo>
                    <a:pt x="0" y="3792"/>
                  </a:lnTo>
                  <a:lnTo>
                    <a:pt x="793" y="4910"/>
                  </a:lnTo>
                  <a:lnTo>
                    <a:pt x="2116" y="5654"/>
                  </a:lnTo>
                  <a:lnTo>
                    <a:pt x="3792" y="6151"/>
                  </a:lnTo>
                  <a:lnTo>
                    <a:pt x="13000" y="13207"/>
                  </a:lnTo>
                  <a:lnTo>
                    <a:pt x="21431" y="214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6" name="SMARTInkShape-1174"/>
            <p:cNvSpPr/>
            <p:nvPr/>
          </p:nvSpPr>
          <p:spPr>
            <a:xfrm>
              <a:off x="5595088" y="2965075"/>
              <a:ext cx="76624" cy="106739"/>
            </a:xfrm>
            <a:custGeom>
              <a:avLst/>
              <a:gdLst/>
              <a:ahLst/>
              <a:cxnLst/>
              <a:rect l="0" t="0" r="0" b="0"/>
              <a:pathLst>
                <a:path w="76624" h="106739">
                  <a:moveTo>
                    <a:pt x="12757" y="78163"/>
                  </a:moveTo>
                  <a:lnTo>
                    <a:pt x="12757" y="74370"/>
                  </a:lnTo>
                  <a:lnTo>
                    <a:pt x="14873" y="70392"/>
                  </a:lnTo>
                  <a:lnTo>
                    <a:pt x="16548" y="68220"/>
                  </a:lnTo>
                  <a:lnTo>
                    <a:pt x="22643" y="65806"/>
                  </a:lnTo>
                  <a:lnTo>
                    <a:pt x="29850" y="63940"/>
                  </a:lnTo>
                  <a:lnTo>
                    <a:pt x="50831" y="50972"/>
                  </a:lnTo>
                  <a:lnTo>
                    <a:pt x="73812" y="23585"/>
                  </a:lnTo>
                  <a:lnTo>
                    <a:pt x="76090" y="16307"/>
                  </a:lnTo>
                  <a:lnTo>
                    <a:pt x="76623" y="11513"/>
                  </a:lnTo>
                  <a:lnTo>
                    <a:pt x="74743" y="6736"/>
                  </a:lnTo>
                  <a:lnTo>
                    <a:pt x="73131" y="4351"/>
                  </a:lnTo>
                  <a:lnTo>
                    <a:pt x="71262" y="2761"/>
                  </a:lnTo>
                  <a:lnTo>
                    <a:pt x="67069" y="995"/>
                  </a:lnTo>
                  <a:lnTo>
                    <a:pt x="60246" y="0"/>
                  </a:lnTo>
                  <a:lnTo>
                    <a:pt x="45126" y="5367"/>
                  </a:lnTo>
                  <a:lnTo>
                    <a:pt x="22154" y="16385"/>
                  </a:lnTo>
                  <a:lnTo>
                    <a:pt x="14815" y="23189"/>
                  </a:lnTo>
                  <a:lnTo>
                    <a:pt x="3638" y="40492"/>
                  </a:lnTo>
                  <a:lnTo>
                    <a:pt x="0" y="54477"/>
                  </a:lnTo>
                  <a:lnTo>
                    <a:pt x="1267" y="63932"/>
                  </a:lnTo>
                  <a:lnTo>
                    <a:pt x="2715" y="68675"/>
                  </a:lnTo>
                  <a:lnTo>
                    <a:pt x="41332" y="1067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7" name="SMARTInkShape-1175"/>
            <p:cNvSpPr/>
            <p:nvPr/>
          </p:nvSpPr>
          <p:spPr>
            <a:xfrm>
              <a:off x="5400675" y="2966115"/>
              <a:ext cx="150021" cy="127130"/>
            </a:xfrm>
            <a:custGeom>
              <a:avLst/>
              <a:gdLst/>
              <a:ahLst/>
              <a:cxnLst/>
              <a:rect l="0" t="0" r="0" b="0"/>
              <a:pathLst>
                <a:path w="150021" h="127130">
                  <a:moveTo>
                    <a:pt x="0" y="91410"/>
                  </a:moveTo>
                  <a:lnTo>
                    <a:pt x="0" y="95202"/>
                  </a:lnTo>
                  <a:lnTo>
                    <a:pt x="1588" y="94732"/>
                  </a:lnTo>
                  <a:lnTo>
                    <a:pt x="7585" y="89976"/>
                  </a:lnTo>
                  <a:lnTo>
                    <a:pt x="28946" y="56051"/>
                  </a:lnTo>
                  <a:lnTo>
                    <a:pt x="55066" y="22748"/>
                  </a:lnTo>
                  <a:lnTo>
                    <a:pt x="58142" y="19442"/>
                  </a:lnTo>
                  <a:lnTo>
                    <a:pt x="89082" y="1824"/>
                  </a:lnTo>
                  <a:lnTo>
                    <a:pt x="94626" y="0"/>
                  </a:lnTo>
                  <a:lnTo>
                    <a:pt x="97215" y="308"/>
                  </a:lnTo>
                  <a:lnTo>
                    <a:pt x="102209" y="2766"/>
                  </a:lnTo>
                  <a:lnTo>
                    <a:pt x="103858" y="4533"/>
                  </a:lnTo>
                  <a:lnTo>
                    <a:pt x="111776" y="18493"/>
                  </a:lnTo>
                  <a:lnTo>
                    <a:pt x="114234" y="52470"/>
                  </a:lnTo>
                  <a:lnTo>
                    <a:pt x="115074" y="70347"/>
                  </a:lnTo>
                  <a:lnTo>
                    <a:pt x="124940" y="104231"/>
                  </a:lnTo>
                  <a:lnTo>
                    <a:pt x="131300" y="114082"/>
                  </a:lnTo>
                  <a:lnTo>
                    <a:pt x="135879" y="117362"/>
                  </a:lnTo>
                  <a:lnTo>
                    <a:pt x="140559" y="119613"/>
                  </a:lnTo>
                  <a:lnTo>
                    <a:pt x="150020" y="1271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8" name="SMARTInkShape-1176"/>
            <p:cNvSpPr/>
            <p:nvPr/>
          </p:nvSpPr>
          <p:spPr>
            <a:xfrm>
              <a:off x="5357813" y="2878931"/>
              <a:ext cx="7143" cy="7145"/>
            </a:xfrm>
            <a:custGeom>
              <a:avLst/>
              <a:gdLst/>
              <a:ahLst/>
              <a:cxnLst/>
              <a:rect l="0" t="0" r="0" b="0"/>
              <a:pathLst>
                <a:path w="7143" h="7145">
                  <a:moveTo>
                    <a:pt x="7142" y="7144"/>
                  </a:moveTo>
                  <a:lnTo>
                    <a:pt x="3351" y="7144"/>
                  </a:lnTo>
                  <a:lnTo>
                    <a:pt x="2233" y="6350"/>
                  </a:lnTo>
                  <a:lnTo>
                    <a:pt x="1489" y="502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" name="SMARTInkShape-1177"/>
            <p:cNvSpPr/>
            <p:nvPr/>
          </p:nvSpPr>
          <p:spPr>
            <a:xfrm>
              <a:off x="5322095" y="2986088"/>
              <a:ext cx="1" cy="100013"/>
            </a:xfrm>
            <a:custGeom>
              <a:avLst/>
              <a:gdLst/>
              <a:ahLst/>
              <a:cxnLst/>
              <a:rect l="0" t="0" r="0" b="0"/>
              <a:pathLst>
                <a:path w="1" h="100013">
                  <a:moveTo>
                    <a:pt x="0" y="0"/>
                  </a:moveTo>
                  <a:lnTo>
                    <a:pt x="0" y="31921"/>
                  </a:lnTo>
                  <a:lnTo>
                    <a:pt x="0" y="63731"/>
                  </a:lnTo>
                  <a:lnTo>
                    <a:pt x="0" y="1000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" name="SMARTInkShape-1178"/>
            <p:cNvSpPr/>
            <p:nvPr/>
          </p:nvSpPr>
          <p:spPr>
            <a:xfrm>
              <a:off x="5143587" y="3014663"/>
              <a:ext cx="99927" cy="97199"/>
            </a:xfrm>
            <a:custGeom>
              <a:avLst/>
              <a:gdLst/>
              <a:ahLst/>
              <a:cxnLst/>
              <a:rect l="0" t="0" r="0" b="0"/>
              <a:pathLst>
                <a:path w="99927" h="97199">
                  <a:moveTo>
                    <a:pt x="7058" y="0"/>
                  </a:moveTo>
                  <a:lnTo>
                    <a:pt x="7058" y="6150"/>
                  </a:lnTo>
                  <a:lnTo>
                    <a:pt x="1402" y="22554"/>
                  </a:lnTo>
                  <a:lnTo>
                    <a:pt x="0" y="48683"/>
                  </a:lnTo>
                  <a:lnTo>
                    <a:pt x="5634" y="66883"/>
                  </a:lnTo>
                  <a:lnTo>
                    <a:pt x="9864" y="76293"/>
                  </a:lnTo>
                  <a:lnTo>
                    <a:pt x="24293" y="90515"/>
                  </a:lnTo>
                  <a:lnTo>
                    <a:pt x="36064" y="97198"/>
                  </a:lnTo>
                  <a:lnTo>
                    <a:pt x="44026" y="96645"/>
                  </a:lnTo>
                  <a:lnTo>
                    <a:pt x="62073" y="89822"/>
                  </a:lnTo>
                  <a:lnTo>
                    <a:pt x="67227" y="85429"/>
                  </a:lnTo>
                  <a:lnTo>
                    <a:pt x="88072" y="51265"/>
                  </a:lnTo>
                  <a:lnTo>
                    <a:pt x="97816" y="30543"/>
                  </a:lnTo>
                  <a:lnTo>
                    <a:pt x="99926" y="214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" name="SMARTInkShape-1179"/>
            <p:cNvSpPr/>
            <p:nvPr/>
          </p:nvSpPr>
          <p:spPr>
            <a:xfrm>
              <a:off x="4551104" y="2975024"/>
              <a:ext cx="513817" cy="353498"/>
            </a:xfrm>
            <a:custGeom>
              <a:avLst/>
              <a:gdLst/>
              <a:ahLst/>
              <a:cxnLst/>
              <a:rect l="0" t="0" r="0" b="0"/>
              <a:pathLst>
                <a:path w="513817" h="353498">
                  <a:moveTo>
                    <a:pt x="206634" y="11064"/>
                  </a:moveTo>
                  <a:lnTo>
                    <a:pt x="202841" y="7271"/>
                  </a:lnTo>
                  <a:lnTo>
                    <a:pt x="198863" y="5409"/>
                  </a:lnTo>
                  <a:lnTo>
                    <a:pt x="181797" y="0"/>
                  </a:lnTo>
                  <a:lnTo>
                    <a:pt x="148453" y="4265"/>
                  </a:lnTo>
                  <a:lnTo>
                    <a:pt x="118588" y="11602"/>
                  </a:lnTo>
                  <a:lnTo>
                    <a:pt x="93762" y="20483"/>
                  </a:lnTo>
                  <a:lnTo>
                    <a:pt x="60248" y="37707"/>
                  </a:lnTo>
                  <a:lnTo>
                    <a:pt x="28758" y="56396"/>
                  </a:lnTo>
                  <a:lnTo>
                    <a:pt x="0" y="76339"/>
                  </a:lnTo>
                  <a:lnTo>
                    <a:pt x="2203" y="77599"/>
                  </a:lnTo>
                  <a:lnTo>
                    <a:pt x="17350" y="76883"/>
                  </a:lnTo>
                  <a:lnTo>
                    <a:pt x="49564" y="64252"/>
                  </a:lnTo>
                  <a:lnTo>
                    <a:pt x="83562" y="48587"/>
                  </a:lnTo>
                  <a:lnTo>
                    <a:pt x="117235" y="33821"/>
                  </a:lnTo>
                  <a:lnTo>
                    <a:pt x="133564" y="31232"/>
                  </a:lnTo>
                  <a:lnTo>
                    <a:pt x="141251" y="31653"/>
                  </a:lnTo>
                  <a:lnTo>
                    <a:pt x="146377" y="33521"/>
                  </a:lnTo>
                  <a:lnTo>
                    <a:pt x="149794" y="36354"/>
                  </a:lnTo>
                  <a:lnTo>
                    <a:pt x="159070" y="52307"/>
                  </a:lnTo>
                  <a:lnTo>
                    <a:pt x="162842" y="76448"/>
                  </a:lnTo>
                  <a:lnTo>
                    <a:pt x="165704" y="106264"/>
                  </a:lnTo>
                  <a:lnTo>
                    <a:pt x="169371" y="135315"/>
                  </a:lnTo>
                  <a:lnTo>
                    <a:pt x="170457" y="166941"/>
                  </a:lnTo>
                  <a:lnTo>
                    <a:pt x="172896" y="198537"/>
                  </a:lnTo>
                  <a:lnTo>
                    <a:pt x="176529" y="230918"/>
                  </a:lnTo>
                  <a:lnTo>
                    <a:pt x="177757" y="266511"/>
                  </a:lnTo>
                  <a:lnTo>
                    <a:pt x="173089" y="296472"/>
                  </a:lnTo>
                  <a:lnTo>
                    <a:pt x="167409" y="328695"/>
                  </a:lnTo>
                  <a:lnTo>
                    <a:pt x="161154" y="336912"/>
                  </a:lnTo>
                  <a:lnTo>
                    <a:pt x="147996" y="348655"/>
                  </a:lnTo>
                  <a:lnTo>
                    <a:pt x="140620" y="351604"/>
                  </a:lnTo>
                  <a:lnTo>
                    <a:pt x="122950" y="353497"/>
                  </a:lnTo>
                  <a:lnTo>
                    <a:pt x="115731" y="351640"/>
                  </a:lnTo>
                  <a:lnTo>
                    <a:pt x="97208" y="340957"/>
                  </a:lnTo>
                  <a:lnTo>
                    <a:pt x="83137" y="320168"/>
                  </a:lnTo>
                  <a:lnTo>
                    <a:pt x="82425" y="308781"/>
                  </a:lnTo>
                  <a:lnTo>
                    <a:pt x="88436" y="278275"/>
                  </a:lnTo>
                  <a:lnTo>
                    <a:pt x="103764" y="246585"/>
                  </a:lnTo>
                  <a:lnTo>
                    <a:pt x="128899" y="212691"/>
                  </a:lnTo>
                  <a:lnTo>
                    <a:pt x="156794" y="182830"/>
                  </a:lnTo>
                  <a:lnTo>
                    <a:pt x="191732" y="158911"/>
                  </a:lnTo>
                  <a:lnTo>
                    <a:pt x="222944" y="139801"/>
                  </a:lnTo>
                  <a:lnTo>
                    <a:pt x="257745" y="118720"/>
                  </a:lnTo>
                  <a:lnTo>
                    <a:pt x="291166" y="99269"/>
                  </a:lnTo>
                  <a:lnTo>
                    <a:pt x="325174" y="74396"/>
                  </a:lnTo>
                  <a:lnTo>
                    <a:pt x="344282" y="52663"/>
                  </a:lnTo>
                  <a:lnTo>
                    <a:pt x="347186" y="47279"/>
                  </a:lnTo>
                  <a:lnTo>
                    <a:pt x="347961" y="44732"/>
                  </a:lnTo>
                  <a:lnTo>
                    <a:pt x="347682" y="43034"/>
                  </a:lnTo>
                  <a:lnTo>
                    <a:pt x="346703" y="41902"/>
                  </a:lnTo>
                  <a:lnTo>
                    <a:pt x="345258" y="41148"/>
                  </a:lnTo>
                  <a:lnTo>
                    <a:pt x="344293" y="39851"/>
                  </a:lnTo>
                  <a:lnTo>
                    <a:pt x="343222" y="36293"/>
                  </a:lnTo>
                  <a:lnTo>
                    <a:pt x="341349" y="35027"/>
                  </a:lnTo>
                  <a:lnTo>
                    <a:pt x="335034" y="33620"/>
                  </a:lnTo>
                  <a:lnTo>
                    <a:pt x="331920" y="34039"/>
                  </a:lnTo>
                  <a:lnTo>
                    <a:pt x="319106" y="38297"/>
                  </a:lnTo>
                  <a:lnTo>
                    <a:pt x="314952" y="38744"/>
                  </a:lnTo>
                  <a:lnTo>
                    <a:pt x="297730" y="50751"/>
                  </a:lnTo>
                  <a:lnTo>
                    <a:pt x="281984" y="70438"/>
                  </a:lnTo>
                  <a:lnTo>
                    <a:pt x="274556" y="84836"/>
                  </a:lnTo>
                  <a:lnTo>
                    <a:pt x="271246" y="113453"/>
                  </a:lnTo>
                  <a:lnTo>
                    <a:pt x="271069" y="122981"/>
                  </a:lnTo>
                  <a:lnTo>
                    <a:pt x="272609" y="126950"/>
                  </a:lnTo>
                  <a:lnTo>
                    <a:pt x="278554" y="133477"/>
                  </a:lnTo>
                  <a:lnTo>
                    <a:pt x="290826" y="141614"/>
                  </a:lnTo>
                  <a:lnTo>
                    <a:pt x="308308" y="145260"/>
                  </a:lnTo>
                  <a:lnTo>
                    <a:pt x="343503" y="140509"/>
                  </a:lnTo>
                  <a:lnTo>
                    <a:pt x="376117" y="126339"/>
                  </a:lnTo>
                  <a:lnTo>
                    <a:pt x="385940" y="120241"/>
                  </a:lnTo>
                  <a:lnTo>
                    <a:pt x="408831" y="93373"/>
                  </a:lnTo>
                  <a:lnTo>
                    <a:pt x="425481" y="59330"/>
                  </a:lnTo>
                  <a:lnTo>
                    <a:pt x="444750" y="24406"/>
                  </a:lnTo>
                  <a:lnTo>
                    <a:pt x="451634" y="20962"/>
                  </a:lnTo>
                  <a:lnTo>
                    <a:pt x="459191" y="18638"/>
                  </a:lnTo>
                  <a:lnTo>
                    <a:pt x="465196" y="14959"/>
                  </a:lnTo>
                  <a:lnTo>
                    <a:pt x="468702" y="14454"/>
                  </a:lnTo>
                  <a:lnTo>
                    <a:pt x="476832" y="16010"/>
                  </a:lnTo>
                  <a:lnTo>
                    <a:pt x="486541" y="21349"/>
                  </a:lnTo>
                  <a:lnTo>
                    <a:pt x="494445" y="27957"/>
                  </a:lnTo>
                  <a:lnTo>
                    <a:pt x="497268" y="32595"/>
                  </a:lnTo>
                  <a:lnTo>
                    <a:pt x="511825" y="66285"/>
                  </a:lnTo>
                  <a:lnTo>
                    <a:pt x="513737" y="99373"/>
                  </a:lnTo>
                  <a:lnTo>
                    <a:pt x="513816" y="1253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4" name="SMARTInkShape-Group206"/>
          <p:cNvGrpSpPr/>
          <p:nvPr/>
        </p:nvGrpSpPr>
        <p:grpSpPr>
          <a:xfrm>
            <a:off x="4795000" y="3093244"/>
            <a:ext cx="2891676" cy="278090"/>
            <a:chOff x="4795000" y="3093244"/>
            <a:chExt cx="2891676" cy="278090"/>
          </a:xfrm>
        </p:grpSpPr>
        <p:sp>
          <p:nvSpPr>
            <p:cNvPr id="843" name="SMARTInkShape-1180"/>
            <p:cNvSpPr/>
            <p:nvPr/>
          </p:nvSpPr>
          <p:spPr>
            <a:xfrm>
              <a:off x="7503984" y="3132270"/>
              <a:ext cx="182692" cy="95293"/>
            </a:xfrm>
            <a:custGeom>
              <a:avLst/>
              <a:gdLst/>
              <a:ahLst/>
              <a:cxnLst/>
              <a:rect l="0" t="0" r="0" b="0"/>
              <a:pathLst>
                <a:path w="182692" h="95293">
                  <a:moveTo>
                    <a:pt x="11241" y="10980"/>
                  </a:moveTo>
                  <a:lnTo>
                    <a:pt x="17392" y="10980"/>
                  </a:lnTo>
                  <a:lnTo>
                    <a:pt x="13280" y="17477"/>
                  </a:lnTo>
                  <a:lnTo>
                    <a:pt x="11051" y="28074"/>
                  </a:lnTo>
                  <a:lnTo>
                    <a:pt x="5706" y="39169"/>
                  </a:lnTo>
                  <a:lnTo>
                    <a:pt x="3366" y="65072"/>
                  </a:lnTo>
                  <a:lnTo>
                    <a:pt x="332" y="70210"/>
                  </a:lnTo>
                  <a:lnTo>
                    <a:pt x="0" y="72692"/>
                  </a:lnTo>
                  <a:lnTo>
                    <a:pt x="4036" y="95292"/>
                  </a:lnTo>
                  <a:lnTo>
                    <a:pt x="4850" y="94969"/>
                  </a:lnTo>
                  <a:lnTo>
                    <a:pt x="9788" y="91516"/>
                  </a:lnTo>
                  <a:lnTo>
                    <a:pt x="14035" y="90430"/>
                  </a:lnTo>
                  <a:lnTo>
                    <a:pt x="15485" y="89347"/>
                  </a:lnTo>
                  <a:lnTo>
                    <a:pt x="16452" y="87831"/>
                  </a:lnTo>
                  <a:lnTo>
                    <a:pt x="18319" y="84030"/>
                  </a:lnTo>
                  <a:lnTo>
                    <a:pt x="23833" y="75840"/>
                  </a:lnTo>
                  <a:lnTo>
                    <a:pt x="36701" y="44681"/>
                  </a:lnTo>
                  <a:lnTo>
                    <a:pt x="40336" y="22272"/>
                  </a:lnTo>
                  <a:lnTo>
                    <a:pt x="41750" y="20889"/>
                  </a:lnTo>
                  <a:lnTo>
                    <a:pt x="46655" y="18285"/>
                  </a:lnTo>
                  <a:lnTo>
                    <a:pt x="53083" y="18138"/>
                  </a:lnTo>
                  <a:lnTo>
                    <a:pt x="53424" y="18927"/>
                  </a:lnTo>
                  <a:lnTo>
                    <a:pt x="53801" y="21920"/>
                  </a:lnTo>
                  <a:lnTo>
                    <a:pt x="56086" y="25897"/>
                  </a:lnTo>
                  <a:lnTo>
                    <a:pt x="58953" y="30310"/>
                  </a:lnTo>
                  <a:lnTo>
                    <a:pt x="60567" y="37257"/>
                  </a:lnTo>
                  <a:lnTo>
                    <a:pt x="60945" y="41973"/>
                  </a:lnTo>
                  <a:lnTo>
                    <a:pt x="61839" y="43548"/>
                  </a:lnTo>
                  <a:lnTo>
                    <a:pt x="63229" y="44598"/>
                  </a:lnTo>
                  <a:lnTo>
                    <a:pt x="64950" y="45298"/>
                  </a:lnTo>
                  <a:lnTo>
                    <a:pt x="66097" y="46559"/>
                  </a:lnTo>
                  <a:lnTo>
                    <a:pt x="68383" y="53813"/>
                  </a:lnTo>
                  <a:lnTo>
                    <a:pt x="72181" y="53834"/>
                  </a:lnTo>
                  <a:lnTo>
                    <a:pt x="73299" y="53043"/>
                  </a:lnTo>
                  <a:lnTo>
                    <a:pt x="74044" y="51722"/>
                  </a:lnTo>
                  <a:lnTo>
                    <a:pt x="74541" y="50048"/>
                  </a:lnTo>
                  <a:lnTo>
                    <a:pt x="75667" y="48932"/>
                  </a:lnTo>
                  <a:lnTo>
                    <a:pt x="79033" y="47691"/>
                  </a:lnTo>
                  <a:lnTo>
                    <a:pt x="83175" y="42906"/>
                  </a:lnTo>
                  <a:lnTo>
                    <a:pt x="106500" y="15801"/>
                  </a:lnTo>
                  <a:lnTo>
                    <a:pt x="120927" y="7023"/>
                  </a:lnTo>
                  <a:lnTo>
                    <a:pt x="129642" y="3987"/>
                  </a:lnTo>
                  <a:lnTo>
                    <a:pt x="134771" y="464"/>
                  </a:lnTo>
                  <a:lnTo>
                    <a:pt x="137251" y="0"/>
                  </a:lnTo>
                  <a:lnTo>
                    <a:pt x="139698" y="485"/>
                  </a:lnTo>
                  <a:lnTo>
                    <a:pt x="144533" y="2347"/>
                  </a:lnTo>
                  <a:lnTo>
                    <a:pt x="151718" y="4189"/>
                  </a:lnTo>
                  <a:lnTo>
                    <a:pt x="156489" y="7433"/>
                  </a:lnTo>
                  <a:lnTo>
                    <a:pt x="170784" y="30555"/>
                  </a:lnTo>
                  <a:lnTo>
                    <a:pt x="177036" y="46141"/>
                  </a:lnTo>
                  <a:lnTo>
                    <a:pt x="182691" y="538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4" name="SMARTInkShape-1181"/>
            <p:cNvSpPr/>
            <p:nvPr/>
          </p:nvSpPr>
          <p:spPr>
            <a:xfrm>
              <a:off x="7393781" y="3157538"/>
              <a:ext cx="85726" cy="99592"/>
            </a:xfrm>
            <a:custGeom>
              <a:avLst/>
              <a:gdLst/>
              <a:ahLst/>
              <a:cxnLst/>
              <a:rect l="0" t="0" r="0" b="0"/>
              <a:pathLst>
                <a:path w="85726" h="99592">
                  <a:moveTo>
                    <a:pt x="85725" y="0"/>
                  </a:moveTo>
                  <a:lnTo>
                    <a:pt x="55439" y="0"/>
                  </a:lnTo>
                  <a:lnTo>
                    <a:pt x="44032" y="3792"/>
                  </a:lnTo>
                  <a:lnTo>
                    <a:pt x="41261" y="5703"/>
                  </a:lnTo>
                  <a:lnTo>
                    <a:pt x="31296" y="19132"/>
                  </a:lnTo>
                  <a:lnTo>
                    <a:pt x="29784" y="23849"/>
                  </a:lnTo>
                  <a:lnTo>
                    <a:pt x="31229" y="30707"/>
                  </a:lnTo>
                  <a:lnTo>
                    <a:pt x="45400" y="62037"/>
                  </a:lnTo>
                  <a:lnTo>
                    <a:pt x="52192" y="69376"/>
                  </a:lnTo>
                  <a:lnTo>
                    <a:pt x="65696" y="80555"/>
                  </a:lnTo>
                  <a:lnTo>
                    <a:pt x="68886" y="85544"/>
                  </a:lnTo>
                  <a:lnTo>
                    <a:pt x="70682" y="92815"/>
                  </a:lnTo>
                  <a:lnTo>
                    <a:pt x="71394" y="99591"/>
                  </a:lnTo>
                  <a:lnTo>
                    <a:pt x="37192" y="71419"/>
                  </a:lnTo>
                  <a:lnTo>
                    <a:pt x="0" y="428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5" name="SMARTInkShape-1182"/>
            <p:cNvSpPr/>
            <p:nvPr/>
          </p:nvSpPr>
          <p:spPr>
            <a:xfrm>
              <a:off x="7322344" y="3100388"/>
              <a:ext cx="7145" cy="14288"/>
            </a:xfrm>
            <a:custGeom>
              <a:avLst/>
              <a:gdLst/>
              <a:ahLst/>
              <a:cxnLst/>
              <a:rect l="0" t="0" r="0" b="0"/>
              <a:pathLst>
                <a:path w="7145" h="14288">
                  <a:moveTo>
                    <a:pt x="7144" y="14287"/>
                  </a:moveTo>
                  <a:lnTo>
                    <a:pt x="993" y="813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6" name="SMARTInkShape-1183"/>
            <p:cNvSpPr/>
            <p:nvPr/>
          </p:nvSpPr>
          <p:spPr>
            <a:xfrm>
              <a:off x="7280474" y="3143250"/>
              <a:ext cx="6152" cy="114301"/>
            </a:xfrm>
            <a:custGeom>
              <a:avLst/>
              <a:gdLst/>
              <a:ahLst/>
              <a:cxnLst/>
              <a:rect l="0" t="0" r="0" b="0"/>
              <a:pathLst>
                <a:path w="6152" h="114301">
                  <a:moveTo>
                    <a:pt x="6151" y="0"/>
                  </a:moveTo>
                  <a:lnTo>
                    <a:pt x="6151" y="34553"/>
                  </a:lnTo>
                  <a:lnTo>
                    <a:pt x="5357" y="61837"/>
                  </a:lnTo>
                  <a:lnTo>
                    <a:pt x="0" y="83647"/>
                  </a:lnTo>
                  <a:lnTo>
                    <a:pt x="1565" y="90887"/>
                  </a:lnTo>
                  <a:lnTo>
                    <a:pt x="4792" y="99425"/>
                  </a:lnTo>
                  <a:lnTo>
                    <a:pt x="6151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7" name="SMARTInkShape-1184"/>
            <p:cNvSpPr/>
            <p:nvPr/>
          </p:nvSpPr>
          <p:spPr>
            <a:xfrm>
              <a:off x="7129511" y="3164681"/>
              <a:ext cx="85678" cy="121445"/>
            </a:xfrm>
            <a:custGeom>
              <a:avLst/>
              <a:gdLst/>
              <a:ahLst/>
              <a:cxnLst/>
              <a:rect l="0" t="0" r="0" b="0"/>
              <a:pathLst>
                <a:path w="85678" h="121445">
                  <a:moveTo>
                    <a:pt x="85677" y="0"/>
                  </a:moveTo>
                  <a:lnTo>
                    <a:pt x="81884" y="3792"/>
                  </a:lnTo>
                  <a:lnTo>
                    <a:pt x="77906" y="5655"/>
                  </a:lnTo>
                  <a:lnTo>
                    <a:pt x="44766" y="13269"/>
                  </a:lnTo>
                  <a:lnTo>
                    <a:pt x="23196" y="21570"/>
                  </a:lnTo>
                  <a:lnTo>
                    <a:pt x="4281" y="37877"/>
                  </a:lnTo>
                  <a:lnTo>
                    <a:pt x="1251" y="45889"/>
                  </a:lnTo>
                  <a:lnTo>
                    <a:pt x="0" y="65374"/>
                  </a:lnTo>
                  <a:lnTo>
                    <a:pt x="3158" y="74539"/>
                  </a:lnTo>
                  <a:lnTo>
                    <a:pt x="15135" y="91073"/>
                  </a:lnTo>
                  <a:lnTo>
                    <a:pt x="42197" y="109683"/>
                  </a:lnTo>
                  <a:lnTo>
                    <a:pt x="61536" y="118886"/>
                  </a:lnTo>
                  <a:lnTo>
                    <a:pt x="71389" y="121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8" name="SMARTInkShape-1185"/>
            <p:cNvSpPr/>
            <p:nvPr/>
          </p:nvSpPr>
          <p:spPr>
            <a:xfrm>
              <a:off x="7086600" y="3107531"/>
              <a:ext cx="1" cy="14289"/>
            </a:xfrm>
            <a:custGeom>
              <a:avLst/>
              <a:gdLst/>
              <a:ahLst/>
              <a:cxnLst/>
              <a:rect l="0" t="0" r="0" b="0"/>
              <a:pathLst>
                <a:path w="1" h="14289">
                  <a:moveTo>
                    <a:pt x="0" y="14288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9" name="SMARTInkShape-1186"/>
            <p:cNvSpPr/>
            <p:nvPr/>
          </p:nvSpPr>
          <p:spPr>
            <a:xfrm>
              <a:off x="6886870" y="3157832"/>
              <a:ext cx="163972" cy="92575"/>
            </a:xfrm>
            <a:custGeom>
              <a:avLst/>
              <a:gdLst/>
              <a:ahLst/>
              <a:cxnLst/>
              <a:rect l="0" t="0" r="0" b="0"/>
              <a:pathLst>
                <a:path w="163972" h="92575">
                  <a:moveTo>
                    <a:pt x="6849" y="6849"/>
                  </a:moveTo>
                  <a:lnTo>
                    <a:pt x="3056" y="6849"/>
                  </a:lnTo>
                  <a:lnTo>
                    <a:pt x="1939" y="6056"/>
                  </a:lnTo>
                  <a:lnTo>
                    <a:pt x="1194" y="4733"/>
                  </a:lnTo>
                  <a:lnTo>
                    <a:pt x="0" y="698"/>
                  </a:lnTo>
                  <a:lnTo>
                    <a:pt x="695" y="367"/>
                  </a:lnTo>
                  <a:lnTo>
                    <a:pt x="3585" y="0"/>
                  </a:lnTo>
                  <a:lnTo>
                    <a:pt x="7515" y="1953"/>
                  </a:lnTo>
                  <a:lnTo>
                    <a:pt x="11907" y="4673"/>
                  </a:lnTo>
                  <a:lnTo>
                    <a:pt x="46766" y="12915"/>
                  </a:lnTo>
                  <a:lnTo>
                    <a:pt x="78839" y="19505"/>
                  </a:lnTo>
                  <a:lnTo>
                    <a:pt x="109169" y="20922"/>
                  </a:lnTo>
                  <a:lnTo>
                    <a:pt x="128182" y="21867"/>
                  </a:lnTo>
                  <a:lnTo>
                    <a:pt x="158734" y="27984"/>
                  </a:lnTo>
                  <a:lnTo>
                    <a:pt x="160493" y="28876"/>
                  </a:lnTo>
                  <a:lnTo>
                    <a:pt x="161666" y="30265"/>
                  </a:lnTo>
                  <a:lnTo>
                    <a:pt x="163548" y="34405"/>
                  </a:lnTo>
                  <a:lnTo>
                    <a:pt x="163971" y="51429"/>
                  </a:lnTo>
                  <a:lnTo>
                    <a:pt x="161876" y="56560"/>
                  </a:lnTo>
                  <a:lnTo>
                    <a:pt x="159094" y="61487"/>
                  </a:lnTo>
                  <a:lnTo>
                    <a:pt x="156733" y="68723"/>
                  </a:lnTo>
                  <a:lnTo>
                    <a:pt x="152154" y="75894"/>
                  </a:lnTo>
                  <a:lnTo>
                    <a:pt x="150444" y="83046"/>
                  </a:lnTo>
                  <a:lnTo>
                    <a:pt x="149724" y="925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0" name="SMARTInkShape-1187"/>
            <p:cNvSpPr/>
            <p:nvPr/>
          </p:nvSpPr>
          <p:spPr>
            <a:xfrm>
              <a:off x="6908048" y="3093244"/>
              <a:ext cx="46880" cy="178595"/>
            </a:xfrm>
            <a:custGeom>
              <a:avLst/>
              <a:gdLst/>
              <a:ahLst/>
              <a:cxnLst/>
              <a:rect l="0" t="0" r="0" b="0"/>
              <a:pathLst>
                <a:path w="46880" h="178595">
                  <a:moveTo>
                    <a:pt x="35677" y="0"/>
                  </a:moveTo>
                  <a:lnTo>
                    <a:pt x="42526" y="0"/>
                  </a:lnTo>
                  <a:lnTo>
                    <a:pt x="46526" y="3792"/>
                  </a:lnTo>
                  <a:lnTo>
                    <a:pt x="46879" y="5703"/>
                  </a:lnTo>
                  <a:lnTo>
                    <a:pt x="46320" y="7771"/>
                  </a:lnTo>
                  <a:lnTo>
                    <a:pt x="44376" y="12185"/>
                  </a:lnTo>
                  <a:lnTo>
                    <a:pt x="35141" y="36362"/>
                  </a:lnTo>
                  <a:lnTo>
                    <a:pt x="24494" y="59616"/>
                  </a:lnTo>
                  <a:lnTo>
                    <a:pt x="20722" y="73844"/>
                  </a:lnTo>
                  <a:lnTo>
                    <a:pt x="3598" y="102396"/>
                  </a:lnTo>
                  <a:lnTo>
                    <a:pt x="278" y="130969"/>
                  </a:lnTo>
                  <a:lnTo>
                    <a:pt x="0" y="150989"/>
                  </a:lnTo>
                  <a:lnTo>
                    <a:pt x="2094" y="156535"/>
                  </a:lnTo>
                  <a:lnTo>
                    <a:pt x="21390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1" name="SMARTInkShape-1188"/>
            <p:cNvSpPr/>
            <p:nvPr/>
          </p:nvSpPr>
          <p:spPr>
            <a:xfrm>
              <a:off x="6800850" y="3193256"/>
              <a:ext cx="14289" cy="78583"/>
            </a:xfrm>
            <a:custGeom>
              <a:avLst/>
              <a:gdLst/>
              <a:ahLst/>
              <a:cxnLst/>
              <a:rect l="0" t="0" r="0" b="0"/>
              <a:pathLst>
                <a:path w="14289" h="78583">
                  <a:moveTo>
                    <a:pt x="14288" y="0"/>
                  </a:moveTo>
                  <a:lnTo>
                    <a:pt x="14288" y="20792"/>
                  </a:lnTo>
                  <a:lnTo>
                    <a:pt x="12171" y="27233"/>
                  </a:lnTo>
                  <a:lnTo>
                    <a:pt x="9378" y="32741"/>
                  </a:lnTo>
                  <a:lnTo>
                    <a:pt x="319" y="66374"/>
                  </a:lnTo>
                  <a:lnTo>
                    <a:pt x="0" y="785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2" name="SMARTInkShape-1189"/>
            <p:cNvSpPr/>
            <p:nvPr/>
          </p:nvSpPr>
          <p:spPr>
            <a:xfrm>
              <a:off x="6615199" y="3175624"/>
              <a:ext cx="121358" cy="109091"/>
            </a:xfrm>
            <a:custGeom>
              <a:avLst/>
              <a:gdLst/>
              <a:ahLst/>
              <a:cxnLst/>
              <a:rect l="0" t="0" r="0" b="0"/>
              <a:pathLst>
                <a:path w="121358" h="109091">
                  <a:moveTo>
                    <a:pt x="35632" y="60495"/>
                  </a:moveTo>
                  <a:lnTo>
                    <a:pt x="31839" y="60495"/>
                  </a:lnTo>
                  <a:lnTo>
                    <a:pt x="30722" y="61289"/>
                  </a:lnTo>
                  <a:lnTo>
                    <a:pt x="29978" y="62611"/>
                  </a:lnTo>
                  <a:lnTo>
                    <a:pt x="29481" y="64287"/>
                  </a:lnTo>
                  <a:lnTo>
                    <a:pt x="20849" y="74968"/>
                  </a:lnTo>
                  <a:lnTo>
                    <a:pt x="10167" y="86713"/>
                  </a:lnTo>
                  <a:lnTo>
                    <a:pt x="7979" y="93840"/>
                  </a:lnTo>
                  <a:lnTo>
                    <a:pt x="7093" y="109090"/>
                  </a:lnTo>
                  <a:lnTo>
                    <a:pt x="7059" y="93672"/>
                  </a:lnTo>
                  <a:lnTo>
                    <a:pt x="4941" y="88998"/>
                  </a:lnTo>
                  <a:lnTo>
                    <a:pt x="3265" y="86641"/>
                  </a:lnTo>
                  <a:lnTo>
                    <a:pt x="906" y="75738"/>
                  </a:lnTo>
                  <a:lnTo>
                    <a:pt x="0" y="48464"/>
                  </a:lnTo>
                  <a:lnTo>
                    <a:pt x="2069" y="41125"/>
                  </a:lnTo>
                  <a:lnTo>
                    <a:pt x="19048" y="13612"/>
                  </a:lnTo>
                  <a:lnTo>
                    <a:pt x="26132" y="6740"/>
                  </a:lnTo>
                  <a:lnTo>
                    <a:pt x="41809" y="0"/>
                  </a:lnTo>
                  <a:lnTo>
                    <a:pt x="50548" y="6"/>
                  </a:lnTo>
                  <a:lnTo>
                    <a:pt x="86097" y="5374"/>
                  </a:lnTo>
                  <a:lnTo>
                    <a:pt x="100062" y="8973"/>
                  </a:lnTo>
                  <a:lnTo>
                    <a:pt x="121357" y="104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3" name="SMARTInkShape-1190"/>
            <p:cNvSpPr/>
            <p:nvPr/>
          </p:nvSpPr>
          <p:spPr>
            <a:xfrm>
              <a:off x="6474549" y="3151474"/>
              <a:ext cx="119133" cy="120365"/>
            </a:xfrm>
            <a:custGeom>
              <a:avLst/>
              <a:gdLst/>
              <a:ahLst/>
              <a:cxnLst/>
              <a:rect l="0" t="0" r="0" b="0"/>
              <a:pathLst>
                <a:path w="119133" h="120365">
                  <a:moveTo>
                    <a:pt x="119132" y="13207"/>
                  </a:moveTo>
                  <a:lnTo>
                    <a:pt x="115339" y="9415"/>
                  </a:lnTo>
                  <a:lnTo>
                    <a:pt x="111361" y="7553"/>
                  </a:lnTo>
                  <a:lnTo>
                    <a:pt x="109189" y="7056"/>
                  </a:lnTo>
                  <a:lnTo>
                    <a:pt x="99206" y="1350"/>
                  </a:lnTo>
                  <a:lnTo>
                    <a:pt x="91491" y="0"/>
                  </a:lnTo>
                  <a:lnTo>
                    <a:pt x="78222" y="3032"/>
                  </a:lnTo>
                  <a:lnTo>
                    <a:pt x="46246" y="15740"/>
                  </a:lnTo>
                  <a:lnTo>
                    <a:pt x="14718" y="36550"/>
                  </a:lnTo>
                  <a:lnTo>
                    <a:pt x="2346" y="49776"/>
                  </a:lnTo>
                  <a:lnTo>
                    <a:pt x="0" y="58224"/>
                  </a:lnTo>
                  <a:lnTo>
                    <a:pt x="1626" y="78194"/>
                  </a:lnTo>
                  <a:lnTo>
                    <a:pt x="5870" y="86694"/>
                  </a:lnTo>
                  <a:lnTo>
                    <a:pt x="19052" y="100372"/>
                  </a:lnTo>
                  <a:lnTo>
                    <a:pt x="40531" y="113205"/>
                  </a:lnTo>
                  <a:lnTo>
                    <a:pt x="63296" y="117182"/>
                  </a:lnTo>
                  <a:lnTo>
                    <a:pt x="104845" y="1203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4" name="SMARTInkShape-1191"/>
            <p:cNvSpPr/>
            <p:nvPr/>
          </p:nvSpPr>
          <p:spPr>
            <a:xfrm>
              <a:off x="6122195" y="3215017"/>
              <a:ext cx="220914" cy="117789"/>
            </a:xfrm>
            <a:custGeom>
              <a:avLst/>
              <a:gdLst/>
              <a:ahLst/>
              <a:cxnLst/>
              <a:rect l="0" t="0" r="0" b="0"/>
              <a:pathLst>
                <a:path w="220914" h="117789">
                  <a:moveTo>
                    <a:pt x="0" y="28246"/>
                  </a:moveTo>
                  <a:lnTo>
                    <a:pt x="0" y="61780"/>
                  </a:lnTo>
                  <a:lnTo>
                    <a:pt x="793" y="83094"/>
                  </a:lnTo>
                  <a:lnTo>
                    <a:pt x="8818" y="106343"/>
                  </a:lnTo>
                  <a:lnTo>
                    <a:pt x="10641" y="108886"/>
                  </a:lnTo>
                  <a:lnTo>
                    <a:pt x="14783" y="111711"/>
                  </a:lnTo>
                  <a:lnTo>
                    <a:pt x="31961" y="117788"/>
                  </a:lnTo>
                  <a:lnTo>
                    <a:pt x="45541" y="114661"/>
                  </a:lnTo>
                  <a:lnTo>
                    <a:pt x="62235" y="106493"/>
                  </a:lnTo>
                  <a:lnTo>
                    <a:pt x="86992" y="83987"/>
                  </a:lnTo>
                  <a:lnTo>
                    <a:pt x="90256" y="76568"/>
                  </a:lnTo>
                  <a:lnTo>
                    <a:pt x="94755" y="51646"/>
                  </a:lnTo>
                  <a:lnTo>
                    <a:pt x="97675" y="45789"/>
                  </a:lnTo>
                  <a:lnTo>
                    <a:pt x="100600" y="31497"/>
                  </a:lnTo>
                  <a:lnTo>
                    <a:pt x="101991" y="30413"/>
                  </a:lnTo>
                  <a:lnTo>
                    <a:pt x="106135" y="28674"/>
                  </a:lnTo>
                  <a:lnTo>
                    <a:pt x="139071" y="28248"/>
                  </a:lnTo>
                  <a:lnTo>
                    <a:pt x="171505" y="28246"/>
                  </a:lnTo>
                  <a:lnTo>
                    <a:pt x="180999" y="27452"/>
                  </a:lnTo>
                  <a:lnTo>
                    <a:pt x="204790" y="18303"/>
                  </a:lnTo>
                  <a:lnTo>
                    <a:pt x="219626" y="8189"/>
                  </a:lnTo>
                  <a:lnTo>
                    <a:pt x="220642" y="5309"/>
                  </a:lnTo>
                  <a:lnTo>
                    <a:pt x="220913" y="3429"/>
                  </a:lnTo>
                  <a:lnTo>
                    <a:pt x="220300" y="2176"/>
                  </a:lnTo>
                  <a:lnTo>
                    <a:pt x="219098" y="1341"/>
                  </a:lnTo>
                  <a:lnTo>
                    <a:pt x="214852" y="413"/>
                  </a:lnTo>
                  <a:lnTo>
                    <a:pt x="207672" y="0"/>
                  </a:lnTo>
                  <a:lnTo>
                    <a:pt x="201306" y="1934"/>
                  </a:lnTo>
                  <a:lnTo>
                    <a:pt x="195037" y="4645"/>
                  </a:lnTo>
                  <a:lnTo>
                    <a:pt x="183377" y="6965"/>
                  </a:lnTo>
                  <a:lnTo>
                    <a:pt x="173749" y="13121"/>
                  </a:lnTo>
                  <a:lnTo>
                    <a:pt x="162782" y="23852"/>
                  </a:lnTo>
                  <a:lnTo>
                    <a:pt x="154109" y="41298"/>
                  </a:lnTo>
                  <a:lnTo>
                    <a:pt x="153539" y="44885"/>
                  </a:lnTo>
                  <a:lnTo>
                    <a:pt x="155022" y="50987"/>
                  </a:lnTo>
                  <a:lnTo>
                    <a:pt x="161648" y="62165"/>
                  </a:lnTo>
                  <a:lnTo>
                    <a:pt x="164311" y="72780"/>
                  </a:lnTo>
                  <a:lnTo>
                    <a:pt x="165897" y="74604"/>
                  </a:lnTo>
                  <a:lnTo>
                    <a:pt x="171450" y="782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5" name="SMARTInkShape-1192"/>
            <p:cNvSpPr/>
            <p:nvPr/>
          </p:nvSpPr>
          <p:spPr>
            <a:xfrm>
              <a:off x="5886450" y="3229144"/>
              <a:ext cx="163955" cy="78413"/>
            </a:xfrm>
            <a:custGeom>
              <a:avLst/>
              <a:gdLst/>
              <a:ahLst/>
              <a:cxnLst/>
              <a:rect l="0" t="0" r="0" b="0"/>
              <a:pathLst>
                <a:path w="163955" h="78413">
                  <a:moveTo>
                    <a:pt x="0" y="14119"/>
                  </a:moveTo>
                  <a:lnTo>
                    <a:pt x="13772" y="13325"/>
                  </a:lnTo>
                  <a:lnTo>
                    <a:pt x="43735" y="4176"/>
                  </a:lnTo>
                  <a:lnTo>
                    <a:pt x="72404" y="689"/>
                  </a:lnTo>
                  <a:lnTo>
                    <a:pt x="105701" y="0"/>
                  </a:lnTo>
                  <a:lnTo>
                    <a:pt x="141096" y="647"/>
                  </a:lnTo>
                  <a:lnTo>
                    <a:pt x="149492" y="3633"/>
                  </a:lnTo>
                  <a:lnTo>
                    <a:pt x="152050" y="5541"/>
                  </a:lnTo>
                  <a:lnTo>
                    <a:pt x="154890" y="9777"/>
                  </a:lnTo>
                  <a:lnTo>
                    <a:pt x="163114" y="35982"/>
                  </a:lnTo>
                  <a:lnTo>
                    <a:pt x="163954" y="44497"/>
                  </a:lnTo>
                  <a:lnTo>
                    <a:pt x="157010" y="68192"/>
                  </a:lnTo>
                  <a:lnTo>
                    <a:pt x="150020" y="784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6" name="SMARTInkShape-1193"/>
            <p:cNvSpPr/>
            <p:nvPr/>
          </p:nvSpPr>
          <p:spPr>
            <a:xfrm>
              <a:off x="5929313" y="3164975"/>
              <a:ext cx="128588" cy="149726"/>
            </a:xfrm>
            <a:custGeom>
              <a:avLst/>
              <a:gdLst/>
              <a:ahLst/>
              <a:cxnLst/>
              <a:rect l="0" t="0" r="0" b="0"/>
              <a:pathLst>
                <a:path w="128588" h="149726">
                  <a:moveTo>
                    <a:pt x="128587" y="6850"/>
                  </a:moveTo>
                  <a:lnTo>
                    <a:pt x="124795" y="3058"/>
                  </a:lnTo>
                  <a:lnTo>
                    <a:pt x="120816" y="1196"/>
                  </a:lnTo>
                  <a:lnTo>
                    <a:pt x="111794" y="0"/>
                  </a:lnTo>
                  <a:lnTo>
                    <a:pt x="100946" y="3586"/>
                  </a:lnTo>
                  <a:lnTo>
                    <a:pt x="94341" y="9633"/>
                  </a:lnTo>
                  <a:lnTo>
                    <a:pt x="66343" y="44143"/>
                  </a:lnTo>
                  <a:lnTo>
                    <a:pt x="38070" y="79419"/>
                  </a:lnTo>
                  <a:lnTo>
                    <a:pt x="19937" y="112039"/>
                  </a:lnTo>
                  <a:lnTo>
                    <a:pt x="3919" y="136766"/>
                  </a:lnTo>
                  <a:lnTo>
                    <a:pt x="0" y="149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7" name="SMARTInkShape-1194"/>
            <p:cNvSpPr/>
            <p:nvPr/>
          </p:nvSpPr>
          <p:spPr>
            <a:xfrm>
              <a:off x="5774684" y="3257550"/>
              <a:ext cx="118912" cy="77508"/>
            </a:xfrm>
            <a:custGeom>
              <a:avLst/>
              <a:gdLst/>
              <a:ahLst/>
              <a:cxnLst/>
              <a:rect l="0" t="0" r="0" b="0"/>
              <a:pathLst>
                <a:path w="118912" h="77508">
                  <a:moveTo>
                    <a:pt x="76046" y="0"/>
                  </a:moveTo>
                  <a:lnTo>
                    <a:pt x="69551" y="5703"/>
                  </a:lnTo>
                  <a:lnTo>
                    <a:pt x="37971" y="21486"/>
                  </a:lnTo>
                  <a:lnTo>
                    <a:pt x="22432" y="28591"/>
                  </a:lnTo>
                  <a:lnTo>
                    <a:pt x="6278" y="41896"/>
                  </a:lnTo>
                  <a:lnTo>
                    <a:pt x="1383" y="48518"/>
                  </a:lnTo>
                  <a:lnTo>
                    <a:pt x="77" y="51396"/>
                  </a:lnTo>
                  <a:lnTo>
                    <a:pt x="0" y="54108"/>
                  </a:lnTo>
                  <a:lnTo>
                    <a:pt x="2032" y="59237"/>
                  </a:lnTo>
                  <a:lnTo>
                    <a:pt x="7638" y="66588"/>
                  </a:lnTo>
                  <a:lnTo>
                    <a:pt x="18119" y="73793"/>
                  </a:lnTo>
                  <a:lnTo>
                    <a:pt x="35071" y="77162"/>
                  </a:lnTo>
                  <a:lnTo>
                    <a:pt x="69423" y="77507"/>
                  </a:lnTo>
                  <a:lnTo>
                    <a:pt x="102131" y="73589"/>
                  </a:lnTo>
                  <a:lnTo>
                    <a:pt x="118911" y="71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8" name="SMARTInkShape-1195"/>
            <p:cNvSpPr/>
            <p:nvPr/>
          </p:nvSpPr>
          <p:spPr>
            <a:xfrm>
              <a:off x="5407820" y="3264914"/>
              <a:ext cx="271461" cy="106420"/>
            </a:xfrm>
            <a:custGeom>
              <a:avLst/>
              <a:gdLst/>
              <a:ahLst/>
              <a:cxnLst/>
              <a:rect l="0" t="0" r="0" b="0"/>
              <a:pathLst>
                <a:path w="271461" h="106420">
                  <a:moveTo>
                    <a:pt x="0" y="6924"/>
                  </a:moveTo>
                  <a:lnTo>
                    <a:pt x="3791" y="3131"/>
                  </a:lnTo>
                  <a:lnTo>
                    <a:pt x="5702" y="2808"/>
                  </a:lnTo>
                  <a:lnTo>
                    <a:pt x="7770" y="3386"/>
                  </a:lnTo>
                  <a:lnTo>
                    <a:pt x="40909" y="23655"/>
                  </a:lnTo>
                  <a:lnTo>
                    <a:pt x="51103" y="30755"/>
                  </a:lnTo>
                  <a:lnTo>
                    <a:pt x="68186" y="53887"/>
                  </a:lnTo>
                  <a:lnTo>
                    <a:pt x="70473" y="61496"/>
                  </a:lnTo>
                  <a:lnTo>
                    <a:pt x="71310" y="69781"/>
                  </a:lnTo>
                  <a:lnTo>
                    <a:pt x="71399" y="66999"/>
                  </a:lnTo>
                  <a:lnTo>
                    <a:pt x="72205" y="66024"/>
                  </a:lnTo>
                  <a:lnTo>
                    <a:pt x="75217" y="64940"/>
                  </a:lnTo>
                  <a:lnTo>
                    <a:pt x="95285" y="29812"/>
                  </a:lnTo>
                  <a:lnTo>
                    <a:pt x="102144" y="22917"/>
                  </a:lnTo>
                  <a:lnTo>
                    <a:pt x="124104" y="5414"/>
                  </a:lnTo>
                  <a:lnTo>
                    <a:pt x="138194" y="1449"/>
                  </a:lnTo>
                  <a:lnTo>
                    <a:pt x="158143" y="0"/>
                  </a:lnTo>
                  <a:lnTo>
                    <a:pt x="163683" y="1994"/>
                  </a:lnTo>
                  <a:lnTo>
                    <a:pt x="166271" y="3637"/>
                  </a:lnTo>
                  <a:lnTo>
                    <a:pt x="173708" y="13534"/>
                  </a:lnTo>
                  <a:lnTo>
                    <a:pt x="177145" y="22729"/>
                  </a:lnTo>
                  <a:lnTo>
                    <a:pt x="178163" y="38065"/>
                  </a:lnTo>
                  <a:lnTo>
                    <a:pt x="171292" y="72676"/>
                  </a:lnTo>
                  <a:lnTo>
                    <a:pt x="167940" y="79274"/>
                  </a:lnTo>
                  <a:lnTo>
                    <a:pt x="167522" y="82939"/>
                  </a:lnTo>
                  <a:lnTo>
                    <a:pt x="170775" y="101051"/>
                  </a:lnTo>
                  <a:lnTo>
                    <a:pt x="171794" y="103013"/>
                  </a:lnTo>
                  <a:lnTo>
                    <a:pt x="173266" y="104321"/>
                  </a:lnTo>
                  <a:lnTo>
                    <a:pt x="175042" y="105193"/>
                  </a:lnTo>
                  <a:lnTo>
                    <a:pt x="185125" y="106419"/>
                  </a:lnTo>
                  <a:lnTo>
                    <a:pt x="198167" y="102991"/>
                  </a:lnTo>
                  <a:lnTo>
                    <a:pt x="217589" y="93133"/>
                  </a:lnTo>
                  <a:lnTo>
                    <a:pt x="246669" y="66989"/>
                  </a:lnTo>
                  <a:lnTo>
                    <a:pt x="271460" y="140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9" name="SMARTInkShape-1196"/>
            <p:cNvSpPr/>
            <p:nvPr/>
          </p:nvSpPr>
          <p:spPr>
            <a:xfrm>
              <a:off x="5422105" y="3157538"/>
              <a:ext cx="27497" cy="207169"/>
            </a:xfrm>
            <a:custGeom>
              <a:avLst/>
              <a:gdLst/>
              <a:ahLst/>
              <a:cxnLst/>
              <a:rect l="0" t="0" r="0" b="0"/>
              <a:pathLst>
                <a:path w="27497" h="207169">
                  <a:moveTo>
                    <a:pt x="14290" y="0"/>
                  </a:moveTo>
                  <a:lnTo>
                    <a:pt x="18081" y="3792"/>
                  </a:lnTo>
                  <a:lnTo>
                    <a:pt x="19943" y="7770"/>
                  </a:lnTo>
                  <a:lnTo>
                    <a:pt x="27496" y="37584"/>
                  </a:lnTo>
                  <a:lnTo>
                    <a:pt x="22780" y="71683"/>
                  </a:lnTo>
                  <a:lnTo>
                    <a:pt x="15906" y="107188"/>
                  </a:lnTo>
                  <a:lnTo>
                    <a:pt x="8455" y="142879"/>
                  </a:lnTo>
                  <a:lnTo>
                    <a:pt x="1663" y="176477"/>
                  </a:lnTo>
                  <a:lnTo>
                    <a:pt x="0" y="2071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0" name="SMARTInkShape-1197"/>
            <p:cNvSpPr/>
            <p:nvPr/>
          </p:nvSpPr>
          <p:spPr>
            <a:xfrm>
              <a:off x="5244043" y="3221865"/>
              <a:ext cx="97828" cy="114135"/>
            </a:xfrm>
            <a:custGeom>
              <a:avLst/>
              <a:gdLst/>
              <a:ahLst/>
              <a:cxnLst/>
              <a:rect l="0" t="0" r="0" b="0"/>
              <a:pathLst>
                <a:path w="97828" h="114135">
                  <a:moveTo>
                    <a:pt x="56620" y="14254"/>
                  </a:moveTo>
                  <a:lnTo>
                    <a:pt x="44435" y="2863"/>
                  </a:lnTo>
                  <a:lnTo>
                    <a:pt x="39827" y="1253"/>
                  </a:lnTo>
                  <a:lnTo>
                    <a:pt x="5516" y="0"/>
                  </a:lnTo>
                  <a:lnTo>
                    <a:pt x="3501" y="782"/>
                  </a:lnTo>
                  <a:lnTo>
                    <a:pt x="2157" y="2098"/>
                  </a:lnTo>
                  <a:lnTo>
                    <a:pt x="664" y="5676"/>
                  </a:lnTo>
                  <a:lnTo>
                    <a:pt x="0" y="9913"/>
                  </a:lnTo>
                  <a:lnTo>
                    <a:pt x="3419" y="20552"/>
                  </a:lnTo>
                  <a:lnTo>
                    <a:pt x="9427" y="27107"/>
                  </a:lnTo>
                  <a:lnTo>
                    <a:pt x="43206" y="50474"/>
                  </a:lnTo>
                  <a:lnTo>
                    <a:pt x="76578" y="73057"/>
                  </a:lnTo>
                  <a:lnTo>
                    <a:pt x="88109" y="83182"/>
                  </a:lnTo>
                  <a:lnTo>
                    <a:pt x="95760" y="95090"/>
                  </a:lnTo>
                  <a:lnTo>
                    <a:pt x="97827" y="101245"/>
                  </a:lnTo>
                  <a:lnTo>
                    <a:pt x="97585" y="103998"/>
                  </a:lnTo>
                  <a:lnTo>
                    <a:pt x="95199" y="109174"/>
                  </a:lnTo>
                  <a:lnTo>
                    <a:pt x="92658" y="110871"/>
                  </a:lnTo>
                  <a:lnTo>
                    <a:pt x="81497" y="113260"/>
                  </a:lnTo>
                  <a:lnTo>
                    <a:pt x="58828" y="114134"/>
                  </a:lnTo>
                  <a:lnTo>
                    <a:pt x="31357" y="106983"/>
                  </a:lnTo>
                  <a:lnTo>
                    <a:pt x="20902" y="999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1" name="SMARTInkShape-1198"/>
            <p:cNvSpPr/>
            <p:nvPr/>
          </p:nvSpPr>
          <p:spPr>
            <a:xfrm>
              <a:off x="4952805" y="3214688"/>
              <a:ext cx="240205" cy="142673"/>
            </a:xfrm>
            <a:custGeom>
              <a:avLst/>
              <a:gdLst/>
              <a:ahLst/>
              <a:cxnLst/>
              <a:rect l="0" t="0" r="0" b="0"/>
              <a:pathLst>
                <a:path w="240205" h="142673">
                  <a:moveTo>
                    <a:pt x="104970" y="0"/>
                  </a:moveTo>
                  <a:lnTo>
                    <a:pt x="101178" y="0"/>
                  </a:lnTo>
                  <a:lnTo>
                    <a:pt x="67184" y="23312"/>
                  </a:lnTo>
                  <a:lnTo>
                    <a:pt x="31967" y="53282"/>
                  </a:lnTo>
                  <a:lnTo>
                    <a:pt x="5192" y="88410"/>
                  </a:lnTo>
                  <a:lnTo>
                    <a:pt x="0" y="104159"/>
                  </a:lnTo>
                  <a:lnTo>
                    <a:pt x="902" y="114026"/>
                  </a:lnTo>
                  <a:lnTo>
                    <a:pt x="3949" y="122909"/>
                  </a:lnTo>
                  <a:lnTo>
                    <a:pt x="7949" y="129503"/>
                  </a:lnTo>
                  <a:lnTo>
                    <a:pt x="18456" y="137678"/>
                  </a:lnTo>
                  <a:lnTo>
                    <a:pt x="31623" y="141335"/>
                  </a:lnTo>
                  <a:lnTo>
                    <a:pt x="62797" y="142672"/>
                  </a:lnTo>
                  <a:lnTo>
                    <a:pt x="83743" y="140698"/>
                  </a:lnTo>
                  <a:lnTo>
                    <a:pt x="108362" y="132920"/>
                  </a:lnTo>
                  <a:lnTo>
                    <a:pt x="123614" y="122286"/>
                  </a:lnTo>
                  <a:lnTo>
                    <a:pt x="134395" y="109081"/>
                  </a:lnTo>
                  <a:lnTo>
                    <a:pt x="138825" y="98907"/>
                  </a:lnTo>
                  <a:lnTo>
                    <a:pt x="140525" y="77305"/>
                  </a:lnTo>
                  <a:lnTo>
                    <a:pt x="138499" y="71928"/>
                  </a:lnTo>
                  <a:lnTo>
                    <a:pt x="123892" y="54797"/>
                  </a:lnTo>
                  <a:lnTo>
                    <a:pt x="119201" y="52135"/>
                  </a:lnTo>
                  <a:lnTo>
                    <a:pt x="112528" y="50130"/>
                  </a:lnTo>
                  <a:lnTo>
                    <a:pt x="117105" y="55734"/>
                  </a:lnTo>
                  <a:lnTo>
                    <a:pt x="118620" y="62198"/>
                  </a:lnTo>
                  <a:lnTo>
                    <a:pt x="119862" y="69934"/>
                  </a:lnTo>
                  <a:lnTo>
                    <a:pt x="124874" y="86368"/>
                  </a:lnTo>
                  <a:lnTo>
                    <a:pt x="126361" y="119785"/>
                  </a:lnTo>
                  <a:lnTo>
                    <a:pt x="126400" y="135284"/>
                  </a:lnTo>
                  <a:lnTo>
                    <a:pt x="130193" y="131806"/>
                  </a:lnTo>
                  <a:lnTo>
                    <a:pt x="132055" y="127901"/>
                  </a:lnTo>
                  <a:lnTo>
                    <a:pt x="141185" y="106468"/>
                  </a:lnTo>
                  <a:lnTo>
                    <a:pt x="157137" y="78520"/>
                  </a:lnTo>
                  <a:lnTo>
                    <a:pt x="188440" y="45240"/>
                  </a:lnTo>
                  <a:lnTo>
                    <a:pt x="215955" y="24884"/>
                  </a:lnTo>
                  <a:lnTo>
                    <a:pt x="221237" y="22966"/>
                  </a:lnTo>
                  <a:lnTo>
                    <a:pt x="223757" y="23248"/>
                  </a:lnTo>
                  <a:lnTo>
                    <a:pt x="232110" y="27716"/>
                  </a:lnTo>
                  <a:lnTo>
                    <a:pt x="238181" y="39018"/>
                  </a:lnTo>
                  <a:lnTo>
                    <a:pt x="240204" y="51834"/>
                  </a:lnTo>
                  <a:lnTo>
                    <a:pt x="239686" y="60343"/>
                  </a:lnTo>
                  <a:lnTo>
                    <a:pt x="227692" y="93870"/>
                  </a:lnTo>
                  <a:lnTo>
                    <a:pt x="226415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2" name="SMARTInkShape-1199"/>
            <p:cNvSpPr/>
            <p:nvPr/>
          </p:nvSpPr>
          <p:spPr>
            <a:xfrm>
              <a:off x="5000625" y="3286167"/>
              <a:ext cx="114301" cy="35678"/>
            </a:xfrm>
            <a:custGeom>
              <a:avLst/>
              <a:gdLst/>
              <a:ahLst/>
              <a:cxnLst/>
              <a:rect l="0" t="0" r="0" b="0"/>
              <a:pathLst>
                <a:path w="114301" h="35678">
                  <a:moveTo>
                    <a:pt x="114300" y="14246"/>
                  </a:moveTo>
                  <a:lnTo>
                    <a:pt x="103658" y="3604"/>
                  </a:lnTo>
                  <a:lnTo>
                    <a:pt x="97399" y="1578"/>
                  </a:lnTo>
                  <a:lnTo>
                    <a:pt x="62736" y="0"/>
                  </a:lnTo>
                  <a:lnTo>
                    <a:pt x="41070" y="757"/>
                  </a:lnTo>
                  <a:lnTo>
                    <a:pt x="8685" y="14742"/>
                  </a:lnTo>
                  <a:lnTo>
                    <a:pt x="3859" y="19229"/>
                  </a:lnTo>
                  <a:lnTo>
                    <a:pt x="1715" y="23869"/>
                  </a:lnTo>
                  <a:lnTo>
                    <a:pt x="0" y="356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3" name="SMARTInkShape-1200"/>
            <p:cNvSpPr/>
            <p:nvPr/>
          </p:nvSpPr>
          <p:spPr>
            <a:xfrm>
              <a:off x="4795000" y="3200400"/>
              <a:ext cx="225570" cy="156070"/>
            </a:xfrm>
            <a:custGeom>
              <a:avLst/>
              <a:gdLst/>
              <a:ahLst/>
              <a:cxnLst/>
              <a:rect l="0" t="0" r="0" b="0"/>
              <a:pathLst>
                <a:path w="225570" h="156070">
                  <a:moveTo>
                    <a:pt x="134188" y="0"/>
                  </a:moveTo>
                  <a:lnTo>
                    <a:pt x="121987" y="794"/>
                  </a:lnTo>
                  <a:lnTo>
                    <a:pt x="90659" y="9943"/>
                  </a:lnTo>
                  <a:lnTo>
                    <a:pt x="61173" y="29257"/>
                  </a:lnTo>
                  <a:lnTo>
                    <a:pt x="27520" y="57210"/>
                  </a:lnTo>
                  <a:lnTo>
                    <a:pt x="11870" y="76212"/>
                  </a:lnTo>
                  <a:lnTo>
                    <a:pt x="3666" y="90491"/>
                  </a:lnTo>
                  <a:lnTo>
                    <a:pt x="0" y="108569"/>
                  </a:lnTo>
                  <a:lnTo>
                    <a:pt x="1259" y="117838"/>
                  </a:lnTo>
                  <a:lnTo>
                    <a:pt x="8535" y="134049"/>
                  </a:lnTo>
                  <a:lnTo>
                    <a:pt x="15106" y="141069"/>
                  </a:lnTo>
                  <a:lnTo>
                    <a:pt x="32260" y="152043"/>
                  </a:lnTo>
                  <a:lnTo>
                    <a:pt x="50012" y="155646"/>
                  </a:lnTo>
                  <a:lnTo>
                    <a:pt x="78137" y="156069"/>
                  </a:lnTo>
                  <a:lnTo>
                    <a:pt x="111327" y="149332"/>
                  </a:lnTo>
                  <a:lnTo>
                    <a:pt x="144842" y="140358"/>
                  </a:lnTo>
                  <a:lnTo>
                    <a:pt x="176332" y="126033"/>
                  </a:lnTo>
                  <a:lnTo>
                    <a:pt x="196681" y="116541"/>
                  </a:lnTo>
                  <a:lnTo>
                    <a:pt x="208443" y="104028"/>
                  </a:lnTo>
                  <a:lnTo>
                    <a:pt x="223711" y="81044"/>
                  </a:lnTo>
                  <a:lnTo>
                    <a:pt x="225569" y="72797"/>
                  </a:lnTo>
                  <a:lnTo>
                    <a:pt x="224279" y="65956"/>
                  </a:lnTo>
                  <a:lnTo>
                    <a:pt x="214784" y="48491"/>
                  </a:lnTo>
                  <a:lnTo>
                    <a:pt x="199403" y="39811"/>
                  </a:lnTo>
                  <a:lnTo>
                    <a:pt x="181524" y="36527"/>
                  </a:lnTo>
                  <a:lnTo>
                    <a:pt x="161754" y="35825"/>
                  </a:lnTo>
                  <a:lnTo>
                    <a:pt x="149852" y="39543"/>
                  </a:lnTo>
                  <a:lnTo>
                    <a:pt x="134682" y="48080"/>
                  </a:lnTo>
                  <a:lnTo>
                    <a:pt x="132136" y="48722"/>
                  </a:lnTo>
                  <a:lnTo>
                    <a:pt x="130439" y="49944"/>
                  </a:lnTo>
                  <a:lnTo>
                    <a:pt x="129307" y="51552"/>
                  </a:lnTo>
                  <a:lnTo>
                    <a:pt x="127045" y="57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2" name="SMARTInkShape-Group207"/>
          <p:cNvGrpSpPr/>
          <p:nvPr/>
        </p:nvGrpSpPr>
        <p:grpSpPr>
          <a:xfrm>
            <a:off x="4201533" y="3407569"/>
            <a:ext cx="2870781" cy="292047"/>
            <a:chOff x="4201533" y="3407569"/>
            <a:chExt cx="2870781" cy="292047"/>
          </a:xfrm>
        </p:grpSpPr>
        <p:sp>
          <p:nvSpPr>
            <p:cNvPr id="865" name="SMARTInkShape-1201"/>
            <p:cNvSpPr/>
            <p:nvPr/>
          </p:nvSpPr>
          <p:spPr>
            <a:xfrm>
              <a:off x="6979455" y="3436144"/>
              <a:ext cx="92859" cy="178595"/>
            </a:xfrm>
            <a:custGeom>
              <a:avLst/>
              <a:gdLst/>
              <a:ahLst/>
              <a:cxnLst/>
              <a:rect l="0" t="0" r="0" b="0"/>
              <a:pathLst>
                <a:path w="92859" h="178595">
                  <a:moveTo>
                    <a:pt x="21420" y="0"/>
                  </a:moveTo>
                  <a:lnTo>
                    <a:pt x="21420" y="31962"/>
                  </a:lnTo>
                  <a:lnTo>
                    <a:pt x="20626" y="45542"/>
                  </a:lnTo>
                  <a:lnTo>
                    <a:pt x="14144" y="78754"/>
                  </a:lnTo>
                  <a:lnTo>
                    <a:pt x="1958" y="114171"/>
                  </a:lnTo>
                  <a:lnTo>
                    <a:pt x="0" y="135570"/>
                  </a:lnTo>
                  <a:lnTo>
                    <a:pt x="34748" y="104764"/>
                  </a:lnTo>
                  <a:lnTo>
                    <a:pt x="44243" y="101420"/>
                  </a:lnTo>
                  <a:lnTo>
                    <a:pt x="59433" y="100136"/>
                  </a:lnTo>
                  <a:lnTo>
                    <a:pt x="61049" y="100888"/>
                  </a:lnTo>
                  <a:lnTo>
                    <a:pt x="62128" y="102184"/>
                  </a:lnTo>
                  <a:lnTo>
                    <a:pt x="64118" y="105740"/>
                  </a:lnTo>
                  <a:lnTo>
                    <a:pt x="67649" y="109966"/>
                  </a:lnTo>
                  <a:lnTo>
                    <a:pt x="69747" y="116607"/>
                  </a:lnTo>
                  <a:lnTo>
                    <a:pt x="71474" y="124057"/>
                  </a:lnTo>
                  <a:lnTo>
                    <a:pt x="85856" y="156174"/>
                  </a:lnTo>
                  <a:lnTo>
                    <a:pt x="92858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6" name="SMARTInkShape-1202"/>
            <p:cNvSpPr/>
            <p:nvPr/>
          </p:nvSpPr>
          <p:spPr>
            <a:xfrm>
              <a:off x="6303816" y="3408025"/>
              <a:ext cx="644683" cy="263417"/>
            </a:xfrm>
            <a:custGeom>
              <a:avLst/>
              <a:gdLst/>
              <a:ahLst/>
              <a:cxnLst/>
              <a:rect l="0" t="0" r="0" b="0"/>
              <a:pathLst>
                <a:path w="644683" h="263417">
                  <a:moveTo>
                    <a:pt x="4114" y="135275"/>
                  </a:moveTo>
                  <a:lnTo>
                    <a:pt x="323" y="135275"/>
                  </a:lnTo>
                  <a:lnTo>
                    <a:pt x="0" y="134481"/>
                  </a:lnTo>
                  <a:lnTo>
                    <a:pt x="3416" y="129124"/>
                  </a:lnTo>
                  <a:lnTo>
                    <a:pt x="23940" y="118275"/>
                  </a:lnTo>
                  <a:lnTo>
                    <a:pt x="56967" y="112311"/>
                  </a:lnTo>
                  <a:lnTo>
                    <a:pt x="83540" y="108362"/>
                  </a:lnTo>
                  <a:lnTo>
                    <a:pt x="111521" y="105076"/>
                  </a:lnTo>
                  <a:lnTo>
                    <a:pt x="139920" y="96958"/>
                  </a:lnTo>
                  <a:lnTo>
                    <a:pt x="174169" y="79993"/>
                  </a:lnTo>
                  <a:lnTo>
                    <a:pt x="203071" y="65471"/>
                  </a:lnTo>
                  <a:lnTo>
                    <a:pt x="222773" y="43434"/>
                  </a:lnTo>
                  <a:lnTo>
                    <a:pt x="226087" y="38329"/>
                  </a:lnTo>
                  <a:lnTo>
                    <a:pt x="260863" y="19523"/>
                  </a:lnTo>
                  <a:lnTo>
                    <a:pt x="269038" y="12921"/>
                  </a:lnTo>
                  <a:lnTo>
                    <a:pt x="272671" y="7341"/>
                  </a:lnTo>
                  <a:lnTo>
                    <a:pt x="275408" y="0"/>
                  </a:lnTo>
                  <a:lnTo>
                    <a:pt x="260208" y="12549"/>
                  </a:lnTo>
                  <a:lnTo>
                    <a:pt x="236804" y="25181"/>
                  </a:lnTo>
                  <a:lnTo>
                    <a:pt x="227124" y="37132"/>
                  </a:lnTo>
                  <a:lnTo>
                    <a:pt x="222293" y="50381"/>
                  </a:lnTo>
                  <a:lnTo>
                    <a:pt x="215398" y="78289"/>
                  </a:lnTo>
                  <a:lnTo>
                    <a:pt x="212096" y="112436"/>
                  </a:lnTo>
                  <a:lnTo>
                    <a:pt x="211444" y="147638"/>
                  </a:lnTo>
                  <a:lnTo>
                    <a:pt x="213448" y="170424"/>
                  </a:lnTo>
                  <a:lnTo>
                    <a:pt x="217772" y="205844"/>
                  </a:lnTo>
                  <a:lnTo>
                    <a:pt x="218411" y="238099"/>
                  </a:lnTo>
                  <a:lnTo>
                    <a:pt x="219222" y="217430"/>
                  </a:lnTo>
                  <a:lnTo>
                    <a:pt x="224131" y="204773"/>
                  </a:lnTo>
                  <a:lnTo>
                    <a:pt x="239013" y="186623"/>
                  </a:lnTo>
                  <a:lnTo>
                    <a:pt x="256013" y="176859"/>
                  </a:lnTo>
                  <a:lnTo>
                    <a:pt x="268546" y="172732"/>
                  </a:lnTo>
                  <a:lnTo>
                    <a:pt x="276686" y="173883"/>
                  </a:lnTo>
                  <a:lnTo>
                    <a:pt x="291054" y="177297"/>
                  </a:lnTo>
                  <a:lnTo>
                    <a:pt x="293833" y="179165"/>
                  </a:lnTo>
                  <a:lnTo>
                    <a:pt x="303995" y="193569"/>
                  </a:lnTo>
                  <a:lnTo>
                    <a:pt x="317494" y="213475"/>
                  </a:lnTo>
                  <a:lnTo>
                    <a:pt x="318429" y="220899"/>
                  </a:lnTo>
                  <a:lnTo>
                    <a:pt x="318439" y="206563"/>
                  </a:lnTo>
                  <a:lnTo>
                    <a:pt x="320556" y="200561"/>
                  </a:lnTo>
                  <a:lnTo>
                    <a:pt x="345452" y="165645"/>
                  </a:lnTo>
                  <a:lnTo>
                    <a:pt x="353199" y="157769"/>
                  </a:lnTo>
                  <a:lnTo>
                    <a:pt x="364051" y="153210"/>
                  </a:lnTo>
                  <a:lnTo>
                    <a:pt x="396590" y="145927"/>
                  </a:lnTo>
                  <a:lnTo>
                    <a:pt x="427730" y="149933"/>
                  </a:lnTo>
                  <a:lnTo>
                    <a:pt x="437393" y="153166"/>
                  </a:lnTo>
                  <a:lnTo>
                    <a:pt x="440605" y="155140"/>
                  </a:lnTo>
                  <a:lnTo>
                    <a:pt x="444174" y="159449"/>
                  </a:lnTo>
                  <a:lnTo>
                    <a:pt x="446182" y="166339"/>
                  </a:lnTo>
                  <a:lnTo>
                    <a:pt x="446953" y="180528"/>
                  </a:lnTo>
                  <a:lnTo>
                    <a:pt x="445391" y="182906"/>
                  </a:lnTo>
                  <a:lnTo>
                    <a:pt x="433593" y="194543"/>
                  </a:lnTo>
                  <a:lnTo>
                    <a:pt x="414517" y="223332"/>
                  </a:lnTo>
                  <a:lnTo>
                    <a:pt x="412259" y="232980"/>
                  </a:lnTo>
                  <a:lnTo>
                    <a:pt x="411434" y="250869"/>
                  </a:lnTo>
                  <a:lnTo>
                    <a:pt x="413481" y="256235"/>
                  </a:lnTo>
                  <a:lnTo>
                    <a:pt x="415138" y="258778"/>
                  </a:lnTo>
                  <a:lnTo>
                    <a:pt x="417037" y="260473"/>
                  </a:lnTo>
                  <a:lnTo>
                    <a:pt x="421263" y="262356"/>
                  </a:lnTo>
                  <a:lnTo>
                    <a:pt x="431897" y="263416"/>
                  </a:lnTo>
                  <a:lnTo>
                    <a:pt x="438451" y="261548"/>
                  </a:lnTo>
                  <a:lnTo>
                    <a:pt x="462620" y="247058"/>
                  </a:lnTo>
                  <a:lnTo>
                    <a:pt x="465864" y="240254"/>
                  </a:lnTo>
                  <a:lnTo>
                    <a:pt x="468358" y="205040"/>
                  </a:lnTo>
                  <a:lnTo>
                    <a:pt x="468459" y="178265"/>
                  </a:lnTo>
                  <a:lnTo>
                    <a:pt x="468459" y="188092"/>
                  </a:lnTo>
                  <a:lnTo>
                    <a:pt x="470576" y="192616"/>
                  </a:lnTo>
                  <a:lnTo>
                    <a:pt x="473369" y="197272"/>
                  </a:lnTo>
                  <a:lnTo>
                    <a:pt x="481666" y="218599"/>
                  </a:lnTo>
                  <a:lnTo>
                    <a:pt x="498746" y="230732"/>
                  </a:lnTo>
                  <a:lnTo>
                    <a:pt x="505997" y="233263"/>
                  </a:lnTo>
                  <a:lnTo>
                    <a:pt x="510153" y="233938"/>
                  </a:lnTo>
                  <a:lnTo>
                    <a:pt x="516888" y="232571"/>
                  </a:lnTo>
                  <a:lnTo>
                    <a:pt x="549639" y="215338"/>
                  </a:lnTo>
                  <a:lnTo>
                    <a:pt x="580655" y="190743"/>
                  </a:lnTo>
                  <a:lnTo>
                    <a:pt x="598978" y="165819"/>
                  </a:lnTo>
                  <a:lnTo>
                    <a:pt x="624121" y="143864"/>
                  </a:lnTo>
                  <a:lnTo>
                    <a:pt x="624954" y="140944"/>
                  </a:lnTo>
                  <a:lnTo>
                    <a:pt x="625610" y="135373"/>
                  </a:lnTo>
                  <a:lnTo>
                    <a:pt x="625618" y="139096"/>
                  </a:lnTo>
                  <a:lnTo>
                    <a:pt x="624825" y="140204"/>
                  </a:lnTo>
                  <a:lnTo>
                    <a:pt x="621828" y="141434"/>
                  </a:lnTo>
                  <a:lnTo>
                    <a:pt x="620712" y="142556"/>
                  </a:lnTo>
                  <a:lnTo>
                    <a:pt x="619471" y="145919"/>
                  </a:lnTo>
                  <a:lnTo>
                    <a:pt x="618772" y="152276"/>
                  </a:lnTo>
                  <a:lnTo>
                    <a:pt x="620725" y="156854"/>
                  </a:lnTo>
                  <a:lnTo>
                    <a:pt x="626287" y="168127"/>
                  </a:lnTo>
                  <a:lnTo>
                    <a:pt x="641731" y="200926"/>
                  </a:lnTo>
                  <a:lnTo>
                    <a:pt x="644682" y="225283"/>
                  </a:lnTo>
                  <a:lnTo>
                    <a:pt x="640883" y="242465"/>
                  </a:lnTo>
                  <a:lnTo>
                    <a:pt x="636902" y="249855"/>
                  </a:lnTo>
                  <a:lnTo>
                    <a:pt x="632487" y="253668"/>
                  </a:lnTo>
                  <a:lnTo>
                    <a:pt x="627879" y="255363"/>
                  </a:lnTo>
                  <a:lnTo>
                    <a:pt x="623186" y="256116"/>
                  </a:lnTo>
                  <a:lnTo>
                    <a:pt x="618454" y="254334"/>
                  </a:lnTo>
                  <a:lnTo>
                    <a:pt x="601807" y="239910"/>
                  </a:lnTo>
                  <a:lnTo>
                    <a:pt x="599163" y="235225"/>
                  </a:lnTo>
                  <a:lnTo>
                    <a:pt x="597047" y="228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7" name="SMARTInkShape-1203"/>
            <p:cNvSpPr/>
            <p:nvPr/>
          </p:nvSpPr>
          <p:spPr>
            <a:xfrm>
              <a:off x="6368369" y="3429000"/>
              <a:ext cx="25287" cy="214314"/>
            </a:xfrm>
            <a:custGeom>
              <a:avLst/>
              <a:gdLst/>
              <a:ahLst/>
              <a:cxnLst/>
              <a:rect l="0" t="0" r="0" b="0"/>
              <a:pathLst>
                <a:path w="25287" h="214314">
                  <a:moveTo>
                    <a:pt x="25286" y="0"/>
                  </a:moveTo>
                  <a:lnTo>
                    <a:pt x="25286" y="3792"/>
                  </a:lnTo>
                  <a:lnTo>
                    <a:pt x="16468" y="38076"/>
                  </a:lnTo>
                  <a:lnTo>
                    <a:pt x="6810" y="71748"/>
                  </a:lnTo>
                  <a:lnTo>
                    <a:pt x="2323" y="102191"/>
                  </a:lnTo>
                  <a:lnTo>
                    <a:pt x="0" y="119237"/>
                  </a:lnTo>
                  <a:lnTo>
                    <a:pt x="2859" y="149583"/>
                  </a:lnTo>
                  <a:lnTo>
                    <a:pt x="3659" y="178508"/>
                  </a:lnTo>
                  <a:lnTo>
                    <a:pt x="3856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8" name="SMARTInkShape-1204"/>
            <p:cNvSpPr/>
            <p:nvPr/>
          </p:nvSpPr>
          <p:spPr>
            <a:xfrm>
              <a:off x="6100763" y="3536246"/>
              <a:ext cx="107158" cy="120235"/>
            </a:xfrm>
            <a:custGeom>
              <a:avLst/>
              <a:gdLst/>
              <a:ahLst/>
              <a:cxnLst/>
              <a:rect l="0" t="0" r="0" b="0"/>
              <a:pathLst>
                <a:path w="107158" h="120235">
                  <a:moveTo>
                    <a:pt x="107157" y="14198"/>
                  </a:moveTo>
                  <a:lnTo>
                    <a:pt x="107157" y="7348"/>
                  </a:lnTo>
                  <a:lnTo>
                    <a:pt x="95749" y="2202"/>
                  </a:lnTo>
                  <a:lnTo>
                    <a:pt x="61816" y="0"/>
                  </a:lnTo>
                  <a:lnTo>
                    <a:pt x="40932" y="722"/>
                  </a:lnTo>
                  <a:lnTo>
                    <a:pt x="16728" y="9855"/>
                  </a:lnTo>
                  <a:lnTo>
                    <a:pt x="11403" y="14385"/>
                  </a:lnTo>
                  <a:lnTo>
                    <a:pt x="9037" y="19043"/>
                  </a:lnTo>
                  <a:lnTo>
                    <a:pt x="7985" y="23760"/>
                  </a:lnTo>
                  <a:lnTo>
                    <a:pt x="11185" y="34670"/>
                  </a:lnTo>
                  <a:lnTo>
                    <a:pt x="21649" y="55131"/>
                  </a:lnTo>
                  <a:lnTo>
                    <a:pt x="38112" y="83559"/>
                  </a:lnTo>
                  <a:lnTo>
                    <a:pt x="41924" y="96661"/>
                  </a:lnTo>
                  <a:lnTo>
                    <a:pt x="42445" y="101913"/>
                  </a:lnTo>
                  <a:lnTo>
                    <a:pt x="40560" y="106892"/>
                  </a:lnTo>
                  <a:lnTo>
                    <a:pt x="32209" y="117574"/>
                  </a:lnTo>
                  <a:lnTo>
                    <a:pt x="28073" y="119674"/>
                  </a:lnTo>
                  <a:lnTo>
                    <a:pt x="25859" y="120234"/>
                  </a:lnTo>
                  <a:lnTo>
                    <a:pt x="23590" y="119814"/>
                  </a:lnTo>
                  <a:lnTo>
                    <a:pt x="18951" y="117230"/>
                  </a:lnTo>
                  <a:lnTo>
                    <a:pt x="5389" y="104194"/>
                  </a:lnTo>
                  <a:lnTo>
                    <a:pt x="0" y="927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9" name="SMARTInkShape-1205"/>
            <p:cNvSpPr/>
            <p:nvPr/>
          </p:nvSpPr>
          <p:spPr>
            <a:xfrm>
              <a:off x="5922170" y="3571875"/>
              <a:ext cx="164306" cy="84318"/>
            </a:xfrm>
            <a:custGeom>
              <a:avLst/>
              <a:gdLst/>
              <a:ahLst/>
              <a:cxnLst/>
              <a:rect l="0" t="0" r="0" b="0"/>
              <a:pathLst>
                <a:path w="164306" h="84318">
                  <a:moveTo>
                    <a:pt x="0" y="0"/>
                  </a:moveTo>
                  <a:lnTo>
                    <a:pt x="0" y="6151"/>
                  </a:lnTo>
                  <a:lnTo>
                    <a:pt x="5653" y="22555"/>
                  </a:lnTo>
                  <a:lnTo>
                    <a:pt x="7918" y="54699"/>
                  </a:lnTo>
                  <a:lnTo>
                    <a:pt x="14910" y="64280"/>
                  </a:lnTo>
                  <a:lnTo>
                    <a:pt x="19326" y="68256"/>
                  </a:lnTo>
                  <a:lnTo>
                    <a:pt x="23934" y="70024"/>
                  </a:lnTo>
                  <a:lnTo>
                    <a:pt x="26275" y="69701"/>
                  </a:lnTo>
                  <a:lnTo>
                    <a:pt x="30991" y="67226"/>
                  </a:lnTo>
                  <a:lnTo>
                    <a:pt x="38110" y="61370"/>
                  </a:lnTo>
                  <a:lnTo>
                    <a:pt x="40749" y="56909"/>
                  </a:lnTo>
                  <a:lnTo>
                    <a:pt x="41453" y="54608"/>
                  </a:lnTo>
                  <a:lnTo>
                    <a:pt x="42716" y="53074"/>
                  </a:lnTo>
                  <a:lnTo>
                    <a:pt x="55825" y="43975"/>
                  </a:lnTo>
                  <a:lnTo>
                    <a:pt x="60549" y="43192"/>
                  </a:lnTo>
                  <a:lnTo>
                    <a:pt x="61797" y="43876"/>
                  </a:lnTo>
                  <a:lnTo>
                    <a:pt x="62629" y="45126"/>
                  </a:lnTo>
                  <a:lnTo>
                    <a:pt x="63964" y="49042"/>
                  </a:lnTo>
                  <a:lnTo>
                    <a:pt x="64263" y="59865"/>
                  </a:lnTo>
                  <a:lnTo>
                    <a:pt x="66396" y="64442"/>
                  </a:lnTo>
                  <a:lnTo>
                    <a:pt x="81084" y="80971"/>
                  </a:lnTo>
                  <a:lnTo>
                    <a:pt x="87895" y="83612"/>
                  </a:lnTo>
                  <a:lnTo>
                    <a:pt x="91934" y="84317"/>
                  </a:lnTo>
                  <a:lnTo>
                    <a:pt x="100655" y="82982"/>
                  </a:lnTo>
                  <a:lnTo>
                    <a:pt x="133387" y="75046"/>
                  </a:lnTo>
                  <a:lnTo>
                    <a:pt x="143855" y="68714"/>
                  </a:lnTo>
                  <a:lnTo>
                    <a:pt x="145909" y="65653"/>
                  </a:lnTo>
                  <a:lnTo>
                    <a:pt x="151323" y="51451"/>
                  </a:lnTo>
                  <a:lnTo>
                    <a:pt x="154566" y="45886"/>
                  </a:lnTo>
                  <a:lnTo>
                    <a:pt x="157186" y="38290"/>
                  </a:lnTo>
                  <a:lnTo>
                    <a:pt x="164305" y="28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0" name="SMARTInkShape-1206"/>
            <p:cNvSpPr/>
            <p:nvPr/>
          </p:nvSpPr>
          <p:spPr>
            <a:xfrm>
              <a:off x="5808287" y="3571875"/>
              <a:ext cx="92311" cy="91430"/>
            </a:xfrm>
            <a:custGeom>
              <a:avLst/>
              <a:gdLst/>
              <a:ahLst/>
              <a:cxnLst/>
              <a:rect l="0" t="0" r="0" b="0"/>
              <a:pathLst>
                <a:path w="92311" h="91430">
                  <a:moveTo>
                    <a:pt x="42443" y="7144"/>
                  </a:moveTo>
                  <a:lnTo>
                    <a:pt x="42443" y="3352"/>
                  </a:lnTo>
                  <a:lnTo>
                    <a:pt x="41651" y="3028"/>
                  </a:lnTo>
                  <a:lnTo>
                    <a:pt x="34673" y="6096"/>
                  </a:lnTo>
                  <a:lnTo>
                    <a:pt x="32501" y="6445"/>
                  </a:lnTo>
                  <a:lnTo>
                    <a:pt x="27971" y="8950"/>
                  </a:lnTo>
                  <a:lnTo>
                    <a:pt x="18595" y="17026"/>
                  </a:lnTo>
                  <a:lnTo>
                    <a:pt x="4341" y="40931"/>
                  </a:lnTo>
                  <a:lnTo>
                    <a:pt x="992" y="51110"/>
                  </a:lnTo>
                  <a:lnTo>
                    <a:pt x="0" y="62945"/>
                  </a:lnTo>
                  <a:lnTo>
                    <a:pt x="1884" y="69780"/>
                  </a:lnTo>
                  <a:lnTo>
                    <a:pt x="9561" y="80635"/>
                  </a:lnTo>
                  <a:lnTo>
                    <a:pt x="20177" y="88009"/>
                  </a:lnTo>
                  <a:lnTo>
                    <a:pt x="37169" y="91429"/>
                  </a:lnTo>
                  <a:lnTo>
                    <a:pt x="46185" y="90112"/>
                  </a:lnTo>
                  <a:lnTo>
                    <a:pt x="54426" y="87675"/>
                  </a:lnTo>
                  <a:lnTo>
                    <a:pt x="66025" y="86592"/>
                  </a:lnTo>
                  <a:lnTo>
                    <a:pt x="70865" y="84715"/>
                  </a:lnTo>
                  <a:lnTo>
                    <a:pt x="87040" y="69707"/>
                  </a:lnTo>
                  <a:lnTo>
                    <a:pt x="90046" y="62466"/>
                  </a:lnTo>
                  <a:lnTo>
                    <a:pt x="92310" y="37000"/>
                  </a:lnTo>
                  <a:lnTo>
                    <a:pt x="90271" y="30203"/>
                  </a:lnTo>
                  <a:lnTo>
                    <a:pt x="87513" y="23742"/>
                  </a:lnTo>
                  <a:lnTo>
                    <a:pt x="85166" y="11974"/>
                  </a:lnTo>
                  <a:lnTo>
                    <a:pt x="7816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1" name="SMARTInkShape-1207"/>
            <p:cNvSpPr/>
            <p:nvPr/>
          </p:nvSpPr>
          <p:spPr>
            <a:xfrm>
              <a:off x="5650705" y="3479006"/>
              <a:ext cx="114301" cy="185739"/>
            </a:xfrm>
            <a:custGeom>
              <a:avLst/>
              <a:gdLst/>
              <a:ahLst/>
              <a:cxnLst/>
              <a:rect l="0" t="0" r="0" b="0"/>
              <a:pathLst>
                <a:path w="114301" h="185739">
                  <a:moveTo>
                    <a:pt x="0" y="0"/>
                  </a:moveTo>
                  <a:lnTo>
                    <a:pt x="0" y="3792"/>
                  </a:lnTo>
                  <a:lnTo>
                    <a:pt x="2118" y="7771"/>
                  </a:lnTo>
                  <a:lnTo>
                    <a:pt x="3793" y="9943"/>
                  </a:lnTo>
                  <a:lnTo>
                    <a:pt x="5656" y="16590"/>
                  </a:lnTo>
                  <a:lnTo>
                    <a:pt x="12669" y="50836"/>
                  </a:lnTo>
                  <a:lnTo>
                    <a:pt x="14076" y="85835"/>
                  </a:lnTo>
                  <a:lnTo>
                    <a:pt x="14261" y="121459"/>
                  </a:lnTo>
                  <a:lnTo>
                    <a:pt x="14286" y="156723"/>
                  </a:lnTo>
                  <a:lnTo>
                    <a:pt x="14290" y="178464"/>
                  </a:lnTo>
                  <a:lnTo>
                    <a:pt x="14290" y="170970"/>
                  </a:lnTo>
                  <a:lnTo>
                    <a:pt x="16406" y="165152"/>
                  </a:lnTo>
                  <a:lnTo>
                    <a:pt x="19199" y="159920"/>
                  </a:lnTo>
                  <a:lnTo>
                    <a:pt x="24931" y="143895"/>
                  </a:lnTo>
                  <a:lnTo>
                    <a:pt x="31288" y="134358"/>
                  </a:lnTo>
                  <a:lnTo>
                    <a:pt x="41992" y="126505"/>
                  </a:lnTo>
                  <a:lnTo>
                    <a:pt x="51425" y="122944"/>
                  </a:lnTo>
                  <a:lnTo>
                    <a:pt x="70384" y="121576"/>
                  </a:lnTo>
                  <a:lnTo>
                    <a:pt x="77055" y="123619"/>
                  </a:lnTo>
                  <a:lnTo>
                    <a:pt x="90288" y="133637"/>
                  </a:lnTo>
                  <a:lnTo>
                    <a:pt x="95162" y="138240"/>
                  </a:lnTo>
                  <a:lnTo>
                    <a:pt x="97857" y="145048"/>
                  </a:lnTo>
                  <a:lnTo>
                    <a:pt x="100524" y="161271"/>
                  </a:lnTo>
                  <a:lnTo>
                    <a:pt x="105612" y="171321"/>
                  </a:lnTo>
                  <a:lnTo>
                    <a:pt x="106852" y="177158"/>
                  </a:lnTo>
                  <a:lnTo>
                    <a:pt x="114300" y="1857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2" name="SMARTInkShape-1208"/>
            <p:cNvSpPr/>
            <p:nvPr/>
          </p:nvSpPr>
          <p:spPr>
            <a:xfrm>
              <a:off x="5551232" y="3539497"/>
              <a:ext cx="56614" cy="103698"/>
            </a:xfrm>
            <a:custGeom>
              <a:avLst/>
              <a:gdLst/>
              <a:ahLst/>
              <a:cxnLst/>
              <a:rect l="0" t="0" r="0" b="0"/>
              <a:pathLst>
                <a:path w="56614" h="103698">
                  <a:moveTo>
                    <a:pt x="56613" y="25234"/>
                  </a:moveTo>
                  <a:lnTo>
                    <a:pt x="52820" y="17649"/>
                  </a:lnTo>
                  <a:lnTo>
                    <a:pt x="46725" y="11809"/>
                  </a:lnTo>
                  <a:lnTo>
                    <a:pt x="38724" y="7361"/>
                  </a:lnTo>
                  <a:lnTo>
                    <a:pt x="12055" y="0"/>
                  </a:lnTo>
                  <a:lnTo>
                    <a:pt x="5588" y="1583"/>
                  </a:lnTo>
                  <a:lnTo>
                    <a:pt x="3546" y="3117"/>
                  </a:lnTo>
                  <a:lnTo>
                    <a:pt x="1277" y="6938"/>
                  </a:lnTo>
                  <a:lnTo>
                    <a:pt x="0" y="13551"/>
                  </a:lnTo>
                  <a:lnTo>
                    <a:pt x="1817" y="18190"/>
                  </a:lnTo>
                  <a:lnTo>
                    <a:pt x="33258" y="51848"/>
                  </a:lnTo>
                  <a:lnTo>
                    <a:pt x="51471" y="70097"/>
                  </a:lnTo>
                  <a:lnTo>
                    <a:pt x="54327" y="77188"/>
                  </a:lnTo>
                  <a:lnTo>
                    <a:pt x="56161" y="87090"/>
                  </a:lnTo>
                  <a:lnTo>
                    <a:pt x="54294" y="90561"/>
                  </a:lnTo>
                  <a:lnTo>
                    <a:pt x="46629" y="99257"/>
                  </a:lnTo>
                  <a:lnTo>
                    <a:pt x="42121" y="101790"/>
                  </a:lnTo>
                  <a:lnTo>
                    <a:pt x="32759" y="103415"/>
                  </a:lnTo>
                  <a:lnTo>
                    <a:pt x="25644" y="103697"/>
                  </a:lnTo>
                  <a:lnTo>
                    <a:pt x="24059" y="102943"/>
                  </a:lnTo>
                  <a:lnTo>
                    <a:pt x="23004" y="101646"/>
                  </a:lnTo>
                  <a:lnTo>
                    <a:pt x="20893" y="966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3" name="SMARTInkShape-1209"/>
            <p:cNvSpPr/>
            <p:nvPr/>
          </p:nvSpPr>
          <p:spPr>
            <a:xfrm>
              <a:off x="5314950" y="3601889"/>
              <a:ext cx="128589" cy="80917"/>
            </a:xfrm>
            <a:custGeom>
              <a:avLst/>
              <a:gdLst/>
              <a:ahLst/>
              <a:cxnLst/>
              <a:rect l="0" t="0" r="0" b="0"/>
              <a:pathLst>
                <a:path w="128589" h="80917">
                  <a:moveTo>
                    <a:pt x="0" y="19992"/>
                  </a:moveTo>
                  <a:lnTo>
                    <a:pt x="0" y="23784"/>
                  </a:lnTo>
                  <a:lnTo>
                    <a:pt x="2117" y="27763"/>
                  </a:lnTo>
                  <a:lnTo>
                    <a:pt x="3792" y="29935"/>
                  </a:lnTo>
                  <a:lnTo>
                    <a:pt x="5654" y="36582"/>
                  </a:lnTo>
                  <a:lnTo>
                    <a:pt x="7276" y="44034"/>
                  </a:lnTo>
                  <a:lnTo>
                    <a:pt x="19462" y="68383"/>
                  </a:lnTo>
                  <a:lnTo>
                    <a:pt x="20118" y="71303"/>
                  </a:lnTo>
                  <a:lnTo>
                    <a:pt x="21350" y="73249"/>
                  </a:lnTo>
                  <a:lnTo>
                    <a:pt x="22964" y="74547"/>
                  </a:lnTo>
                  <a:lnTo>
                    <a:pt x="24835" y="75412"/>
                  </a:lnTo>
                  <a:lnTo>
                    <a:pt x="26081" y="76783"/>
                  </a:lnTo>
                  <a:lnTo>
                    <a:pt x="27836" y="80916"/>
                  </a:lnTo>
                  <a:lnTo>
                    <a:pt x="28083" y="80452"/>
                  </a:lnTo>
                  <a:lnTo>
                    <a:pt x="29368" y="46018"/>
                  </a:lnTo>
                  <a:lnTo>
                    <a:pt x="38518" y="28398"/>
                  </a:lnTo>
                  <a:lnTo>
                    <a:pt x="45165" y="21611"/>
                  </a:lnTo>
                  <a:lnTo>
                    <a:pt x="75349" y="1799"/>
                  </a:lnTo>
                  <a:lnTo>
                    <a:pt x="80584" y="0"/>
                  </a:lnTo>
                  <a:lnTo>
                    <a:pt x="83091" y="314"/>
                  </a:lnTo>
                  <a:lnTo>
                    <a:pt x="99998" y="7436"/>
                  </a:lnTo>
                  <a:lnTo>
                    <a:pt x="102384" y="9241"/>
                  </a:lnTo>
                  <a:lnTo>
                    <a:pt x="105035" y="13362"/>
                  </a:lnTo>
                  <a:lnTo>
                    <a:pt x="106528" y="22261"/>
                  </a:lnTo>
                  <a:lnTo>
                    <a:pt x="107671" y="29732"/>
                  </a:lnTo>
                  <a:lnTo>
                    <a:pt x="111983" y="39194"/>
                  </a:lnTo>
                  <a:lnTo>
                    <a:pt x="114408" y="50905"/>
                  </a:lnTo>
                  <a:lnTo>
                    <a:pt x="119006" y="60549"/>
                  </a:lnTo>
                  <a:lnTo>
                    <a:pt x="121515" y="71520"/>
                  </a:lnTo>
                  <a:lnTo>
                    <a:pt x="123079" y="73394"/>
                  </a:lnTo>
                  <a:lnTo>
                    <a:pt x="128588" y="771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4" name="SMARTInkShape-1210"/>
            <p:cNvSpPr/>
            <p:nvPr/>
          </p:nvSpPr>
          <p:spPr>
            <a:xfrm>
              <a:off x="5175376" y="3565025"/>
              <a:ext cx="110424" cy="92129"/>
            </a:xfrm>
            <a:custGeom>
              <a:avLst/>
              <a:gdLst/>
              <a:ahLst/>
              <a:cxnLst/>
              <a:rect l="0" t="0" r="0" b="0"/>
              <a:pathLst>
                <a:path w="110424" h="92129">
                  <a:moveTo>
                    <a:pt x="32419" y="6850"/>
                  </a:moveTo>
                  <a:lnTo>
                    <a:pt x="32419" y="3058"/>
                  </a:lnTo>
                  <a:lnTo>
                    <a:pt x="31624" y="1941"/>
                  </a:lnTo>
                  <a:lnTo>
                    <a:pt x="30301" y="1196"/>
                  </a:lnTo>
                  <a:lnTo>
                    <a:pt x="26267" y="0"/>
                  </a:lnTo>
                  <a:lnTo>
                    <a:pt x="25936" y="696"/>
                  </a:lnTo>
                  <a:lnTo>
                    <a:pt x="25568" y="3586"/>
                  </a:lnTo>
                  <a:lnTo>
                    <a:pt x="24676" y="4674"/>
                  </a:lnTo>
                  <a:lnTo>
                    <a:pt x="21569" y="5883"/>
                  </a:lnTo>
                  <a:lnTo>
                    <a:pt x="17542" y="10654"/>
                  </a:lnTo>
                  <a:lnTo>
                    <a:pt x="6939" y="26254"/>
                  </a:lnTo>
                  <a:lnTo>
                    <a:pt x="0" y="51540"/>
                  </a:lnTo>
                  <a:lnTo>
                    <a:pt x="4195" y="73415"/>
                  </a:lnTo>
                  <a:lnTo>
                    <a:pt x="7439" y="79561"/>
                  </a:lnTo>
                  <a:lnTo>
                    <a:pt x="15760" y="84939"/>
                  </a:lnTo>
                  <a:lnTo>
                    <a:pt x="31715" y="90312"/>
                  </a:lnTo>
                  <a:lnTo>
                    <a:pt x="55121" y="92128"/>
                  </a:lnTo>
                  <a:lnTo>
                    <a:pt x="81881" y="86783"/>
                  </a:lnTo>
                  <a:lnTo>
                    <a:pt x="101161" y="78084"/>
                  </a:lnTo>
                  <a:lnTo>
                    <a:pt x="106626" y="73435"/>
                  </a:lnTo>
                  <a:lnTo>
                    <a:pt x="109056" y="68722"/>
                  </a:lnTo>
                  <a:lnTo>
                    <a:pt x="110423" y="57815"/>
                  </a:lnTo>
                  <a:lnTo>
                    <a:pt x="108626" y="51197"/>
                  </a:lnTo>
                  <a:lnTo>
                    <a:pt x="105976" y="44816"/>
                  </a:lnTo>
                  <a:lnTo>
                    <a:pt x="103690" y="33092"/>
                  </a:lnTo>
                  <a:lnTo>
                    <a:pt x="98325" y="21617"/>
                  </a:lnTo>
                  <a:lnTo>
                    <a:pt x="96712" y="139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5" name="SMARTInkShape-1211"/>
            <p:cNvSpPr/>
            <p:nvPr/>
          </p:nvSpPr>
          <p:spPr>
            <a:xfrm>
              <a:off x="4929275" y="3536771"/>
              <a:ext cx="199383" cy="113686"/>
            </a:xfrm>
            <a:custGeom>
              <a:avLst/>
              <a:gdLst/>
              <a:ahLst/>
              <a:cxnLst/>
              <a:rect l="0" t="0" r="0" b="0"/>
              <a:pathLst>
                <a:path w="199383" h="113686">
                  <a:moveTo>
                    <a:pt x="7055" y="27960"/>
                  </a:moveTo>
                  <a:lnTo>
                    <a:pt x="3264" y="27960"/>
                  </a:lnTo>
                  <a:lnTo>
                    <a:pt x="2146" y="27167"/>
                  </a:lnTo>
                  <a:lnTo>
                    <a:pt x="1402" y="25844"/>
                  </a:lnTo>
                  <a:lnTo>
                    <a:pt x="109" y="20685"/>
                  </a:lnTo>
                  <a:lnTo>
                    <a:pt x="0" y="17318"/>
                  </a:lnTo>
                  <a:lnTo>
                    <a:pt x="1558" y="15309"/>
                  </a:lnTo>
                  <a:lnTo>
                    <a:pt x="7523" y="10961"/>
                  </a:lnTo>
                  <a:lnTo>
                    <a:pt x="29991" y="2495"/>
                  </a:lnTo>
                  <a:lnTo>
                    <a:pt x="59476" y="0"/>
                  </a:lnTo>
                  <a:lnTo>
                    <a:pt x="86353" y="1684"/>
                  </a:lnTo>
                  <a:lnTo>
                    <a:pt x="114425" y="5093"/>
                  </a:lnTo>
                  <a:lnTo>
                    <a:pt x="148562" y="10038"/>
                  </a:lnTo>
                  <a:lnTo>
                    <a:pt x="182730" y="17146"/>
                  </a:lnTo>
                  <a:lnTo>
                    <a:pt x="190437" y="23418"/>
                  </a:lnTo>
                  <a:lnTo>
                    <a:pt x="195715" y="30704"/>
                  </a:lnTo>
                  <a:lnTo>
                    <a:pt x="198061" y="36588"/>
                  </a:lnTo>
                  <a:lnTo>
                    <a:pt x="199382" y="48156"/>
                  </a:lnTo>
                  <a:lnTo>
                    <a:pt x="197574" y="54928"/>
                  </a:lnTo>
                  <a:lnTo>
                    <a:pt x="181589" y="87707"/>
                  </a:lnTo>
                  <a:lnTo>
                    <a:pt x="178626" y="101050"/>
                  </a:lnTo>
                  <a:lnTo>
                    <a:pt x="171363" y="1136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6" name="SMARTInkShape-1212"/>
            <p:cNvSpPr/>
            <p:nvPr/>
          </p:nvSpPr>
          <p:spPr>
            <a:xfrm>
              <a:off x="5000749" y="3493294"/>
              <a:ext cx="42740" cy="178595"/>
            </a:xfrm>
            <a:custGeom>
              <a:avLst/>
              <a:gdLst/>
              <a:ahLst/>
              <a:cxnLst/>
              <a:rect l="0" t="0" r="0" b="0"/>
              <a:pathLst>
                <a:path w="42740" h="178595">
                  <a:moveTo>
                    <a:pt x="42739" y="0"/>
                  </a:moveTo>
                  <a:lnTo>
                    <a:pt x="38946" y="0"/>
                  </a:lnTo>
                  <a:lnTo>
                    <a:pt x="37829" y="794"/>
                  </a:lnTo>
                  <a:lnTo>
                    <a:pt x="37084" y="2116"/>
                  </a:lnTo>
                  <a:lnTo>
                    <a:pt x="36036" y="9887"/>
                  </a:lnTo>
                  <a:lnTo>
                    <a:pt x="34997" y="17888"/>
                  </a:lnTo>
                  <a:lnTo>
                    <a:pt x="21133" y="52194"/>
                  </a:lnTo>
                  <a:lnTo>
                    <a:pt x="9379" y="85219"/>
                  </a:lnTo>
                  <a:lnTo>
                    <a:pt x="1988" y="106586"/>
                  </a:lnTo>
                  <a:lnTo>
                    <a:pt x="61" y="139218"/>
                  </a:lnTo>
                  <a:lnTo>
                    <a:pt x="0" y="142818"/>
                  </a:lnTo>
                  <a:lnTo>
                    <a:pt x="4165" y="151052"/>
                  </a:lnTo>
                  <a:lnTo>
                    <a:pt x="17756" y="168264"/>
                  </a:lnTo>
                  <a:lnTo>
                    <a:pt x="21306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7" name="SMARTInkShape-1213"/>
            <p:cNvSpPr/>
            <p:nvPr/>
          </p:nvSpPr>
          <p:spPr>
            <a:xfrm>
              <a:off x="4850767" y="3607681"/>
              <a:ext cx="85564" cy="57064"/>
            </a:xfrm>
            <a:custGeom>
              <a:avLst/>
              <a:gdLst/>
              <a:ahLst/>
              <a:cxnLst/>
              <a:rect l="0" t="0" r="0" b="0"/>
              <a:pathLst>
                <a:path w="85564" h="57064">
                  <a:moveTo>
                    <a:pt x="78421" y="7057"/>
                  </a:moveTo>
                  <a:lnTo>
                    <a:pt x="82213" y="7057"/>
                  </a:lnTo>
                  <a:lnTo>
                    <a:pt x="83330" y="6263"/>
                  </a:lnTo>
                  <a:lnTo>
                    <a:pt x="84075" y="4940"/>
                  </a:lnTo>
                  <a:lnTo>
                    <a:pt x="84571" y="3264"/>
                  </a:lnTo>
                  <a:lnTo>
                    <a:pt x="84109" y="2147"/>
                  </a:lnTo>
                  <a:lnTo>
                    <a:pt x="83005" y="1402"/>
                  </a:lnTo>
                  <a:lnTo>
                    <a:pt x="79326" y="207"/>
                  </a:lnTo>
                  <a:lnTo>
                    <a:pt x="71104" y="0"/>
                  </a:lnTo>
                  <a:lnTo>
                    <a:pt x="54103" y="5633"/>
                  </a:lnTo>
                  <a:lnTo>
                    <a:pt x="35459" y="12273"/>
                  </a:lnTo>
                  <a:lnTo>
                    <a:pt x="21241" y="15746"/>
                  </a:lnTo>
                  <a:lnTo>
                    <a:pt x="9091" y="21802"/>
                  </a:lnTo>
                  <a:lnTo>
                    <a:pt x="3951" y="26310"/>
                  </a:lnTo>
                  <a:lnTo>
                    <a:pt x="1667" y="30959"/>
                  </a:lnTo>
                  <a:lnTo>
                    <a:pt x="0" y="41372"/>
                  </a:lnTo>
                  <a:lnTo>
                    <a:pt x="740" y="41046"/>
                  </a:lnTo>
                  <a:lnTo>
                    <a:pt x="5574" y="37588"/>
                  </a:lnTo>
                  <a:lnTo>
                    <a:pt x="12828" y="36211"/>
                  </a:lnTo>
                  <a:lnTo>
                    <a:pt x="24678" y="35009"/>
                  </a:lnTo>
                  <a:lnTo>
                    <a:pt x="49279" y="28939"/>
                  </a:lnTo>
                  <a:lnTo>
                    <a:pt x="63705" y="28496"/>
                  </a:lnTo>
                  <a:lnTo>
                    <a:pt x="67799" y="32282"/>
                  </a:lnTo>
                  <a:lnTo>
                    <a:pt x="69731" y="36260"/>
                  </a:lnTo>
                  <a:lnTo>
                    <a:pt x="70971" y="41488"/>
                  </a:lnTo>
                  <a:lnTo>
                    <a:pt x="85563" y="570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8" name="SMARTInkShape-1214"/>
            <p:cNvSpPr/>
            <p:nvPr/>
          </p:nvSpPr>
          <p:spPr>
            <a:xfrm>
              <a:off x="4722019" y="3550444"/>
              <a:ext cx="71438" cy="100013"/>
            </a:xfrm>
            <a:custGeom>
              <a:avLst/>
              <a:gdLst/>
              <a:ahLst/>
              <a:cxnLst/>
              <a:rect l="0" t="0" r="0" b="0"/>
              <a:pathLst>
                <a:path w="71438" h="100013">
                  <a:moveTo>
                    <a:pt x="71437" y="0"/>
                  </a:moveTo>
                  <a:lnTo>
                    <a:pt x="71437" y="6151"/>
                  </a:lnTo>
                  <a:lnTo>
                    <a:pt x="41438" y="40928"/>
                  </a:lnTo>
                  <a:lnTo>
                    <a:pt x="25442" y="58826"/>
                  </a:lnTo>
                  <a:lnTo>
                    <a:pt x="12477" y="68935"/>
                  </a:lnTo>
                  <a:lnTo>
                    <a:pt x="6075" y="77204"/>
                  </a:lnTo>
                  <a:lnTo>
                    <a:pt x="2700" y="86171"/>
                  </a:lnTo>
                  <a:lnTo>
                    <a:pt x="0" y="1000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9" name="SMARTInkShape-1215"/>
            <p:cNvSpPr/>
            <p:nvPr/>
          </p:nvSpPr>
          <p:spPr>
            <a:xfrm>
              <a:off x="4557713" y="3550444"/>
              <a:ext cx="100013" cy="149172"/>
            </a:xfrm>
            <a:custGeom>
              <a:avLst/>
              <a:gdLst/>
              <a:ahLst/>
              <a:cxnLst/>
              <a:rect l="0" t="0" r="0" b="0"/>
              <a:pathLst>
                <a:path w="100013" h="149172">
                  <a:moveTo>
                    <a:pt x="0" y="0"/>
                  </a:moveTo>
                  <a:lnTo>
                    <a:pt x="793" y="18682"/>
                  </a:lnTo>
                  <a:lnTo>
                    <a:pt x="6150" y="50585"/>
                  </a:lnTo>
                  <a:lnTo>
                    <a:pt x="12667" y="85801"/>
                  </a:lnTo>
                  <a:lnTo>
                    <a:pt x="15924" y="105062"/>
                  </a:lnTo>
                  <a:lnTo>
                    <a:pt x="31052" y="140371"/>
                  </a:lnTo>
                  <a:lnTo>
                    <a:pt x="34195" y="143587"/>
                  </a:lnTo>
                  <a:lnTo>
                    <a:pt x="41920" y="147160"/>
                  </a:lnTo>
                  <a:lnTo>
                    <a:pt x="51402" y="149171"/>
                  </a:lnTo>
                  <a:lnTo>
                    <a:pt x="54112" y="148660"/>
                  </a:lnTo>
                  <a:lnTo>
                    <a:pt x="61717" y="144148"/>
                  </a:lnTo>
                  <a:lnTo>
                    <a:pt x="73793" y="133204"/>
                  </a:lnTo>
                  <a:lnTo>
                    <a:pt x="83338" y="117299"/>
                  </a:lnTo>
                  <a:lnTo>
                    <a:pt x="90751" y="94166"/>
                  </a:lnTo>
                  <a:lnTo>
                    <a:pt x="93383" y="70021"/>
                  </a:lnTo>
                  <a:lnTo>
                    <a:pt x="100012" y="57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0" name="SMARTInkShape-1216"/>
            <p:cNvSpPr/>
            <p:nvPr/>
          </p:nvSpPr>
          <p:spPr>
            <a:xfrm>
              <a:off x="4386699" y="3443288"/>
              <a:ext cx="134216" cy="242372"/>
            </a:xfrm>
            <a:custGeom>
              <a:avLst/>
              <a:gdLst/>
              <a:ahLst/>
              <a:cxnLst/>
              <a:rect l="0" t="0" r="0" b="0"/>
              <a:pathLst>
                <a:path w="134216" h="242372">
                  <a:moveTo>
                    <a:pt x="106720" y="157162"/>
                  </a:moveTo>
                  <a:lnTo>
                    <a:pt x="96078" y="146520"/>
                  </a:lnTo>
                  <a:lnTo>
                    <a:pt x="91936" y="144495"/>
                  </a:lnTo>
                  <a:lnTo>
                    <a:pt x="79017" y="143195"/>
                  </a:lnTo>
                  <a:lnTo>
                    <a:pt x="65791" y="146761"/>
                  </a:lnTo>
                  <a:lnTo>
                    <a:pt x="33832" y="165826"/>
                  </a:lnTo>
                  <a:lnTo>
                    <a:pt x="24584" y="173184"/>
                  </a:lnTo>
                  <a:lnTo>
                    <a:pt x="4536" y="204889"/>
                  </a:lnTo>
                  <a:lnTo>
                    <a:pt x="1037" y="215312"/>
                  </a:lnTo>
                  <a:lnTo>
                    <a:pt x="0" y="227220"/>
                  </a:lnTo>
                  <a:lnTo>
                    <a:pt x="1874" y="234072"/>
                  </a:lnTo>
                  <a:lnTo>
                    <a:pt x="3485" y="237010"/>
                  </a:lnTo>
                  <a:lnTo>
                    <a:pt x="6147" y="238969"/>
                  </a:lnTo>
                  <a:lnTo>
                    <a:pt x="13337" y="241146"/>
                  </a:lnTo>
                  <a:lnTo>
                    <a:pt x="26311" y="242371"/>
                  </a:lnTo>
                  <a:lnTo>
                    <a:pt x="40209" y="238942"/>
                  </a:lnTo>
                  <a:lnTo>
                    <a:pt x="72426" y="216138"/>
                  </a:lnTo>
                  <a:lnTo>
                    <a:pt x="99136" y="190691"/>
                  </a:lnTo>
                  <a:lnTo>
                    <a:pt x="111617" y="170801"/>
                  </a:lnTo>
                  <a:lnTo>
                    <a:pt x="125474" y="135645"/>
                  </a:lnTo>
                  <a:lnTo>
                    <a:pt x="133120" y="107139"/>
                  </a:lnTo>
                  <a:lnTo>
                    <a:pt x="134215" y="71435"/>
                  </a:lnTo>
                  <a:lnTo>
                    <a:pt x="129106" y="39510"/>
                  </a:lnTo>
                  <a:lnTo>
                    <a:pt x="121327" y="5217"/>
                  </a:lnTo>
                  <a:lnTo>
                    <a:pt x="12100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1" name="SMARTInkShape-1217"/>
            <p:cNvSpPr/>
            <p:nvPr/>
          </p:nvSpPr>
          <p:spPr>
            <a:xfrm>
              <a:off x="4201533" y="3407569"/>
              <a:ext cx="299031" cy="278607"/>
            </a:xfrm>
            <a:custGeom>
              <a:avLst/>
              <a:gdLst/>
              <a:ahLst/>
              <a:cxnLst/>
              <a:rect l="0" t="0" r="0" b="0"/>
              <a:pathLst>
                <a:path w="299031" h="278607">
                  <a:moveTo>
                    <a:pt x="299030" y="0"/>
                  </a:moveTo>
                  <a:lnTo>
                    <a:pt x="267946" y="2116"/>
                  </a:lnTo>
                  <a:lnTo>
                    <a:pt x="239020" y="7771"/>
                  </a:lnTo>
                  <a:lnTo>
                    <a:pt x="207430" y="14473"/>
                  </a:lnTo>
                  <a:lnTo>
                    <a:pt x="173729" y="23603"/>
                  </a:lnTo>
                  <a:lnTo>
                    <a:pt x="148090" y="31127"/>
                  </a:lnTo>
                  <a:lnTo>
                    <a:pt x="123467" y="37118"/>
                  </a:lnTo>
                  <a:lnTo>
                    <a:pt x="99293" y="44542"/>
                  </a:lnTo>
                  <a:lnTo>
                    <a:pt x="65488" y="57647"/>
                  </a:lnTo>
                  <a:lnTo>
                    <a:pt x="37480" y="71585"/>
                  </a:lnTo>
                  <a:lnTo>
                    <a:pt x="10475" y="90516"/>
                  </a:lnTo>
                  <a:lnTo>
                    <a:pt x="4096" y="97909"/>
                  </a:lnTo>
                  <a:lnTo>
                    <a:pt x="1260" y="103840"/>
                  </a:lnTo>
                  <a:lnTo>
                    <a:pt x="0" y="109122"/>
                  </a:lnTo>
                  <a:lnTo>
                    <a:pt x="458" y="111641"/>
                  </a:lnTo>
                  <a:lnTo>
                    <a:pt x="3083" y="116558"/>
                  </a:lnTo>
                  <a:lnTo>
                    <a:pt x="16939" y="126182"/>
                  </a:lnTo>
                  <a:lnTo>
                    <a:pt x="31121" y="132549"/>
                  </a:lnTo>
                  <a:lnTo>
                    <a:pt x="65038" y="141155"/>
                  </a:lnTo>
                  <a:lnTo>
                    <a:pt x="93799" y="153419"/>
                  </a:lnTo>
                  <a:lnTo>
                    <a:pt x="96691" y="157615"/>
                  </a:lnTo>
                  <a:lnTo>
                    <a:pt x="97462" y="159845"/>
                  </a:lnTo>
                  <a:lnTo>
                    <a:pt x="97183" y="162126"/>
                  </a:lnTo>
                  <a:lnTo>
                    <a:pt x="94755" y="166777"/>
                  </a:lnTo>
                  <a:lnTo>
                    <a:pt x="67660" y="194753"/>
                  </a:lnTo>
                  <a:lnTo>
                    <a:pt x="34688" y="221914"/>
                  </a:lnTo>
                  <a:lnTo>
                    <a:pt x="19449" y="240596"/>
                  </a:lnTo>
                  <a:lnTo>
                    <a:pt x="15107" y="254820"/>
                  </a:lnTo>
                  <a:lnTo>
                    <a:pt x="13821" y="265296"/>
                  </a:lnTo>
                  <a:lnTo>
                    <a:pt x="15637" y="270839"/>
                  </a:lnTo>
                  <a:lnTo>
                    <a:pt x="17232" y="273428"/>
                  </a:lnTo>
                  <a:lnTo>
                    <a:pt x="19883" y="275154"/>
                  </a:lnTo>
                  <a:lnTo>
                    <a:pt x="31199" y="277583"/>
                  </a:lnTo>
                  <a:lnTo>
                    <a:pt x="56142" y="2786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2" name="SMARTInkShape-Group208"/>
          <p:cNvGrpSpPr/>
          <p:nvPr/>
        </p:nvGrpSpPr>
        <p:grpSpPr>
          <a:xfrm>
            <a:off x="7072313" y="3400425"/>
            <a:ext cx="621052" cy="478632"/>
            <a:chOff x="7072313" y="3400425"/>
            <a:chExt cx="621052" cy="478632"/>
          </a:xfrm>
        </p:grpSpPr>
        <p:sp>
          <p:nvSpPr>
            <p:cNvPr id="883" name="SMARTInkShape-1218"/>
            <p:cNvSpPr/>
            <p:nvPr/>
          </p:nvSpPr>
          <p:spPr>
            <a:xfrm>
              <a:off x="7579519" y="3693907"/>
              <a:ext cx="113846" cy="128000"/>
            </a:xfrm>
            <a:custGeom>
              <a:avLst/>
              <a:gdLst/>
              <a:ahLst/>
              <a:cxnLst/>
              <a:rect l="0" t="0" r="0" b="0"/>
              <a:pathLst>
                <a:path w="113846" h="128000">
                  <a:moveTo>
                    <a:pt x="0" y="49418"/>
                  </a:moveTo>
                  <a:lnTo>
                    <a:pt x="9943" y="49418"/>
                  </a:lnTo>
                  <a:lnTo>
                    <a:pt x="14473" y="47301"/>
                  </a:lnTo>
                  <a:lnTo>
                    <a:pt x="16793" y="45626"/>
                  </a:lnTo>
                  <a:lnTo>
                    <a:pt x="27641" y="43267"/>
                  </a:lnTo>
                  <a:lnTo>
                    <a:pt x="61046" y="42361"/>
                  </a:lnTo>
                  <a:lnTo>
                    <a:pt x="80791" y="36588"/>
                  </a:lnTo>
                  <a:lnTo>
                    <a:pt x="97862" y="27804"/>
                  </a:lnTo>
                  <a:lnTo>
                    <a:pt x="112763" y="15100"/>
                  </a:lnTo>
                  <a:lnTo>
                    <a:pt x="113617" y="12205"/>
                  </a:lnTo>
                  <a:lnTo>
                    <a:pt x="113845" y="10322"/>
                  </a:lnTo>
                  <a:lnTo>
                    <a:pt x="111981" y="6113"/>
                  </a:lnTo>
                  <a:lnTo>
                    <a:pt x="110372" y="3879"/>
                  </a:lnTo>
                  <a:lnTo>
                    <a:pt x="106468" y="1397"/>
                  </a:lnTo>
                  <a:lnTo>
                    <a:pt x="97692" y="0"/>
                  </a:lnTo>
                  <a:lnTo>
                    <a:pt x="75894" y="283"/>
                  </a:lnTo>
                  <a:lnTo>
                    <a:pt x="42844" y="13890"/>
                  </a:lnTo>
                  <a:lnTo>
                    <a:pt x="34123" y="19340"/>
                  </a:lnTo>
                  <a:lnTo>
                    <a:pt x="19467" y="36530"/>
                  </a:lnTo>
                  <a:lnTo>
                    <a:pt x="16589" y="46071"/>
                  </a:lnTo>
                  <a:lnTo>
                    <a:pt x="16104" y="57455"/>
                  </a:lnTo>
                  <a:lnTo>
                    <a:pt x="18535" y="67807"/>
                  </a:lnTo>
                  <a:lnTo>
                    <a:pt x="28158" y="82559"/>
                  </a:lnTo>
                  <a:lnTo>
                    <a:pt x="62525" y="115106"/>
                  </a:lnTo>
                  <a:lnTo>
                    <a:pt x="78581" y="1279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4" name="SMARTInkShape-1219"/>
            <p:cNvSpPr/>
            <p:nvPr/>
          </p:nvSpPr>
          <p:spPr>
            <a:xfrm>
              <a:off x="7515225" y="3636169"/>
              <a:ext cx="14289" cy="135732"/>
            </a:xfrm>
            <a:custGeom>
              <a:avLst/>
              <a:gdLst/>
              <a:ahLst/>
              <a:cxnLst/>
              <a:rect l="0" t="0" r="0" b="0"/>
              <a:pathLst>
                <a:path w="14289" h="135732">
                  <a:moveTo>
                    <a:pt x="14288" y="0"/>
                  </a:moveTo>
                  <a:lnTo>
                    <a:pt x="14288" y="3792"/>
                  </a:lnTo>
                  <a:lnTo>
                    <a:pt x="5469" y="38076"/>
                  </a:lnTo>
                  <a:lnTo>
                    <a:pt x="1081" y="64759"/>
                  </a:lnTo>
                  <a:lnTo>
                    <a:pt x="142" y="97957"/>
                  </a:lnTo>
                  <a:lnTo>
                    <a:pt x="0" y="1357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5" name="SMARTInkShape-1220"/>
            <p:cNvSpPr/>
            <p:nvPr/>
          </p:nvSpPr>
          <p:spPr>
            <a:xfrm>
              <a:off x="7172325" y="3680487"/>
              <a:ext cx="221039" cy="198570"/>
            </a:xfrm>
            <a:custGeom>
              <a:avLst/>
              <a:gdLst/>
              <a:ahLst/>
              <a:cxnLst/>
              <a:rect l="0" t="0" r="0" b="0"/>
              <a:pathLst>
                <a:path w="221039" h="198570">
                  <a:moveTo>
                    <a:pt x="0" y="5688"/>
                  </a:moveTo>
                  <a:lnTo>
                    <a:pt x="6151" y="5688"/>
                  </a:lnTo>
                  <a:lnTo>
                    <a:pt x="19148" y="779"/>
                  </a:lnTo>
                  <a:lnTo>
                    <a:pt x="36365" y="0"/>
                  </a:lnTo>
                  <a:lnTo>
                    <a:pt x="69269" y="4782"/>
                  </a:lnTo>
                  <a:lnTo>
                    <a:pt x="104754" y="11223"/>
                  </a:lnTo>
                  <a:lnTo>
                    <a:pt x="120732" y="14472"/>
                  </a:lnTo>
                  <a:lnTo>
                    <a:pt x="144369" y="24954"/>
                  </a:lnTo>
                  <a:lnTo>
                    <a:pt x="150947" y="29597"/>
                  </a:lnTo>
                  <a:lnTo>
                    <a:pt x="154400" y="34306"/>
                  </a:lnTo>
                  <a:lnTo>
                    <a:pt x="156344" y="41420"/>
                  </a:lnTo>
                  <a:lnTo>
                    <a:pt x="157114" y="64227"/>
                  </a:lnTo>
                  <a:lnTo>
                    <a:pt x="150106" y="97051"/>
                  </a:lnTo>
                  <a:lnTo>
                    <a:pt x="150871" y="97553"/>
                  </a:lnTo>
                  <a:lnTo>
                    <a:pt x="153836" y="98111"/>
                  </a:lnTo>
                  <a:lnTo>
                    <a:pt x="157801" y="96242"/>
                  </a:lnTo>
                  <a:lnTo>
                    <a:pt x="189846" y="71543"/>
                  </a:lnTo>
                  <a:lnTo>
                    <a:pt x="209524" y="46463"/>
                  </a:lnTo>
                  <a:lnTo>
                    <a:pt x="214301" y="43654"/>
                  </a:lnTo>
                  <a:lnTo>
                    <a:pt x="220043" y="41851"/>
                  </a:lnTo>
                  <a:lnTo>
                    <a:pt x="220514" y="42497"/>
                  </a:lnTo>
                  <a:lnTo>
                    <a:pt x="221038" y="45331"/>
                  </a:lnTo>
                  <a:lnTo>
                    <a:pt x="219153" y="49236"/>
                  </a:lnTo>
                  <a:lnTo>
                    <a:pt x="217539" y="51389"/>
                  </a:lnTo>
                  <a:lnTo>
                    <a:pt x="206667" y="84473"/>
                  </a:lnTo>
                  <a:lnTo>
                    <a:pt x="195990" y="113018"/>
                  </a:lnTo>
                  <a:lnTo>
                    <a:pt x="189499" y="142539"/>
                  </a:lnTo>
                  <a:lnTo>
                    <a:pt x="186068" y="176795"/>
                  </a:lnTo>
                  <a:lnTo>
                    <a:pt x="188001" y="183071"/>
                  </a:lnTo>
                  <a:lnTo>
                    <a:pt x="190712" y="188506"/>
                  </a:lnTo>
                  <a:lnTo>
                    <a:pt x="192881" y="1985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6" name="SMARTInkShape-1221"/>
            <p:cNvSpPr/>
            <p:nvPr/>
          </p:nvSpPr>
          <p:spPr>
            <a:xfrm>
              <a:off x="7208044" y="3629025"/>
              <a:ext cx="20050" cy="164307"/>
            </a:xfrm>
            <a:custGeom>
              <a:avLst/>
              <a:gdLst/>
              <a:ahLst/>
              <a:cxnLst/>
              <a:rect l="0" t="0" r="0" b="0"/>
              <a:pathLst>
                <a:path w="20050" h="164307">
                  <a:moveTo>
                    <a:pt x="0" y="0"/>
                  </a:moveTo>
                  <a:lnTo>
                    <a:pt x="11377" y="7585"/>
                  </a:lnTo>
                  <a:lnTo>
                    <a:pt x="14728" y="12994"/>
                  </a:lnTo>
                  <a:lnTo>
                    <a:pt x="19445" y="34983"/>
                  </a:lnTo>
                  <a:lnTo>
                    <a:pt x="20049" y="56138"/>
                  </a:lnTo>
                  <a:lnTo>
                    <a:pt x="11411" y="86689"/>
                  </a:lnTo>
                  <a:lnTo>
                    <a:pt x="5589" y="119454"/>
                  </a:lnTo>
                  <a:lnTo>
                    <a:pt x="1104" y="140101"/>
                  </a:lnTo>
                  <a:lnTo>
                    <a:pt x="0" y="1643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7" name="SMARTInkShape-1222"/>
            <p:cNvSpPr/>
            <p:nvPr/>
          </p:nvSpPr>
          <p:spPr>
            <a:xfrm>
              <a:off x="7072313" y="3664744"/>
              <a:ext cx="121444" cy="121024"/>
            </a:xfrm>
            <a:custGeom>
              <a:avLst/>
              <a:gdLst/>
              <a:ahLst/>
              <a:cxnLst/>
              <a:rect l="0" t="0" r="0" b="0"/>
              <a:pathLst>
                <a:path w="121444" h="121024">
                  <a:moveTo>
                    <a:pt x="121443" y="0"/>
                  </a:moveTo>
                  <a:lnTo>
                    <a:pt x="95814" y="794"/>
                  </a:lnTo>
                  <a:lnTo>
                    <a:pt x="62484" y="12185"/>
                  </a:lnTo>
                  <a:lnTo>
                    <a:pt x="41967" y="23849"/>
                  </a:lnTo>
                  <a:lnTo>
                    <a:pt x="38496" y="28591"/>
                  </a:lnTo>
                  <a:lnTo>
                    <a:pt x="36952" y="34138"/>
                  </a:lnTo>
                  <a:lnTo>
                    <a:pt x="36267" y="41896"/>
                  </a:lnTo>
                  <a:lnTo>
                    <a:pt x="38079" y="48518"/>
                  </a:lnTo>
                  <a:lnTo>
                    <a:pt x="55654" y="76273"/>
                  </a:lnTo>
                  <a:lnTo>
                    <a:pt x="66055" y="88040"/>
                  </a:lnTo>
                  <a:lnTo>
                    <a:pt x="69045" y="94162"/>
                  </a:lnTo>
                  <a:lnTo>
                    <a:pt x="71122" y="107013"/>
                  </a:lnTo>
                  <a:lnTo>
                    <a:pt x="71226" y="109442"/>
                  </a:lnTo>
                  <a:lnTo>
                    <a:pt x="69709" y="111855"/>
                  </a:lnTo>
                  <a:lnTo>
                    <a:pt x="63789" y="116653"/>
                  </a:lnTo>
                  <a:lnTo>
                    <a:pt x="57984" y="119314"/>
                  </a:lnTo>
                  <a:lnTo>
                    <a:pt x="43997" y="121023"/>
                  </a:lnTo>
                  <a:lnTo>
                    <a:pt x="8511" y="110028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8" name="SMARTInkShape-1223"/>
            <p:cNvSpPr/>
            <p:nvPr/>
          </p:nvSpPr>
          <p:spPr>
            <a:xfrm>
              <a:off x="7350919" y="3400512"/>
              <a:ext cx="21432" cy="7058"/>
            </a:xfrm>
            <a:custGeom>
              <a:avLst/>
              <a:gdLst/>
              <a:ahLst/>
              <a:cxnLst/>
              <a:rect l="0" t="0" r="0" b="0"/>
              <a:pathLst>
                <a:path w="21432" h="7058">
                  <a:moveTo>
                    <a:pt x="0" y="7057"/>
                  </a:moveTo>
                  <a:lnTo>
                    <a:pt x="0" y="3265"/>
                  </a:lnTo>
                  <a:lnTo>
                    <a:pt x="794" y="2147"/>
                  </a:lnTo>
                  <a:lnTo>
                    <a:pt x="2117" y="1402"/>
                  </a:lnTo>
                  <a:lnTo>
                    <a:pt x="13001" y="0"/>
                  </a:lnTo>
                  <a:lnTo>
                    <a:pt x="21431" y="70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9" name="SMARTInkShape-1224"/>
            <p:cNvSpPr/>
            <p:nvPr/>
          </p:nvSpPr>
          <p:spPr>
            <a:xfrm>
              <a:off x="7429500" y="3486271"/>
              <a:ext cx="57151" cy="106615"/>
            </a:xfrm>
            <a:custGeom>
              <a:avLst/>
              <a:gdLst/>
              <a:ahLst/>
              <a:cxnLst/>
              <a:rect l="0" t="0" r="0" b="0"/>
              <a:pathLst>
                <a:path w="57151" h="106615">
                  <a:moveTo>
                    <a:pt x="57150" y="21310"/>
                  </a:moveTo>
                  <a:lnTo>
                    <a:pt x="57150" y="17518"/>
                  </a:lnTo>
                  <a:lnTo>
                    <a:pt x="55033" y="13539"/>
                  </a:lnTo>
                  <a:lnTo>
                    <a:pt x="50653" y="9125"/>
                  </a:lnTo>
                  <a:lnTo>
                    <a:pt x="43414" y="4517"/>
                  </a:lnTo>
                  <a:lnTo>
                    <a:pt x="30414" y="1253"/>
                  </a:lnTo>
                  <a:lnTo>
                    <a:pt x="6127" y="0"/>
                  </a:lnTo>
                  <a:lnTo>
                    <a:pt x="4084" y="753"/>
                  </a:lnTo>
                  <a:lnTo>
                    <a:pt x="2723" y="2049"/>
                  </a:lnTo>
                  <a:lnTo>
                    <a:pt x="1815" y="3707"/>
                  </a:lnTo>
                  <a:lnTo>
                    <a:pt x="538" y="13625"/>
                  </a:lnTo>
                  <a:lnTo>
                    <a:pt x="3952" y="34203"/>
                  </a:lnTo>
                  <a:lnTo>
                    <a:pt x="13783" y="52823"/>
                  </a:lnTo>
                  <a:lnTo>
                    <a:pt x="31327" y="72544"/>
                  </a:lnTo>
                  <a:lnTo>
                    <a:pt x="51026" y="87519"/>
                  </a:lnTo>
                  <a:lnTo>
                    <a:pt x="54428" y="92541"/>
                  </a:lnTo>
                  <a:lnTo>
                    <a:pt x="56343" y="99830"/>
                  </a:lnTo>
                  <a:lnTo>
                    <a:pt x="56990" y="105612"/>
                  </a:lnTo>
                  <a:lnTo>
                    <a:pt x="52846" y="106403"/>
                  </a:lnTo>
                  <a:lnTo>
                    <a:pt x="49518" y="106614"/>
                  </a:lnTo>
                  <a:lnTo>
                    <a:pt x="41587" y="102615"/>
                  </a:lnTo>
                  <a:lnTo>
                    <a:pt x="23561" y="90904"/>
                  </a:lnTo>
                  <a:lnTo>
                    <a:pt x="0" y="856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0" name="SMARTInkShape-1225"/>
            <p:cNvSpPr/>
            <p:nvPr/>
          </p:nvSpPr>
          <p:spPr>
            <a:xfrm>
              <a:off x="7337072" y="3500438"/>
              <a:ext cx="13848" cy="92869"/>
            </a:xfrm>
            <a:custGeom>
              <a:avLst/>
              <a:gdLst/>
              <a:ahLst/>
              <a:cxnLst/>
              <a:rect l="0" t="0" r="0" b="0"/>
              <a:pathLst>
                <a:path w="13848" h="92869">
                  <a:moveTo>
                    <a:pt x="6703" y="0"/>
                  </a:moveTo>
                  <a:lnTo>
                    <a:pt x="6703" y="9942"/>
                  </a:lnTo>
                  <a:lnTo>
                    <a:pt x="0" y="43064"/>
                  </a:lnTo>
                  <a:lnTo>
                    <a:pt x="549" y="52477"/>
                  </a:lnTo>
                  <a:lnTo>
                    <a:pt x="12567" y="86698"/>
                  </a:lnTo>
                  <a:lnTo>
                    <a:pt x="13847" y="928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1" name="SMARTInkShape-1226"/>
            <p:cNvSpPr/>
            <p:nvPr/>
          </p:nvSpPr>
          <p:spPr>
            <a:xfrm>
              <a:off x="7172330" y="3400425"/>
              <a:ext cx="114296" cy="198159"/>
            </a:xfrm>
            <a:custGeom>
              <a:avLst/>
              <a:gdLst/>
              <a:ahLst/>
              <a:cxnLst/>
              <a:rect l="0" t="0" r="0" b="0"/>
              <a:pathLst>
                <a:path w="114296" h="198159">
                  <a:moveTo>
                    <a:pt x="42858" y="0"/>
                  </a:moveTo>
                  <a:lnTo>
                    <a:pt x="39065" y="3792"/>
                  </a:lnTo>
                  <a:lnTo>
                    <a:pt x="37203" y="7771"/>
                  </a:lnTo>
                  <a:lnTo>
                    <a:pt x="36707" y="9943"/>
                  </a:lnTo>
                  <a:lnTo>
                    <a:pt x="11363" y="25629"/>
                  </a:lnTo>
                  <a:lnTo>
                    <a:pt x="5047" y="37585"/>
                  </a:lnTo>
                  <a:lnTo>
                    <a:pt x="993" y="65456"/>
                  </a:lnTo>
                  <a:lnTo>
                    <a:pt x="192" y="98596"/>
                  </a:lnTo>
                  <a:lnTo>
                    <a:pt x="34" y="128308"/>
                  </a:lnTo>
                  <a:lnTo>
                    <a:pt x="0" y="162153"/>
                  </a:lnTo>
                  <a:lnTo>
                    <a:pt x="790" y="187041"/>
                  </a:lnTo>
                  <a:lnTo>
                    <a:pt x="6146" y="198158"/>
                  </a:lnTo>
                  <a:lnTo>
                    <a:pt x="6477" y="197987"/>
                  </a:lnTo>
                  <a:lnTo>
                    <a:pt x="7008" y="189892"/>
                  </a:lnTo>
                  <a:lnTo>
                    <a:pt x="7915" y="168675"/>
                  </a:lnTo>
                  <a:lnTo>
                    <a:pt x="19495" y="135708"/>
                  </a:lnTo>
                  <a:lnTo>
                    <a:pt x="22970" y="121437"/>
                  </a:lnTo>
                  <a:lnTo>
                    <a:pt x="29027" y="109271"/>
                  </a:lnTo>
                  <a:lnTo>
                    <a:pt x="38186" y="98049"/>
                  </a:lnTo>
                  <a:lnTo>
                    <a:pt x="42898" y="95171"/>
                  </a:lnTo>
                  <a:lnTo>
                    <a:pt x="52390" y="93323"/>
                  </a:lnTo>
                  <a:lnTo>
                    <a:pt x="57148" y="95188"/>
                  </a:lnTo>
                  <a:lnTo>
                    <a:pt x="59529" y="96796"/>
                  </a:lnTo>
                  <a:lnTo>
                    <a:pt x="61115" y="99456"/>
                  </a:lnTo>
                  <a:lnTo>
                    <a:pt x="65779" y="113014"/>
                  </a:lnTo>
                  <a:lnTo>
                    <a:pt x="75597" y="126831"/>
                  </a:lnTo>
                  <a:lnTo>
                    <a:pt x="88403" y="162042"/>
                  </a:lnTo>
                  <a:lnTo>
                    <a:pt x="102415" y="180567"/>
                  </a:lnTo>
                  <a:lnTo>
                    <a:pt x="107163" y="183440"/>
                  </a:lnTo>
                  <a:lnTo>
                    <a:pt x="114295" y="1857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4" name="SMARTInkShape-Group209"/>
          <p:cNvGrpSpPr/>
          <p:nvPr/>
        </p:nvGrpSpPr>
        <p:grpSpPr>
          <a:xfrm>
            <a:off x="2329979" y="4029075"/>
            <a:ext cx="1527515" cy="364292"/>
            <a:chOff x="2329979" y="4029075"/>
            <a:chExt cx="1527515" cy="364292"/>
          </a:xfrm>
        </p:grpSpPr>
        <p:sp>
          <p:nvSpPr>
            <p:cNvPr id="893" name="SMARTInkShape-1227"/>
            <p:cNvSpPr/>
            <p:nvPr/>
          </p:nvSpPr>
          <p:spPr>
            <a:xfrm>
              <a:off x="2708471" y="4179550"/>
              <a:ext cx="113161" cy="149953"/>
            </a:xfrm>
            <a:custGeom>
              <a:avLst/>
              <a:gdLst/>
              <a:ahLst/>
              <a:cxnLst/>
              <a:rect l="0" t="0" r="0" b="0"/>
              <a:pathLst>
                <a:path w="113161" h="149953">
                  <a:moveTo>
                    <a:pt x="3661" y="149952"/>
                  </a:moveTo>
                  <a:lnTo>
                    <a:pt x="3" y="127665"/>
                  </a:lnTo>
                  <a:lnTo>
                    <a:pt x="0" y="104374"/>
                  </a:lnTo>
                  <a:lnTo>
                    <a:pt x="5187" y="70675"/>
                  </a:lnTo>
                  <a:lnTo>
                    <a:pt x="13797" y="42993"/>
                  </a:lnTo>
                  <a:lnTo>
                    <a:pt x="27629" y="15999"/>
                  </a:lnTo>
                  <a:lnTo>
                    <a:pt x="37119" y="4735"/>
                  </a:lnTo>
                  <a:lnTo>
                    <a:pt x="43993" y="1851"/>
                  </a:lnTo>
                  <a:lnTo>
                    <a:pt x="61342" y="0"/>
                  </a:lnTo>
                  <a:lnTo>
                    <a:pt x="68517" y="1863"/>
                  </a:lnTo>
                  <a:lnTo>
                    <a:pt x="90796" y="16348"/>
                  </a:lnTo>
                  <a:lnTo>
                    <a:pt x="97483" y="23152"/>
                  </a:lnTo>
                  <a:lnTo>
                    <a:pt x="102307" y="31468"/>
                  </a:lnTo>
                  <a:lnTo>
                    <a:pt x="111595" y="66011"/>
                  </a:lnTo>
                  <a:lnTo>
                    <a:pt x="113160" y="99120"/>
                  </a:lnTo>
                  <a:lnTo>
                    <a:pt x="112449" y="108887"/>
                  </a:lnTo>
                  <a:lnTo>
                    <a:pt x="106458" y="137231"/>
                  </a:lnTo>
                  <a:lnTo>
                    <a:pt x="106167" y="1495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4" name="SMARTInkShape-1228"/>
            <p:cNvSpPr/>
            <p:nvPr/>
          </p:nvSpPr>
          <p:spPr>
            <a:xfrm>
              <a:off x="3779044" y="4107806"/>
              <a:ext cx="78450" cy="192274"/>
            </a:xfrm>
            <a:custGeom>
              <a:avLst/>
              <a:gdLst/>
              <a:ahLst/>
              <a:cxnLst/>
              <a:rect l="0" t="0" r="0" b="0"/>
              <a:pathLst>
                <a:path w="78450" h="192274">
                  <a:moveTo>
                    <a:pt x="64294" y="42713"/>
                  </a:moveTo>
                  <a:lnTo>
                    <a:pt x="64294" y="32770"/>
                  </a:lnTo>
                  <a:lnTo>
                    <a:pt x="62177" y="28240"/>
                  </a:lnTo>
                  <a:lnTo>
                    <a:pt x="47501" y="5595"/>
                  </a:lnTo>
                  <a:lnTo>
                    <a:pt x="42807" y="2404"/>
                  </a:lnTo>
                  <a:lnTo>
                    <a:pt x="35702" y="607"/>
                  </a:lnTo>
                  <a:lnTo>
                    <a:pt x="26190" y="0"/>
                  </a:lnTo>
                  <a:lnTo>
                    <a:pt x="21429" y="2033"/>
                  </a:lnTo>
                  <a:lnTo>
                    <a:pt x="19049" y="3687"/>
                  </a:lnTo>
                  <a:lnTo>
                    <a:pt x="17461" y="6377"/>
                  </a:lnTo>
                  <a:lnTo>
                    <a:pt x="14914" y="19984"/>
                  </a:lnTo>
                  <a:lnTo>
                    <a:pt x="15164" y="43630"/>
                  </a:lnTo>
                  <a:lnTo>
                    <a:pt x="27273" y="79244"/>
                  </a:lnTo>
                  <a:lnTo>
                    <a:pt x="44289" y="114257"/>
                  </a:lnTo>
                  <a:lnTo>
                    <a:pt x="62678" y="147766"/>
                  </a:lnTo>
                  <a:lnTo>
                    <a:pt x="76323" y="176143"/>
                  </a:lnTo>
                  <a:lnTo>
                    <a:pt x="78449" y="191186"/>
                  </a:lnTo>
                  <a:lnTo>
                    <a:pt x="77699" y="191701"/>
                  </a:lnTo>
                  <a:lnTo>
                    <a:pt x="74749" y="192273"/>
                  </a:lnTo>
                  <a:lnTo>
                    <a:pt x="70793" y="190411"/>
                  </a:lnTo>
                  <a:lnTo>
                    <a:pt x="66388" y="187731"/>
                  </a:lnTo>
                  <a:lnTo>
                    <a:pt x="37671" y="175728"/>
                  </a:lnTo>
                  <a:lnTo>
                    <a:pt x="0" y="1427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5" name="SMARTInkShape-1229"/>
            <p:cNvSpPr/>
            <p:nvPr/>
          </p:nvSpPr>
          <p:spPr>
            <a:xfrm>
              <a:off x="3593306" y="4066232"/>
              <a:ext cx="113155" cy="177157"/>
            </a:xfrm>
            <a:custGeom>
              <a:avLst/>
              <a:gdLst/>
              <a:ahLst/>
              <a:cxnLst/>
              <a:rect l="0" t="0" r="0" b="0"/>
              <a:pathLst>
                <a:path w="113155" h="177157">
                  <a:moveTo>
                    <a:pt x="0" y="48568"/>
                  </a:moveTo>
                  <a:lnTo>
                    <a:pt x="0" y="52360"/>
                  </a:lnTo>
                  <a:lnTo>
                    <a:pt x="794" y="53477"/>
                  </a:lnTo>
                  <a:lnTo>
                    <a:pt x="2117" y="54222"/>
                  </a:lnTo>
                  <a:lnTo>
                    <a:pt x="3792" y="54719"/>
                  </a:lnTo>
                  <a:lnTo>
                    <a:pt x="37585" y="72479"/>
                  </a:lnTo>
                  <a:lnTo>
                    <a:pt x="68802" y="76733"/>
                  </a:lnTo>
                  <a:lnTo>
                    <a:pt x="79476" y="77021"/>
                  </a:lnTo>
                  <a:lnTo>
                    <a:pt x="91459" y="73315"/>
                  </a:lnTo>
                  <a:lnTo>
                    <a:pt x="101270" y="67189"/>
                  </a:lnTo>
                  <a:lnTo>
                    <a:pt x="103233" y="64157"/>
                  </a:lnTo>
                  <a:lnTo>
                    <a:pt x="108498" y="50001"/>
                  </a:lnTo>
                  <a:lnTo>
                    <a:pt x="111721" y="44442"/>
                  </a:lnTo>
                  <a:lnTo>
                    <a:pt x="113154" y="39326"/>
                  </a:lnTo>
                  <a:lnTo>
                    <a:pt x="111674" y="32290"/>
                  </a:lnTo>
                  <a:lnTo>
                    <a:pt x="106378" y="21520"/>
                  </a:lnTo>
                  <a:lnTo>
                    <a:pt x="90442" y="3414"/>
                  </a:lnTo>
                  <a:lnTo>
                    <a:pt x="85705" y="718"/>
                  </a:lnTo>
                  <a:lnTo>
                    <a:pt x="83331" y="0"/>
                  </a:lnTo>
                  <a:lnTo>
                    <a:pt x="68612" y="2780"/>
                  </a:lnTo>
                  <a:lnTo>
                    <a:pt x="49169" y="12423"/>
                  </a:lnTo>
                  <a:lnTo>
                    <a:pt x="32120" y="32919"/>
                  </a:lnTo>
                  <a:lnTo>
                    <a:pt x="13724" y="66703"/>
                  </a:lnTo>
                  <a:lnTo>
                    <a:pt x="10068" y="79382"/>
                  </a:lnTo>
                  <a:lnTo>
                    <a:pt x="13184" y="111040"/>
                  </a:lnTo>
                  <a:lnTo>
                    <a:pt x="13552" y="116410"/>
                  </a:lnTo>
                  <a:lnTo>
                    <a:pt x="25447" y="139137"/>
                  </a:lnTo>
                  <a:lnTo>
                    <a:pt x="50911" y="164211"/>
                  </a:lnTo>
                  <a:lnTo>
                    <a:pt x="71438" y="17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6" name="SMARTInkShape-1230"/>
            <p:cNvSpPr/>
            <p:nvPr/>
          </p:nvSpPr>
          <p:spPr>
            <a:xfrm>
              <a:off x="3514725" y="4136231"/>
              <a:ext cx="28576" cy="78583"/>
            </a:xfrm>
            <a:custGeom>
              <a:avLst/>
              <a:gdLst/>
              <a:ahLst/>
              <a:cxnLst/>
              <a:rect l="0" t="0" r="0" b="0"/>
              <a:pathLst>
                <a:path w="28576" h="78583">
                  <a:moveTo>
                    <a:pt x="0" y="0"/>
                  </a:moveTo>
                  <a:lnTo>
                    <a:pt x="10642" y="0"/>
                  </a:lnTo>
                  <a:lnTo>
                    <a:pt x="11857" y="794"/>
                  </a:lnTo>
                  <a:lnTo>
                    <a:pt x="12667" y="2117"/>
                  </a:lnTo>
                  <a:lnTo>
                    <a:pt x="13207" y="3792"/>
                  </a:lnTo>
                  <a:lnTo>
                    <a:pt x="19800" y="14473"/>
                  </a:lnTo>
                  <a:lnTo>
                    <a:pt x="21368" y="47102"/>
                  </a:lnTo>
                  <a:lnTo>
                    <a:pt x="21429" y="73474"/>
                  </a:lnTo>
                  <a:lnTo>
                    <a:pt x="22223" y="75176"/>
                  </a:lnTo>
                  <a:lnTo>
                    <a:pt x="23547" y="76311"/>
                  </a:lnTo>
                  <a:lnTo>
                    <a:pt x="28575" y="785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7" name="SMARTInkShape-1231"/>
            <p:cNvSpPr/>
            <p:nvPr/>
          </p:nvSpPr>
          <p:spPr>
            <a:xfrm>
              <a:off x="3350783" y="4143375"/>
              <a:ext cx="106650" cy="249992"/>
            </a:xfrm>
            <a:custGeom>
              <a:avLst/>
              <a:gdLst/>
              <a:ahLst/>
              <a:cxnLst/>
              <a:rect l="0" t="0" r="0" b="0"/>
              <a:pathLst>
                <a:path w="106650" h="249992">
                  <a:moveTo>
                    <a:pt x="49642" y="0"/>
                  </a:moveTo>
                  <a:lnTo>
                    <a:pt x="56699" y="0"/>
                  </a:lnTo>
                  <a:lnTo>
                    <a:pt x="46835" y="0"/>
                  </a:lnTo>
                  <a:lnTo>
                    <a:pt x="42309" y="2117"/>
                  </a:lnTo>
                  <a:lnTo>
                    <a:pt x="12843" y="19133"/>
                  </a:lnTo>
                  <a:lnTo>
                    <a:pt x="2402" y="33345"/>
                  </a:lnTo>
                  <a:lnTo>
                    <a:pt x="455" y="40483"/>
                  </a:lnTo>
                  <a:lnTo>
                    <a:pt x="0" y="45245"/>
                  </a:lnTo>
                  <a:lnTo>
                    <a:pt x="1914" y="50007"/>
                  </a:lnTo>
                  <a:lnTo>
                    <a:pt x="3536" y="52388"/>
                  </a:lnTo>
                  <a:lnTo>
                    <a:pt x="5411" y="53975"/>
                  </a:lnTo>
                  <a:lnTo>
                    <a:pt x="9611" y="55739"/>
                  </a:lnTo>
                  <a:lnTo>
                    <a:pt x="27280" y="57026"/>
                  </a:lnTo>
                  <a:lnTo>
                    <a:pt x="53548" y="49867"/>
                  </a:lnTo>
                  <a:lnTo>
                    <a:pt x="63761" y="44481"/>
                  </a:lnTo>
                  <a:lnTo>
                    <a:pt x="66198" y="43942"/>
                  </a:lnTo>
                  <a:lnTo>
                    <a:pt x="76796" y="36806"/>
                  </a:lnTo>
                  <a:lnTo>
                    <a:pt x="78063" y="37238"/>
                  </a:lnTo>
                  <a:lnTo>
                    <a:pt x="81588" y="39834"/>
                  </a:lnTo>
                  <a:lnTo>
                    <a:pt x="83684" y="43633"/>
                  </a:lnTo>
                  <a:lnTo>
                    <a:pt x="85140" y="55664"/>
                  </a:lnTo>
                  <a:lnTo>
                    <a:pt x="86135" y="81250"/>
                  </a:lnTo>
                  <a:lnTo>
                    <a:pt x="92634" y="115266"/>
                  </a:lnTo>
                  <a:lnTo>
                    <a:pt x="98568" y="150146"/>
                  </a:lnTo>
                  <a:lnTo>
                    <a:pt x="105160" y="185754"/>
                  </a:lnTo>
                  <a:lnTo>
                    <a:pt x="106649" y="220830"/>
                  </a:lnTo>
                  <a:lnTo>
                    <a:pt x="105935" y="229909"/>
                  </a:lnTo>
                  <a:lnTo>
                    <a:pt x="102971" y="236590"/>
                  </a:lnTo>
                  <a:lnTo>
                    <a:pt x="96840" y="244814"/>
                  </a:lnTo>
                  <a:lnTo>
                    <a:pt x="92315" y="247712"/>
                  </a:lnTo>
                  <a:lnTo>
                    <a:pt x="85305" y="249344"/>
                  </a:lnTo>
                  <a:lnTo>
                    <a:pt x="58745" y="249991"/>
                  </a:lnTo>
                  <a:lnTo>
                    <a:pt x="51571" y="247896"/>
                  </a:lnTo>
                  <a:lnTo>
                    <a:pt x="40498" y="240085"/>
                  </a:lnTo>
                  <a:lnTo>
                    <a:pt x="13923" y="2071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8" name="SMARTInkShape-1232"/>
            <p:cNvSpPr/>
            <p:nvPr/>
          </p:nvSpPr>
          <p:spPr>
            <a:xfrm>
              <a:off x="3194272" y="4164806"/>
              <a:ext cx="112831" cy="135542"/>
            </a:xfrm>
            <a:custGeom>
              <a:avLst/>
              <a:gdLst/>
              <a:ahLst/>
              <a:cxnLst/>
              <a:rect l="0" t="0" r="0" b="0"/>
              <a:pathLst>
                <a:path w="112831" h="135542">
                  <a:moveTo>
                    <a:pt x="34703" y="7144"/>
                  </a:moveTo>
                  <a:lnTo>
                    <a:pt x="21278" y="22686"/>
                  </a:lnTo>
                  <a:lnTo>
                    <a:pt x="9417" y="44615"/>
                  </a:lnTo>
                  <a:lnTo>
                    <a:pt x="105" y="76501"/>
                  </a:lnTo>
                  <a:lnTo>
                    <a:pt x="0" y="95310"/>
                  </a:lnTo>
                  <a:lnTo>
                    <a:pt x="4753" y="108762"/>
                  </a:lnTo>
                  <a:lnTo>
                    <a:pt x="8957" y="115278"/>
                  </a:lnTo>
                  <a:lnTo>
                    <a:pt x="23826" y="125929"/>
                  </a:lnTo>
                  <a:lnTo>
                    <a:pt x="37389" y="132474"/>
                  </a:lnTo>
                  <a:lnTo>
                    <a:pt x="70440" y="135541"/>
                  </a:lnTo>
                  <a:lnTo>
                    <a:pt x="79955" y="134853"/>
                  </a:lnTo>
                  <a:lnTo>
                    <a:pt x="93443" y="130003"/>
                  </a:lnTo>
                  <a:lnTo>
                    <a:pt x="99968" y="125777"/>
                  </a:lnTo>
                  <a:lnTo>
                    <a:pt x="108104" y="115143"/>
                  </a:lnTo>
                  <a:lnTo>
                    <a:pt x="111749" y="105730"/>
                  </a:lnTo>
                  <a:lnTo>
                    <a:pt x="112830" y="94122"/>
                  </a:lnTo>
                  <a:lnTo>
                    <a:pt x="109357" y="80629"/>
                  </a:lnTo>
                  <a:lnTo>
                    <a:pt x="93350" y="47606"/>
                  </a:lnTo>
                  <a:lnTo>
                    <a:pt x="62180" y="13317"/>
                  </a:lnTo>
                  <a:lnTo>
                    <a:pt x="51625" y="3454"/>
                  </a:lnTo>
                  <a:lnTo>
                    <a:pt x="4184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9" name="SMARTInkShape-1233"/>
            <p:cNvSpPr/>
            <p:nvPr/>
          </p:nvSpPr>
          <p:spPr>
            <a:xfrm>
              <a:off x="3079398" y="4029075"/>
              <a:ext cx="35278" cy="250032"/>
            </a:xfrm>
            <a:custGeom>
              <a:avLst/>
              <a:gdLst/>
              <a:ahLst/>
              <a:cxnLst/>
              <a:rect l="0" t="0" r="0" b="0"/>
              <a:pathLst>
                <a:path w="35278" h="250032">
                  <a:moveTo>
                    <a:pt x="6702" y="0"/>
                  </a:moveTo>
                  <a:lnTo>
                    <a:pt x="2910" y="0"/>
                  </a:lnTo>
                  <a:lnTo>
                    <a:pt x="1792" y="794"/>
                  </a:lnTo>
                  <a:lnTo>
                    <a:pt x="1048" y="2117"/>
                  </a:lnTo>
                  <a:lnTo>
                    <a:pt x="0" y="9887"/>
                  </a:lnTo>
                  <a:lnTo>
                    <a:pt x="410" y="32111"/>
                  </a:lnTo>
                  <a:lnTo>
                    <a:pt x="6045" y="66839"/>
                  </a:lnTo>
                  <a:lnTo>
                    <a:pt x="6644" y="102470"/>
                  </a:lnTo>
                  <a:lnTo>
                    <a:pt x="6694" y="136055"/>
                  </a:lnTo>
                  <a:lnTo>
                    <a:pt x="6701" y="165838"/>
                  </a:lnTo>
                  <a:lnTo>
                    <a:pt x="7496" y="194524"/>
                  </a:lnTo>
                  <a:lnTo>
                    <a:pt x="15521" y="226440"/>
                  </a:lnTo>
                  <a:lnTo>
                    <a:pt x="26164" y="242698"/>
                  </a:lnTo>
                  <a:lnTo>
                    <a:pt x="26820" y="245142"/>
                  </a:lnTo>
                  <a:lnTo>
                    <a:pt x="28051" y="246772"/>
                  </a:lnTo>
                  <a:lnTo>
                    <a:pt x="35277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0" name="SMARTInkShape-1234"/>
            <p:cNvSpPr/>
            <p:nvPr/>
          </p:nvSpPr>
          <p:spPr>
            <a:xfrm>
              <a:off x="2887487" y="4186365"/>
              <a:ext cx="127177" cy="113744"/>
            </a:xfrm>
            <a:custGeom>
              <a:avLst/>
              <a:gdLst/>
              <a:ahLst/>
              <a:cxnLst/>
              <a:rect l="0" t="0" r="0" b="0"/>
              <a:pathLst>
                <a:path w="127177" h="113744">
                  <a:moveTo>
                    <a:pt x="70026" y="42735"/>
                  </a:moveTo>
                  <a:lnTo>
                    <a:pt x="73818" y="38943"/>
                  </a:lnTo>
                  <a:lnTo>
                    <a:pt x="74141" y="37032"/>
                  </a:lnTo>
                  <a:lnTo>
                    <a:pt x="73563" y="34964"/>
                  </a:lnTo>
                  <a:lnTo>
                    <a:pt x="72384" y="32792"/>
                  </a:lnTo>
                  <a:lnTo>
                    <a:pt x="70087" y="8711"/>
                  </a:lnTo>
                  <a:lnTo>
                    <a:pt x="66251" y="3726"/>
                  </a:lnTo>
                  <a:lnTo>
                    <a:pt x="62263" y="1585"/>
                  </a:lnTo>
                  <a:lnTo>
                    <a:pt x="60088" y="1014"/>
                  </a:lnTo>
                  <a:lnTo>
                    <a:pt x="53438" y="2497"/>
                  </a:lnTo>
                  <a:lnTo>
                    <a:pt x="42886" y="7794"/>
                  </a:lnTo>
                  <a:lnTo>
                    <a:pt x="37326" y="12918"/>
                  </a:lnTo>
                  <a:lnTo>
                    <a:pt x="15273" y="45870"/>
                  </a:lnTo>
                  <a:lnTo>
                    <a:pt x="1765" y="73758"/>
                  </a:lnTo>
                  <a:lnTo>
                    <a:pt x="0" y="83246"/>
                  </a:lnTo>
                  <a:lnTo>
                    <a:pt x="1332" y="90638"/>
                  </a:lnTo>
                  <a:lnTo>
                    <a:pt x="6545" y="99262"/>
                  </a:lnTo>
                  <a:lnTo>
                    <a:pt x="15417" y="109287"/>
                  </a:lnTo>
                  <a:lnTo>
                    <a:pt x="20091" y="112001"/>
                  </a:lnTo>
                  <a:lnTo>
                    <a:pt x="29301" y="113529"/>
                  </a:lnTo>
                  <a:lnTo>
                    <a:pt x="33351" y="113743"/>
                  </a:lnTo>
                  <a:lnTo>
                    <a:pt x="39967" y="111865"/>
                  </a:lnTo>
                  <a:lnTo>
                    <a:pt x="42843" y="110253"/>
                  </a:lnTo>
                  <a:lnTo>
                    <a:pt x="50682" y="100400"/>
                  </a:lnTo>
                  <a:lnTo>
                    <a:pt x="59649" y="82847"/>
                  </a:lnTo>
                  <a:lnTo>
                    <a:pt x="68347" y="49857"/>
                  </a:lnTo>
                  <a:lnTo>
                    <a:pt x="70598" y="26857"/>
                  </a:lnTo>
                  <a:lnTo>
                    <a:pt x="76147" y="12197"/>
                  </a:lnTo>
                  <a:lnTo>
                    <a:pt x="77161" y="0"/>
                  </a:lnTo>
                  <a:lnTo>
                    <a:pt x="77963" y="22678"/>
                  </a:lnTo>
                  <a:lnTo>
                    <a:pt x="85239" y="52172"/>
                  </a:lnTo>
                  <a:lnTo>
                    <a:pt x="105450" y="85592"/>
                  </a:lnTo>
                  <a:lnTo>
                    <a:pt x="115211" y="100854"/>
                  </a:lnTo>
                  <a:lnTo>
                    <a:pt x="120006" y="104284"/>
                  </a:lnTo>
                  <a:lnTo>
                    <a:pt x="127176" y="1070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1" name="SMARTInkShape-1235"/>
            <p:cNvSpPr/>
            <p:nvPr/>
          </p:nvSpPr>
          <p:spPr>
            <a:xfrm>
              <a:off x="2707489" y="4186238"/>
              <a:ext cx="7137" cy="143281"/>
            </a:xfrm>
            <a:custGeom>
              <a:avLst/>
              <a:gdLst/>
              <a:ahLst/>
              <a:cxnLst/>
              <a:rect l="0" t="0" r="0" b="0"/>
              <a:pathLst>
                <a:path w="7137" h="143281">
                  <a:moveTo>
                    <a:pt x="7136" y="0"/>
                  </a:moveTo>
                  <a:lnTo>
                    <a:pt x="7136" y="9942"/>
                  </a:lnTo>
                  <a:lnTo>
                    <a:pt x="434" y="45181"/>
                  </a:lnTo>
                  <a:lnTo>
                    <a:pt x="50" y="78886"/>
                  </a:lnTo>
                  <a:lnTo>
                    <a:pt x="0" y="114340"/>
                  </a:lnTo>
                  <a:lnTo>
                    <a:pt x="4869" y="1432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2" name="SMARTInkShape-1236"/>
            <p:cNvSpPr/>
            <p:nvPr/>
          </p:nvSpPr>
          <p:spPr>
            <a:xfrm>
              <a:off x="2436019" y="4200525"/>
              <a:ext cx="242888" cy="7145"/>
            </a:xfrm>
            <a:custGeom>
              <a:avLst/>
              <a:gdLst/>
              <a:ahLst/>
              <a:cxnLst/>
              <a:rect l="0" t="0" r="0" b="0"/>
              <a:pathLst>
                <a:path w="242888" h="7145">
                  <a:moveTo>
                    <a:pt x="0" y="7144"/>
                  </a:moveTo>
                  <a:lnTo>
                    <a:pt x="34621" y="1489"/>
                  </a:lnTo>
                  <a:lnTo>
                    <a:pt x="67869" y="294"/>
                  </a:lnTo>
                  <a:lnTo>
                    <a:pt x="95604" y="87"/>
                  </a:lnTo>
                  <a:lnTo>
                    <a:pt x="127722" y="3818"/>
                  </a:lnTo>
                  <a:lnTo>
                    <a:pt x="158582" y="6159"/>
                  </a:lnTo>
                  <a:lnTo>
                    <a:pt x="187834" y="3060"/>
                  </a:lnTo>
                  <a:lnTo>
                    <a:pt x="219665" y="604"/>
                  </a:lnTo>
                  <a:lnTo>
                    <a:pt x="24288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3" name="SMARTInkShape-1237"/>
            <p:cNvSpPr/>
            <p:nvPr/>
          </p:nvSpPr>
          <p:spPr>
            <a:xfrm>
              <a:off x="2329979" y="4029562"/>
              <a:ext cx="269587" cy="346858"/>
            </a:xfrm>
            <a:custGeom>
              <a:avLst/>
              <a:gdLst/>
              <a:ahLst/>
              <a:cxnLst/>
              <a:rect l="0" t="0" r="0" b="0"/>
              <a:pathLst>
                <a:path w="269587" h="346858">
                  <a:moveTo>
                    <a:pt x="63177" y="120957"/>
                  </a:moveTo>
                  <a:lnTo>
                    <a:pt x="62384" y="138845"/>
                  </a:lnTo>
                  <a:lnTo>
                    <a:pt x="55902" y="172011"/>
                  </a:lnTo>
                  <a:lnTo>
                    <a:pt x="46178" y="206820"/>
                  </a:lnTo>
                  <a:lnTo>
                    <a:pt x="34559" y="242419"/>
                  </a:lnTo>
                  <a:lnTo>
                    <a:pt x="22690" y="278122"/>
                  </a:lnTo>
                  <a:lnTo>
                    <a:pt x="10789" y="310046"/>
                  </a:lnTo>
                  <a:lnTo>
                    <a:pt x="559" y="345268"/>
                  </a:lnTo>
                  <a:lnTo>
                    <a:pt x="0" y="346698"/>
                  </a:lnTo>
                  <a:lnTo>
                    <a:pt x="422" y="346857"/>
                  </a:lnTo>
                  <a:lnTo>
                    <a:pt x="3007" y="344917"/>
                  </a:lnTo>
                  <a:lnTo>
                    <a:pt x="4685" y="339293"/>
                  </a:lnTo>
                  <a:lnTo>
                    <a:pt x="7438" y="317396"/>
                  </a:lnTo>
                  <a:lnTo>
                    <a:pt x="15794" y="297694"/>
                  </a:lnTo>
                  <a:lnTo>
                    <a:pt x="21538" y="262995"/>
                  </a:lnTo>
                  <a:lnTo>
                    <a:pt x="27821" y="232892"/>
                  </a:lnTo>
                  <a:lnTo>
                    <a:pt x="32593" y="200954"/>
                  </a:lnTo>
                  <a:lnTo>
                    <a:pt x="36124" y="169266"/>
                  </a:lnTo>
                  <a:lnTo>
                    <a:pt x="42197" y="136858"/>
                  </a:lnTo>
                  <a:lnTo>
                    <a:pt x="46907" y="107148"/>
                  </a:lnTo>
                  <a:lnTo>
                    <a:pt x="50419" y="78236"/>
                  </a:lnTo>
                  <a:lnTo>
                    <a:pt x="58717" y="47607"/>
                  </a:lnTo>
                  <a:lnTo>
                    <a:pt x="70361" y="17782"/>
                  </a:lnTo>
                  <a:lnTo>
                    <a:pt x="75895" y="10808"/>
                  </a:lnTo>
                  <a:lnTo>
                    <a:pt x="87142" y="3212"/>
                  </a:lnTo>
                  <a:lnTo>
                    <a:pt x="95854" y="609"/>
                  </a:lnTo>
                  <a:lnTo>
                    <a:pt x="100984" y="0"/>
                  </a:lnTo>
                  <a:lnTo>
                    <a:pt x="108026" y="3963"/>
                  </a:lnTo>
                  <a:lnTo>
                    <a:pt x="133343" y="26960"/>
                  </a:lnTo>
                  <a:lnTo>
                    <a:pt x="150538" y="57455"/>
                  </a:lnTo>
                  <a:lnTo>
                    <a:pt x="168275" y="85395"/>
                  </a:lnTo>
                  <a:lnTo>
                    <a:pt x="182157" y="119547"/>
                  </a:lnTo>
                  <a:lnTo>
                    <a:pt x="194033" y="147438"/>
                  </a:lnTo>
                  <a:lnTo>
                    <a:pt x="203726" y="175811"/>
                  </a:lnTo>
                  <a:lnTo>
                    <a:pt x="216299" y="204326"/>
                  </a:lnTo>
                  <a:lnTo>
                    <a:pt x="229285" y="232089"/>
                  </a:lnTo>
                  <a:lnTo>
                    <a:pt x="243303" y="263206"/>
                  </a:lnTo>
                  <a:lnTo>
                    <a:pt x="260876" y="298675"/>
                  </a:lnTo>
                  <a:lnTo>
                    <a:pt x="269586" y="3118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4" name="SMARTInkShape-Group210"/>
          <p:cNvGrpSpPr/>
          <p:nvPr/>
        </p:nvGrpSpPr>
        <p:grpSpPr>
          <a:xfrm>
            <a:off x="1400262" y="4343400"/>
            <a:ext cx="1042902" cy="350045"/>
            <a:chOff x="1400262" y="4343400"/>
            <a:chExt cx="1042902" cy="350045"/>
          </a:xfrm>
        </p:grpSpPr>
        <p:sp>
          <p:nvSpPr>
            <p:cNvPr id="905" name="SMARTInkShape-1238"/>
            <p:cNvSpPr/>
            <p:nvPr/>
          </p:nvSpPr>
          <p:spPr>
            <a:xfrm>
              <a:off x="1871750" y="4486275"/>
              <a:ext cx="78495" cy="72271"/>
            </a:xfrm>
            <a:custGeom>
              <a:avLst/>
              <a:gdLst/>
              <a:ahLst/>
              <a:cxnLst/>
              <a:rect l="0" t="0" r="0" b="0"/>
              <a:pathLst>
                <a:path w="78495" h="72271">
                  <a:moveTo>
                    <a:pt x="7056" y="0"/>
                  </a:moveTo>
                  <a:lnTo>
                    <a:pt x="7056" y="3792"/>
                  </a:lnTo>
                  <a:lnTo>
                    <a:pt x="574" y="26408"/>
                  </a:lnTo>
                  <a:lnTo>
                    <a:pt x="0" y="47967"/>
                  </a:lnTo>
                  <a:lnTo>
                    <a:pt x="2068" y="55185"/>
                  </a:lnTo>
                  <a:lnTo>
                    <a:pt x="9863" y="70079"/>
                  </a:lnTo>
                  <a:lnTo>
                    <a:pt x="14484" y="72120"/>
                  </a:lnTo>
                  <a:lnTo>
                    <a:pt x="28085" y="72270"/>
                  </a:lnTo>
                  <a:lnTo>
                    <a:pt x="40479" y="65457"/>
                  </a:lnTo>
                  <a:lnTo>
                    <a:pt x="57579" y="49266"/>
                  </a:lnTo>
                  <a:lnTo>
                    <a:pt x="61261" y="41475"/>
                  </a:lnTo>
                  <a:lnTo>
                    <a:pt x="71367" y="10412"/>
                  </a:lnTo>
                  <a:lnTo>
                    <a:pt x="7849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6" name="SMARTInkShape-1239"/>
            <p:cNvSpPr/>
            <p:nvPr/>
          </p:nvSpPr>
          <p:spPr>
            <a:xfrm>
              <a:off x="2158926" y="4379119"/>
              <a:ext cx="62781" cy="185738"/>
            </a:xfrm>
            <a:custGeom>
              <a:avLst/>
              <a:gdLst/>
              <a:ahLst/>
              <a:cxnLst/>
              <a:rect l="0" t="0" r="0" b="0"/>
              <a:pathLst>
                <a:path w="62781" h="185738">
                  <a:moveTo>
                    <a:pt x="12774" y="0"/>
                  </a:moveTo>
                  <a:lnTo>
                    <a:pt x="11980" y="18354"/>
                  </a:lnTo>
                  <a:lnTo>
                    <a:pt x="3955" y="50105"/>
                  </a:lnTo>
                  <a:lnTo>
                    <a:pt x="107" y="64323"/>
                  </a:lnTo>
                  <a:lnTo>
                    <a:pt x="0" y="74625"/>
                  </a:lnTo>
                  <a:lnTo>
                    <a:pt x="5031" y="108876"/>
                  </a:lnTo>
                  <a:lnTo>
                    <a:pt x="6371" y="138054"/>
                  </a:lnTo>
                  <a:lnTo>
                    <a:pt x="15566" y="161917"/>
                  </a:lnTo>
                  <a:lnTo>
                    <a:pt x="27116" y="177965"/>
                  </a:lnTo>
                  <a:lnTo>
                    <a:pt x="29479" y="180556"/>
                  </a:lnTo>
                  <a:lnTo>
                    <a:pt x="36338" y="183434"/>
                  </a:lnTo>
                  <a:lnTo>
                    <a:pt x="62780" y="1857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7" name="SMARTInkShape-1240"/>
            <p:cNvSpPr/>
            <p:nvPr/>
          </p:nvSpPr>
          <p:spPr>
            <a:xfrm>
              <a:off x="1785938" y="4343400"/>
              <a:ext cx="14288" cy="21432"/>
            </a:xfrm>
            <a:custGeom>
              <a:avLst/>
              <a:gdLst/>
              <a:ahLst/>
              <a:cxnLst/>
              <a:rect l="0" t="0" r="0" b="0"/>
              <a:pathLst>
                <a:path w="14288" h="21432">
                  <a:moveTo>
                    <a:pt x="0" y="21431"/>
                  </a:moveTo>
                  <a:lnTo>
                    <a:pt x="0" y="11488"/>
                  </a:lnTo>
                  <a:lnTo>
                    <a:pt x="2116" y="6958"/>
                  </a:lnTo>
                  <a:lnTo>
                    <a:pt x="3792" y="4638"/>
                  </a:lnTo>
                  <a:lnTo>
                    <a:pt x="7770" y="2062"/>
                  </a:lnTo>
                  <a:lnTo>
                    <a:pt x="1428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8" name="SMARTInkShape-1241"/>
            <p:cNvSpPr/>
            <p:nvPr/>
          </p:nvSpPr>
          <p:spPr>
            <a:xfrm>
              <a:off x="2007576" y="4421981"/>
              <a:ext cx="70802" cy="134700"/>
            </a:xfrm>
            <a:custGeom>
              <a:avLst/>
              <a:gdLst/>
              <a:ahLst/>
              <a:cxnLst/>
              <a:rect l="0" t="0" r="0" b="0"/>
              <a:pathLst>
                <a:path w="70802" h="134700">
                  <a:moveTo>
                    <a:pt x="28393" y="0"/>
                  </a:moveTo>
                  <a:lnTo>
                    <a:pt x="17751" y="0"/>
                  </a:lnTo>
                  <a:lnTo>
                    <a:pt x="16536" y="794"/>
                  </a:lnTo>
                  <a:lnTo>
                    <a:pt x="15725" y="2117"/>
                  </a:lnTo>
                  <a:lnTo>
                    <a:pt x="15185" y="3792"/>
                  </a:lnTo>
                  <a:lnTo>
                    <a:pt x="13238" y="4910"/>
                  </a:lnTo>
                  <a:lnTo>
                    <a:pt x="4500" y="7276"/>
                  </a:lnTo>
                  <a:lnTo>
                    <a:pt x="2939" y="8819"/>
                  </a:lnTo>
                  <a:lnTo>
                    <a:pt x="1899" y="10642"/>
                  </a:lnTo>
                  <a:lnTo>
                    <a:pt x="0" y="30062"/>
                  </a:lnTo>
                  <a:lnTo>
                    <a:pt x="7613" y="50516"/>
                  </a:lnTo>
                  <a:lnTo>
                    <a:pt x="16415" y="64445"/>
                  </a:lnTo>
                  <a:lnTo>
                    <a:pt x="29077" y="76510"/>
                  </a:lnTo>
                  <a:lnTo>
                    <a:pt x="47578" y="91489"/>
                  </a:lnTo>
                  <a:lnTo>
                    <a:pt x="67810" y="118181"/>
                  </a:lnTo>
                  <a:lnTo>
                    <a:pt x="70801" y="127061"/>
                  </a:lnTo>
                  <a:lnTo>
                    <a:pt x="70159" y="127570"/>
                  </a:lnTo>
                  <a:lnTo>
                    <a:pt x="65462" y="129080"/>
                  </a:lnTo>
                  <a:lnTo>
                    <a:pt x="59044" y="133408"/>
                  </a:lnTo>
                  <a:lnTo>
                    <a:pt x="54451" y="134699"/>
                  </a:lnTo>
                  <a:lnTo>
                    <a:pt x="19262" y="126590"/>
                  </a:lnTo>
                  <a:lnTo>
                    <a:pt x="6962" y="1214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9" name="SMARTInkShape-1242"/>
            <p:cNvSpPr/>
            <p:nvPr/>
          </p:nvSpPr>
          <p:spPr>
            <a:xfrm>
              <a:off x="2271713" y="4350544"/>
              <a:ext cx="171451" cy="342901"/>
            </a:xfrm>
            <a:custGeom>
              <a:avLst/>
              <a:gdLst/>
              <a:ahLst/>
              <a:cxnLst/>
              <a:rect l="0" t="0" r="0" b="0"/>
              <a:pathLst>
                <a:path w="171451" h="342901">
                  <a:moveTo>
                    <a:pt x="171450" y="0"/>
                  </a:moveTo>
                  <a:lnTo>
                    <a:pt x="171450" y="9943"/>
                  </a:lnTo>
                  <a:lnTo>
                    <a:pt x="159265" y="44106"/>
                  </a:lnTo>
                  <a:lnTo>
                    <a:pt x="143808" y="78745"/>
                  </a:lnTo>
                  <a:lnTo>
                    <a:pt x="126907" y="114321"/>
                  </a:lnTo>
                  <a:lnTo>
                    <a:pt x="109205" y="142879"/>
                  </a:lnTo>
                  <a:lnTo>
                    <a:pt x="89628" y="176360"/>
                  </a:lnTo>
                  <a:lnTo>
                    <a:pt x="65770" y="208844"/>
                  </a:lnTo>
                  <a:lnTo>
                    <a:pt x="45535" y="241807"/>
                  </a:lnTo>
                  <a:lnTo>
                    <a:pt x="27045" y="271249"/>
                  </a:lnTo>
                  <a:lnTo>
                    <a:pt x="12331" y="303361"/>
                  </a:lnTo>
                  <a:lnTo>
                    <a:pt x="5710" y="326306"/>
                  </a:lnTo>
                  <a:lnTo>
                    <a:pt x="2537" y="332350"/>
                  </a:lnTo>
                  <a:lnTo>
                    <a:pt x="0" y="3429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0" name="SMARTInkShape-1243"/>
            <p:cNvSpPr/>
            <p:nvPr/>
          </p:nvSpPr>
          <p:spPr>
            <a:xfrm>
              <a:off x="2157413" y="4429419"/>
              <a:ext cx="171451" cy="20117"/>
            </a:xfrm>
            <a:custGeom>
              <a:avLst/>
              <a:gdLst/>
              <a:ahLst/>
              <a:cxnLst/>
              <a:rect l="0" t="0" r="0" b="0"/>
              <a:pathLst>
                <a:path w="171451" h="20117">
                  <a:moveTo>
                    <a:pt x="0" y="6850"/>
                  </a:moveTo>
                  <a:lnTo>
                    <a:pt x="0" y="699"/>
                  </a:lnTo>
                  <a:lnTo>
                    <a:pt x="793" y="368"/>
                  </a:lnTo>
                  <a:lnTo>
                    <a:pt x="3792" y="0"/>
                  </a:lnTo>
                  <a:lnTo>
                    <a:pt x="7770" y="1954"/>
                  </a:lnTo>
                  <a:lnTo>
                    <a:pt x="9942" y="3586"/>
                  </a:lnTo>
                  <a:lnTo>
                    <a:pt x="43735" y="10355"/>
                  </a:lnTo>
                  <a:lnTo>
                    <a:pt x="72403" y="13275"/>
                  </a:lnTo>
                  <a:lnTo>
                    <a:pt x="107817" y="15968"/>
                  </a:lnTo>
                  <a:lnTo>
                    <a:pt x="141594" y="20116"/>
                  </a:lnTo>
                  <a:lnTo>
                    <a:pt x="171450" y="139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1" name="SMARTInkShape-1244"/>
            <p:cNvSpPr/>
            <p:nvPr/>
          </p:nvSpPr>
          <p:spPr>
            <a:xfrm>
              <a:off x="1643063" y="4450568"/>
              <a:ext cx="92869" cy="107146"/>
            </a:xfrm>
            <a:custGeom>
              <a:avLst/>
              <a:gdLst/>
              <a:ahLst/>
              <a:cxnLst/>
              <a:rect l="0" t="0" r="0" b="0"/>
              <a:pathLst>
                <a:path w="92869" h="107146">
                  <a:moveTo>
                    <a:pt x="14287" y="14276"/>
                  </a:moveTo>
                  <a:lnTo>
                    <a:pt x="8136" y="14276"/>
                  </a:lnTo>
                  <a:lnTo>
                    <a:pt x="7805" y="15070"/>
                  </a:lnTo>
                  <a:lnTo>
                    <a:pt x="5065" y="30866"/>
                  </a:lnTo>
                  <a:lnTo>
                    <a:pt x="1500" y="41416"/>
                  </a:lnTo>
                  <a:lnTo>
                    <a:pt x="17" y="75975"/>
                  </a:lnTo>
                  <a:lnTo>
                    <a:pt x="0" y="92820"/>
                  </a:lnTo>
                  <a:lnTo>
                    <a:pt x="0" y="58611"/>
                  </a:lnTo>
                  <a:lnTo>
                    <a:pt x="793" y="52237"/>
                  </a:lnTo>
                  <a:lnTo>
                    <a:pt x="12650" y="19105"/>
                  </a:lnTo>
                  <a:lnTo>
                    <a:pt x="23910" y="5073"/>
                  </a:lnTo>
                  <a:lnTo>
                    <a:pt x="28618" y="2248"/>
                  </a:lnTo>
                  <a:lnTo>
                    <a:pt x="41453" y="120"/>
                  </a:lnTo>
                  <a:lnTo>
                    <a:pt x="52682" y="0"/>
                  </a:lnTo>
                  <a:lnTo>
                    <a:pt x="57280" y="2110"/>
                  </a:lnTo>
                  <a:lnTo>
                    <a:pt x="59618" y="3784"/>
                  </a:lnTo>
                  <a:lnTo>
                    <a:pt x="62215" y="7761"/>
                  </a:lnTo>
                  <a:lnTo>
                    <a:pt x="64163" y="12174"/>
                  </a:lnTo>
                  <a:lnTo>
                    <a:pt x="68929" y="19121"/>
                  </a:lnTo>
                  <a:lnTo>
                    <a:pt x="80213" y="51671"/>
                  </a:lnTo>
                  <a:lnTo>
                    <a:pt x="83275" y="60265"/>
                  </a:lnTo>
                  <a:lnTo>
                    <a:pt x="86454" y="95126"/>
                  </a:lnTo>
                  <a:lnTo>
                    <a:pt x="92868" y="1071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2" name="SMARTInkShape-1245"/>
            <p:cNvSpPr/>
            <p:nvPr/>
          </p:nvSpPr>
          <p:spPr>
            <a:xfrm>
              <a:off x="1743075" y="4493419"/>
              <a:ext cx="71296" cy="198583"/>
            </a:xfrm>
            <a:custGeom>
              <a:avLst/>
              <a:gdLst/>
              <a:ahLst/>
              <a:cxnLst/>
              <a:rect l="0" t="0" r="0" b="0"/>
              <a:pathLst>
                <a:path w="71296" h="198583">
                  <a:moveTo>
                    <a:pt x="57150" y="0"/>
                  </a:moveTo>
                  <a:lnTo>
                    <a:pt x="57150" y="33792"/>
                  </a:lnTo>
                  <a:lnTo>
                    <a:pt x="57944" y="57387"/>
                  </a:lnTo>
                  <a:lnTo>
                    <a:pt x="63301" y="86853"/>
                  </a:lnTo>
                  <a:lnTo>
                    <a:pt x="69817" y="119475"/>
                  </a:lnTo>
                  <a:lnTo>
                    <a:pt x="71295" y="153383"/>
                  </a:lnTo>
                  <a:lnTo>
                    <a:pt x="70581" y="161039"/>
                  </a:lnTo>
                  <a:lnTo>
                    <a:pt x="64156" y="182546"/>
                  </a:lnTo>
                  <a:lnTo>
                    <a:pt x="54437" y="195156"/>
                  </a:lnTo>
                  <a:lnTo>
                    <a:pt x="49859" y="197861"/>
                  </a:lnTo>
                  <a:lnTo>
                    <a:pt x="47527" y="198582"/>
                  </a:lnTo>
                  <a:lnTo>
                    <a:pt x="38585" y="195150"/>
                  </a:lnTo>
                  <a:lnTo>
                    <a:pt x="15166" y="178793"/>
                  </a:lnTo>
                  <a:lnTo>
                    <a:pt x="0" y="1643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3" name="SMARTInkShape-1246"/>
            <p:cNvSpPr/>
            <p:nvPr/>
          </p:nvSpPr>
          <p:spPr>
            <a:xfrm>
              <a:off x="1400262" y="4436269"/>
              <a:ext cx="157077" cy="154051"/>
            </a:xfrm>
            <a:custGeom>
              <a:avLst/>
              <a:gdLst/>
              <a:ahLst/>
              <a:cxnLst/>
              <a:rect l="0" t="0" r="0" b="0"/>
              <a:pathLst>
                <a:path w="157077" h="154051">
                  <a:moveTo>
                    <a:pt x="7057" y="0"/>
                  </a:moveTo>
                  <a:lnTo>
                    <a:pt x="0" y="0"/>
                  </a:lnTo>
                  <a:lnTo>
                    <a:pt x="7057" y="0"/>
                  </a:lnTo>
                  <a:lnTo>
                    <a:pt x="906" y="0"/>
                  </a:lnTo>
                  <a:lnTo>
                    <a:pt x="7057" y="0"/>
                  </a:lnTo>
                  <a:lnTo>
                    <a:pt x="7057" y="33401"/>
                  </a:lnTo>
                  <a:lnTo>
                    <a:pt x="7851" y="59679"/>
                  </a:lnTo>
                  <a:lnTo>
                    <a:pt x="12711" y="73113"/>
                  </a:lnTo>
                  <a:lnTo>
                    <a:pt x="16186" y="94505"/>
                  </a:lnTo>
                  <a:lnTo>
                    <a:pt x="28981" y="126954"/>
                  </a:lnTo>
                  <a:lnTo>
                    <a:pt x="38110" y="137790"/>
                  </a:lnTo>
                  <a:lnTo>
                    <a:pt x="48978" y="145160"/>
                  </a:lnTo>
                  <a:lnTo>
                    <a:pt x="58460" y="148579"/>
                  </a:lnTo>
                  <a:lnTo>
                    <a:pt x="68775" y="150528"/>
                  </a:lnTo>
                  <a:lnTo>
                    <a:pt x="73645" y="153685"/>
                  </a:lnTo>
                  <a:lnTo>
                    <a:pt x="76849" y="154050"/>
                  </a:lnTo>
                  <a:lnTo>
                    <a:pt x="94162" y="150706"/>
                  </a:lnTo>
                  <a:lnTo>
                    <a:pt x="96083" y="149683"/>
                  </a:lnTo>
                  <a:lnTo>
                    <a:pt x="97364" y="148207"/>
                  </a:lnTo>
                  <a:lnTo>
                    <a:pt x="98218" y="146430"/>
                  </a:lnTo>
                  <a:lnTo>
                    <a:pt x="121034" y="126423"/>
                  </a:lnTo>
                  <a:lnTo>
                    <a:pt x="133499" y="107593"/>
                  </a:lnTo>
                  <a:lnTo>
                    <a:pt x="139013" y="93925"/>
                  </a:lnTo>
                  <a:lnTo>
                    <a:pt x="146952" y="80848"/>
                  </a:lnTo>
                  <a:lnTo>
                    <a:pt x="151874" y="51976"/>
                  </a:lnTo>
                  <a:lnTo>
                    <a:pt x="153608" y="48938"/>
                  </a:lnTo>
                  <a:lnTo>
                    <a:pt x="156619" y="16812"/>
                  </a:lnTo>
                  <a:lnTo>
                    <a:pt x="15707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2" name="SMARTInkShape-Group211"/>
          <p:cNvGrpSpPr/>
          <p:nvPr/>
        </p:nvGrpSpPr>
        <p:grpSpPr>
          <a:xfrm>
            <a:off x="2550319" y="4407694"/>
            <a:ext cx="871538" cy="235734"/>
            <a:chOff x="2550319" y="4407694"/>
            <a:chExt cx="871538" cy="235734"/>
          </a:xfrm>
        </p:grpSpPr>
        <p:sp>
          <p:nvSpPr>
            <p:cNvPr id="915" name="SMARTInkShape-1247"/>
            <p:cNvSpPr/>
            <p:nvPr/>
          </p:nvSpPr>
          <p:spPr>
            <a:xfrm>
              <a:off x="3336131" y="4479131"/>
              <a:ext cx="85726" cy="7145"/>
            </a:xfrm>
            <a:custGeom>
              <a:avLst/>
              <a:gdLst/>
              <a:ahLst/>
              <a:cxnLst/>
              <a:rect l="0" t="0" r="0" b="0"/>
              <a:pathLst>
                <a:path w="85726" h="7145">
                  <a:moveTo>
                    <a:pt x="0" y="7144"/>
                  </a:moveTo>
                  <a:lnTo>
                    <a:pt x="33960" y="7144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6" name="SMARTInkShape-1248"/>
            <p:cNvSpPr/>
            <p:nvPr/>
          </p:nvSpPr>
          <p:spPr>
            <a:xfrm>
              <a:off x="3300413" y="4443416"/>
              <a:ext cx="85726" cy="7141"/>
            </a:xfrm>
            <a:custGeom>
              <a:avLst/>
              <a:gdLst/>
              <a:ahLst/>
              <a:cxnLst/>
              <a:rect l="0" t="0" r="0" b="0"/>
              <a:pathLst>
                <a:path w="85726" h="7141">
                  <a:moveTo>
                    <a:pt x="0" y="7140"/>
                  </a:moveTo>
                  <a:lnTo>
                    <a:pt x="0" y="3348"/>
                  </a:lnTo>
                  <a:lnTo>
                    <a:pt x="793" y="2231"/>
                  </a:lnTo>
                  <a:lnTo>
                    <a:pt x="2116" y="1486"/>
                  </a:lnTo>
                  <a:lnTo>
                    <a:pt x="9942" y="291"/>
                  </a:lnTo>
                  <a:lnTo>
                    <a:pt x="44542" y="0"/>
                  </a:lnTo>
                  <a:lnTo>
                    <a:pt x="52340" y="792"/>
                  </a:lnTo>
                  <a:lnTo>
                    <a:pt x="65930" y="5651"/>
                  </a:lnTo>
                  <a:lnTo>
                    <a:pt x="85725" y="71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7" name="SMARTInkShape-1249"/>
            <p:cNvSpPr/>
            <p:nvPr/>
          </p:nvSpPr>
          <p:spPr>
            <a:xfrm>
              <a:off x="3036094" y="4407694"/>
              <a:ext cx="135732" cy="14288"/>
            </a:xfrm>
            <a:custGeom>
              <a:avLst/>
              <a:gdLst/>
              <a:ahLst/>
              <a:cxnLst/>
              <a:rect l="0" t="0" r="0" b="0"/>
              <a:pathLst>
                <a:path w="135732" h="14288">
                  <a:moveTo>
                    <a:pt x="0" y="0"/>
                  </a:moveTo>
                  <a:lnTo>
                    <a:pt x="31921" y="794"/>
                  </a:lnTo>
                  <a:lnTo>
                    <a:pt x="58688" y="6151"/>
                  </a:lnTo>
                  <a:lnTo>
                    <a:pt x="90954" y="9129"/>
                  </a:lnTo>
                  <a:lnTo>
                    <a:pt x="111540" y="13268"/>
                  </a:lnTo>
                  <a:lnTo>
                    <a:pt x="135731" y="142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8" name="SMARTInkShape-1250"/>
            <p:cNvSpPr/>
            <p:nvPr/>
          </p:nvSpPr>
          <p:spPr>
            <a:xfrm>
              <a:off x="3057622" y="4407694"/>
              <a:ext cx="114204" cy="134703"/>
            </a:xfrm>
            <a:custGeom>
              <a:avLst/>
              <a:gdLst/>
              <a:ahLst/>
              <a:cxnLst/>
              <a:rect l="0" t="0" r="0" b="0"/>
              <a:pathLst>
                <a:path w="114204" h="134703">
                  <a:moveTo>
                    <a:pt x="28478" y="0"/>
                  </a:moveTo>
                  <a:lnTo>
                    <a:pt x="28478" y="3792"/>
                  </a:lnTo>
                  <a:lnTo>
                    <a:pt x="27684" y="4909"/>
                  </a:lnTo>
                  <a:lnTo>
                    <a:pt x="26361" y="5654"/>
                  </a:lnTo>
                  <a:lnTo>
                    <a:pt x="24686" y="6151"/>
                  </a:lnTo>
                  <a:lnTo>
                    <a:pt x="23568" y="7275"/>
                  </a:lnTo>
                  <a:lnTo>
                    <a:pt x="22327" y="10642"/>
                  </a:lnTo>
                  <a:lnTo>
                    <a:pt x="19348" y="23695"/>
                  </a:lnTo>
                  <a:lnTo>
                    <a:pt x="13602" y="34272"/>
                  </a:lnTo>
                  <a:lnTo>
                    <a:pt x="9960" y="39838"/>
                  </a:lnTo>
                  <a:lnTo>
                    <a:pt x="7116" y="47434"/>
                  </a:lnTo>
                  <a:lnTo>
                    <a:pt x="2393" y="55506"/>
                  </a:lnTo>
                  <a:lnTo>
                    <a:pt x="0" y="86817"/>
                  </a:lnTo>
                  <a:lnTo>
                    <a:pt x="2063" y="92295"/>
                  </a:lnTo>
                  <a:lnTo>
                    <a:pt x="12263" y="107106"/>
                  </a:lnTo>
                  <a:lnTo>
                    <a:pt x="12906" y="109504"/>
                  </a:lnTo>
                  <a:lnTo>
                    <a:pt x="17853" y="114285"/>
                  </a:lnTo>
                  <a:lnTo>
                    <a:pt x="37692" y="125410"/>
                  </a:lnTo>
                  <a:lnTo>
                    <a:pt x="47524" y="127646"/>
                  </a:lnTo>
                  <a:lnTo>
                    <a:pt x="60138" y="129102"/>
                  </a:lnTo>
                  <a:lnTo>
                    <a:pt x="83339" y="134702"/>
                  </a:lnTo>
                  <a:lnTo>
                    <a:pt x="90696" y="133157"/>
                  </a:lnTo>
                  <a:lnTo>
                    <a:pt x="99301" y="129941"/>
                  </a:lnTo>
                  <a:lnTo>
                    <a:pt x="114203" y="1285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9" name="SMARTInkShape-1251"/>
            <p:cNvSpPr/>
            <p:nvPr/>
          </p:nvSpPr>
          <p:spPr>
            <a:xfrm>
              <a:off x="2912878" y="4414838"/>
              <a:ext cx="44218" cy="85724"/>
            </a:xfrm>
            <a:custGeom>
              <a:avLst/>
              <a:gdLst/>
              <a:ahLst/>
              <a:cxnLst/>
              <a:rect l="0" t="0" r="0" b="0"/>
              <a:pathLst>
                <a:path w="44218" h="85724">
                  <a:moveTo>
                    <a:pt x="30347" y="0"/>
                  </a:moveTo>
                  <a:lnTo>
                    <a:pt x="15178" y="3792"/>
                  </a:lnTo>
                  <a:lnTo>
                    <a:pt x="5613" y="9887"/>
                  </a:lnTo>
                  <a:lnTo>
                    <a:pt x="1952" y="13735"/>
                  </a:lnTo>
                  <a:lnTo>
                    <a:pt x="304" y="17094"/>
                  </a:lnTo>
                  <a:lnTo>
                    <a:pt x="0" y="20127"/>
                  </a:lnTo>
                  <a:lnTo>
                    <a:pt x="5214" y="34491"/>
                  </a:lnTo>
                  <a:lnTo>
                    <a:pt x="27984" y="68331"/>
                  </a:lnTo>
                  <a:lnTo>
                    <a:pt x="44217" y="85298"/>
                  </a:lnTo>
                  <a:lnTo>
                    <a:pt x="13874" y="85723"/>
                  </a:lnTo>
                  <a:lnTo>
                    <a:pt x="9003" y="83607"/>
                  </a:lnTo>
                  <a:lnTo>
                    <a:pt x="1772" y="785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0" name="SMARTInkShape-1252"/>
            <p:cNvSpPr/>
            <p:nvPr/>
          </p:nvSpPr>
          <p:spPr>
            <a:xfrm>
              <a:off x="2772095" y="4464844"/>
              <a:ext cx="71119" cy="71399"/>
            </a:xfrm>
            <a:custGeom>
              <a:avLst/>
              <a:gdLst/>
              <a:ahLst/>
              <a:cxnLst/>
              <a:rect l="0" t="0" r="0" b="0"/>
              <a:pathLst>
                <a:path w="71119" h="71399">
                  <a:moveTo>
                    <a:pt x="13968" y="14287"/>
                  </a:moveTo>
                  <a:lnTo>
                    <a:pt x="10175" y="14287"/>
                  </a:lnTo>
                  <a:lnTo>
                    <a:pt x="9058" y="15081"/>
                  </a:lnTo>
                  <a:lnTo>
                    <a:pt x="8313" y="16404"/>
                  </a:lnTo>
                  <a:lnTo>
                    <a:pt x="7817" y="18079"/>
                  </a:lnTo>
                  <a:lnTo>
                    <a:pt x="1300" y="28760"/>
                  </a:lnTo>
                  <a:lnTo>
                    <a:pt x="0" y="38136"/>
                  </a:lnTo>
                  <a:lnTo>
                    <a:pt x="6974" y="61253"/>
                  </a:lnTo>
                  <a:lnTo>
                    <a:pt x="12890" y="69939"/>
                  </a:lnTo>
                  <a:lnTo>
                    <a:pt x="15605" y="70771"/>
                  </a:lnTo>
                  <a:lnTo>
                    <a:pt x="24581" y="71398"/>
                  </a:lnTo>
                  <a:lnTo>
                    <a:pt x="28739" y="69303"/>
                  </a:lnTo>
                  <a:lnTo>
                    <a:pt x="40225" y="60044"/>
                  </a:lnTo>
                  <a:lnTo>
                    <a:pt x="44952" y="58436"/>
                  </a:lnTo>
                  <a:lnTo>
                    <a:pt x="46530" y="57213"/>
                  </a:lnTo>
                  <a:lnTo>
                    <a:pt x="60995" y="37246"/>
                  </a:lnTo>
                  <a:lnTo>
                    <a:pt x="64506" y="17325"/>
                  </a:lnTo>
                  <a:lnTo>
                    <a:pt x="69576" y="7273"/>
                  </a:lnTo>
                  <a:lnTo>
                    <a:pt x="7111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1" name="SMARTInkShape-1253"/>
            <p:cNvSpPr/>
            <p:nvPr/>
          </p:nvSpPr>
          <p:spPr>
            <a:xfrm>
              <a:off x="2550319" y="4486275"/>
              <a:ext cx="121442" cy="157153"/>
            </a:xfrm>
            <a:custGeom>
              <a:avLst/>
              <a:gdLst/>
              <a:ahLst/>
              <a:cxnLst/>
              <a:rect l="0" t="0" r="0" b="0"/>
              <a:pathLst>
                <a:path w="121442" h="157153">
                  <a:moveTo>
                    <a:pt x="114300" y="0"/>
                  </a:moveTo>
                  <a:lnTo>
                    <a:pt x="114300" y="16793"/>
                  </a:lnTo>
                  <a:lnTo>
                    <a:pt x="120782" y="50439"/>
                  </a:lnTo>
                  <a:lnTo>
                    <a:pt x="121405" y="85611"/>
                  </a:lnTo>
                  <a:lnTo>
                    <a:pt x="121441" y="119056"/>
                  </a:lnTo>
                  <a:lnTo>
                    <a:pt x="119326" y="126468"/>
                  </a:lnTo>
                  <a:lnTo>
                    <a:pt x="116534" y="132408"/>
                  </a:lnTo>
                  <a:lnTo>
                    <a:pt x="114168" y="140215"/>
                  </a:lnTo>
                  <a:lnTo>
                    <a:pt x="104444" y="152364"/>
                  </a:lnTo>
                  <a:lnTo>
                    <a:pt x="99865" y="155030"/>
                  </a:lnTo>
                  <a:lnTo>
                    <a:pt x="90458" y="156741"/>
                  </a:lnTo>
                  <a:lnTo>
                    <a:pt x="59112" y="157152"/>
                  </a:lnTo>
                  <a:lnTo>
                    <a:pt x="51937" y="155041"/>
                  </a:lnTo>
                  <a:lnTo>
                    <a:pt x="41318" y="147274"/>
                  </a:lnTo>
                  <a:lnTo>
                    <a:pt x="6289" y="119881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8" name="SMARTInkShape-Group212"/>
          <p:cNvGrpSpPr/>
          <p:nvPr/>
        </p:nvGrpSpPr>
        <p:grpSpPr>
          <a:xfrm>
            <a:off x="3650457" y="4143375"/>
            <a:ext cx="2178844" cy="478494"/>
            <a:chOff x="3650457" y="4143375"/>
            <a:chExt cx="2178844" cy="478494"/>
          </a:xfrm>
        </p:grpSpPr>
        <p:sp>
          <p:nvSpPr>
            <p:cNvPr id="923" name="SMARTInkShape-1254"/>
            <p:cNvSpPr/>
            <p:nvPr/>
          </p:nvSpPr>
          <p:spPr>
            <a:xfrm>
              <a:off x="5786438" y="4143375"/>
              <a:ext cx="42863" cy="285751"/>
            </a:xfrm>
            <a:custGeom>
              <a:avLst/>
              <a:gdLst/>
              <a:ahLst/>
              <a:cxnLst/>
              <a:rect l="0" t="0" r="0" b="0"/>
              <a:pathLst>
                <a:path w="42863" h="285751">
                  <a:moveTo>
                    <a:pt x="0" y="0"/>
                  </a:moveTo>
                  <a:lnTo>
                    <a:pt x="0" y="31783"/>
                  </a:lnTo>
                  <a:lnTo>
                    <a:pt x="2116" y="52286"/>
                  </a:lnTo>
                  <a:lnTo>
                    <a:pt x="6481" y="86025"/>
                  </a:lnTo>
                  <a:lnTo>
                    <a:pt x="10848" y="121483"/>
                  </a:lnTo>
                  <a:lnTo>
                    <a:pt x="15951" y="157168"/>
                  </a:lnTo>
                  <a:lnTo>
                    <a:pt x="24141" y="189531"/>
                  </a:lnTo>
                  <a:lnTo>
                    <a:pt x="32608" y="221588"/>
                  </a:lnTo>
                  <a:lnTo>
                    <a:pt x="37220" y="253438"/>
                  </a:lnTo>
                  <a:lnTo>
                    <a:pt x="42862" y="2857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4" name="SMARTInkShape-1255"/>
            <p:cNvSpPr/>
            <p:nvPr/>
          </p:nvSpPr>
          <p:spPr>
            <a:xfrm>
              <a:off x="5514975" y="4308430"/>
              <a:ext cx="192881" cy="134984"/>
            </a:xfrm>
            <a:custGeom>
              <a:avLst/>
              <a:gdLst/>
              <a:ahLst/>
              <a:cxnLst/>
              <a:rect l="0" t="0" r="0" b="0"/>
              <a:pathLst>
                <a:path w="192881" h="134984">
                  <a:moveTo>
                    <a:pt x="0" y="120695"/>
                  </a:moveTo>
                  <a:lnTo>
                    <a:pt x="6850" y="127545"/>
                  </a:lnTo>
                  <a:lnTo>
                    <a:pt x="7118" y="117870"/>
                  </a:lnTo>
                  <a:lnTo>
                    <a:pt x="294" y="86229"/>
                  </a:lnTo>
                  <a:lnTo>
                    <a:pt x="17" y="53954"/>
                  </a:lnTo>
                  <a:lnTo>
                    <a:pt x="799" y="39713"/>
                  </a:lnTo>
                  <a:lnTo>
                    <a:pt x="8070" y="16065"/>
                  </a:lnTo>
                  <a:lnTo>
                    <a:pt x="14435" y="7783"/>
                  </a:lnTo>
                  <a:lnTo>
                    <a:pt x="22555" y="3043"/>
                  </a:lnTo>
                  <a:lnTo>
                    <a:pt x="36911" y="0"/>
                  </a:lnTo>
                  <a:lnTo>
                    <a:pt x="48684" y="3266"/>
                  </a:lnTo>
                  <a:lnTo>
                    <a:pt x="81025" y="17603"/>
                  </a:lnTo>
                  <a:lnTo>
                    <a:pt x="94474" y="20564"/>
                  </a:lnTo>
                  <a:lnTo>
                    <a:pt x="103839" y="26116"/>
                  </a:lnTo>
                  <a:lnTo>
                    <a:pt x="111641" y="31994"/>
                  </a:lnTo>
                  <a:lnTo>
                    <a:pt x="121015" y="34854"/>
                  </a:lnTo>
                  <a:lnTo>
                    <a:pt x="111463" y="34960"/>
                  </a:lnTo>
                  <a:lnTo>
                    <a:pt x="106953" y="37082"/>
                  </a:lnTo>
                  <a:lnTo>
                    <a:pt x="72699" y="58819"/>
                  </a:lnTo>
                  <a:lnTo>
                    <a:pt x="62992" y="65937"/>
                  </a:lnTo>
                  <a:lnTo>
                    <a:pt x="59746" y="72810"/>
                  </a:lnTo>
                  <a:lnTo>
                    <a:pt x="57302" y="94207"/>
                  </a:lnTo>
                  <a:lnTo>
                    <a:pt x="59334" y="99133"/>
                  </a:lnTo>
                  <a:lnTo>
                    <a:pt x="60988" y="101558"/>
                  </a:lnTo>
                  <a:lnTo>
                    <a:pt x="63677" y="103174"/>
                  </a:lnTo>
                  <a:lnTo>
                    <a:pt x="77284" y="105769"/>
                  </a:lnTo>
                  <a:lnTo>
                    <a:pt x="87850" y="106281"/>
                  </a:lnTo>
                  <a:lnTo>
                    <a:pt x="98966" y="102578"/>
                  </a:lnTo>
                  <a:lnTo>
                    <a:pt x="111242" y="94215"/>
                  </a:lnTo>
                  <a:lnTo>
                    <a:pt x="118862" y="86479"/>
                  </a:lnTo>
                  <a:lnTo>
                    <a:pt x="125353" y="75279"/>
                  </a:lnTo>
                  <a:lnTo>
                    <a:pt x="128423" y="66581"/>
                  </a:lnTo>
                  <a:lnTo>
                    <a:pt x="133214" y="58976"/>
                  </a:lnTo>
                  <a:lnTo>
                    <a:pt x="135702" y="49384"/>
                  </a:lnTo>
                  <a:lnTo>
                    <a:pt x="139516" y="53087"/>
                  </a:lnTo>
                  <a:lnTo>
                    <a:pt x="141381" y="57045"/>
                  </a:lnTo>
                  <a:lnTo>
                    <a:pt x="150515" y="78516"/>
                  </a:lnTo>
                  <a:lnTo>
                    <a:pt x="166717" y="111210"/>
                  </a:lnTo>
                  <a:lnTo>
                    <a:pt x="192880" y="1349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5" name="SMARTInkShape-1256"/>
            <p:cNvSpPr/>
            <p:nvPr/>
          </p:nvSpPr>
          <p:spPr>
            <a:xfrm>
              <a:off x="5366072" y="4314825"/>
              <a:ext cx="98469" cy="134310"/>
            </a:xfrm>
            <a:custGeom>
              <a:avLst/>
              <a:gdLst/>
              <a:ahLst/>
              <a:cxnLst/>
              <a:rect l="0" t="0" r="0" b="0"/>
              <a:pathLst>
                <a:path w="98469" h="134310">
                  <a:moveTo>
                    <a:pt x="41748" y="28575"/>
                  </a:moveTo>
                  <a:lnTo>
                    <a:pt x="37955" y="28575"/>
                  </a:lnTo>
                  <a:lnTo>
                    <a:pt x="36837" y="27781"/>
                  </a:lnTo>
                  <a:lnTo>
                    <a:pt x="36092" y="26458"/>
                  </a:lnTo>
                  <a:lnTo>
                    <a:pt x="35596" y="24783"/>
                  </a:lnTo>
                  <a:lnTo>
                    <a:pt x="34471" y="24459"/>
                  </a:lnTo>
                  <a:lnTo>
                    <a:pt x="31105" y="26217"/>
                  </a:lnTo>
                  <a:lnTo>
                    <a:pt x="10761" y="45306"/>
                  </a:lnTo>
                  <a:lnTo>
                    <a:pt x="8132" y="52151"/>
                  </a:lnTo>
                  <a:lnTo>
                    <a:pt x="0" y="83469"/>
                  </a:lnTo>
                  <a:lnTo>
                    <a:pt x="3006" y="97668"/>
                  </a:lnTo>
                  <a:lnTo>
                    <a:pt x="8925" y="108137"/>
                  </a:lnTo>
                  <a:lnTo>
                    <a:pt x="36299" y="128533"/>
                  </a:lnTo>
                  <a:lnTo>
                    <a:pt x="44881" y="132532"/>
                  </a:lnTo>
                  <a:lnTo>
                    <a:pt x="53988" y="134309"/>
                  </a:lnTo>
                  <a:lnTo>
                    <a:pt x="63327" y="132983"/>
                  </a:lnTo>
                  <a:lnTo>
                    <a:pt x="78465" y="129456"/>
                  </a:lnTo>
                  <a:lnTo>
                    <a:pt x="81306" y="127579"/>
                  </a:lnTo>
                  <a:lnTo>
                    <a:pt x="89099" y="117353"/>
                  </a:lnTo>
                  <a:lnTo>
                    <a:pt x="95640" y="104268"/>
                  </a:lnTo>
                  <a:lnTo>
                    <a:pt x="98468" y="77103"/>
                  </a:lnTo>
                  <a:lnTo>
                    <a:pt x="88916" y="41740"/>
                  </a:lnTo>
                  <a:lnTo>
                    <a:pt x="77406" y="16883"/>
                  </a:lnTo>
                  <a:lnTo>
                    <a:pt x="6317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6" name="SMARTInkShape-1257"/>
            <p:cNvSpPr/>
            <p:nvPr/>
          </p:nvSpPr>
          <p:spPr>
            <a:xfrm>
              <a:off x="5114925" y="4323486"/>
              <a:ext cx="200026" cy="126944"/>
            </a:xfrm>
            <a:custGeom>
              <a:avLst/>
              <a:gdLst/>
              <a:ahLst/>
              <a:cxnLst/>
              <a:rect l="0" t="0" r="0" b="0"/>
              <a:pathLst>
                <a:path w="200026" h="126944">
                  <a:moveTo>
                    <a:pt x="0" y="5627"/>
                  </a:moveTo>
                  <a:lnTo>
                    <a:pt x="0" y="16268"/>
                  </a:lnTo>
                  <a:lnTo>
                    <a:pt x="6482" y="44071"/>
                  </a:lnTo>
                  <a:lnTo>
                    <a:pt x="7086" y="76447"/>
                  </a:lnTo>
                  <a:lnTo>
                    <a:pt x="6333" y="88170"/>
                  </a:lnTo>
                  <a:lnTo>
                    <a:pt x="440" y="112248"/>
                  </a:lnTo>
                  <a:lnTo>
                    <a:pt x="8" y="126643"/>
                  </a:lnTo>
                  <a:lnTo>
                    <a:pt x="1" y="117090"/>
                  </a:lnTo>
                  <a:lnTo>
                    <a:pt x="13736" y="85690"/>
                  </a:lnTo>
                  <a:lnTo>
                    <a:pt x="22535" y="54338"/>
                  </a:lnTo>
                  <a:lnTo>
                    <a:pt x="28902" y="38051"/>
                  </a:lnTo>
                  <a:lnTo>
                    <a:pt x="52393" y="3606"/>
                  </a:lnTo>
                  <a:lnTo>
                    <a:pt x="57153" y="760"/>
                  </a:lnTo>
                  <a:lnTo>
                    <a:pt x="59533" y="0"/>
                  </a:lnTo>
                  <a:lnTo>
                    <a:pt x="61914" y="288"/>
                  </a:lnTo>
                  <a:lnTo>
                    <a:pt x="66676" y="2725"/>
                  </a:lnTo>
                  <a:lnTo>
                    <a:pt x="68263" y="4486"/>
                  </a:lnTo>
                  <a:lnTo>
                    <a:pt x="82746" y="30412"/>
                  </a:lnTo>
                  <a:lnTo>
                    <a:pt x="91205" y="62833"/>
                  </a:lnTo>
                  <a:lnTo>
                    <a:pt x="94839" y="91357"/>
                  </a:lnTo>
                  <a:lnTo>
                    <a:pt x="98990" y="106610"/>
                  </a:lnTo>
                  <a:lnTo>
                    <a:pt x="100010" y="126943"/>
                  </a:lnTo>
                  <a:lnTo>
                    <a:pt x="103804" y="123240"/>
                  </a:lnTo>
                  <a:lnTo>
                    <a:pt x="105666" y="117166"/>
                  </a:lnTo>
                  <a:lnTo>
                    <a:pt x="107288" y="109968"/>
                  </a:lnTo>
                  <a:lnTo>
                    <a:pt x="111869" y="100660"/>
                  </a:lnTo>
                  <a:lnTo>
                    <a:pt x="121929" y="69768"/>
                  </a:lnTo>
                  <a:lnTo>
                    <a:pt x="137890" y="39215"/>
                  </a:lnTo>
                  <a:lnTo>
                    <a:pt x="151415" y="19934"/>
                  </a:lnTo>
                  <a:lnTo>
                    <a:pt x="154918" y="19134"/>
                  </a:lnTo>
                  <a:lnTo>
                    <a:pt x="158841" y="20188"/>
                  </a:lnTo>
                  <a:lnTo>
                    <a:pt x="163044" y="22478"/>
                  </a:lnTo>
                  <a:lnTo>
                    <a:pt x="165846" y="26386"/>
                  </a:lnTo>
                  <a:lnTo>
                    <a:pt x="177381" y="61222"/>
                  </a:lnTo>
                  <a:lnTo>
                    <a:pt x="185799" y="88078"/>
                  </a:lnTo>
                  <a:lnTo>
                    <a:pt x="198051" y="105587"/>
                  </a:lnTo>
                  <a:lnTo>
                    <a:pt x="200025" y="1127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7" name="SMARTInkShape-1258"/>
            <p:cNvSpPr/>
            <p:nvPr/>
          </p:nvSpPr>
          <p:spPr>
            <a:xfrm>
              <a:off x="4958393" y="4243388"/>
              <a:ext cx="92238" cy="314326"/>
            </a:xfrm>
            <a:custGeom>
              <a:avLst/>
              <a:gdLst/>
              <a:ahLst/>
              <a:cxnLst/>
              <a:rect l="0" t="0" r="0" b="0"/>
              <a:pathLst>
                <a:path w="92238" h="314326">
                  <a:moveTo>
                    <a:pt x="92237" y="0"/>
                  </a:moveTo>
                  <a:lnTo>
                    <a:pt x="92237" y="16093"/>
                  </a:lnTo>
                  <a:lnTo>
                    <a:pt x="80054" y="50398"/>
                  </a:lnTo>
                  <a:lnTo>
                    <a:pt x="64597" y="79730"/>
                  </a:lnTo>
                  <a:lnTo>
                    <a:pt x="52412" y="108177"/>
                  </a:lnTo>
                  <a:lnTo>
                    <a:pt x="40245" y="141430"/>
                  </a:lnTo>
                  <a:lnTo>
                    <a:pt x="26583" y="171164"/>
                  </a:lnTo>
                  <a:lnTo>
                    <a:pt x="16239" y="204878"/>
                  </a:lnTo>
                  <a:lnTo>
                    <a:pt x="4159" y="238793"/>
                  </a:lnTo>
                  <a:lnTo>
                    <a:pt x="0" y="269747"/>
                  </a:lnTo>
                  <a:lnTo>
                    <a:pt x="443" y="280225"/>
                  </a:lnTo>
                  <a:lnTo>
                    <a:pt x="6512" y="3143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8" name="SMARTInkShape-1259"/>
            <p:cNvSpPr/>
            <p:nvPr/>
          </p:nvSpPr>
          <p:spPr>
            <a:xfrm>
              <a:off x="4822031" y="4339342"/>
              <a:ext cx="60955" cy="138340"/>
            </a:xfrm>
            <a:custGeom>
              <a:avLst/>
              <a:gdLst/>
              <a:ahLst/>
              <a:cxnLst/>
              <a:rect l="0" t="0" r="0" b="0"/>
              <a:pathLst>
                <a:path w="60955" h="138340">
                  <a:moveTo>
                    <a:pt x="50007" y="11202"/>
                  </a:moveTo>
                  <a:lnTo>
                    <a:pt x="50007" y="4352"/>
                  </a:lnTo>
                  <a:lnTo>
                    <a:pt x="46214" y="353"/>
                  </a:lnTo>
                  <a:lnTo>
                    <a:pt x="45097" y="0"/>
                  </a:lnTo>
                  <a:lnTo>
                    <a:pt x="44352" y="559"/>
                  </a:lnTo>
                  <a:lnTo>
                    <a:pt x="42731" y="3297"/>
                  </a:lnTo>
                  <a:lnTo>
                    <a:pt x="38149" y="9300"/>
                  </a:lnTo>
                  <a:lnTo>
                    <a:pt x="36799" y="13796"/>
                  </a:lnTo>
                  <a:lnTo>
                    <a:pt x="35782" y="47359"/>
                  </a:lnTo>
                  <a:lnTo>
                    <a:pt x="35747" y="57963"/>
                  </a:lnTo>
                  <a:lnTo>
                    <a:pt x="51815" y="93477"/>
                  </a:lnTo>
                  <a:lnTo>
                    <a:pt x="60954" y="122117"/>
                  </a:lnTo>
                  <a:lnTo>
                    <a:pt x="60480" y="124833"/>
                  </a:lnTo>
                  <a:lnTo>
                    <a:pt x="57835" y="129967"/>
                  </a:lnTo>
                  <a:lnTo>
                    <a:pt x="54016" y="134895"/>
                  </a:lnTo>
                  <a:lnTo>
                    <a:pt x="49672" y="137614"/>
                  </a:lnTo>
                  <a:lnTo>
                    <a:pt x="47402" y="138339"/>
                  </a:lnTo>
                  <a:lnTo>
                    <a:pt x="45095" y="138029"/>
                  </a:lnTo>
                  <a:lnTo>
                    <a:pt x="35690" y="133944"/>
                  </a:lnTo>
                  <a:lnTo>
                    <a:pt x="33318" y="133511"/>
                  </a:lnTo>
                  <a:lnTo>
                    <a:pt x="19312" y="127105"/>
                  </a:lnTo>
                  <a:lnTo>
                    <a:pt x="11758" y="125421"/>
                  </a:lnTo>
                  <a:lnTo>
                    <a:pt x="5755" y="122026"/>
                  </a:lnTo>
                  <a:lnTo>
                    <a:pt x="2558" y="117872"/>
                  </a:lnTo>
                  <a:lnTo>
                    <a:pt x="0" y="1040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9" name="SMARTInkShape-1260"/>
            <p:cNvSpPr/>
            <p:nvPr/>
          </p:nvSpPr>
          <p:spPr>
            <a:xfrm>
              <a:off x="4700588" y="4357688"/>
              <a:ext cx="71438" cy="85305"/>
            </a:xfrm>
            <a:custGeom>
              <a:avLst/>
              <a:gdLst/>
              <a:ahLst/>
              <a:cxnLst/>
              <a:rect l="0" t="0" r="0" b="0"/>
              <a:pathLst>
                <a:path w="71438" h="85305">
                  <a:moveTo>
                    <a:pt x="0" y="14287"/>
                  </a:moveTo>
                  <a:lnTo>
                    <a:pt x="0" y="37231"/>
                  </a:lnTo>
                  <a:lnTo>
                    <a:pt x="7741" y="68845"/>
                  </a:lnTo>
                  <a:lnTo>
                    <a:pt x="12759" y="78539"/>
                  </a:lnTo>
                  <a:lnTo>
                    <a:pt x="13268" y="80934"/>
                  </a:lnTo>
                  <a:lnTo>
                    <a:pt x="14402" y="82531"/>
                  </a:lnTo>
                  <a:lnTo>
                    <a:pt x="15951" y="83596"/>
                  </a:lnTo>
                  <a:lnTo>
                    <a:pt x="21924" y="85094"/>
                  </a:lnTo>
                  <a:lnTo>
                    <a:pt x="24141" y="85304"/>
                  </a:lnTo>
                  <a:lnTo>
                    <a:pt x="34845" y="81807"/>
                  </a:lnTo>
                  <a:lnTo>
                    <a:pt x="41416" y="75781"/>
                  </a:lnTo>
                  <a:lnTo>
                    <a:pt x="61062" y="47647"/>
                  </a:lnTo>
                  <a:lnTo>
                    <a:pt x="70691" y="16599"/>
                  </a:lnTo>
                  <a:lnTo>
                    <a:pt x="7143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0" name="SMARTInkShape-1261"/>
            <p:cNvSpPr/>
            <p:nvPr/>
          </p:nvSpPr>
          <p:spPr>
            <a:xfrm>
              <a:off x="4587724" y="4314825"/>
              <a:ext cx="90979" cy="135332"/>
            </a:xfrm>
            <a:custGeom>
              <a:avLst/>
              <a:gdLst/>
              <a:ahLst/>
              <a:cxnLst/>
              <a:rect l="0" t="0" r="0" b="0"/>
              <a:pathLst>
                <a:path w="90979" h="135332">
                  <a:moveTo>
                    <a:pt x="55714" y="35719"/>
                  </a:moveTo>
                  <a:lnTo>
                    <a:pt x="55714" y="39511"/>
                  </a:lnTo>
                  <a:lnTo>
                    <a:pt x="53597" y="43490"/>
                  </a:lnTo>
                  <a:lnTo>
                    <a:pt x="51921" y="45662"/>
                  </a:lnTo>
                  <a:lnTo>
                    <a:pt x="47943" y="48075"/>
                  </a:lnTo>
                  <a:lnTo>
                    <a:pt x="45771" y="48719"/>
                  </a:lnTo>
                  <a:lnTo>
                    <a:pt x="41240" y="53668"/>
                  </a:lnTo>
                  <a:lnTo>
                    <a:pt x="35787" y="60365"/>
                  </a:lnTo>
                  <a:lnTo>
                    <a:pt x="15887" y="76858"/>
                  </a:lnTo>
                  <a:lnTo>
                    <a:pt x="718" y="99563"/>
                  </a:lnTo>
                  <a:lnTo>
                    <a:pt x="0" y="102095"/>
                  </a:lnTo>
                  <a:lnTo>
                    <a:pt x="1319" y="109140"/>
                  </a:lnTo>
                  <a:lnTo>
                    <a:pt x="2781" y="113241"/>
                  </a:lnTo>
                  <a:lnTo>
                    <a:pt x="4551" y="115975"/>
                  </a:lnTo>
                  <a:lnTo>
                    <a:pt x="8633" y="119013"/>
                  </a:lnTo>
                  <a:lnTo>
                    <a:pt x="32065" y="132693"/>
                  </a:lnTo>
                  <a:lnTo>
                    <a:pt x="53668" y="135331"/>
                  </a:lnTo>
                  <a:lnTo>
                    <a:pt x="63006" y="131320"/>
                  </a:lnTo>
                  <a:lnTo>
                    <a:pt x="78144" y="119602"/>
                  </a:lnTo>
                  <a:lnTo>
                    <a:pt x="86260" y="108286"/>
                  </a:lnTo>
                  <a:lnTo>
                    <a:pt x="89900" y="94879"/>
                  </a:lnTo>
                  <a:lnTo>
                    <a:pt x="90978" y="80852"/>
                  </a:lnTo>
                  <a:lnTo>
                    <a:pt x="83602" y="52902"/>
                  </a:lnTo>
                  <a:lnTo>
                    <a:pt x="74628" y="22003"/>
                  </a:lnTo>
                  <a:lnTo>
                    <a:pt x="6285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1" name="SMARTInkShape-1262"/>
            <p:cNvSpPr/>
            <p:nvPr/>
          </p:nvSpPr>
          <p:spPr>
            <a:xfrm>
              <a:off x="4543425" y="4279106"/>
              <a:ext cx="7145" cy="35720"/>
            </a:xfrm>
            <a:custGeom>
              <a:avLst/>
              <a:gdLst/>
              <a:ahLst/>
              <a:cxnLst/>
              <a:rect l="0" t="0" r="0" b="0"/>
              <a:pathLst>
                <a:path w="7145" h="35720">
                  <a:moveTo>
                    <a:pt x="7144" y="35719"/>
                  </a:moveTo>
                  <a:lnTo>
                    <a:pt x="7144" y="31927"/>
                  </a:lnTo>
                  <a:lnTo>
                    <a:pt x="5027" y="27948"/>
                  </a:lnTo>
                  <a:lnTo>
                    <a:pt x="2234" y="23534"/>
                  </a:lnTo>
                  <a:lnTo>
                    <a:pt x="441" y="1423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2" name="SMARTInkShape-1263"/>
            <p:cNvSpPr/>
            <p:nvPr/>
          </p:nvSpPr>
          <p:spPr>
            <a:xfrm>
              <a:off x="4514850" y="4371975"/>
              <a:ext cx="14289" cy="107157"/>
            </a:xfrm>
            <a:custGeom>
              <a:avLst/>
              <a:gdLst/>
              <a:ahLst/>
              <a:cxnLst/>
              <a:rect l="0" t="0" r="0" b="0"/>
              <a:pathLst>
                <a:path w="14289" h="107157">
                  <a:moveTo>
                    <a:pt x="14288" y="0"/>
                  </a:moveTo>
                  <a:lnTo>
                    <a:pt x="10495" y="0"/>
                  </a:lnTo>
                  <a:lnTo>
                    <a:pt x="9378" y="794"/>
                  </a:lnTo>
                  <a:lnTo>
                    <a:pt x="8633" y="2117"/>
                  </a:lnTo>
                  <a:lnTo>
                    <a:pt x="7438" y="9943"/>
                  </a:lnTo>
                  <a:lnTo>
                    <a:pt x="7149" y="45530"/>
                  </a:lnTo>
                  <a:lnTo>
                    <a:pt x="6352" y="59616"/>
                  </a:lnTo>
                  <a:lnTo>
                    <a:pt x="441" y="87219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3" name="SMARTInkShape-1264"/>
            <p:cNvSpPr/>
            <p:nvPr/>
          </p:nvSpPr>
          <p:spPr>
            <a:xfrm>
              <a:off x="4293935" y="4386263"/>
              <a:ext cx="106604" cy="235606"/>
            </a:xfrm>
            <a:custGeom>
              <a:avLst/>
              <a:gdLst/>
              <a:ahLst/>
              <a:cxnLst/>
              <a:rect l="0" t="0" r="0" b="0"/>
              <a:pathLst>
                <a:path w="106604" h="235606">
                  <a:moveTo>
                    <a:pt x="92328" y="0"/>
                  </a:moveTo>
                  <a:lnTo>
                    <a:pt x="88535" y="0"/>
                  </a:lnTo>
                  <a:lnTo>
                    <a:pt x="78592" y="3792"/>
                  </a:lnTo>
                  <a:lnTo>
                    <a:pt x="44361" y="23848"/>
                  </a:lnTo>
                  <a:lnTo>
                    <a:pt x="12139" y="41277"/>
                  </a:lnTo>
                  <a:lnTo>
                    <a:pt x="5623" y="49037"/>
                  </a:lnTo>
                  <a:lnTo>
                    <a:pt x="2199" y="57777"/>
                  </a:lnTo>
                  <a:lnTo>
                    <a:pt x="0" y="72531"/>
                  </a:lnTo>
                  <a:lnTo>
                    <a:pt x="3411" y="84373"/>
                  </a:lnTo>
                  <a:lnTo>
                    <a:pt x="9450" y="94143"/>
                  </a:lnTo>
                  <a:lnTo>
                    <a:pt x="12469" y="96099"/>
                  </a:lnTo>
                  <a:lnTo>
                    <a:pt x="24304" y="98853"/>
                  </a:lnTo>
                  <a:lnTo>
                    <a:pt x="37865" y="98875"/>
                  </a:lnTo>
                  <a:lnTo>
                    <a:pt x="61412" y="90023"/>
                  </a:lnTo>
                  <a:lnTo>
                    <a:pt x="86157" y="70008"/>
                  </a:lnTo>
                  <a:lnTo>
                    <a:pt x="94292" y="58402"/>
                  </a:lnTo>
                  <a:lnTo>
                    <a:pt x="97936" y="44909"/>
                  </a:lnTo>
                  <a:lnTo>
                    <a:pt x="99459" y="15732"/>
                  </a:lnTo>
                  <a:lnTo>
                    <a:pt x="99471" y="45678"/>
                  </a:lnTo>
                  <a:lnTo>
                    <a:pt x="99471" y="80317"/>
                  </a:lnTo>
                  <a:lnTo>
                    <a:pt x="101588" y="100527"/>
                  </a:lnTo>
                  <a:lnTo>
                    <a:pt x="105953" y="135799"/>
                  </a:lnTo>
                  <a:lnTo>
                    <a:pt x="106528" y="171458"/>
                  </a:lnTo>
                  <a:lnTo>
                    <a:pt x="106603" y="205053"/>
                  </a:lnTo>
                  <a:lnTo>
                    <a:pt x="105816" y="214959"/>
                  </a:lnTo>
                  <a:lnTo>
                    <a:pt x="102821" y="222008"/>
                  </a:lnTo>
                  <a:lnTo>
                    <a:pt x="96671" y="230439"/>
                  </a:lnTo>
                  <a:lnTo>
                    <a:pt x="92141" y="233386"/>
                  </a:lnTo>
                  <a:lnTo>
                    <a:pt x="86689" y="234695"/>
                  </a:lnTo>
                  <a:lnTo>
                    <a:pt x="69497" y="235605"/>
                  </a:lnTo>
                  <a:lnTo>
                    <a:pt x="64189" y="233565"/>
                  </a:lnTo>
                  <a:lnTo>
                    <a:pt x="33374" y="211362"/>
                  </a:lnTo>
                  <a:lnTo>
                    <a:pt x="26438" y="202947"/>
                  </a:lnTo>
                  <a:lnTo>
                    <a:pt x="13746" y="1857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4" name="SMARTInkShape-1265"/>
            <p:cNvSpPr/>
            <p:nvPr/>
          </p:nvSpPr>
          <p:spPr>
            <a:xfrm>
              <a:off x="4186238" y="4307681"/>
              <a:ext cx="1" cy="14289"/>
            </a:xfrm>
            <a:custGeom>
              <a:avLst/>
              <a:gdLst/>
              <a:ahLst/>
              <a:cxnLst/>
              <a:rect l="0" t="0" r="0" b="0"/>
              <a:pathLst>
                <a:path w="1" h="14289">
                  <a:moveTo>
                    <a:pt x="0" y="14288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5" name="SMARTInkShape-1266"/>
            <p:cNvSpPr/>
            <p:nvPr/>
          </p:nvSpPr>
          <p:spPr>
            <a:xfrm>
              <a:off x="4158663" y="4421981"/>
              <a:ext cx="13288" cy="92870"/>
            </a:xfrm>
            <a:custGeom>
              <a:avLst/>
              <a:gdLst/>
              <a:ahLst/>
              <a:cxnLst/>
              <a:rect l="0" t="0" r="0" b="0"/>
              <a:pathLst>
                <a:path w="13288" h="92870">
                  <a:moveTo>
                    <a:pt x="13287" y="0"/>
                  </a:moveTo>
                  <a:lnTo>
                    <a:pt x="13287" y="16793"/>
                  </a:lnTo>
                  <a:lnTo>
                    <a:pt x="6339" y="52340"/>
                  </a:lnTo>
                  <a:lnTo>
                    <a:pt x="5408" y="61987"/>
                  </a:lnTo>
                  <a:lnTo>
                    <a:pt x="0" y="79875"/>
                  </a:lnTo>
                  <a:lnTo>
                    <a:pt x="461" y="82619"/>
                  </a:lnTo>
                  <a:lnTo>
                    <a:pt x="6143" y="928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6" name="SMARTInkShape-1267"/>
            <p:cNvSpPr/>
            <p:nvPr/>
          </p:nvSpPr>
          <p:spPr>
            <a:xfrm>
              <a:off x="4046610" y="4250531"/>
              <a:ext cx="46760" cy="321470"/>
            </a:xfrm>
            <a:custGeom>
              <a:avLst/>
              <a:gdLst/>
              <a:ahLst/>
              <a:cxnLst/>
              <a:rect l="0" t="0" r="0" b="0"/>
              <a:pathLst>
                <a:path w="46760" h="321470">
                  <a:moveTo>
                    <a:pt x="46759" y="0"/>
                  </a:moveTo>
                  <a:lnTo>
                    <a:pt x="45965" y="17888"/>
                  </a:lnTo>
                  <a:lnTo>
                    <a:pt x="37940" y="52194"/>
                  </a:lnTo>
                  <a:lnTo>
                    <a:pt x="28282" y="86013"/>
                  </a:lnTo>
                  <a:lnTo>
                    <a:pt x="21924" y="121482"/>
                  </a:lnTo>
                  <a:lnTo>
                    <a:pt x="14013" y="154936"/>
                  </a:lnTo>
                  <a:lnTo>
                    <a:pt x="9511" y="185298"/>
                  </a:lnTo>
                  <a:lnTo>
                    <a:pt x="5005" y="214226"/>
                  </a:lnTo>
                  <a:lnTo>
                    <a:pt x="0" y="242871"/>
                  </a:lnTo>
                  <a:lnTo>
                    <a:pt x="3226" y="274812"/>
                  </a:lnTo>
                  <a:lnTo>
                    <a:pt x="4558" y="294202"/>
                  </a:lnTo>
                  <a:lnTo>
                    <a:pt x="11160" y="310847"/>
                  </a:lnTo>
                  <a:lnTo>
                    <a:pt x="12708" y="312006"/>
                  </a:lnTo>
                  <a:lnTo>
                    <a:pt x="16544" y="314088"/>
                  </a:lnTo>
                  <a:lnTo>
                    <a:pt x="25328" y="3214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7" name="SMARTInkShape-1268"/>
            <p:cNvSpPr/>
            <p:nvPr/>
          </p:nvSpPr>
          <p:spPr>
            <a:xfrm>
              <a:off x="3650457" y="4386684"/>
              <a:ext cx="253844" cy="156742"/>
            </a:xfrm>
            <a:custGeom>
              <a:avLst/>
              <a:gdLst/>
              <a:ahLst/>
              <a:cxnLst/>
              <a:rect l="0" t="0" r="0" b="0"/>
              <a:pathLst>
                <a:path w="253844" h="156742">
                  <a:moveTo>
                    <a:pt x="14287" y="35297"/>
                  </a:moveTo>
                  <a:lnTo>
                    <a:pt x="13493" y="67260"/>
                  </a:lnTo>
                  <a:lnTo>
                    <a:pt x="7805" y="94917"/>
                  </a:lnTo>
                  <a:lnTo>
                    <a:pt x="7169" y="129140"/>
                  </a:lnTo>
                  <a:lnTo>
                    <a:pt x="5038" y="134684"/>
                  </a:lnTo>
                  <a:lnTo>
                    <a:pt x="2239" y="139794"/>
                  </a:lnTo>
                  <a:lnTo>
                    <a:pt x="441" y="149542"/>
                  </a:lnTo>
                  <a:lnTo>
                    <a:pt x="25" y="156319"/>
                  </a:lnTo>
                  <a:lnTo>
                    <a:pt x="0" y="139937"/>
                  </a:lnTo>
                  <a:lnTo>
                    <a:pt x="6702" y="106544"/>
                  </a:lnTo>
                  <a:lnTo>
                    <a:pt x="9221" y="76026"/>
                  </a:lnTo>
                  <a:lnTo>
                    <a:pt x="13842" y="42881"/>
                  </a:lnTo>
                  <a:lnTo>
                    <a:pt x="14883" y="33905"/>
                  </a:lnTo>
                  <a:lnTo>
                    <a:pt x="19931" y="24390"/>
                  </a:lnTo>
                  <a:lnTo>
                    <a:pt x="25660" y="16543"/>
                  </a:lnTo>
                  <a:lnTo>
                    <a:pt x="30115" y="6781"/>
                  </a:lnTo>
                  <a:lnTo>
                    <a:pt x="31983" y="4380"/>
                  </a:lnTo>
                  <a:lnTo>
                    <a:pt x="36175" y="1712"/>
                  </a:lnTo>
                  <a:lnTo>
                    <a:pt x="45333" y="0"/>
                  </a:lnTo>
                  <a:lnTo>
                    <a:pt x="50045" y="1883"/>
                  </a:lnTo>
                  <a:lnTo>
                    <a:pt x="52413" y="3496"/>
                  </a:lnTo>
                  <a:lnTo>
                    <a:pt x="66827" y="7673"/>
                  </a:lnTo>
                  <a:lnTo>
                    <a:pt x="88850" y="25333"/>
                  </a:lnTo>
                  <a:lnTo>
                    <a:pt x="121655" y="40021"/>
                  </a:lnTo>
                  <a:lnTo>
                    <a:pt x="157118" y="58460"/>
                  </a:lnTo>
                  <a:lnTo>
                    <a:pt x="192739" y="69210"/>
                  </a:lnTo>
                  <a:lnTo>
                    <a:pt x="226210" y="70910"/>
                  </a:lnTo>
                  <a:lnTo>
                    <a:pt x="233623" y="68852"/>
                  </a:lnTo>
                  <a:lnTo>
                    <a:pt x="244849" y="61064"/>
                  </a:lnTo>
                  <a:lnTo>
                    <a:pt x="247728" y="56539"/>
                  </a:lnTo>
                  <a:lnTo>
                    <a:pt x="249801" y="51882"/>
                  </a:lnTo>
                  <a:lnTo>
                    <a:pt x="253368" y="47166"/>
                  </a:lnTo>
                  <a:lnTo>
                    <a:pt x="253843" y="44003"/>
                  </a:lnTo>
                  <a:lnTo>
                    <a:pt x="250689" y="26762"/>
                  </a:lnTo>
                  <a:lnTo>
                    <a:pt x="249676" y="24845"/>
                  </a:lnTo>
                  <a:lnTo>
                    <a:pt x="248207" y="23566"/>
                  </a:lnTo>
                  <a:lnTo>
                    <a:pt x="244457" y="21352"/>
                  </a:lnTo>
                  <a:lnTo>
                    <a:pt x="233255" y="11216"/>
                  </a:lnTo>
                  <a:lnTo>
                    <a:pt x="226435" y="8719"/>
                  </a:lnTo>
                  <a:lnTo>
                    <a:pt x="212914" y="7117"/>
                  </a:lnTo>
                  <a:lnTo>
                    <a:pt x="196897" y="12504"/>
                  </a:lnTo>
                  <a:lnTo>
                    <a:pt x="180562" y="21211"/>
                  </a:lnTo>
                  <a:lnTo>
                    <a:pt x="155889" y="43841"/>
                  </a:lnTo>
                  <a:lnTo>
                    <a:pt x="152627" y="51265"/>
                  </a:lnTo>
                  <a:lnTo>
                    <a:pt x="144020" y="83021"/>
                  </a:lnTo>
                  <a:lnTo>
                    <a:pt x="147006" y="97239"/>
                  </a:lnTo>
                  <a:lnTo>
                    <a:pt x="155920" y="116266"/>
                  </a:lnTo>
                  <a:lnTo>
                    <a:pt x="172883" y="136281"/>
                  </a:lnTo>
                  <a:lnTo>
                    <a:pt x="188278" y="144417"/>
                  </a:lnTo>
                  <a:lnTo>
                    <a:pt x="223707" y="154204"/>
                  </a:lnTo>
                  <a:lnTo>
                    <a:pt x="242887" y="15674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2" name="SMARTInkShape-Group213"/>
          <p:cNvGrpSpPr/>
          <p:nvPr/>
        </p:nvGrpSpPr>
        <p:grpSpPr>
          <a:xfrm>
            <a:off x="901471" y="4572000"/>
            <a:ext cx="2956155" cy="409805"/>
            <a:chOff x="901471" y="4572000"/>
            <a:chExt cx="2956155" cy="409805"/>
          </a:xfrm>
        </p:grpSpPr>
        <p:sp>
          <p:nvSpPr>
            <p:cNvPr id="939" name="SMARTInkShape-1269"/>
            <p:cNvSpPr/>
            <p:nvPr/>
          </p:nvSpPr>
          <p:spPr>
            <a:xfrm>
              <a:off x="3779044" y="4643571"/>
              <a:ext cx="78582" cy="121274"/>
            </a:xfrm>
            <a:custGeom>
              <a:avLst/>
              <a:gdLst/>
              <a:ahLst/>
              <a:cxnLst/>
              <a:rect l="0" t="0" r="0" b="0"/>
              <a:pathLst>
                <a:path w="78582" h="121274">
                  <a:moveTo>
                    <a:pt x="78581" y="57017"/>
                  </a:moveTo>
                  <a:lnTo>
                    <a:pt x="78581" y="23224"/>
                  </a:lnTo>
                  <a:lnTo>
                    <a:pt x="76464" y="16069"/>
                  </a:lnTo>
                  <a:lnTo>
                    <a:pt x="68638" y="5007"/>
                  </a:lnTo>
                  <a:lnTo>
                    <a:pt x="64108" y="2151"/>
                  </a:lnTo>
                  <a:lnTo>
                    <a:pt x="51406" y="0"/>
                  </a:lnTo>
                  <a:lnTo>
                    <a:pt x="46628" y="3698"/>
                  </a:lnTo>
                  <a:lnTo>
                    <a:pt x="44536" y="9772"/>
                  </a:lnTo>
                  <a:lnTo>
                    <a:pt x="42960" y="40509"/>
                  </a:lnTo>
                  <a:lnTo>
                    <a:pt x="50144" y="73695"/>
                  </a:lnTo>
                  <a:lnTo>
                    <a:pt x="56430" y="96557"/>
                  </a:lnTo>
                  <a:lnTo>
                    <a:pt x="56830" y="101842"/>
                  </a:lnTo>
                  <a:lnTo>
                    <a:pt x="54891" y="106837"/>
                  </a:lnTo>
                  <a:lnTo>
                    <a:pt x="52177" y="111703"/>
                  </a:lnTo>
                  <a:lnTo>
                    <a:pt x="50971" y="116511"/>
                  </a:lnTo>
                  <a:lnTo>
                    <a:pt x="49856" y="118111"/>
                  </a:lnTo>
                  <a:lnTo>
                    <a:pt x="48318" y="119177"/>
                  </a:lnTo>
                  <a:lnTo>
                    <a:pt x="44493" y="120362"/>
                  </a:lnTo>
                  <a:lnTo>
                    <a:pt x="26164" y="121273"/>
                  </a:lnTo>
                  <a:lnTo>
                    <a:pt x="0" y="1141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0" name="SMARTInkShape-1270"/>
            <p:cNvSpPr/>
            <p:nvPr/>
          </p:nvSpPr>
          <p:spPr>
            <a:xfrm>
              <a:off x="3721894" y="4600575"/>
              <a:ext cx="1" cy="150020"/>
            </a:xfrm>
            <a:custGeom>
              <a:avLst/>
              <a:gdLst/>
              <a:ahLst/>
              <a:cxnLst/>
              <a:rect l="0" t="0" r="0" b="0"/>
              <a:pathLst>
                <a:path w="1" h="150020">
                  <a:moveTo>
                    <a:pt x="0" y="0"/>
                  </a:moveTo>
                  <a:lnTo>
                    <a:pt x="0" y="31455"/>
                  </a:lnTo>
                  <a:lnTo>
                    <a:pt x="0" y="64323"/>
                  </a:lnTo>
                  <a:lnTo>
                    <a:pt x="0" y="97633"/>
                  </a:lnTo>
                  <a:lnTo>
                    <a:pt x="0" y="130969"/>
                  </a:lnTo>
                  <a:lnTo>
                    <a:pt x="0" y="1500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1" name="SMARTInkShape-1271"/>
            <p:cNvSpPr/>
            <p:nvPr/>
          </p:nvSpPr>
          <p:spPr>
            <a:xfrm>
              <a:off x="3407569" y="4664869"/>
              <a:ext cx="228601" cy="71438"/>
            </a:xfrm>
            <a:custGeom>
              <a:avLst/>
              <a:gdLst/>
              <a:ahLst/>
              <a:cxnLst/>
              <a:rect l="0" t="0" r="0" b="0"/>
              <a:pathLst>
                <a:path w="228601" h="71438">
                  <a:moveTo>
                    <a:pt x="0" y="21431"/>
                  </a:moveTo>
                  <a:lnTo>
                    <a:pt x="0" y="10789"/>
                  </a:lnTo>
                  <a:lnTo>
                    <a:pt x="2116" y="6647"/>
                  </a:lnTo>
                  <a:lnTo>
                    <a:pt x="3792" y="4431"/>
                  </a:lnTo>
                  <a:lnTo>
                    <a:pt x="9887" y="1969"/>
                  </a:lnTo>
                  <a:lnTo>
                    <a:pt x="44434" y="115"/>
                  </a:lnTo>
                  <a:lnTo>
                    <a:pt x="78788" y="15"/>
                  </a:lnTo>
                  <a:lnTo>
                    <a:pt x="114327" y="2"/>
                  </a:lnTo>
                  <a:lnTo>
                    <a:pt x="146230" y="0"/>
                  </a:lnTo>
                  <a:lnTo>
                    <a:pt x="180520" y="0"/>
                  </a:lnTo>
                  <a:lnTo>
                    <a:pt x="185279" y="0"/>
                  </a:lnTo>
                  <a:lnTo>
                    <a:pt x="181809" y="0"/>
                  </a:lnTo>
                  <a:lnTo>
                    <a:pt x="180737" y="794"/>
                  </a:lnTo>
                  <a:lnTo>
                    <a:pt x="179546" y="3792"/>
                  </a:lnTo>
                  <a:lnTo>
                    <a:pt x="174784" y="7771"/>
                  </a:lnTo>
                  <a:lnTo>
                    <a:pt x="147695" y="30967"/>
                  </a:lnTo>
                  <a:lnTo>
                    <a:pt x="140511" y="38103"/>
                  </a:lnTo>
                  <a:lnTo>
                    <a:pt x="141299" y="38102"/>
                  </a:lnTo>
                  <a:lnTo>
                    <a:pt x="175104" y="15846"/>
                  </a:lnTo>
                  <a:lnTo>
                    <a:pt x="181011" y="10218"/>
                  </a:lnTo>
                  <a:lnTo>
                    <a:pt x="185131" y="3380"/>
                  </a:lnTo>
                  <a:lnTo>
                    <a:pt x="188908" y="1502"/>
                  </a:lnTo>
                  <a:lnTo>
                    <a:pt x="198683" y="132"/>
                  </a:lnTo>
                  <a:lnTo>
                    <a:pt x="199130" y="881"/>
                  </a:lnTo>
                  <a:lnTo>
                    <a:pt x="200009" y="20439"/>
                  </a:lnTo>
                  <a:lnTo>
                    <a:pt x="200014" y="23151"/>
                  </a:lnTo>
                  <a:lnTo>
                    <a:pt x="202137" y="28281"/>
                  </a:lnTo>
                  <a:lnTo>
                    <a:pt x="209967" y="41834"/>
                  </a:lnTo>
                  <a:lnTo>
                    <a:pt x="215857" y="62355"/>
                  </a:lnTo>
                  <a:lnTo>
                    <a:pt x="217723" y="65383"/>
                  </a:lnTo>
                  <a:lnTo>
                    <a:pt x="221914" y="68746"/>
                  </a:lnTo>
                  <a:lnTo>
                    <a:pt x="228600" y="714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2" name="SMARTInkShape-1272"/>
            <p:cNvSpPr/>
            <p:nvPr/>
          </p:nvSpPr>
          <p:spPr>
            <a:xfrm>
              <a:off x="3471863" y="4607745"/>
              <a:ext cx="21432" cy="192856"/>
            </a:xfrm>
            <a:custGeom>
              <a:avLst/>
              <a:gdLst/>
              <a:ahLst/>
              <a:cxnLst/>
              <a:rect l="0" t="0" r="0" b="0"/>
              <a:pathLst>
                <a:path w="21432" h="192856">
                  <a:moveTo>
                    <a:pt x="21431" y="7118"/>
                  </a:moveTo>
                  <a:lnTo>
                    <a:pt x="21431" y="0"/>
                  </a:lnTo>
                  <a:lnTo>
                    <a:pt x="20637" y="24810"/>
                  </a:lnTo>
                  <a:lnTo>
                    <a:pt x="14155" y="58154"/>
                  </a:lnTo>
                  <a:lnTo>
                    <a:pt x="4431" y="92978"/>
                  </a:lnTo>
                  <a:lnTo>
                    <a:pt x="583" y="128579"/>
                  </a:lnTo>
                  <a:lnTo>
                    <a:pt x="76" y="164282"/>
                  </a:lnTo>
                  <a:lnTo>
                    <a:pt x="0" y="19285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3" name="SMARTInkShape-1273"/>
            <p:cNvSpPr/>
            <p:nvPr/>
          </p:nvSpPr>
          <p:spPr>
            <a:xfrm>
              <a:off x="3250406" y="4686387"/>
              <a:ext cx="128589" cy="28489"/>
            </a:xfrm>
            <a:custGeom>
              <a:avLst/>
              <a:gdLst/>
              <a:ahLst/>
              <a:cxnLst/>
              <a:rect l="0" t="0" r="0" b="0"/>
              <a:pathLst>
                <a:path w="128589" h="28489">
                  <a:moveTo>
                    <a:pt x="0" y="7057"/>
                  </a:moveTo>
                  <a:lnTo>
                    <a:pt x="0" y="906"/>
                  </a:lnTo>
                  <a:lnTo>
                    <a:pt x="794" y="575"/>
                  </a:lnTo>
                  <a:lnTo>
                    <a:pt x="9943" y="0"/>
                  </a:lnTo>
                  <a:lnTo>
                    <a:pt x="39991" y="7194"/>
                  </a:lnTo>
                  <a:lnTo>
                    <a:pt x="70635" y="14698"/>
                  </a:lnTo>
                  <a:lnTo>
                    <a:pt x="102141" y="21263"/>
                  </a:lnTo>
                  <a:lnTo>
                    <a:pt x="128588" y="284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4" name="SMARTInkShape-1274"/>
            <p:cNvSpPr/>
            <p:nvPr/>
          </p:nvSpPr>
          <p:spPr>
            <a:xfrm>
              <a:off x="3300413" y="4572000"/>
              <a:ext cx="7118" cy="235745"/>
            </a:xfrm>
            <a:custGeom>
              <a:avLst/>
              <a:gdLst/>
              <a:ahLst/>
              <a:cxnLst/>
              <a:rect l="0" t="0" r="0" b="0"/>
              <a:pathLst>
                <a:path w="7118" h="235745">
                  <a:moveTo>
                    <a:pt x="0" y="0"/>
                  </a:moveTo>
                  <a:lnTo>
                    <a:pt x="3792" y="3792"/>
                  </a:lnTo>
                  <a:lnTo>
                    <a:pt x="5654" y="7771"/>
                  </a:lnTo>
                  <a:lnTo>
                    <a:pt x="7117" y="40910"/>
                  </a:lnTo>
                  <a:lnTo>
                    <a:pt x="5023" y="72121"/>
                  </a:lnTo>
                  <a:lnTo>
                    <a:pt x="992" y="103940"/>
                  </a:lnTo>
                  <a:lnTo>
                    <a:pt x="196" y="135096"/>
                  </a:lnTo>
                  <a:lnTo>
                    <a:pt x="38" y="164181"/>
                  </a:lnTo>
                  <a:lnTo>
                    <a:pt x="5" y="199215"/>
                  </a:lnTo>
                  <a:lnTo>
                    <a:pt x="0" y="2357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5" name="SMARTInkShape-1275"/>
            <p:cNvSpPr/>
            <p:nvPr/>
          </p:nvSpPr>
          <p:spPr>
            <a:xfrm>
              <a:off x="3131991" y="4722019"/>
              <a:ext cx="75554" cy="64170"/>
            </a:xfrm>
            <a:custGeom>
              <a:avLst/>
              <a:gdLst/>
              <a:ahLst/>
              <a:cxnLst/>
              <a:rect l="0" t="0" r="0" b="0"/>
              <a:pathLst>
                <a:path w="75554" h="64170">
                  <a:moveTo>
                    <a:pt x="4115" y="0"/>
                  </a:moveTo>
                  <a:lnTo>
                    <a:pt x="4115" y="3792"/>
                  </a:lnTo>
                  <a:lnTo>
                    <a:pt x="1999" y="7771"/>
                  </a:lnTo>
                  <a:lnTo>
                    <a:pt x="323" y="9943"/>
                  </a:lnTo>
                  <a:lnTo>
                    <a:pt x="0" y="12185"/>
                  </a:lnTo>
                  <a:lnTo>
                    <a:pt x="3977" y="33345"/>
                  </a:lnTo>
                  <a:lnTo>
                    <a:pt x="4097" y="45245"/>
                  </a:lnTo>
                  <a:lnTo>
                    <a:pt x="6224" y="50006"/>
                  </a:lnTo>
                  <a:lnTo>
                    <a:pt x="9021" y="54769"/>
                  </a:lnTo>
                  <a:lnTo>
                    <a:pt x="10264" y="59531"/>
                  </a:lnTo>
                  <a:lnTo>
                    <a:pt x="11390" y="61119"/>
                  </a:lnTo>
                  <a:lnTo>
                    <a:pt x="12934" y="62177"/>
                  </a:lnTo>
                  <a:lnTo>
                    <a:pt x="17559" y="63353"/>
                  </a:lnTo>
                  <a:lnTo>
                    <a:pt x="34177" y="64169"/>
                  </a:lnTo>
                  <a:lnTo>
                    <a:pt x="45742" y="60465"/>
                  </a:lnTo>
                  <a:lnTo>
                    <a:pt x="52514" y="54390"/>
                  </a:lnTo>
                  <a:lnTo>
                    <a:pt x="75553" y="285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6" name="SMARTInkShape-1276"/>
            <p:cNvSpPr/>
            <p:nvPr/>
          </p:nvSpPr>
          <p:spPr>
            <a:xfrm>
              <a:off x="3002794" y="4664869"/>
              <a:ext cx="96086" cy="185265"/>
            </a:xfrm>
            <a:custGeom>
              <a:avLst/>
              <a:gdLst/>
              <a:ahLst/>
              <a:cxnLst/>
              <a:rect l="0" t="0" r="0" b="0"/>
              <a:pathLst>
                <a:path w="96086" h="185265">
                  <a:moveTo>
                    <a:pt x="40444" y="0"/>
                  </a:moveTo>
                  <a:lnTo>
                    <a:pt x="27018" y="31084"/>
                  </a:lnTo>
                  <a:lnTo>
                    <a:pt x="16801" y="63378"/>
                  </a:lnTo>
                  <a:lnTo>
                    <a:pt x="5745" y="93038"/>
                  </a:lnTo>
                  <a:lnTo>
                    <a:pt x="0" y="115585"/>
                  </a:lnTo>
                  <a:lnTo>
                    <a:pt x="2090" y="139904"/>
                  </a:lnTo>
                  <a:lnTo>
                    <a:pt x="9908" y="164366"/>
                  </a:lnTo>
                  <a:lnTo>
                    <a:pt x="14437" y="171741"/>
                  </a:lnTo>
                  <a:lnTo>
                    <a:pt x="25241" y="180355"/>
                  </a:lnTo>
                  <a:lnTo>
                    <a:pt x="38497" y="184143"/>
                  </a:lnTo>
                  <a:lnTo>
                    <a:pt x="52478" y="185264"/>
                  </a:lnTo>
                  <a:lnTo>
                    <a:pt x="59815" y="183411"/>
                  </a:lnTo>
                  <a:lnTo>
                    <a:pt x="78419" y="172731"/>
                  </a:lnTo>
                  <a:lnTo>
                    <a:pt x="92501" y="151941"/>
                  </a:lnTo>
                  <a:lnTo>
                    <a:pt x="96085" y="137976"/>
                  </a:lnTo>
                  <a:lnTo>
                    <a:pt x="94806" y="128527"/>
                  </a:lnTo>
                  <a:lnTo>
                    <a:pt x="89436" y="104767"/>
                  </a:lnTo>
                  <a:lnTo>
                    <a:pt x="66830" y="70467"/>
                  </a:lnTo>
                  <a:lnTo>
                    <a:pt x="59550" y="58538"/>
                  </a:lnTo>
                  <a:lnTo>
                    <a:pt x="56356" y="55694"/>
                  </a:lnTo>
                  <a:lnTo>
                    <a:pt x="45864" y="50897"/>
                  </a:lnTo>
                  <a:lnTo>
                    <a:pt x="44057" y="49013"/>
                  </a:lnTo>
                  <a:lnTo>
                    <a:pt x="40444" y="428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7" name="SMARTInkShape-1277"/>
            <p:cNvSpPr/>
            <p:nvPr/>
          </p:nvSpPr>
          <p:spPr>
            <a:xfrm>
              <a:off x="2857500" y="4744479"/>
              <a:ext cx="88824" cy="120416"/>
            </a:xfrm>
            <a:custGeom>
              <a:avLst/>
              <a:gdLst/>
              <a:ahLst/>
              <a:cxnLst/>
              <a:rect l="0" t="0" r="0" b="0"/>
              <a:pathLst>
                <a:path w="88824" h="120416">
                  <a:moveTo>
                    <a:pt x="0" y="70409"/>
                  </a:moveTo>
                  <a:lnTo>
                    <a:pt x="3792" y="70409"/>
                  </a:lnTo>
                  <a:lnTo>
                    <a:pt x="7771" y="68292"/>
                  </a:lnTo>
                  <a:lnTo>
                    <a:pt x="12185" y="65499"/>
                  </a:lnTo>
                  <a:lnTo>
                    <a:pt x="31128" y="57757"/>
                  </a:lnTo>
                  <a:lnTo>
                    <a:pt x="40620" y="51932"/>
                  </a:lnTo>
                  <a:lnTo>
                    <a:pt x="62244" y="45574"/>
                  </a:lnTo>
                  <a:lnTo>
                    <a:pt x="75325" y="36869"/>
                  </a:lnTo>
                  <a:lnTo>
                    <a:pt x="87991" y="25138"/>
                  </a:lnTo>
                  <a:lnTo>
                    <a:pt x="88823" y="22766"/>
                  </a:lnTo>
                  <a:lnTo>
                    <a:pt x="88584" y="20390"/>
                  </a:lnTo>
                  <a:lnTo>
                    <a:pt x="86572" y="13255"/>
                  </a:lnTo>
                  <a:lnTo>
                    <a:pt x="85892" y="7525"/>
                  </a:lnTo>
                  <a:lnTo>
                    <a:pt x="85043" y="7055"/>
                  </a:lnTo>
                  <a:lnTo>
                    <a:pt x="81982" y="6533"/>
                  </a:lnTo>
                  <a:lnTo>
                    <a:pt x="72756" y="1288"/>
                  </a:lnTo>
                  <a:lnTo>
                    <a:pt x="65144" y="0"/>
                  </a:lnTo>
                  <a:lnTo>
                    <a:pt x="58586" y="1545"/>
                  </a:lnTo>
                  <a:lnTo>
                    <a:pt x="31674" y="18121"/>
                  </a:lnTo>
                  <a:lnTo>
                    <a:pt x="15352" y="33733"/>
                  </a:lnTo>
                  <a:lnTo>
                    <a:pt x="10792" y="42466"/>
                  </a:lnTo>
                  <a:lnTo>
                    <a:pt x="7864" y="61008"/>
                  </a:lnTo>
                  <a:lnTo>
                    <a:pt x="11150" y="75208"/>
                  </a:lnTo>
                  <a:lnTo>
                    <a:pt x="17150" y="85677"/>
                  </a:lnTo>
                  <a:lnTo>
                    <a:pt x="31992" y="101235"/>
                  </a:lnTo>
                  <a:lnTo>
                    <a:pt x="57150" y="1204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8" name="SMARTInkShape-1278"/>
            <p:cNvSpPr/>
            <p:nvPr/>
          </p:nvSpPr>
          <p:spPr>
            <a:xfrm>
              <a:off x="2614944" y="4703977"/>
              <a:ext cx="206714" cy="175204"/>
            </a:xfrm>
            <a:custGeom>
              <a:avLst/>
              <a:gdLst/>
              <a:ahLst/>
              <a:cxnLst/>
              <a:rect l="0" t="0" r="0" b="0"/>
              <a:pathLst>
                <a:path w="206714" h="175204">
                  <a:moveTo>
                    <a:pt x="42531" y="18042"/>
                  </a:moveTo>
                  <a:lnTo>
                    <a:pt x="46323" y="18042"/>
                  </a:lnTo>
                  <a:lnTo>
                    <a:pt x="50302" y="22275"/>
                  </a:lnTo>
                  <a:lnTo>
                    <a:pt x="53922" y="28654"/>
                  </a:lnTo>
                  <a:lnTo>
                    <a:pt x="55960" y="37502"/>
                  </a:lnTo>
                  <a:lnTo>
                    <a:pt x="56743" y="68440"/>
                  </a:lnTo>
                  <a:lnTo>
                    <a:pt x="54687" y="91203"/>
                  </a:lnTo>
                  <a:lnTo>
                    <a:pt x="46873" y="114602"/>
                  </a:lnTo>
                  <a:lnTo>
                    <a:pt x="26818" y="146512"/>
                  </a:lnTo>
                  <a:lnTo>
                    <a:pt x="10043" y="165533"/>
                  </a:lnTo>
                  <a:lnTo>
                    <a:pt x="8248" y="170377"/>
                  </a:lnTo>
                  <a:lnTo>
                    <a:pt x="6976" y="171986"/>
                  </a:lnTo>
                  <a:lnTo>
                    <a:pt x="3445" y="173774"/>
                  </a:lnTo>
                  <a:lnTo>
                    <a:pt x="2186" y="173457"/>
                  </a:lnTo>
                  <a:lnTo>
                    <a:pt x="1347" y="172452"/>
                  </a:lnTo>
                  <a:lnTo>
                    <a:pt x="415" y="168425"/>
                  </a:lnTo>
                  <a:lnTo>
                    <a:pt x="0" y="161343"/>
                  </a:lnTo>
                  <a:lnTo>
                    <a:pt x="1933" y="155021"/>
                  </a:lnTo>
                  <a:lnTo>
                    <a:pt x="16470" y="121084"/>
                  </a:lnTo>
                  <a:lnTo>
                    <a:pt x="27476" y="95810"/>
                  </a:lnTo>
                  <a:lnTo>
                    <a:pt x="53866" y="64589"/>
                  </a:lnTo>
                  <a:lnTo>
                    <a:pt x="85945" y="39645"/>
                  </a:lnTo>
                  <a:lnTo>
                    <a:pt x="116275" y="16477"/>
                  </a:lnTo>
                  <a:lnTo>
                    <a:pt x="135290" y="7876"/>
                  </a:lnTo>
                  <a:lnTo>
                    <a:pt x="165344" y="0"/>
                  </a:lnTo>
                  <a:lnTo>
                    <a:pt x="180197" y="3103"/>
                  </a:lnTo>
                  <a:lnTo>
                    <a:pt x="185208" y="5582"/>
                  </a:lnTo>
                  <a:lnTo>
                    <a:pt x="194892" y="13640"/>
                  </a:lnTo>
                  <a:lnTo>
                    <a:pt x="202063" y="24322"/>
                  </a:lnTo>
                  <a:lnTo>
                    <a:pt x="205423" y="33749"/>
                  </a:lnTo>
                  <a:lnTo>
                    <a:pt x="206713" y="55064"/>
                  </a:lnTo>
                  <a:lnTo>
                    <a:pt x="205167" y="57805"/>
                  </a:lnTo>
                  <a:lnTo>
                    <a:pt x="183192" y="77545"/>
                  </a:lnTo>
                  <a:lnTo>
                    <a:pt x="176220" y="80207"/>
                  </a:lnTo>
                  <a:lnTo>
                    <a:pt x="168623" y="82183"/>
                  </a:lnTo>
                  <a:lnTo>
                    <a:pt x="158297" y="86965"/>
                  </a:lnTo>
                  <a:lnTo>
                    <a:pt x="122697" y="89381"/>
                  </a:lnTo>
                  <a:lnTo>
                    <a:pt x="108584" y="89471"/>
                  </a:lnTo>
                  <a:lnTo>
                    <a:pt x="107998" y="90267"/>
                  </a:lnTo>
                  <a:lnTo>
                    <a:pt x="107172" y="95181"/>
                  </a:lnTo>
                  <a:lnTo>
                    <a:pt x="106979" y="99422"/>
                  </a:lnTo>
                  <a:lnTo>
                    <a:pt x="109010" y="103952"/>
                  </a:lnTo>
                  <a:lnTo>
                    <a:pt x="126754" y="127734"/>
                  </a:lnTo>
                  <a:lnTo>
                    <a:pt x="161721" y="155074"/>
                  </a:lnTo>
                  <a:lnTo>
                    <a:pt x="192550" y="17520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9" name="SMARTInkShape-1279"/>
            <p:cNvSpPr/>
            <p:nvPr/>
          </p:nvSpPr>
          <p:spPr>
            <a:xfrm>
              <a:off x="2458665" y="4693444"/>
              <a:ext cx="105942" cy="288361"/>
            </a:xfrm>
            <a:custGeom>
              <a:avLst/>
              <a:gdLst/>
              <a:ahLst/>
              <a:cxnLst/>
              <a:rect l="0" t="0" r="0" b="0"/>
              <a:pathLst>
                <a:path w="105942" h="288361">
                  <a:moveTo>
                    <a:pt x="105941" y="0"/>
                  </a:moveTo>
                  <a:lnTo>
                    <a:pt x="105941" y="9943"/>
                  </a:lnTo>
                  <a:lnTo>
                    <a:pt x="103825" y="14473"/>
                  </a:lnTo>
                  <a:lnTo>
                    <a:pt x="93756" y="32715"/>
                  </a:lnTo>
                  <a:lnTo>
                    <a:pt x="82092" y="64839"/>
                  </a:lnTo>
                  <a:lnTo>
                    <a:pt x="68101" y="100084"/>
                  </a:lnTo>
                  <a:lnTo>
                    <a:pt x="50753" y="128602"/>
                  </a:lnTo>
                  <a:lnTo>
                    <a:pt x="32834" y="162075"/>
                  </a:lnTo>
                  <a:lnTo>
                    <a:pt x="18710" y="194557"/>
                  </a:lnTo>
                  <a:lnTo>
                    <a:pt x="9716" y="219836"/>
                  </a:lnTo>
                  <a:lnTo>
                    <a:pt x="2884" y="249711"/>
                  </a:lnTo>
                  <a:lnTo>
                    <a:pt x="0" y="267575"/>
                  </a:lnTo>
                  <a:lnTo>
                    <a:pt x="4867" y="2883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0" name="SMARTInkShape-1280"/>
            <p:cNvSpPr/>
            <p:nvPr/>
          </p:nvSpPr>
          <p:spPr>
            <a:xfrm>
              <a:off x="2307431" y="4800723"/>
              <a:ext cx="78583" cy="98763"/>
            </a:xfrm>
            <a:custGeom>
              <a:avLst/>
              <a:gdLst/>
              <a:ahLst/>
              <a:cxnLst/>
              <a:rect l="0" t="0" r="0" b="0"/>
              <a:pathLst>
                <a:path w="78583" h="98763">
                  <a:moveTo>
                    <a:pt x="78582" y="28452"/>
                  </a:moveTo>
                  <a:lnTo>
                    <a:pt x="50421" y="292"/>
                  </a:lnTo>
                  <a:lnTo>
                    <a:pt x="46337" y="0"/>
                  </a:lnTo>
                  <a:lnTo>
                    <a:pt x="45179" y="1546"/>
                  </a:lnTo>
                  <a:lnTo>
                    <a:pt x="43320" y="13318"/>
                  </a:lnTo>
                  <a:lnTo>
                    <a:pt x="42881" y="45366"/>
                  </a:lnTo>
                  <a:lnTo>
                    <a:pt x="43662" y="59481"/>
                  </a:lnTo>
                  <a:lnTo>
                    <a:pt x="49919" y="91212"/>
                  </a:lnTo>
                  <a:lnTo>
                    <a:pt x="46189" y="96084"/>
                  </a:lnTo>
                  <a:lnTo>
                    <a:pt x="42224" y="98198"/>
                  </a:lnTo>
                  <a:lnTo>
                    <a:pt x="40056" y="98762"/>
                  </a:lnTo>
                  <a:lnTo>
                    <a:pt x="37816" y="98344"/>
                  </a:lnTo>
                  <a:lnTo>
                    <a:pt x="30079" y="94756"/>
                  </a:lnTo>
                  <a:lnTo>
                    <a:pt x="18878" y="92548"/>
                  </a:lnTo>
                  <a:lnTo>
                    <a:pt x="0" y="856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1" name="SMARTInkShape-1281"/>
            <p:cNvSpPr/>
            <p:nvPr/>
          </p:nvSpPr>
          <p:spPr>
            <a:xfrm>
              <a:off x="2164556" y="4808165"/>
              <a:ext cx="107158" cy="113881"/>
            </a:xfrm>
            <a:custGeom>
              <a:avLst/>
              <a:gdLst/>
              <a:ahLst/>
              <a:cxnLst/>
              <a:rect l="0" t="0" r="0" b="0"/>
              <a:pathLst>
                <a:path w="107158" h="113881">
                  <a:moveTo>
                    <a:pt x="0" y="35298"/>
                  </a:moveTo>
                  <a:lnTo>
                    <a:pt x="0" y="69543"/>
                  </a:lnTo>
                  <a:lnTo>
                    <a:pt x="0" y="89124"/>
                  </a:lnTo>
                  <a:lnTo>
                    <a:pt x="0" y="81707"/>
                  </a:lnTo>
                  <a:lnTo>
                    <a:pt x="3793" y="71626"/>
                  </a:lnTo>
                  <a:lnTo>
                    <a:pt x="11391" y="58907"/>
                  </a:lnTo>
                  <a:lnTo>
                    <a:pt x="15017" y="46438"/>
                  </a:lnTo>
                  <a:lnTo>
                    <a:pt x="25440" y="33483"/>
                  </a:lnTo>
                  <a:lnTo>
                    <a:pt x="59109" y="6774"/>
                  </a:lnTo>
                  <a:lnTo>
                    <a:pt x="69902" y="1710"/>
                  </a:lnTo>
                  <a:lnTo>
                    <a:pt x="76867" y="0"/>
                  </a:lnTo>
                  <a:lnTo>
                    <a:pt x="79936" y="1882"/>
                  </a:lnTo>
                  <a:lnTo>
                    <a:pt x="84582" y="5766"/>
                  </a:lnTo>
                  <a:lnTo>
                    <a:pt x="90409" y="17146"/>
                  </a:lnTo>
                  <a:lnTo>
                    <a:pt x="92383" y="29978"/>
                  </a:lnTo>
                  <a:lnTo>
                    <a:pt x="94842" y="45098"/>
                  </a:lnTo>
                  <a:lnTo>
                    <a:pt x="99332" y="73601"/>
                  </a:lnTo>
                  <a:lnTo>
                    <a:pt x="100605" y="91625"/>
                  </a:lnTo>
                  <a:lnTo>
                    <a:pt x="107157" y="1138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2" name="SMARTInkShape-1282"/>
            <p:cNvSpPr/>
            <p:nvPr/>
          </p:nvSpPr>
          <p:spPr>
            <a:xfrm>
              <a:off x="2072796" y="4772025"/>
              <a:ext cx="61773" cy="99587"/>
            </a:xfrm>
            <a:custGeom>
              <a:avLst/>
              <a:gdLst/>
              <a:ahLst/>
              <a:cxnLst/>
              <a:rect l="0" t="0" r="0" b="0"/>
              <a:pathLst>
                <a:path w="61773" h="99587">
                  <a:moveTo>
                    <a:pt x="34610" y="0"/>
                  </a:moveTo>
                  <a:lnTo>
                    <a:pt x="30818" y="0"/>
                  </a:lnTo>
                  <a:lnTo>
                    <a:pt x="29701" y="794"/>
                  </a:lnTo>
                  <a:lnTo>
                    <a:pt x="28956" y="2117"/>
                  </a:lnTo>
                  <a:lnTo>
                    <a:pt x="16850" y="34491"/>
                  </a:lnTo>
                  <a:lnTo>
                    <a:pt x="2633" y="70079"/>
                  </a:lnTo>
                  <a:lnTo>
                    <a:pt x="0" y="79854"/>
                  </a:lnTo>
                  <a:lnTo>
                    <a:pt x="424" y="82605"/>
                  </a:lnTo>
                  <a:lnTo>
                    <a:pt x="3012" y="87778"/>
                  </a:lnTo>
                  <a:lnTo>
                    <a:pt x="8932" y="95153"/>
                  </a:lnTo>
                  <a:lnTo>
                    <a:pt x="15525" y="97853"/>
                  </a:lnTo>
                  <a:lnTo>
                    <a:pt x="28900" y="99586"/>
                  </a:lnTo>
                  <a:lnTo>
                    <a:pt x="34189" y="97706"/>
                  </a:lnTo>
                  <a:lnTo>
                    <a:pt x="44052" y="90032"/>
                  </a:lnTo>
                  <a:lnTo>
                    <a:pt x="58415" y="70009"/>
                  </a:lnTo>
                  <a:lnTo>
                    <a:pt x="61065" y="62600"/>
                  </a:lnTo>
                  <a:lnTo>
                    <a:pt x="61772" y="58402"/>
                  </a:lnTo>
                  <a:lnTo>
                    <a:pt x="60440" y="49504"/>
                  </a:lnTo>
                  <a:lnTo>
                    <a:pt x="56910" y="30857"/>
                  </a:lnTo>
                  <a:lnTo>
                    <a:pt x="5604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3" name="SMARTInkShape-1283"/>
            <p:cNvSpPr/>
            <p:nvPr/>
          </p:nvSpPr>
          <p:spPr>
            <a:xfrm>
              <a:off x="2043113" y="4707731"/>
              <a:ext cx="7144" cy="28576"/>
            </a:xfrm>
            <a:custGeom>
              <a:avLst/>
              <a:gdLst/>
              <a:ahLst/>
              <a:cxnLst/>
              <a:rect l="0" t="0" r="0" b="0"/>
              <a:pathLst>
                <a:path w="7144" h="28576">
                  <a:moveTo>
                    <a:pt x="7143" y="28575"/>
                  </a:moveTo>
                  <a:lnTo>
                    <a:pt x="7143" y="24783"/>
                  </a:lnTo>
                  <a:lnTo>
                    <a:pt x="5027" y="20804"/>
                  </a:lnTo>
                  <a:lnTo>
                    <a:pt x="2234" y="16390"/>
                  </a:lnTo>
                  <a:lnTo>
                    <a:pt x="441" y="708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4" name="SMARTInkShape-1284"/>
            <p:cNvSpPr/>
            <p:nvPr/>
          </p:nvSpPr>
          <p:spPr>
            <a:xfrm>
              <a:off x="1993106" y="4814888"/>
              <a:ext cx="28576" cy="85726"/>
            </a:xfrm>
            <a:custGeom>
              <a:avLst/>
              <a:gdLst/>
              <a:ahLst/>
              <a:cxnLst/>
              <a:rect l="0" t="0" r="0" b="0"/>
              <a:pathLst>
                <a:path w="28576" h="85726">
                  <a:moveTo>
                    <a:pt x="28575" y="0"/>
                  </a:moveTo>
                  <a:lnTo>
                    <a:pt x="28575" y="3792"/>
                  </a:lnTo>
                  <a:lnTo>
                    <a:pt x="26459" y="7770"/>
                  </a:lnTo>
                  <a:lnTo>
                    <a:pt x="23666" y="12184"/>
                  </a:lnTo>
                  <a:lnTo>
                    <a:pt x="12651" y="44542"/>
                  </a:lnTo>
                  <a:lnTo>
                    <a:pt x="9592" y="53134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5" name="SMARTInkShape-1285"/>
            <p:cNvSpPr/>
            <p:nvPr/>
          </p:nvSpPr>
          <p:spPr>
            <a:xfrm>
              <a:off x="1885950" y="4767909"/>
              <a:ext cx="57151" cy="118379"/>
            </a:xfrm>
            <a:custGeom>
              <a:avLst/>
              <a:gdLst/>
              <a:ahLst/>
              <a:cxnLst/>
              <a:rect l="0" t="0" r="0" b="0"/>
              <a:pathLst>
                <a:path w="57151" h="118379">
                  <a:moveTo>
                    <a:pt x="57150" y="4116"/>
                  </a:moveTo>
                  <a:lnTo>
                    <a:pt x="49565" y="324"/>
                  </a:lnTo>
                  <a:lnTo>
                    <a:pt x="46537" y="0"/>
                  </a:lnTo>
                  <a:lnTo>
                    <a:pt x="41056" y="1758"/>
                  </a:lnTo>
                  <a:lnTo>
                    <a:pt x="33508" y="7210"/>
                  </a:lnTo>
                  <a:lnTo>
                    <a:pt x="19065" y="30790"/>
                  </a:lnTo>
                  <a:lnTo>
                    <a:pt x="15703" y="44740"/>
                  </a:lnTo>
                  <a:lnTo>
                    <a:pt x="17033" y="54185"/>
                  </a:lnTo>
                  <a:lnTo>
                    <a:pt x="31117" y="87463"/>
                  </a:lnTo>
                  <a:lnTo>
                    <a:pt x="38148" y="97956"/>
                  </a:lnTo>
                  <a:lnTo>
                    <a:pt x="38926" y="100807"/>
                  </a:lnTo>
                  <a:lnTo>
                    <a:pt x="38650" y="103502"/>
                  </a:lnTo>
                  <a:lnTo>
                    <a:pt x="36587" y="111087"/>
                  </a:lnTo>
                  <a:lnTo>
                    <a:pt x="36298" y="113529"/>
                  </a:lnTo>
                  <a:lnTo>
                    <a:pt x="35311" y="115159"/>
                  </a:lnTo>
                  <a:lnTo>
                    <a:pt x="33859" y="116245"/>
                  </a:lnTo>
                  <a:lnTo>
                    <a:pt x="30130" y="117451"/>
                  </a:lnTo>
                  <a:lnTo>
                    <a:pt x="11874" y="118378"/>
                  </a:lnTo>
                  <a:lnTo>
                    <a:pt x="7129" y="116282"/>
                  </a:lnTo>
                  <a:lnTo>
                    <a:pt x="0" y="1112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6" name="SMARTInkShape-1286"/>
            <p:cNvSpPr/>
            <p:nvPr/>
          </p:nvSpPr>
          <p:spPr>
            <a:xfrm>
              <a:off x="1743075" y="4775991"/>
              <a:ext cx="103109" cy="124262"/>
            </a:xfrm>
            <a:custGeom>
              <a:avLst/>
              <a:gdLst/>
              <a:ahLst/>
              <a:cxnLst/>
              <a:rect l="0" t="0" r="0" b="0"/>
              <a:pathLst>
                <a:path w="103109" h="124262">
                  <a:moveTo>
                    <a:pt x="100013" y="38897"/>
                  </a:moveTo>
                  <a:lnTo>
                    <a:pt x="100013" y="28954"/>
                  </a:lnTo>
                  <a:lnTo>
                    <a:pt x="97896" y="24423"/>
                  </a:lnTo>
                  <a:lnTo>
                    <a:pt x="90070" y="15048"/>
                  </a:lnTo>
                  <a:lnTo>
                    <a:pt x="70013" y="793"/>
                  </a:lnTo>
                  <a:lnTo>
                    <a:pt x="66519" y="0"/>
                  </a:lnTo>
                  <a:lnTo>
                    <a:pt x="48702" y="2603"/>
                  </a:lnTo>
                  <a:lnTo>
                    <a:pt x="43341" y="5039"/>
                  </a:lnTo>
                  <a:lnTo>
                    <a:pt x="40800" y="6800"/>
                  </a:lnTo>
                  <a:lnTo>
                    <a:pt x="39107" y="9561"/>
                  </a:lnTo>
                  <a:lnTo>
                    <a:pt x="36388" y="23283"/>
                  </a:lnTo>
                  <a:lnTo>
                    <a:pt x="36165" y="26106"/>
                  </a:lnTo>
                  <a:lnTo>
                    <a:pt x="39643" y="37664"/>
                  </a:lnTo>
                  <a:lnTo>
                    <a:pt x="57980" y="66133"/>
                  </a:lnTo>
                  <a:lnTo>
                    <a:pt x="89579" y="100610"/>
                  </a:lnTo>
                  <a:lnTo>
                    <a:pt x="97362" y="111774"/>
                  </a:lnTo>
                  <a:lnTo>
                    <a:pt x="102274" y="114943"/>
                  </a:lnTo>
                  <a:lnTo>
                    <a:pt x="103108" y="116581"/>
                  </a:lnTo>
                  <a:lnTo>
                    <a:pt x="102870" y="118468"/>
                  </a:lnTo>
                  <a:lnTo>
                    <a:pt x="101917" y="120519"/>
                  </a:lnTo>
                  <a:lnTo>
                    <a:pt x="100489" y="121886"/>
                  </a:lnTo>
                  <a:lnTo>
                    <a:pt x="96784" y="123406"/>
                  </a:lnTo>
                  <a:lnTo>
                    <a:pt x="86444" y="124261"/>
                  </a:lnTo>
                  <a:lnTo>
                    <a:pt x="73326" y="120723"/>
                  </a:lnTo>
                  <a:lnTo>
                    <a:pt x="49941" y="112251"/>
                  </a:lnTo>
                  <a:lnTo>
                    <a:pt x="35700" y="108784"/>
                  </a:lnTo>
                  <a:lnTo>
                    <a:pt x="9259" y="95910"/>
                  </a:lnTo>
                  <a:lnTo>
                    <a:pt x="4115" y="91224"/>
                  </a:lnTo>
                  <a:lnTo>
                    <a:pt x="0" y="817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7" name="SMARTInkShape-1287"/>
            <p:cNvSpPr/>
            <p:nvPr/>
          </p:nvSpPr>
          <p:spPr>
            <a:xfrm>
              <a:off x="901471" y="4623144"/>
              <a:ext cx="234386" cy="291757"/>
            </a:xfrm>
            <a:custGeom>
              <a:avLst/>
              <a:gdLst/>
              <a:ahLst/>
              <a:cxnLst/>
              <a:rect l="0" t="0" r="0" b="0"/>
              <a:pathLst>
                <a:path w="234386" h="291757">
                  <a:moveTo>
                    <a:pt x="234385" y="34581"/>
                  </a:moveTo>
                  <a:lnTo>
                    <a:pt x="234385" y="42166"/>
                  </a:lnTo>
                  <a:lnTo>
                    <a:pt x="232269" y="48006"/>
                  </a:lnTo>
                  <a:lnTo>
                    <a:pt x="229476" y="53248"/>
                  </a:lnTo>
                  <a:lnTo>
                    <a:pt x="227110" y="60661"/>
                  </a:lnTo>
                  <a:lnTo>
                    <a:pt x="222528" y="67885"/>
                  </a:lnTo>
                  <a:lnTo>
                    <a:pt x="221178" y="72666"/>
                  </a:lnTo>
                  <a:lnTo>
                    <a:pt x="221612" y="75052"/>
                  </a:lnTo>
                  <a:lnTo>
                    <a:pt x="225894" y="84585"/>
                  </a:lnTo>
                  <a:lnTo>
                    <a:pt x="227163" y="91313"/>
                  </a:lnTo>
                  <a:lnTo>
                    <a:pt x="226447" y="59807"/>
                  </a:lnTo>
                  <a:lnTo>
                    <a:pt x="223449" y="50820"/>
                  </a:lnTo>
                  <a:lnTo>
                    <a:pt x="213506" y="36835"/>
                  </a:lnTo>
                  <a:lnTo>
                    <a:pt x="181891" y="10893"/>
                  </a:lnTo>
                  <a:lnTo>
                    <a:pt x="172425" y="4738"/>
                  </a:lnTo>
                  <a:lnTo>
                    <a:pt x="154379" y="603"/>
                  </a:lnTo>
                  <a:lnTo>
                    <a:pt x="131857" y="0"/>
                  </a:lnTo>
                  <a:lnTo>
                    <a:pt x="112196" y="5461"/>
                  </a:lnTo>
                  <a:lnTo>
                    <a:pt x="77125" y="25611"/>
                  </a:lnTo>
                  <a:lnTo>
                    <a:pt x="49422" y="50713"/>
                  </a:lnTo>
                  <a:lnTo>
                    <a:pt x="27840" y="85422"/>
                  </a:lnTo>
                  <a:lnTo>
                    <a:pt x="13114" y="113410"/>
                  </a:lnTo>
                  <a:lnTo>
                    <a:pt x="5074" y="132322"/>
                  </a:lnTo>
                  <a:lnTo>
                    <a:pt x="547" y="160820"/>
                  </a:lnTo>
                  <a:lnTo>
                    <a:pt x="0" y="188578"/>
                  </a:lnTo>
                  <a:lnTo>
                    <a:pt x="2685" y="204624"/>
                  </a:lnTo>
                  <a:lnTo>
                    <a:pt x="21489" y="238444"/>
                  </a:lnTo>
                  <a:lnTo>
                    <a:pt x="43430" y="262057"/>
                  </a:lnTo>
                  <a:lnTo>
                    <a:pt x="57441" y="271413"/>
                  </a:lnTo>
                  <a:lnTo>
                    <a:pt x="90190" y="283886"/>
                  </a:lnTo>
                  <a:lnTo>
                    <a:pt x="127229" y="2917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8" name="SMARTInkShape-1288"/>
            <p:cNvSpPr/>
            <p:nvPr/>
          </p:nvSpPr>
          <p:spPr>
            <a:xfrm>
              <a:off x="1607344" y="4796705"/>
              <a:ext cx="119908" cy="111051"/>
            </a:xfrm>
            <a:custGeom>
              <a:avLst/>
              <a:gdLst/>
              <a:ahLst/>
              <a:cxnLst/>
              <a:rect l="0" t="0" r="0" b="0"/>
              <a:pathLst>
                <a:path w="119908" h="111051">
                  <a:moveTo>
                    <a:pt x="0" y="61045"/>
                  </a:moveTo>
                  <a:lnTo>
                    <a:pt x="32794" y="61045"/>
                  </a:lnTo>
                  <a:lnTo>
                    <a:pt x="40769" y="60251"/>
                  </a:lnTo>
                  <a:lnTo>
                    <a:pt x="73321" y="52976"/>
                  </a:lnTo>
                  <a:lnTo>
                    <a:pt x="108107" y="30285"/>
                  </a:lnTo>
                  <a:lnTo>
                    <a:pt x="116257" y="23003"/>
                  </a:lnTo>
                  <a:lnTo>
                    <a:pt x="119138" y="18208"/>
                  </a:lnTo>
                  <a:lnTo>
                    <a:pt x="119907" y="15819"/>
                  </a:lnTo>
                  <a:lnTo>
                    <a:pt x="119625" y="14225"/>
                  </a:lnTo>
                  <a:lnTo>
                    <a:pt x="118644" y="13163"/>
                  </a:lnTo>
                  <a:lnTo>
                    <a:pt x="117196" y="12455"/>
                  </a:lnTo>
                  <a:lnTo>
                    <a:pt x="116230" y="11189"/>
                  </a:lnTo>
                  <a:lnTo>
                    <a:pt x="115158" y="7666"/>
                  </a:lnTo>
                  <a:lnTo>
                    <a:pt x="114078" y="6409"/>
                  </a:lnTo>
                  <a:lnTo>
                    <a:pt x="104432" y="434"/>
                  </a:lnTo>
                  <a:lnTo>
                    <a:pt x="101371" y="0"/>
                  </a:lnTo>
                  <a:lnTo>
                    <a:pt x="66542" y="7489"/>
                  </a:lnTo>
                  <a:lnTo>
                    <a:pt x="56140" y="13779"/>
                  </a:lnTo>
                  <a:lnTo>
                    <a:pt x="40601" y="33890"/>
                  </a:lnTo>
                  <a:lnTo>
                    <a:pt x="37889" y="41303"/>
                  </a:lnTo>
                  <a:lnTo>
                    <a:pt x="35846" y="73050"/>
                  </a:lnTo>
                  <a:lnTo>
                    <a:pt x="35756" y="87268"/>
                  </a:lnTo>
                  <a:lnTo>
                    <a:pt x="37331" y="91227"/>
                  </a:lnTo>
                  <a:lnTo>
                    <a:pt x="51816" y="105873"/>
                  </a:lnTo>
                  <a:lnTo>
                    <a:pt x="64294" y="1110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9" name="SMARTInkShape-1289"/>
            <p:cNvSpPr/>
            <p:nvPr/>
          </p:nvSpPr>
          <p:spPr>
            <a:xfrm>
              <a:off x="1507778" y="4815880"/>
              <a:ext cx="85279" cy="127596"/>
            </a:xfrm>
            <a:custGeom>
              <a:avLst/>
              <a:gdLst/>
              <a:ahLst/>
              <a:cxnLst/>
              <a:rect l="0" t="0" r="0" b="0"/>
              <a:pathLst>
                <a:path w="85279" h="127596">
                  <a:moveTo>
                    <a:pt x="85278" y="6151"/>
                  </a:moveTo>
                  <a:lnTo>
                    <a:pt x="81486" y="6151"/>
                  </a:lnTo>
                  <a:lnTo>
                    <a:pt x="80369" y="5358"/>
                  </a:lnTo>
                  <a:lnTo>
                    <a:pt x="79624" y="4035"/>
                  </a:lnTo>
                  <a:lnTo>
                    <a:pt x="79127" y="2359"/>
                  </a:lnTo>
                  <a:lnTo>
                    <a:pt x="78003" y="1242"/>
                  </a:lnTo>
                  <a:lnTo>
                    <a:pt x="74636" y="0"/>
                  </a:lnTo>
                  <a:lnTo>
                    <a:pt x="73421" y="463"/>
                  </a:lnTo>
                  <a:lnTo>
                    <a:pt x="72611" y="1565"/>
                  </a:lnTo>
                  <a:lnTo>
                    <a:pt x="72071" y="3094"/>
                  </a:lnTo>
                  <a:lnTo>
                    <a:pt x="47741" y="20505"/>
                  </a:lnTo>
                  <a:lnTo>
                    <a:pt x="40020" y="26025"/>
                  </a:lnTo>
                  <a:lnTo>
                    <a:pt x="15469" y="58462"/>
                  </a:lnTo>
                  <a:lnTo>
                    <a:pt x="1813" y="85797"/>
                  </a:lnTo>
                  <a:lnTo>
                    <a:pt x="0" y="103993"/>
                  </a:lnTo>
                  <a:lnTo>
                    <a:pt x="1868" y="111284"/>
                  </a:lnTo>
                  <a:lnTo>
                    <a:pt x="5266" y="119852"/>
                  </a:lnTo>
                  <a:lnTo>
                    <a:pt x="5743" y="122433"/>
                  </a:lnTo>
                  <a:lnTo>
                    <a:pt x="6855" y="124153"/>
                  </a:lnTo>
                  <a:lnTo>
                    <a:pt x="8390" y="125301"/>
                  </a:lnTo>
                  <a:lnTo>
                    <a:pt x="13841" y="12759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0" name="SMARTInkShape-1290"/>
            <p:cNvSpPr/>
            <p:nvPr/>
          </p:nvSpPr>
          <p:spPr>
            <a:xfrm>
              <a:off x="1307306" y="4809192"/>
              <a:ext cx="121425" cy="148572"/>
            </a:xfrm>
            <a:custGeom>
              <a:avLst/>
              <a:gdLst/>
              <a:ahLst/>
              <a:cxnLst/>
              <a:rect l="0" t="0" r="0" b="0"/>
              <a:pathLst>
                <a:path w="121425" h="148572">
                  <a:moveTo>
                    <a:pt x="0" y="69988"/>
                  </a:moveTo>
                  <a:lnTo>
                    <a:pt x="0" y="79932"/>
                  </a:lnTo>
                  <a:lnTo>
                    <a:pt x="12357" y="113053"/>
                  </a:lnTo>
                  <a:lnTo>
                    <a:pt x="14278" y="134124"/>
                  </a:lnTo>
                  <a:lnTo>
                    <a:pt x="14285" y="130444"/>
                  </a:lnTo>
                  <a:lnTo>
                    <a:pt x="23107" y="98322"/>
                  </a:lnTo>
                  <a:lnTo>
                    <a:pt x="41520" y="64314"/>
                  </a:lnTo>
                  <a:lnTo>
                    <a:pt x="55915" y="44085"/>
                  </a:lnTo>
                  <a:lnTo>
                    <a:pt x="78732" y="22138"/>
                  </a:lnTo>
                  <a:lnTo>
                    <a:pt x="109412" y="1811"/>
                  </a:lnTo>
                  <a:lnTo>
                    <a:pt x="115567" y="0"/>
                  </a:lnTo>
                  <a:lnTo>
                    <a:pt x="117526" y="311"/>
                  </a:lnTo>
                  <a:lnTo>
                    <a:pt x="118832" y="1312"/>
                  </a:lnTo>
                  <a:lnTo>
                    <a:pt x="120283" y="4541"/>
                  </a:lnTo>
                  <a:lnTo>
                    <a:pt x="121424" y="38084"/>
                  </a:lnTo>
                  <a:lnTo>
                    <a:pt x="120641" y="49459"/>
                  </a:lnTo>
                  <a:lnTo>
                    <a:pt x="117326" y="65582"/>
                  </a:lnTo>
                  <a:lnTo>
                    <a:pt x="119077" y="84294"/>
                  </a:lnTo>
                  <a:lnTo>
                    <a:pt x="112533" y="119857"/>
                  </a:lnTo>
                  <a:lnTo>
                    <a:pt x="107157" y="1485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1" name="SMARTInkShape-1291"/>
            <p:cNvSpPr/>
            <p:nvPr/>
          </p:nvSpPr>
          <p:spPr>
            <a:xfrm>
              <a:off x="1158033" y="4793456"/>
              <a:ext cx="107819" cy="148768"/>
            </a:xfrm>
            <a:custGeom>
              <a:avLst/>
              <a:gdLst/>
              <a:ahLst/>
              <a:cxnLst/>
              <a:rect l="0" t="0" r="0" b="0"/>
              <a:pathLst>
                <a:path w="107819" h="148768">
                  <a:moveTo>
                    <a:pt x="77836" y="35719"/>
                  </a:moveTo>
                  <a:lnTo>
                    <a:pt x="77836" y="11870"/>
                  </a:lnTo>
                  <a:lnTo>
                    <a:pt x="77042" y="10295"/>
                  </a:lnTo>
                  <a:lnTo>
                    <a:pt x="75719" y="9244"/>
                  </a:lnTo>
                  <a:lnTo>
                    <a:pt x="72132" y="8077"/>
                  </a:lnTo>
                  <a:lnTo>
                    <a:pt x="61043" y="7267"/>
                  </a:lnTo>
                  <a:lnTo>
                    <a:pt x="56349" y="9315"/>
                  </a:lnTo>
                  <a:lnTo>
                    <a:pt x="43076" y="20890"/>
                  </a:lnTo>
                  <a:lnTo>
                    <a:pt x="19591" y="53938"/>
                  </a:lnTo>
                  <a:lnTo>
                    <a:pt x="4918" y="79358"/>
                  </a:lnTo>
                  <a:lnTo>
                    <a:pt x="0" y="114403"/>
                  </a:lnTo>
                  <a:lnTo>
                    <a:pt x="3819" y="128633"/>
                  </a:lnTo>
                  <a:lnTo>
                    <a:pt x="7060" y="135763"/>
                  </a:lnTo>
                  <a:lnTo>
                    <a:pt x="11602" y="140514"/>
                  </a:lnTo>
                  <a:lnTo>
                    <a:pt x="22999" y="145795"/>
                  </a:lnTo>
                  <a:lnTo>
                    <a:pt x="39010" y="148767"/>
                  </a:lnTo>
                  <a:lnTo>
                    <a:pt x="57601" y="145856"/>
                  </a:lnTo>
                  <a:lnTo>
                    <a:pt x="78190" y="136173"/>
                  </a:lnTo>
                  <a:lnTo>
                    <a:pt x="90164" y="123493"/>
                  </a:lnTo>
                  <a:lnTo>
                    <a:pt x="106994" y="93274"/>
                  </a:lnTo>
                  <a:lnTo>
                    <a:pt x="107818" y="63973"/>
                  </a:lnTo>
                  <a:lnTo>
                    <a:pt x="100985" y="29923"/>
                  </a:lnTo>
                  <a:lnTo>
                    <a:pt x="9212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2" name="SMARTInkShape-Group214"/>
          <p:cNvGrpSpPr/>
          <p:nvPr/>
        </p:nvGrpSpPr>
        <p:grpSpPr>
          <a:xfrm>
            <a:off x="4688401" y="4557713"/>
            <a:ext cx="1959107" cy="464343"/>
            <a:chOff x="4688401" y="4557713"/>
            <a:chExt cx="1959107" cy="464343"/>
          </a:xfrm>
        </p:grpSpPr>
        <p:sp>
          <p:nvSpPr>
            <p:cNvPr id="963" name="SMARTInkShape-1292"/>
            <p:cNvSpPr/>
            <p:nvPr/>
          </p:nvSpPr>
          <p:spPr>
            <a:xfrm>
              <a:off x="6572250" y="4701031"/>
              <a:ext cx="75258" cy="199124"/>
            </a:xfrm>
            <a:custGeom>
              <a:avLst/>
              <a:gdLst/>
              <a:ahLst/>
              <a:cxnLst/>
              <a:rect l="0" t="0" r="0" b="0"/>
              <a:pathLst>
                <a:path w="75258" h="199124">
                  <a:moveTo>
                    <a:pt x="71438" y="49563"/>
                  </a:moveTo>
                  <a:lnTo>
                    <a:pt x="71438" y="32770"/>
                  </a:lnTo>
                  <a:lnTo>
                    <a:pt x="67645" y="21921"/>
                  </a:lnTo>
                  <a:lnTo>
                    <a:pt x="61495" y="12445"/>
                  </a:lnTo>
                  <a:lnTo>
                    <a:pt x="50853" y="4610"/>
                  </a:lnTo>
                  <a:lnTo>
                    <a:pt x="41438" y="1054"/>
                  </a:lnTo>
                  <a:lnTo>
                    <a:pt x="33620" y="0"/>
                  </a:lnTo>
                  <a:lnTo>
                    <a:pt x="28701" y="1870"/>
                  </a:lnTo>
                  <a:lnTo>
                    <a:pt x="26277" y="3480"/>
                  </a:lnTo>
                  <a:lnTo>
                    <a:pt x="19075" y="13331"/>
                  </a:lnTo>
                  <a:lnTo>
                    <a:pt x="18532" y="23935"/>
                  </a:lnTo>
                  <a:lnTo>
                    <a:pt x="22637" y="57094"/>
                  </a:lnTo>
                  <a:lnTo>
                    <a:pt x="34781" y="87475"/>
                  </a:lnTo>
                  <a:lnTo>
                    <a:pt x="48851" y="120022"/>
                  </a:lnTo>
                  <a:lnTo>
                    <a:pt x="63828" y="154474"/>
                  </a:lnTo>
                  <a:lnTo>
                    <a:pt x="69183" y="170341"/>
                  </a:lnTo>
                  <a:lnTo>
                    <a:pt x="71229" y="179442"/>
                  </a:lnTo>
                  <a:lnTo>
                    <a:pt x="74785" y="186133"/>
                  </a:lnTo>
                  <a:lnTo>
                    <a:pt x="75257" y="189028"/>
                  </a:lnTo>
                  <a:lnTo>
                    <a:pt x="74777" y="191753"/>
                  </a:lnTo>
                  <a:lnTo>
                    <a:pt x="72096" y="198035"/>
                  </a:lnTo>
                  <a:lnTo>
                    <a:pt x="71083" y="198551"/>
                  </a:lnTo>
                  <a:lnTo>
                    <a:pt x="67840" y="199123"/>
                  </a:lnTo>
                  <a:lnTo>
                    <a:pt x="63753" y="197261"/>
                  </a:lnTo>
                  <a:lnTo>
                    <a:pt x="0" y="156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4" name="SMARTInkShape-1293"/>
            <p:cNvSpPr/>
            <p:nvPr/>
          </p:nvSpPr>
          <p:spPr>
            <a:xfrm>
              <a:off x="6429375" y="4736358"/>
              <a:ext cx="85305" cy="114249"/>
            </a:xfrm>
            <a:custGeom>
              <a:avLst/>
              <a:gdLst/>
              <a:ahLst/>
              <a:cxnLst/>
              <a:rect l="0" t="0" r="0" b="0"/>
              <a:pathLst>
                <a:path w="85305" h="114249">
                  <a:moveTo>
                    <a:pt x="0" y="57098"/>
                  </a:moveTo>
                  <a:lnTo>
                    <a:pt x="3792" y="57098"/>
                  </a:lnTo>
                  <a:lnTo>
                    <a:pt x="7771" y="59215"/>
                  </a:lnTo>
                  <a:lnTo>
                    <a:pt x="12185" y="62008"/>
                  </a:lnTo>
                  <a:lnTo>
                    <a:pt x="21486" y="63801"/>
                  </a:lnTo>
                  <a:lnTo>
                    <a:pt x="34760" y="64155"/>
                  </a:lnTo>
                  <a:lnTo>
                    <a:pt x="48047" y="60424"/>
                  </a:lnTo>
                  <a:lnTo>
                    <a:pt x="61055" y="52052"/>
                  </a:lnTo>
                  <a:lnTo>
                    <a:pt x="80928" y="33275"/>
                  </a:lnTo>
                  <a:lnTo>
                    <a:pt x="83593" y="24285"/>
                  </a:lnTo>
                  <a:lnTo>
                    <a:pt x="85304" y="6696"/>
                  </a:lnTo>
                  <a:lnTo>
                    <a:pt x="83857" y="4447"/>
                  </a:lnTo>
                  <a:lnTo>
                    <a:pt x="81304" y="2947"/>
                  </a:lnTo>
                  <a:lnTo>
                    <a:pt x="67034" y="343"/>
                  </a:lnTo>
                  <a:lnTo>
                    <a:pt x="51024" y="0"/>
                  </a:lnTo>
                  <a:lnTo>
                    <a:pt x="44373" y="2088"/>
                  </a:lnTo>
                  <a:lnTo>
                    <a:pt x="12652" y="21435"/>
                  </a:lnTo>
                  <a:lnTo>
                    <a:pt x="8434" y="23798"/>
                  </a:lnTo>
                  <a:lnTo>
                    <a:pt x="5623" y="26961"/>
                  </a:lnTo>
                  <a:lnTo>
                    <a:pt x="2499" y="34708"/>
                  </a:lnTo>
                  <a:lnTo>
                    <a:pt x="65" y="70034"/>
                  </a:lnTo>
                  <a:lnTo>
                    <a:pt x="3811" y="83597"/>
                  </a:lnTo>
                  <a:lnTo>
                    <a:pt x="9896" y="90836"/>
                  </a:lnTo>
                  <a:lnTo>
                    <a:pt x="25615" y="103669"/>
                  </a:lnTo>
                  <a:lnTo>
                    <a:pt x="35604" y="108542"/>
                  </a:lnTo>
                  <a:lnTo>
                    <a:pt x="42863" y="1142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5" name="SMARTInkShape-1294"/>
            <p:cNvSpPr/>
            <p:nvPr/>
          </p:nvSpPr>
          <p:spPr>
            <a:xfrm>
              <a:off x="6293840" y="4750594"/>
              <a:ext cx="99816" cy="106706"/>
            </a:xfrm>
            <a:custGeom>
              <a:avLst/>
              <a:gdLst/>
              <a:ahLst/>
              <a:cxnLst/>
              <a:rect l="0" t="0" r="0" b="0"/>
              <a:pathLst>
                <a:path w="99816" h="106706">
                  <a:moveTo>
                    <a:pt x="6948" y="0"/>
                  </a:moveTo>
                  <a:lnTo>
                    <a:pt x="3155" y="3792"/>
                  </a:lnTo>
                  <a:lnTo>
                    <a:pt x="1293" y="7771"/>
                  </a:lnTo>
                  <a:lnTo>
                    <a:pt x="0" y="40358"/>
                  </a:lnTo>
                  <a:lnTo>
                    <a:pt x="615" y="74892"/>
                  </a:lnTo>
                  <a:lnTo>
                    <a:pt x="5512" y="87630"/>
                  </a:lnTo>
                  <a:lnTo>
                    <a:pt x="16597" y="102018"/>
                  </a:lnTo>
                  <a:lnTo>
                    <a:pt x="23407" y="104872"/>
                  </a:lnTo>
                  <a:lnTo>
                    <a:pt x="40714" y="106705"/>
                  </a:lnTo>
                  <a:lnTo>
                    <a:pt x="47884" y="104839"/>
                  </a:lnTo>
                  <a:lnTo>
                    <a:pt x="66373" y="94151"/>
                  </a:lnTo>
                  <a:lnTo>
                    <a:pt x="80438" y="73360"/>
                  </a:lnTo>
                  <a:lnTo>
                    <a:pt x="96622" y="40454"/>
                  </a:lnTo>
                  <a:lnTo>
                    <a:pt x="99815" y="142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6" name="SMARTInkShape-1295"/>
            <p:cNvSpPr/>
            <p:nvPr/>
          </p:nvSpPr>
          <p:spPr>
            <a:xfrm>
              <a:off x="5436395" y="4672973"/>
              <a:ext cx="810372" cy="340373"/>
            </a:xfrm>
            <a:custGeom>
              <a:avLst/>
              <a:gdLst/>
              <a:ahLst/>
              <a:cxnLst/>
              <a:rect l="0" t="0" r="0" b="0"/>
              <a:pathLst>
                <a:path w="810372" h="340373">
                  <a:moveTo>
                    <a:pt x="0" y="27615"/>
                  </a:moveTo>
                  <a:lnTo>
                    <a:pt x="3791" y="27615"/>
                  </a:lnTo>
                  <a:lnTo>
                    <a:pt x="37021" y="34890"/>
                  </a:lnTo>
                  <a:lnTo>
                    <a:pt x="71608" y="44614"/>
                  </a:lnTo>
                  <a:lnTo>
                    <a:pt x="100839" y="53080"/>
                  </a:lnTo>
                  <a:lnTo>
                    <a:pt x="134247" y="55575"/>
                  </a:lnTo>
                  <a:lnTo>
                    <a:pt x="164012" y="56068"/>
                  </a:lnTo>
                  <a:lnTo>
                    <a:pt x="197198" y="50028"/>
                  </a:lnTo>
                  <a:lnTo>
                    <a:pt x="204854" y="47366"/>
                  </a:lnTo>
                  <a:lnTo>
                    <a:pt x="219909" y="36071"/>
                  </a:lnTo>
                  <a:lnTo>
                    <a:pt x="220768" y="33225"/>
                  </a:lnTo>
                  <a:lnTo>
                    <a:pt x="221319" y="24930"/>
                  </a:lnTo>
                  <a:lnTo>
                    <a:pt x="219777" y="23444"/>
                  </a:lnTo>
                  <a:lnTo>
                    <a:pt x="213830" y="21792"/>
                  </a:lnTo>
                  <a:lnTo>
                    <a:pt x="210815" y="22939"/>
                  </a:lnTo>
                  <a:lnTo>
                    <a:pt x="183241" y="52277"/>
                  </a:lnTo>
                  <a:lnTo>
                    <a:pt x="175296" y="65966"/>
                  </a:lnTo>
                  <a:lnTo>
                    <a:pt x="172208" y="86931"/>
                  </a:lnTo>
                  <a:lnTo>
                    <a:pt x="172342" y="115859"/>
                  </a:lnTo>
                  <a:lnTo>
                    <a:pt x="177182" y="133930"/>
                  </a:lnTo>
                  <a:lnTo>
                    <a:pt x="184436" y="145810"/>
                  </a:lnTo>
                  <a:lnTo>
                    <a:pt x="201450" y="164515"/>
                  </a:lnTo>
                  <a:lnTo>
                    <a:pt x="208860" y="167834"/>
                  </a:lnTo>
                  <a:lnTo>
                    <a:pt x="213058" y="168719"/>
                  </a:lnTo>
                  <a:lnTo>
                    <a:pt x="221957" y="167586"/>
                  </a:lnTo>
                  <a:lnTo>
                    <a:pt x="230409" y="164437"/>
                  </a:lnTo>
                  <a:lnTo>
                    <a:pt x="252299" y="150532"/>
                  </a:lnTo>
                  <a:lnTo>
                    <a:pt x="266370" y="129575"/>
                  </a:lnTo>
                  <a:lnTo>
                    <a:pt x="275365" y="110079"/>
                  </a:lnTo>
                  <a:lnTo>
                    <a:pt x="281971" y="80984"/>
                  </a:lnTo>
                  <a:lnTo>
                    <a:pt x="300075" y="50759"/>
                  </a:lnTo>
                  <a:lnTo>
                    <a:pt x="304816" y="45839"/>
                  </a:lnTo>
                  <a:lnTo>
                    <a:pt x="324791" y="37338"/>
                  </a:lnTo>
                  <a:lnTo>
                    <a:pt x="333792" y="35905"/>
                  </a:lnTo>
                  <a:lnTo>
                    <a:pt x="361475" y="42680"/>
                  </a:lnTo>
                  <a:lnTo>
                    <a:pt x="392341" y="47788"/>
                  </a:lnTo>
                  <a:lnTo>
                    <a:pt x="422163" y="54500"/>
                  </a:lnTo>
                  <a:lnTo>
                    <a:pt x="455686" y="63470"/>
                  </a:lnTo>
                  <a:lnTo>
                    <a:pt x="485475" y="69093"/>
                  </a:lnTo>
                  <a:lnTo>
                    <a:pt x="520668" y="77125"/>
                  </a:lnTo>
                  <a:lnTo>
                    <a:pt x="523324" y="77291"/>
                  </a:lnTo>
                  <a:lnTo>
                    <a:pt x="528391" y="75357"/>
                  </a:lnTo>
                  <a:lnTo>
                    <a:pt x="534321" y="71441"/>
                  </a:lnTo>
                  <a:lnTo>
                    <a:pt x="534013" y="71120"/>
                  </a:lnTo>
                  <a:lnTo>
                    <a:pt x="531555" y="70762"/>
                  </a:lnTo>
                  <a:lnTo>
                    <a:pt x="527817" y="72721"/>
                  </a:lnTo>
                  <a:lnTo>
                    <a:pt x="525709" y="74354"/>
                  </a:lnTo>
                  <a:lnTo>
                    <a:pt x="519133" y="76169"/>
                  </a:lnTo>
                  <a:lnTo>
                    <a:pt x="506506" y="79307"/>
                  </a:lnTo>
                  <a:lnTo>
                    <a:pt x="483300" y="90543"/>
                  </a:lnTo>
                  <a:lnTo>
                    <a:pt x="452166" y="115028"/>
                  </a:lnTo>
                  <a:lnTo>
                    <a:pt x="449081" y="119228"/>
                  </a:lnTo>
                  <a:lnTo>
                    <a:pt x="445654" y="130244"/>
                  </a:lnTo>
                  <a:lnTo>
                    <a:pt x="443453" y="149134"/>
                  </a:lnTo>
                  <a:lnTo>
                    <a:pt x="446864" y="161693"/>
                  </a:lnTo>
                  <a:lnTo>
                    <a:pt x="452902" y="171675"/>
                  </a:lnTo>
                  <a:lnTo>
                    <a:pt x="455921" y="173661"/>
                  </a:lnTo>
                  <a:lnTo>
                    <a:pt x="467755" y="176456"/>
                  </a:lnTo>
                  <a:lnTo>
                    <a:pt x="476708" y="177110"/>
                  </a:lnTo>
                  <a:lnTo>
                    <a:pt x="483861" y="175284"/>
                  </a:lnTo>
                  <a:lnTo>
                    <a:pt x="491273" y="170239"/>
                  </a:lnTo>
                  <a:lnTo>
                    <a:pt x="511202" y="149714"/>
                  </a:lnTo>
                  <a:lnTo>
                    <a:pt x="523252" y="130138"/>
                  </a:lnTo>
                  <a:lnTo>
                    <a:pt x="527573" y="106074"/>
                  </a:lnTo>
                  <a:lnTo>
                    <a:pt x="528618" y="70702"/>
                  </a:lnTo>
                  <a:lnTo>
                    <a:pt x="528633" y="64789"/>
                  </a:lnTo>
                  <a:lnTo>
                    <a:pt x="528635" y="80164"/>
                  </a:lnTo>
                  <a:lnTo>
                    <a:pt x="537455" y="113532"/>
                  </a:lnTo>
                  <a:lnTo>
                    <a:pt x="552816" y="141293"/>
                  </a:lnTo>
                  <a:lnTo>
                    <a:pt x="570263" y="161666"/>
                  </a:lnTo>
                  <a:lnTo>
                    <a:pt x="583745" y="171668"/>
                  </a:lnTo>
                  <a:lnTo>
                    <a:pt x="594001" y="175866"/>
                  </a:lnTo>
                  <a:lnTo>
                    <a:pt x="596819" y="175661"/>
                  </a:lnTo>
                  <a:lnTo>
                    <a:pt x="602067" y="173317"/>
                  </a:lnTo>
                  <a:lnTo>
                    <a:pt x="609484" y="167535"/>
                  </a:lnTo>
                  <a:lnTo>
                    <a:pt x="612193" y="160974"/>
                  </a:lnTo>
                  <a:lnTo>
                    <a:pt x="620385" y="129869"/>
                  </a:lnTo>
                  <a:lnTo>
                    <a:pt x="623474" y="98407"/>
                  </a:lnTo>
                  <a:lnTo>
                    <a:pt x="628761" y="68158"/>
                  </a:lnTo>
                  <a:lnTo>
                    <a:pt x="640774" y="33114"/>
                  </a:lnTo>
                  <a:lnTo>
                    <a:pt x="652240" y="13473"/>
                  </a:lnTo>
                  <a:lnTo>
                    <a:pt x="656283" y="8661"/>
                  </a:lnTo>
                  <a:lnTo>
                    <a:pt x="665008" y="3316"/>
                  </a:lnTo>
                  <a:lnTo>
                    <a:pt x="680961" y="306"/>
                  </a:lnTo>
                  <a:lnTo>
                    <a:pt x="709768" y="0"/>
                  </a:lnTo>
                  <a:lnTo>
                    <a:pt x="729414" y="5586"/>
                  </a:lnTo>
                  <a:lnTo>
                    <a:pt x="760686" y="21989"/>
                  </a:lnTo>
                  <a:lnTo>
                    <a:pt x="783522" y="32528"/>
                  </a:lnTo>
                  <a:lnTo>
                    <a:pt x="786666" y="33272"/>
                  </a:lnTo>
                  <a:lnTo>
                    <a:pt x="788761" y="34561"/>
                  </a:lnTo>
                  <a:lnTo>
                    <a:pt x="790160" y="36214"/>
                  </a:lnTo>
                  <a:lnTo>
                    <a:pt x="791092" y="38110"/>
                  </a:lnTo>
                  <a:lnTo>
                    <a:pt x="790919" y="39374"/>
                  </a:lnTo>
                  <a:lnTo>
                    <a:pt x="790010" y="40217"/>
                  </a:lnTo>
                  <a:lnTo>
                    <a:pt x="788610" y="40778"/>
                  </a:lnTo>
                  <a:lnTo>
                    <a:pt x="787677" y="41947"/>
                  </a:lnTo>
                  <a:lnTo>
                    <a:pt x="786641" y="45361"/>
                  </a:lnTo>
                  <a:lnTo>
                    <a:pt x="784776" y="46589"/>
                  </a:lnTo>
                  <a:lnTo>
                    <a:pt x="772495" y="50677"/>
                  </a:lnTo>
                  <a:lnTo>
                    <a:pt x="758398" y="58893"/>
                  </a:lnTo>
                  <a:lnTo>
                    <a:pt x="741120" y="64044"/>
                  </a:lnTo>
                  <a:lnTo>
                    <a:pt x="719251" y="86941"/>
                  </a:lnTo>
                  <a:lnTo>
                    <a:pt x="718419" y="89391"/>
                  </a:lnTo>
                  <a:lnTo>
                    <a:pt x="718658" y="91817"/>
                  </a:lnTo>
                  <a:lnTo>
                    <a:pt x="724744" y="105208"/>
                  </a:lnTo>
                  <a:lnTo>
                    <a:pt x="727638" y="107918"/>
                  </a:lnTo>
                  <a:lnTo>
                    <a:pt x="735086" y="110930"/>
                  </a:lnTo>
                  <a:lnTo>
                    <a:pt x="763415" y="112070"/>
                  </a:lnTo>
                  <a:lnTo>
                    <a:pt x="785524" y="106702"/>
                  </a:lnTo>
                  <a:lnTo>
                    <a:pt x="799972" y="99542"/>
                  </a:lnTo>
                  <a:lnTo>
                    <a:pt x="804776" y="98585"/>
                  </a:lnTo>
                  <a:lnTo>
                    <a:pt x="807980" y="99534"/>
                  </a:lnTo>
                  <a:lnTo>
                    <a:pt x="810115" y="101755"/>
                  </a:lnTo>
                  <a:lnTo>
                    <a:pt x="810371" y="114805"/>
                  </a:lnTo>
                  <a:lnTo>
                    <a:pt x="807860" y="147937"/>
                  </a:lnTo>
                  <a:lnTo>
                    <a:pt x="802455" y="183115"/>
                  </a:lnTo>
                  <a:lnTo>
                    <a:pt x="800003" y="211184"/>
                  </a:lnTo>
                  <a:lnTo>
                    <a:pt x="795396" y="239609"/>
                  </a:lnTo>
                  <a:lnTo>
                    <a:pt x="791321" y="273425"/>
                  </a:lnTo>
                  <a:lnTo>
                    <a:pt x="781627" y="305812"/>
                  </a:lnTo>
                  <a:lnTo>
                    <a:pt x="778750" y="321269"/>
                  </a:lnTo>
                  <a:lnTo>
                    <a:pt x="775265" y="328255"/>
                  </a:lnTo>
                  <a:lnTo>
                    <a:pt x="765047" y="336650"/>
                  </a:lnTo>
                  <a:lnTo>
                    <a:pt x="756475" y="339589"/>
                  </a:lnTo>
                  <a:lnTo>
                    <a:pt x="751966" y="340372"/>
                  </a:lnTo>
                  <a:lnTo>
                    <a:pt x="744840" y="339126"/>
                  </a:lnTo>
                  <a:lnTo>
                    <a:pt x="709210" y="320435"/>
                  </a:lnTo>
                  <a:lnTo>
                    <a:pt x="703348" y="314919"/>
                  </a:lnTo>
                  <a:lnTo>
                    <a:pt x="690678" y="293892"/>
                  </a:lnTo>
                  <a:lnTo>
                    <a:pt x="682435" y="259552"/>
                  </a:lnTo>
                  <a:lnTo>
                    <a:pt x="678655" y="2276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7" name="SMARTInkShape-1296"/>
            <p:cNvSpPr/>
            <p:nvPr/>
          </p:nvSpPr>
          <p:spPr>
            <a:xfrm>
              <a:off x="5507859" y="4557713"/>
              <a:ext cx="14262" cy="342901"/>
            </a:xfrm>
            <a:custGeom>
              <a:avLst/>
              <a:gdLst/>
              <a:ahLst/>
              <a:cxnLst/>
              <a:rect l="0" t="0" r="0" b="0"/>
              <a:pathLst>
                <a:path w="14262" h="342901">
                  <a:moveTo>
                    <a:pt x="14261" y="0"/>
                  </a:moveTo>
                  <a:lnTo>
                    <a:pt x="14261" y="32439"/>
                  </a:lnTo>
                  <a:lnTo>
                    <a:pt x="14261" y="63410"/>
                  </a:lnTo>
                  <a:lnTo>
                    <a:pt x="12143" y="89696"/>
                  </a:lnTo>
                  <a:lnTo>
                    <a:pt x="8605" y="120503"/>
                  </a:lnTo>
                  <a:lnTo>
                    <a:pt x="5441" y="151857"/>
                  </a:lnTo>
                  <a:lnTo>
                    <a:pt x="1592" y="184165"/>
                  </a:lnTo>
                  <a:lnTo>
                    <a:pt x="452" y="215963"/>
                  </a:lnTo>
                  <a:lnTo>
                    <a:pt x="115" y="246287"/>
                  </a:lnTo>
                  <a:lnTo>
                    <a:pt x="0" y="281658"/>
                  </a:lnTo>
                  <a:lnTo>
                    <a:pt x="4887" y="313516"/>
                  </a:lnTo>
                  <a:lnTo>
                    <a:pt x="7116" y="3429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8" name="SMARTInkShape-1297"/>
            <p:cNvSpPr/>
            <p:nvPr/>
          </p:nvSpPr>
          <p:spPr>
            <a:xfrm>
              <a:off x="5307805" y="4772186"/>
              <a:ext cx="107159" cy="142715"/>
            </a:xfrm>
            <a:custGeom>
              <a:avLst/>
              <a:gdLst/>
              <a:ahLst/>
              <a:cxnLst/>
              <a:rect l="0" t="0" r="0" b="0"/>
              <a:pathLst>
                <a:path w="107159" h="142715">
                  <a:moveTo>
                    <a:pt x="0" y="135569"/>
                  </a:moveTo>
                  <a:lnTo>
                    <a:pt x="795" y="109940"/>
                  </a:lnTo>
                  <a:lnTo>
                    <a:pt x="12186" y="75817"/>
                  </a:lnTo>
                  <a:lnTo>
                    <a:pt x="27013" y="41033"/>
                  </a:lnTo>
                  <a:lnTo>
                    <a:pt x="52097" y="6040"/>
                  </a:lnTo>
                  <a:lnTo>
                    <a:pt x="55653" y="1676"/>
                  </a:lnTo>
                  <a:lnTo>
                    <a:pt x="58602" y="656"/>
                  </a:lnTo>
                  <a:lnTo>
                    <a:pt x="66963" y="0"/>
                  </a:lnTo>
                  <a:lnTo>
                    <a:pt x="68454" y="740"/>
                  </a:lnTo>
                  <a:lnTo>
                    <a:pt x="69449" y="2027"/>
                  </a:lnTo>
                  <a:lnTo>
                    <a:pt x="71348" y="5574"/>
                  </a:lnTo>
                  <a:lnTo>
                    <a:pt x="74838" y="9796"/>
                  </a:lnTo>
                  <a:lnTo>
                    <a:pt x="76918" y="16435"/>
                  </a:lnTo>
                  <a:lnTo>
                    <a:pt x="82278" y="51391"/>
                  </a:lnTo>
                  <a:lnTo>
                    <a:pt x="89216" y="86693"/>
                  </a:lnTo>
                  <a:lnTo>
                    <a:pt x="96342" y="118582"/>
                  </a:lnTo>
                  <a:lnTo>
                    <a:pt x="107158" y="14271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9" name="SMARTInkShape-1298"/>
            <p:cNvSpPr/>
            <p:nvPr/>
          </p:nvSpPr>
          <p:spPr>
            <a:xfrm>
              <a:off x="5150645" y="4743450"/>
              <a:ext cx="128586" cy="146038"/>
            </a:xfrm>
            <a:custGeom>
              <a:avLst/>
              <a:gdLst/>
              <a:ahLst/>
              <a:cxnLst/>
              <a:rect l="0" t="0" r="0" b="0"/>
              <a:pathLst>
                <a:path w="128586" h="146038">
                  <a:moveTo>
                    <a:pt x="0" y="0"/>
                  </a:moveTo>
                  <a:lnTo>
                    <a:pt x="0" y="33792"/>
                  </a:lnTo>
                  <a:lnTo>
                    <a:pt x="793" y="57387"/>
                  </a:lnTo>
                  <a:lnTo>
                    <a:pt x="7274" y="92828"/>
                  </a:lnTo>
                  <a:lnTo>
                    <a:pt x="21577" y="128446"/>
                  </a:lnTo>
                  <a:lnTo>
                    <a:pt x="23910" y="133255"/>
                  </a:lnTo>
                  <a:lnTo>
                    <a:pt x="27052" y="136462"/>
                  </a:lnTo>
                  <a:lnTo>
                    <a:pt x="48050" y="145823"/>
                  </a:lnTo>
                  <a:lnTo>
                    <a:pt x="57338" y="146037"/>
                  </a:lnTo>
                  <a:lnTo>
                    <a:pt x="80986" y="141704"/>
                  </a:lnTo>
                  <a:lnTo>
                    <a:pt x="108745" y="123451"/>
                  </a:lnTo>
                  <a:lnTo>
                    <a:pt x="115270" y="115457"/>
                  </a:lnTo>
                  <a:lnTo>
                    <a:pt x="128585" y="785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0" name="SMARTInkShape-1299"/>
            <p:cNvSpPr/>
            <p:nvPr/>
          </p:nvSpPr>
          <p:spPr>
            <a:xfrm>
              <a:off x="5003161" y="4750594"/>
              <a:ext cx="140340" cy="191783"/>
            </a:xfrm>
            <a:custGeom>
              <a:avLst/>
              <a:gdLst/>
              <a:ahLst/>
              <a:cxnLst/>
              <a:rect l="0" t="0" r="0" b="0"/>
              <a:pathLst>
                <a:path w="140340" h="191783">
                  <a:moveTo>
                    <a:pt x="140339" y="7144"/>
                  </a:moveTo>
                  <a:lnTo>
                    <a:pt x="140339" y="3351"/>
                  </a:lnTo>
                  <a:lnTo>
                    <a:pt x="139545" y="2234"/>
                  </a:lnTo>
                  <a:lnTo>
                    <a:pt x="138222" y="1489"/>
                  </a:lnTo>
                  <a:lnTo>
                    <a:pt x="136547" y="993"/>
                  </a:lnTo>
                  <a:lnTo>
                    <a:pt x="134636" y="1455"/>
                  </a:lnTo>
                  <a:lnTo>
                    <a:pt x="101936" y="19943"/>
                  </a:lnTo>
                  <a:lnTo>
                    <a:pt x="66768" y="50198"/>
                  </a:lnTo>
                  <a:lnTo>
                    <a:pt x="48955" y="66467"/>
                  </a:lnTo>
                  <a:lnTo>
                    <a:pt x="24647" y="100299"/>
                  </a:lnTo>
                  <a:lnTo>
                    <a:pt x="6022" y="135769"/>
                  </a:lnTo>
                  <a:lnTo>
                    <a:pt x="0" y="153381"/>
                  </a:lnTo>
                  <a:lnTo>
                    <a:pt x="707" y="163684"/>
                  </a:lnTo>
                  <a:lnTo>
                    <a:pt x="3667" y="172761"/>
                  </a:lnTo>
                  <a:lnTo>
                    <a:pt x="7630" y="179441"/>
                  </a:lnTo>
                  <a:lnTo>
                    <a:pt x="18115" y="187664"/>
                  </a:lnTo>
                  <a:lnTo>
                    <a:pt x="31276" y="191335"/>
                  </a:lnTo>
                  <a:lnTo>
                    <a:pt x="55648" y="191782"/>
                  </a:lnTo>
                  <a:lnTo>
                    <a:pt x="69361" y="188953"/>
                  </a:lnTo>
                  <a:lnTo>
                    <a:pt x="86676" y="179105"/>
                  </a:lnTo>
                  <a:lnTo>
                    <a:pt x="111596" y="154799"/>
                  </a:lnTo>
                  <a:lnTo>
                    <a:pt x="123885" y="135030"/>
                  </a:lnTo>
                  <a:lnTo>
                    <a:pt x="135149" y="107018"/>
                  </a:lnTo>
                  <a:lnTo>
                    <a:pt x="135915" y="92807"/>
                  </a:lnTo>
                  <a:lnTo>
                    <a:pt x="132760" y="57142"/>
                  </a:lnTo>
                  <a:lnTo>
                    <a:pt x="123299" y="25222"/>
                  </a:lnTo>
                  <a:lnTo>
                    <a:pt x="11890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1" name="SMARTInkShape-1300"/>
            <p:cNvSpPr/>
            <p:nvPr/>
          </p:nvSpPr>
          <p:spPr>
            <a:xfrm>
              <a:off x="4688401" y="4558793"/>
              <a:ext cx="297938" cy="463263"/>
            </a:xfrm>
            <a:custGeom>
              <a:avLst/>
              <a:gdLst/>
              <a:ahLst/>
              <a:cxnLst/>
              <a:rect l="0" t="0" r="0" b="0"/>
              <a:pathLst>
                <a:path w="297938" h="463263">
                  <a:moveTo>
                    <a:pt x="297937" y="13207"/>
                  </a:moveTo>
                  <a:lnTo>
                    <a:pt x="294144" y="13207"/>
                  </a:lnTo>
                  <a:lnTo>
                    <a:pt x="293027" y="12413"/>
                  </a:lnTo>
                  <a:lnTo>
                    <a:pt x="292282" y="11090"/>
                  </a:lnTo>
                  <a:lnTo>
                    <a:pt x="291786" y="9415"/>
                  </a:lnTo>
                  <a:lnTo>
                    <a:pt x="290661" y="8298"/>
                  </a:lnTo>
                  <a:lnTo>
                    <a:pt x="272962" y="1350"/>
                  </a:lnTo>
                  <a:lnTo>
                    <a:pt x="264084" y="0"/>
                  </a:lnTo>
                  <a:lnTo>
                    <a:pt x="232948" y="6833"/>
                  </a:lnTo>
                  <a:lnTo>
                    <a:pt x="197833" y="18864"/>
                  </a:lnTo>
                  <a:lnTo>
                    <a:pt x="167214" y="35285"/>
                  </a:lnTo>
                  <a:lnTo>
                    <a:pt x="140141" y="51234"/>
                  </a:lnTo>
                  <a:lnTo>
                    <a:pt x="106342" y="77957"/>
                  </a:lnTo>
                  <a:lnTo>
                    <a:pt x="71825" y="106960"/>
                  </a:lnTo>
                  <a:lnTo>
                    <a:pt x="48642" y="134031"/>
                  </a:lnTo>
                  <a:lnTo>
                    <a:pt x="27486" y="166041"/>
                  </a:lnTo>
                  <a:lnTo>
                    <a:pt x="11604" y="196780"/>
                  </a:lnTo>
                  <a:lnTo>
                    <a:pt x="2313" y="230670"/>
                  </a:lnTo>
                  <a:lnTo>
                    <a:pt x="0" y="265848"/>
                  </a:lnTo>
                  <a:lnTo>
                    <a:pt x="4783" y="300612"/>
                  </a:lnTo>
                  <a:lnTo>
                    <a:pt x="16696" y="331374"/>
                  </a:lnTo>
                  <a:lnTo>
                    <a:pt x="35747" y="360597"/>
                  </a:lnTo>
                  <a:lnTo>
                    <a:pt x="61148" y="388570"/>
                  </a:lnTo>
                  <a:lnTo>
                    <a:pt x="88783" y="412293"/>
                  </a:lnTo>
                  <a:lnTo>
                    <a:pt x="117079" y="433608"/>
                  </a:lnTo>
                  <a:lnTo>
                    <a:pt x="146365" y="449538"/>
                  </a:lnTo>
                  <a:lnTo>
                    <a:pt x="179031" y="458844"/>
                  </a:lnTo>
                  <a:lnTo>
                    <a:pt x="208378" y="461954"/>
                  </a:lnTo>
                  <a:lnTo>
                    <a:pt x="247929" y="4632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3" name="SMARTInkShape-Group215"/>
          <p:cNvGrpSpPr/>
          <p:nvPr/>
        </p:nvGrpSpPr>
        <p:grpSpPr>
          <a:xfrm>
            <a:off x="1057275" y="4957763"/>
            <a:ext cx="1357314" cy="314188"/>
            <a:chOff x="1057275" y="4957763"/>
            <a:chExt cx="1357314" cy="314188"/>
          </a:xfrm>
        </p:grpSpPr>
        <p:sp>
          <p:nvSpPr>
            <p:cNvPr id="973" name="SMARTInkShape-1301"/>
            <p:cNvSpPr/>
            <p:nvPr/>
          </p:nvSpPr>
          <p:spPr>
            <a:xfrm>
              <a:off x="2336006" y="5057775"/>
              <a:ext cx="10379" cy="59033"/>
            </a:xfrm>
            <a:custGeom>
              <a:avLst/>
              <a:gdLst/>
              <a:ahLst/>
              <a:cxnLst/>
              <a:rect l="0" t="0" r="0" b="0"/>
              <a:pathLst>
                <a:path w="10379" h="59033">
                  <a:moveTo>
                    <a:pt x="10378" y="59032"/>
                  </a:moveTo>
                  <a:lnTo>
                    <a:pt x="3540" y="2613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4" name="SMARTInkShape-1302"/>
            <p:cNvSpPr/>
            <p:nvPr/>
          </p:nvSpPr>
          <p:spPr>
            <a:xfrm>
              <a:off x="2386100" y="5000919"/>
              <a:ext cx="21611" cy="12278"/>
            </a:xfrm>
            <a:custGeom>
              <a:avLst/>
              <a:gdLst/>
              <a:ahLst/>
              <a:cxnLst/>
              <a:rect l="0" t="0" r="0" b="0"/>
              <a:pathLst>
                <a:path w="21611" h="12278">
                  <a:moveTo>
                    <a:pt x="7056" y="6851"/>
                  </a:moveTo>
                  <a:lnTo>
                    <a:pt x="3264" y="6851"/>
                  </a:lnTo>
                  <a:lnTo>
                    <a:pt x="2147" y="6056"/>
                  </a:lnTo>
                  <a:lnTo>
                    <a:pt x="1402" y="4733"/>
                  </a:lnTo>
                  <a:lnTo>
                    <a:pt x="0" y="0"/>
                  </a:lnTo>
                  <a:lnTo>
                    <a:pt x="9812" y="7516"/>
                  </a:lnTo>
                  <a:lnTo>
                    <a:pt x="17806" y="11115"/>
                  </a:lnTo>
                  <a:lnTo>
                    <a:pt x="21610" y="1227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5" name="SMARTInkShape-1303"/>
            <p:cNvSpPr/>
            <p:nvPr/>
          </p:nvSpPr>
          <p:spPr>
            <a:xfrm>
              <a:off x="2403327" y="4972050"/>
              <a:ext cx="11262" cy="44904"/>
            </a:xfrm>
            <a:custGeom>
              <a:avLst/>
              <a:gdLst/>
              <a:ahLst/>
              <a:cxnLst/>
              <a:rect l="0" t="0" r="0" b="0"/>
              <a:pathLst>
                <a:path w="11262" h="44904">
                  <a:moveTo>
                    <a:pt x="11261" y="0"/>
                  </a:moveTo>
                  <a:lnTo>
                    <a:pt x="11261" y="9943"/>
                  </a:lnTo>
                  <a:lnTo>
                    <a:pt x="9144" y="14473"/>
                  </a:lnTo>
                  <a:lnTo>
                    <a:pt x="7468" y="16793"/>
                  </a:lnTo>
                  <a:lnTo>
                    <a:pt x="0" y="4490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6" name="SMARTInkShape-1304"/>
            <p:cNvSpPr/>
            <p:nvPr/>
          </p:nvSpPr>
          <p:spPr>
            <a:xfrm>
              <a:off x="2279972" y="5072357"/>
              <a:ext cx="64942" cy="84219"/>
            </a:xfrm>
            <a:custGeom>
              <a:avLst/>
              <a:gdLst/>
              <a:ahLst/>
              <a:cxnLst/>
              <a:rect l="0" t="0" r="0" b="0"/>
              <a:pathLst>
                <a:path w="64942" h="84219">
                  <a:moveTo>
                    <a:pt x="34603" y="6848"/>
                  </a:moveTo>
                  <a:lnTo>
                    <a:pt x="34603" y="0"/>
                  </a:lnTo>
                  <a:lnTo>
                    <a:pt x="34603" y="3585"/>
                  </a:lnTo>
                  <a:lnTo>
                    <a:pt x="33809" y="4673"/>
                  </a:lnTo>
                  <a:lnTo>
                    <a:pt x="24660" y="10355"/>
                  </a:lnTo>
                  <a:lnTo>
                    <a:pt x="15470" y="19771"/>
                  </a:lnTo>
                  <a:lnTo>
                    <a:pt x="9179" y="30875"/>
                  </a:lnTo>
                  <a:lnTo>
                    <a:pt x="0" y="58159"/>
                  </a:lnTo>
                  <a:lnTo>
                    <a:pt x="1497" y="65637"/>
                  </a:lnTo>
                  <a:lnTo>
                    <a:pt x="3007" y="69854"/>
                  </a:lnTo>
                  <a:lnTo>
                    <a:pt x="4808" y="72665"/>
                  </a:lnTo>
                  <a:lnTo>
                    <a:pt x="15706" y="81339"/>
                  </a:lnTo>
                  <a:lnTo>
                    <a:pt x="22500" y="83612"/>
                  </a:lnTo>
                  <a:lnTo>
                    <a:pt x="26534" y="84218"/>
                  </a:lnTo>
                  <a:lnTo>
                    <a:pt x="33134" y="82775"/>
                  </a:lnTo>
                  <a:lnTo>
                    <a:pt x="54978" y="68607"/>
                  </a:lnTo>
                  <a:lnTo>
                    <a:pt x="59534" y="63930"/>
                  </a:lnTo>
                  <a:lnTo>
                    <a:pt x="64941" y="532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7" name="SMARTInkShape-1305"/>
            <p:cNvSpPr/>
            <p:nvPr/>
          </p:nvSpPr>
          <p:spPr>
            <a:xfrm>
              <a:off x="2150269" y="5064955"/>
              <a:ext cx="71407" cy="206996"/>
            </a:xfrm>
            <a:custGeom>
              <a:avLst/>
              <a:gdLst/>
              <a:ahLst/>
              <a:cxnLst/>
              <a:rect l="0" t="0" r="0" b="0"/>
              <a:pathLst>
                <a:path w="71407" h="206996">
                  <a:moveTo>
                    <a:pt x="64294" y="28540"/>
                  </a:moveTo>
                  <a:lnTo>
                    <a:pt x="64294" y="11746"/>
                  </a:lnTo>
                  <a:lnTo>
                    <a:pt x="62177" y="7052"/>
                  </a:lnTo>
                  <a:lnTo>
                    <a:pt x="58143" y="1364"/>
                  </a:lnTo>
                  <a:lnTo>
                    <a:pt x="55474" y="586"/>
                  </a:lnTo>
                  <a:lnTo>
                    <a:pt x="36591" y="0"/>
                  </a:lnTo>
                  <a:lnTo>
                    <a:pt x="30021" y="2097"/>
                  </a:lnTo>
                  <a:lnTo>
                    <a:pt x="16859" y="12151"/>
                  </a:lnTo>
                  <a:lnTo>
                    <a:pt x="4787" y="23813"/>
                  </a:lnTo>
                  <a:lnTo>
                    <a:pt x="2128" y="28555"/>
                  </a:lnTo>
                  <a:lnTo>
                    <a:pt x="420" y="38067"/>
                  </a:lnTo>
                  <a:lnTo>
                    <a:pt x="124" y="45209"/>
                  </a:lnTo>
                  <a:lnTo>
                    <a:pt x="877" y="46797"/>
                  </a:lnTo>
                  <a:lnTo>
                    <a:pt x="2172" y="47854"/>
                  </a:lnTo>
                  <a:lnTo>
                    <a:pt x="3829" y="48559"/>
                  </a:lnTo>
                  <a:lnTo>
                    <a:pt x="22946" y="49846"/>
                  </a:lnTo>
                  <a:lnTo>
                    <a:pt x="34492" y="46141"/>
                  </a:lnTo>
                  <a:lnTo>
                    <a:pt x="58673" y="30835"/>
                  </a:lnTo>
                  <a:lnTo>
                    <a:pt x="71406" y="14288"/>
                  </a:lnTo>
                  <a:lnTo>
                    <a:pt x="70643" y="46035"/>
                  </a:lnTo>
                  <a:lnTo>
                    <a:pt x="65286" y="72921"/>
                  </a:lnTo>
                  <a:lnTo>
                    <a:pt x="64424" y="105203"/>
                  </a:lnTo>
                  <a:lnTo>
                    <a:pt x="64311" y="135590"/>
                  </a:lnTo>
                  <a:lnTo>
                    <a:pt x="62180" y="158753"/>
                  </a:lnTo>
                  <a:lnTo>
                    <a:pt x="57444" y="193492"/>
                  </a:lnTo>
                  <a:lnTo>
                    <a:pt x="55164" y="199218"/>
                  </a:lnTo>
                  <a:lnTo>
                    <a:pt x="51025" y="205569"/>
                  </a:lnTo>
                  <a:lnTo>
                    <a:pt x="48342" y="206438"/>
                  </a:lnTo>
                  <a:lnTo>
                    <a:pt x="40152" y="206995"/>
                  </a:lnTo>
                  <a:lnTo>
                    <a:pt x="35572" y="204955"/>
                  </a:lnTo>
                  <a:lnTo>
                    <a:pt x="4969" y="183222"/>
                  </a:lnTo>
                  <a:lnTo>
                    <a:pt x="2208" y="178514"/>
                  </a:lnTo>
                  <a:lnTo>
                    <a:pt x="0" y="1714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8" name="SMARTInkShape-1306"/>
            <p:cNvSpPr/>
            <p:nvPr/>
          </p:nvSpPr>
          <p:spPr>
            <a:xfrm>
              <a:off x="2000250" y="5073161"/>
              <a:ext cx="106014" cy="113203"/>
            </a:xfrm>
            <a:custGeom>
              <a:avLst/>
              <a:gdLst/>
              <a:ahLst/>
              <a:cxnLst/>
              <a:rect l="0" t="0" r="0" b="0"/>
              <a:pathLst>
                <a:path w="106014" h="113203">
                  <a:moveTo>
                    <a:pt x="0" y="56052"/>
                  </a:moveTo>
                  <a:lnTo>
                    <a:pt x="11406" y="60961"/>
                  </a:lnTo>
                  <a:lnTo>
                    <a:pt x="42973" y="63064"/>
                  </a:lnTo>
                  <a:lnTo>
                    <a:pt x="51643" y="62343"/>
                  </a:lnTo>
                  <a:lnTo>
                    <a:pt x="58142" y="59377"/>
                  </a:lnTo>
                  <a:lnTo>
                    <a:pt x="71255" y="50835"/>
                  </a:lnTo>
                  <a:lnTo>
                    <a:pt x="84719" y="45496"/>
                  </a:lnTo>
                  <a:lnTo>
                    <a:pt x="94246" y="39077"/>
                  </a:lnTo>
                  <a:lnTo>
                    <a:pt x="97450" y="34485"/>
                  </a:lnTo>
                  <a:lnTo>
                    <a:pt x="106013" y="15585"/>
                  </a:lnTo>
                  <a:lnTo>
                    <a:pt x="105601" y="13993"/>
                  </a:lnTo>
                  <a:lnTo>
                    <a:pt x="99814" y="6054"/>
                  </a:lnTo>
                  <a:lnTo>
                    <a:pt x="96485" y="2609"/>
                  </a:lnTo>
                  <a:lnTo>
                    <a:pt x="92359" y="549"/>
                  </a:lnTo>
                  <a:lnTo>
                    <a:pt x="90148" y="0"/>
                  </a:lnTo>
                  <a:lnTo>
                    <a:pt x="87880" y="428"/>
                  </a:lnTo>
                  <a:lnTo>
                    <a:pt x="78536" y="4700"/>
                  </a:lnTo>
                  <a:lnTo>
                    <a:pt x="69308" y="7763"/>
                  </a:lnTo>
                  <a:lnTo>
                    <a:pt x="58636" y="13697"/>
                  </a:lnTo>
                  <a:lnTo>
                    <a:pt x="47918" y="22815"/>
                  </a:lnTo>
                  <a:lnTo>
                    <a:pt x="33363" y="46953"/>
                  </a:lnTo>
                  <a:lnTo>
                    <a:pt x="29994" y="57148"/>
                  </a:lnTo>
                  <a:lnTo>
                    <a:pt x="28700" y="82551"/>
                  </a:lnTo>
                  <a:lnTo>
                    <a:pt x="30747" y="89790"/>
                  </a:lnTo>
                  <a:lnTo>
                    <a:pt x="32404" y="92831"/>
                  </a:lnTo>
                  <a:lnTo>
                    <a:pt x="46591" y="105884"/>
                  </a:lnTo>
                  <a:lnTo>
                    <a:pt x="47729" y="108324"/>
                  </a:lnTo>
                  <a:lnTo>
                    <a:pt x="49282" y="109949"/>
                  </a:lnTo>
                  <a:lnTo>
                    <a:pt x="57150" y="1132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9" name="SMARTInkShape-1307"/>
            <p:cNvSpPr/>
            <p:nvPr/>
          </p:nvSpPr>
          <p:spPr>
            <a:xfrm>
              <a:off x="1828808" y="5043919"/>
              <a:ext cx="107149" cy="171020"/>
            </a:xfrm>
            <a:custGeom>
              <a:avLst/>
              <a:gdLst/>
              <a:ahLst/>
              <a:cxnLst/>
              <a:rect l="0" t="0" r="0" b="0"/>
              <a:pathLst>
                <a:path w="107149" h="171020">
                  <a:moveTo>
                    <a:pt x="21423" y="21001"/>
                  </a:moveTo>
                  <a:lnTo>
                    <a:pt x="17631" y="24792"/>
                  </a:lnTo>
                  <a:lnTo>
                    <a:pt x="15769" y="30887"/>
                  </a:lnTo>
                  <a:lnTo>
                    <a:pt x="14318" y="66492"/>
                  </a:lnTo>
                  <a:lnTo>
                    <a:pt x="13491" y="94224"/>
                  </a:lnTo>
                  <a:lnTo>
                    <a:pt x="5461" y="126004"/>
                  </a:lnTo>
                  <a:lnTo>
                    <a:pt x="2422" y="131962"/>
                  </a:lnTo>
                  <a:lnTo>
                    <a:pt x="472" y="142254"/>
                  </a:lnTo>
                  <a:lnTo>
                    <a:pt x="0" y="149460"/>
                  </a:lnTo>
                  <a:lnTo>
                    <a:pt x="786" y="124748"/>
                  </a:lnTo>
                  <a:lnTo>
                    <a:pt x="6143" y="98035"/>
                  </a:lnTo>
                  <a:lnTo>
                    <a:pt x="9122" y="71430"/>
                  </a:lnTo>
                  <a:lnTo>
                    <a:pt x="21598" y="36814"/>
                  </a:lnTo>
                  <a:lnTo>
                    <a:pt x="30983" y="20331"/>
                  </a:lnTo>
                  <a:lnTo>
                    <a:pt x="45239" y="4481"/>
                  </a:lnTo>
                  <a:lnTo>
                    <a:pt x="50000" y="1752"/>
                  </a:lnTo>
                  <a:lnTo>
                    <a:pt x="59524" y="0"/>
                  </a:lnTo>
                  <a:lnTo>
                    <a:pt x="64286" y="1877"/>
                  </a:lnTo>
                  <a:lnTo>
                    <a:pt x="73811" y="9549"/>
                  </a:lnTo>
                  <a:lnTo>
                    <a:pt x="76457" y="14059"/>
                  </a:lnTo>
                  <a:lnTo>
                    <a:pt x="90875" y="49766"/>
                  </a:lnTo>
                  <a:lnTo>
                    <a:pt x="97509" y="79116"/>
                  </a:lnTo>
                  <a:lnTo>
                    <a:pt x="99676" y="110204"/>
                  </a:lnTo>
                  <a:lnTo>
                    <a:pt x="99961" y="140785"/>
                  </a:lnTo>
                  <a:lnTo>
                    <a:pt x="100779" y="150438"/>
                  </a:lnTo>
                  <a:lnTo>
                    <a:pt x="107148" y="1710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0" name="SMARTInkShape-1308"/>
            <p:cNvSpPr/>
            <p:nvPr/>
          </p:nvSpPr>
          <p:spPr>
            <a:xfrm>
              <a:off x="1585938" y="5022055"/>
              <a:ext cx="149893" cy="164309"/>
            </a:xfrm>
            <a:custGeom>
              <a:avLst/>
              <a:gdLst/>
              <a:ahLst/>
              <a:cxnLst/>
              <a:rect l="0" t="0" r="0" b="0"/>
              <a:pathLst>
                <a:path w="149893" h="164309">
                  <a:moveTo>
                    <a:pt x="7118" y="0"/>
                  </a:moveTo>
                  <a:lnTo>
                    <a:pt x="269" y="0"/>
                  </a:lnTo>
                  <a:lnTo>
                    <a:pt x="0" y="6152"/>
                  </a:lnTo>
                  <a:lnTo>
                    <a:pt x="785" y="6483"/>
                  </a:lnTo>
                  <a:lnTo>
                    <a:pt x="3775" y="6851"/>
                  </a:lnTo>
                  <a:lnTo>
                    <a:pt x="7749" y="9131"/>
                  </a:lnTo>
                  <a:lnTo>
                    <a:pt x="12161" y="11997"/>
                  </a:lnTo>
                  <a:lnTo>
                    <a:pt x="19107" y="14403"/>
                  </a:lnTo>
                  <a:lnTo>
                    <a:pt x="51849" y="32610"/>
                  </a:lnTo>
                  <a:lnTo>
                    <a:pt x="87416" y="45541"/>
                  </a:lnTo>
                  <a:lnTo>
                    <a:pt x="121741" y="62190"/>
                  </a:lnTo>
                  <a:lnTo>
                    <a:pt x="130293" y="64153"/>
                  </a:lnTo>
                  <a:lnTo>
                    <a:pt x="136740" y="67672"/>
                  </a:lnTo>
                  <a:lnTo>
                    <a:pt x="140134" y="71881"/>
                  </a:lnTo>
                  <a:lnTo>
                    <a:pt x="141039" y="74115"/>
                  </a:lnTo>
                  <a:lnTo>
                    <a:pt x="142436" y="75604"/>
                  </a:lnTo>
                  <a:lnTo>
                    <a:pt x="146106" y="77259"/>
                  </a:lnTo>
                  <a:lnTo>
                    <a:pt x="147401" y="78493"/>
                  </a:lnTo>
                  <a:lnTo>
                    <a:pt x="149652" y="84617"/>
                  </a:lnTo>
                  <a:lnTo>
                    <a:pt x="149892" y="89190"/>
                  </a:lnTo>
                  <a:lnTo>
                    <a:pt x="149132" y="90417"/>
                  </a:lnTo>
                  <a:lnTo>
                    <a:pt x="147832" y="91234"/>
                  </a:lnTo>
                  <a:lnTo>
                    <a:pt x="146171" y="91779"/>
                  </a:lnTo>
                  <a:lnTo>
                    <a:pt x="145064" y="92937"/>
                  </a:lnTo>
                  <a:lnTo>
                    <a:pt x="141170" y="100497"/>
                  </a:lnTo>
                  <a:lnTo>
                    <a:pt x="132993" y="109634"/>
                  </a:lnTo>
                  <a:lnTo>
                    <a:pt x="128415" y="112227"/>
                  </a:lnTo>
                  <a:lnTo>
                    <a:pt x="123734" y="114173"/>
                  </a:lnTo>
                  <a:lnTo>
                    <a:pt x="90975" y="133410"/>
                  </a:lnTo>
                  <a:lnTo>
                    <a:pt x="57125" y="1643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1" name="SMARTInkShape-1309"/>
            <p:cNvSpPr/>
            <p:nvPr/>
          </p:nvSpPr>
          <p:spPr>
            <a:xfrm>
              <a:off x="1428750" y="5043488"/>
              <a:ext cx="157164" cy="50008"/>
            </a:xfrm>
            <a:custGeom>
              <a:avLst/>
              <a:gdLst/>
              <a:ahLst/>
              <a:cxnLst/>
              <a:rect l="0" t="0" r="0" b="0"/>
              <a:pathLst>
                <a:path w="157164" h="50008">
                  <a:moveTo>
                    <a:pt x="0" y="0"/>
                  </a:moveTo>
                  <a:lnTo>
                    <a:pt x="3792" y="0"/>
                  </a:lnTo>
                  <a:lnTo>
                    <a:pt x="7771" y="2116"/>
                  </a:lnTo>
                  <a:lnTo>
                    <a:pt x="21491" y="10641"/>
                  </a:lnTo>
                  <a:lnTo>
                    <a:pt x="35413" y="15923"/>
                  </a:lnTo>
                  <a:lnTo>
                    <a:pt x="37896" y="17760"/>
                  </a:lnTo>
                  <a:lnTo>
                    <a:pt x="68463" y="24901"/>
                  </a:lnTo>
                  <a:lnTo>
                    <a:pt x="103730" y="34403"/>
                  </a:lnTo>
                  <a:lnTo>
                    <a:pt x="138051" y="42917"/>
                  </a:lnTo>
                  <a:lnTo>
                    <a:pt x="157163" y="500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2" name="SMARTInkShape-1310"/>
            <p:cNvSpPr/>
            <p:nvPr/>
          </p:nvSpPr>
          <p:spPr>
            <a:xfrm>
              <a:off x="1057275" y="4957763"/>
              <a:ext cx="1321595" cy="71437"/>
            </a:xfrm>
            <a:custGeom>
              <a:avLst/>
              <a:gdLst/>
              <a:ahLst/>
              <a:cxnLst/>
              <a:rect l="0" t="0" r="0" b="0"/>
              <a:pathLst>
                <a:path w="1321595" h="71437">
                  <a:moveTo>
                    <a:pt x="0" y="0"/>
                  </a:moveTo>
                  <a:lnTo>
                    <a:pt x="34844" y="0"/>
                  </a:lnTo>
                  <a:lnTo>
                    <a:pt x="47776" y="793"/>
                  </a:lnTo>
                  <a:lnTo>
                    <a:pt x="83442" y="10641"/>
                  </a:lnTo>
                  <a:lnTo>
                    <a:pt x="117481" y="14867"/>
                  </a:lnTo>
                  <a:lnTo>
                    <a:pt x="150438" y="20410"/>
                  </a:lnTo>
                  <a:lnTo>
                    <a:pt x="180138" y="21297"/>
                  </a:lnTo>
                  <a:lnTo>
                    <a:pt x="211266" y="25197"/>
                  </a:lnTo>
                  <a:lnTo>
                    <a:pt x="246093" y="28130"/>
                  </a:lnTo>
                  <a:lnTo>
                    <a:pt x="268179" y="30559"/>
                  </a:lnTo>
                  <a:lnTo>
                    <a:pt x="301340" y="35833"/>
                  </a:lnTo>
                  <a:lnTo>
                    <a:pt x="334367" y="41238"/>
                  </a:lnTo>
                  <a:lnTo>
                    <a:pt x="367849" y="42541"/>
                  </a:lnTo>
                  <a:lnTo>
                    <a:pt x="399334" y="47707"/>
                  </a:lnTo>
                  <a:lnTo>
                    <a:pt x="430600" y="51668"/>
                  </a:lnTo>
                  <a:lnTo>
                    <a:pt x="463323" y="56067"/>
                  </a:lnTo>
                  <a:lnTo>
                    <a:pt x="492717" y="56936"/>
                  </a:lnTo>
                  <a:lnTo>
                    <a:pt x="523571" y="57107"/>
                  </a:lnTo>
                  <a:lnTo>
                    <a:pt x="556212" y="57141"/>
                  </a:lnTo>
                  <a:lnTo>
                    <a:pt x="586384" y="57148"/>
                  </a:lnTo>
                  <a:lnTo>
                    <a:pt x="619978" y="57149"/>
                  </a:lnTo>
                  <a:lnTo>
                    <a:pt x="653572" y="57150"/>
                  </a:lnTo>
                  <a:lnTo>
                    <a:pt x="685078" y="57150"/>
                  </a:lnTo>
                  <a:lnTo>
                    <a:pt x="716349" y="57150"/>
                  </a:lnTo>
                  <a:lnTo>
                    <a:pt x="749072" y="57150"/>
                  </a:lnTo>
                  <a:lnTo>
                    <a:pt x="783377" y="62059"/>
                  </a:lnTo>
                  <a:lnTo>
                    <a:pt x="813906" y="63852"/>
                  </a:lnTo>
                  <a:lnTo>
                    <a:pt x="846660" y="64206"/>
                  </a:lnTo>
                  <a:lnTo>
                    <a:pt x="878000" y="69185"/>
                  </a:lnTo>
                  <a:lnTo>
                    <a:pt x="909238" y="70992"/>
                  </a:lnTo>
                  <a:lnTo>
                    <a:pt x="941955" y="71349"/>
                  </a:lnTo>
                  <a:lnTo>
                    <a:pt x="971349" y="71420"/>
                  </a:lnTo>
                  <a:lnTo>
                    <a:pt x="1003450" y="71435"/>
                  </a:lnTo>
                  <a:lnTo>
                    <a:pt x="1034165" y="71436"/>
                  </a:lnTo>
                  <a:lnTo>
                    <a:pt x="1051751" y="69320"/>
                  </a:lnTo>
                  <a:lnTo>
                    <a:pt x="1081154" y="64955"/>
                  </a:lnTo>
                  <a:lnTo>
                    <a:pt x="1110955" y="64380"/>
                  </a:lnTo>
                  <a:lnTo>
                    <a:pt x="1137386" y="64319"/>
                  </a:lnTo>
                  <a:lnTo>
                    <a:pt x="1166560" y="60509"/>
                  </a:lnTo>
                  <a:lnTo>
                    <a:pt x="1195313" y="54353"/>
                  </a:lnTo>
                  <a:lnTo>
                    <a:pt x="1223940" y="51294"/>
                  </a:lnTo>
                  <a:lnTo>
                    <a:pt x="1249858" y="49465"/>
                  </a:lnTo>
                  <a:lnTo>
                    <a:pt x="1269951" y="43889"/>
                  </a:lnTo>
                  <a:lnTo>
                    <a:pt x="1305012" y="42874"/>
                  </a:lnTo>
                  <a:lnTo>
                    <a:pt x="1317908" y="42862"/>
                  </a:lnTo>
                  <a:lnTo>
                    <a:pt x="1319137" y="42068"/>
                  </a:lnTo>
                  <a:lnTo>
                    <a:pt x="1319956" y="40745"/>
                  </a:lnTo>
                  <a:lnTo>
                    <a:pt x="1321594" y="3571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3" name="SMARTInkShape-Group216"/>
          <p:cNvGrpSpPr/>
          <p:nvPr/>
        </p:nvGrpSpPr>
        <p:grpSpPr>
          <a:xfrm>
            <a:off x="2422025" y="4936330"/>
            <a:ext cx="892676" cy="235746"/>
            <a:chOff x="2422025" y="4936330"/>
            <a:chExt cx="892676" cy="235746"/>
          </a:xfrm>
        </p:grpSpPr>
        <p:sp>
          <p:nvSpPr>
            <p:cNvPr id="984" name="SMARTInkShape-1311"/>
            <p:cNvSpPr/>
            <p:nvPr/>
          </p:nvSpPr>
          <p:spPr>
            <a:xfrm>
              <a:off x="3178969" y="5022085"/>
              <a:ext cx="135732" cy="99986"/>
            </a:xfrm>
            <a:custGeom>
              <a:avLst/>
              <a:gdLst/>
              <a:ahLst/>
              <a:cxnLst/>
              <a:rect l="0" t="0" r="0" b="0"/>
              <a:pathLst>
                <a:path w="135732" h="99986">
                  <a:moveTo>
                    <a:pt x="0" y="21403"/>
                  </a:moveTo>
                  <a:lnTo>
                    <a:pt x="0" y="32044"/>
                  </a:lnTo>
                  <a:lnTo>
                    <a:pt x="6849" y="53087"/>
                  </a:lnTo>
                  <a:lnTo>
                    <a:pt x="7136" y="63866"/>
                  </a:lnTo>
                  <a:lnTo>
                    <a:pt x="7144" y="53613"/>
                  </a:lnTo>
                  <a:lnTo>
                    <a:pt x="9260" y="49476"/>
                  </a:lnTo>
                  <a:lnTo>
                    <a:pt x="12053" y="44993"/>
                  </a:lnTo>
                  <a:lnTo>
                    <a:pt x="13294" y="40354"/>
                  </a:lnTo>
                  <a:lnTo>
                    <a:pt x="35424" y="14697"/>
                  </a:lnTo>
                  <a:lnTo>
                    <a:pt x="40350" y="10485"/>
                  </a:lnTo>
                  <a:lnTo>
                    <a:pt x="49980" y="5664"/>
                  </a:lnTo>
                  <a:lnTo>
                    <a:pt x="52370" y="3766"/>
                  </a:lnTo>
                  <a:lnTo>
                    <a:pt x="59259" y="1658"/>
                  </a:lnTo>
                  <a:lnTo>
                    <a:pt x="94170" y="0"/>
                  </a:lnTo>
                  <a:lnTo>
                    <a:pt x="99532" y="2101"/>
                  </a:lnTo>
                  <a:lnTo>
                    <a:pt x="102073" y="3772"/>
                  </a:lnTo>
                  <a:lnTo>
                    <a:pt x="103767" y="6474"/>
                  </a:lnTo>
                  <a:lnTo>
                    <a:pt x="108604" y="20099"/>
                  </a:lnTo>
                  <a:lnTo>
                    <a:pt x="123910" y="47938"/>
                  </a:lnTo>
                  <a:lnTo>
                    <a:pt x="127201" y="61985"/>
                  </a:lnTo>
                  <a:lnTo>
                    <a:pt x="130522" y="85709"/>
                  </a:lnTo>
                  <a:lnTo>
                    <a:pt x="135731" y="999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5" name="SMARTInkShape-1312"/>
            <p:cNvSpPr/>
            <p:nvPr/>
          </p:nvSpPr>
          <p:spPr>
            <a:xfrm>
              <a:off x="3107626" y="5007770"/>
              <a:ext cx="50011" cy="78234"/>
            </a:xfrm>
            <a:custGeom>
              <a:avLst/>
              <a:gdLst/>
              <a:ahLst/>
              <a:cxnLst/>
              <a:rect l="0" t="0" r="0" b="0"/>
              <a:pathLst>
                <a:path w="50011" h="78234">
                  <a:moveTo>
                    <a:pt x="14193" y="7143"/>
                  </a:moveTo>
                  <a:lnTo>
                    <a:pt x="10400" y="10935"/>
                  </a:lnTo>
                  <a:lnTo>
                    <a:pt x="8538" y="14913"/>
                  </a:lnTo>
                  <a:lnTo>
                    <a:pt x="119" y="48228"/>
                  </a:lnTo>
                  <a:lnTo>
                    <a:pt x="0" y="56095"/>
                  </a:lnTo>
                  <a:lnTo>
                    <a:pt x="6297" y="66999"/>
                  </a:lnTo>
                  <a:lnTo>
                    <a:pt x="11310" y="73242"/>
                  </a:lnTo>
                  <a:lnTo>
                    <a:pt x="17034" y="76608"/>
                  </a:lnTo>
                  <a:lnTo>
                    <a:pt x="29743" y="78233"/>
                  </a:lnTo>
                  <a:lnTo>
                    <a:pt x="35672" y="75967"/>
                  </a:lnTo>
                  <a:lnTo>
                    <a:pt x="46493" y="67100"/>
                  </a:lnTo>
                  <a:lnTo>
                    <a:pt x="49220" y="60608"/>
                  </a:lnTo>
                  <a:lnTo>
                    <a:pt x="50010" y="29492"/>
                  </a:lnTo>
                  <a:lnTo>
                    <a:pt x="49162" y="16282"/>
                  </a:lnTo>
                  <a:lnTo>
                    <a:pt x="4276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6" name="SMARTInkShape-1313"/>
            <p:cNvSpPr/>
            <p:nvPr/>
          </p:nvSpPr>
          <p:spPr>
            <a:xfrm>
              <a:off x="3071813" y="4936330"/>
              <a:ext cx="7144" cy="7146"/>
            </a:xfrm>
            <a:custGeom>
              <a:avLst/>
              <a:gdLst/>
              <a:ahLst/>
              <a:cxnLst/>
              <a:rect l="0" t="0" r="0" b="0"/>
              <a:pathLst>
                <a:path w="7144" h="7146">
                  <a:moveTo>
                    <a:pt x="7143" y="7145"/>
                  </a:moveTo>
                  <a:lnTo>
                    <a:pt x="3351" y="7145"/>
                  </a:lnTo>
                  <a:lnTo>
                    <a:pt x="2234" y="6351"/>
                  </a:lnTo>
                  <a:lnTo>
                    <a:pt x="1489" y="502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7" name="SMARTInkShape-1314"/>
            <p:cNvSpPr/>
            <p:nvPr/>
          </p:nvSpPr>
          <p:spPr>
            <a:xfrm>
              <a:off x="2857500" y="5000625"/>
              <a:ext cx="135732" cy="92871"/>
            </a:xfrm>
            <a:custGeom>
              <a:avLst/>
              <a:gdLst/>
              <a:ahLst/>
              <a:cxnLst/>
              <a:rect l="0" t="0" r="0" b="0"/>
              <a:pathLst>
                <a:path w="135732" h="92871">
                  <a:moveTo>
                    <a:pt x="0" y="0"/>
                  </a:moveTo>
                  <a:lnTo>
                    <a:pt x="24836" y="794"/>
                  </a:lnTo>
                  <a:lnTo>
                    <a:pt x="57387" y="7276"/>
                  </a:lnTo>
                  <a:lnTo>
                    <a:pt x="90627" y="19462"/>
                  </a:lnTo>
                  <a:lnTo>
                    <a:pt x="105743" y="24835"/>
                  </a:lnTo>
                  <a:lnTo>
                    <a:pt x="120944" y="35853"/>
                  </a:lnTo>
                  <a:lnTo>
                    <a:pt x="125984" y="39747"/>
                  </a:lnTo>
                  <a:lnTo>
                    <a:pt x="130870" y="41478"/>
                  </a:lnTo>
                  <a:lnTo>
                    <a:pt x="132490" y="42733"/>
                  </a:lnTo>
                  <a:lnTo>
                    <a:pt x="134291" y="46244"/>
                  </a:lnTo>
                  <a:lnTo>
                    <a:pt x="135694" y="66701"/>
                  </a:lnTo>
                  <a:lnTo>
                    <a:pt x="135731" y="9287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8" name="SMARTInkShape-1315"/>
            <p:cNvSpPr/>
            <p:nvPr/>
          </p:nvSpPr>
          <p:spPr>
            <a:xfrm>
              <a:off x="2893496" y="4993480"/>
              <a:ext cx="35443" cy="150021"/>
            </a:xfrm>
            <a:custGeom>
              <a:avLst/>
              <a:gdLst/>
              <a:ahLst/>
              <a:cxnLst/>
              <a:rect l="0" t="0" r="0" b="0"/>
              <a:pathLst>
                <a:path w="35443" h="150021">
                  <a:moveTo>
                    <a:pt x="35442" y="0"/>
                  </a:moveTo>
                  <a:lnTo>
                    <a:pt x="35442" y="3793"/>
                  </a:lnTo>
                  <a:lnTo>
                    <a:pt x="34648" y="4911"/>
                  </a:lnTo>
                  <a:lnTo>
                    <a:pt x="33325" y="5656"/>
                  </a:lnTo>
                  <a:lnTo>
                    <a:pt x="31649" y="6152"/>
                  </a:lnTo>
                  <a:lnTo>
                    <a:pt x="30532" y="8071"/>
                  </a:lnTo>
                  <a:lnTo>
                    <a:pt x="28166" y="17562"/>
                  </a:lnTo>
                  <a:lnTo>
                    <a:pt x="13863" y="49058"/>
                  </a:lnTo>
                  <a:lnTo>
                    <a:pt x="2878" y="78605"/>
                  </a:lnTo>
                  <a:lnTo>
                    <a:pt x="0" y="114242"/>
                  </a:lnTo>
                  <a:lnTo>
                    <a:pt x="599" y="130248"/>
                  </a:lnTo>
                  <a:lnTo>
                    <a:pt x="6867" y="1500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9" name="SMARTInkShape-1316"/>
            <p:cNvSpPr/>
            <p:nvPr/>
          </p:nvSpPr>
          <p:spPr>
            <a:xfrm>
              <a:off x="2700790" y="5064920"/>
              <a:ext cx="113849" cy="107156"/>
            </a:xfrm>
            <a:custGeom>
              <a:avLst/>
              <a:gdLst/>
              <a:ahLst/>
              <a:cxnLst/>
              <a:rect l="0" t="0" r="0" b="0"/>
              <a:pathLst>
                <a:path w="113849" h="107156">
                  <a:moveTo>
                    <a:pt x="78129" y="0"/>
                  </a:moveTo>
                  <a:lnTo>
                    <a:pt x="74336" y="0"/>
                  </a:lnTo>
                  <a:lnTo>
                    <a:pt x="73219" y="793"/>
                  </a:lnTo>
                  <a:lnTo>
                    <a:pt x="72474" y="2116"/>
                  </a:lnTo>
                  <a:lnTo>
                    <a:pt x="71978" y="3791"/>
                  </a:lnTo>
                  <a:lnTo>
                    <a:pt x="70853" y="4909"/>
                  </a:lnTo>
                  <a:lnTo>
                    <a:pt x="67487" y="6150"/>
                  </a:lnTo>
                  <a:lnTo>
                    <a:pt x="40691" y="9220"/>
                  </a:lnTo>
                  <a:lnTo>
                    <a:pt x="27613" y="12785"/>
                  </a:lnTo>
                  <a:lnTo>
                    <a:pt x="19165" y="14413"/>
                  </a:lnTo>
                  <a:lnTo>
                    <a:pt x="9946" y="19792"/>
                  </a:lnTo>
                  <a:lnTo>
                    <a:pt x="4698" y="24141"/>
                  </a:lnTo>
                  <a:lnTo>
                    <a:pt x="1837" y="28721"/>
                  </a:lnTo>
                  <a:lnTo>
                    <a:pt x="0" y="34335"/>
                  </a:lnTo>
                  <a:lnTo>
                    <a:pt x="7266" y="39100"/>
                  </a:lnTo>
                  <a:lnTo>
                    <a:pt x="15681" y="41747"/>
                  </a:lnTo>
                  <a:lnTo>
                    <a:pt x="49718" y="42818"/>
                  </a:lnTo>
                  <a:lnTo>
                    <a:pt x="58358" y="42048"/>
                  </a:lnTo>
                  <a:lnTo>
                    <a:pt x="82747" y="29860"/>
                  </a:lnTo>
                  <a:lnTo>
                    <a:pt x="92056" y="21758"/>
                  </a:lnTo>
                  <a:lnTo>
                    <a:pt x="93208" y="52559"/>
                  </a:lnTo>
                  <a:lnTo>
                    <a:pt x="98070" y="65973"/>
                  </a:lnTo>
                  <a:lnTo>
                    <a:pt x="101235" y="79078"/>
                  </a:lnTo>
                  <a:lnTo>
                    <a:pt x="113848" y="10715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0" name="SMARTInkShape-1317"/>
            <p:cNvSpPr/>
            <p:nvPr/>
          </p:nvSpPr>
          <p:spPr>
            <a:xfrm>
              <a:off x="2636044" y="5057775"/>
              <a:ext cx="21432" cy="78581"/>
            </a:xfrm>
            <a:custGeom>
              <a:avLst/>
              <a:gdLst/>
              <a:ahLst/>
              <a:cxnLst/>
              <a:rect l="0" t="0" r="0" b="0"/>
              <a:pathLst>
                <a:path w="21432" h="78581">
                  <a:moveTo>
                    <a:pt x="21431" y="0"/>
                  </a:moveTo>
                  <a:lnTo>
                    <a:pt x="15728" y="6497"/>
                  </a:lnTo>
                  <a:lnTo>
                    <a:pt x="10040" y="17094"/>
                  </a:lnTo>
                  <a:lnTo>
                    <a:pt x="1106" y="51759"/>
                  </a:lnTo>
                  <a:lnTo>
                    <a:pt x="0" y="785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1" name="SMARTInkShape-1318"/>
            <p:cNvSpPr/>
            <p:nvPr/>
          </p:nvSpPr>
          <p:spPr>
            <a:xfrm>
              <a:off x="2422025" y="4979195"/>
              <a:ext cx="128295" cy="71436"/>
            </a:xfrm>
            <a:custGeom>
              <a:avLst/>
              <a:gdLst/>
              <a:ahLst/>
              <a:cxnLst/>
              <a:rect l="0" t="0" r="0" b="0"/>
              <a:pathLst>
                <a:path w="128295" h="71436">
                  <a:moveTo>
                    <a:pt x="6850" y="0"/>
                  </a:moveTo>
                  <a:lnTo>
                    <a:pt x="0" y="0"/>
                  </a:lnTo>
                  <a:lnTo>
                    <a:pt x="12702" y="12183"/>
                  </a:lnTo>
                  <a:lnTo>
                    <a:pt x="44889" y="28590"/>
                  </a:lnTo>
                  <a:lnTo>
                    <a:pt x="78593" y="45392"/>
                  </a:lnTo>
                  <a:lnTo>
                    <a:pt x="110254" y="59236"/>
                  </a:lnTo>
                  <a:lnTo>
                    <a:pt x="128294" y="714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2" name="SMARTInkShape-1319"/>
            <p:cNvSpPr/>
            <p:nvPr/>
          </p:nvSpPr>
          <p:spPr>
            <a:xfrm>
              <a:off x="2457566" y="4936330"/>
              <a:ext cx="64179" cy="228601"/>
            </a:xfrm>
            <a:custGeom>
              <a:avLst/>
              <a:gdLst/>
              <a:ahLst/>
              <a:cxnLst/>
              <a:rect l="0" t="0" r="0" b="0"/>
              <a:pathLst>
                <a:path w="64179" h="228601">
                  <a:moveTo>
                    <a:pt x="35603" y="0"/>
                  </a:moveTo>
                  <a:lnTo>
                    <a:pt x="35603" y="17062"/>
                  </a:lnTo>
                  <a:lnTo>
                    <a:pt x="28327" y="39844"/>
                  </a:lnTo>
                  <a:lnTo>
                    <a:pt x="17126" y="59623"/>
                  </a:lnTo>
                  <a:lnTo>
                    <a:pt x="4344" y="90817"/>
                  </a:lnTo>
                  <a:lnTo>
                    <a:pt x="1205" y="104874"/>
                  </a:lnTo>
                  <a:lnTo>
                    <a:pt x="0" y="139511"/>
                  </a:lnTo>
                  <a:lnTo>
                    <a:pt x="7167" y="173775"/>
                  </a:lnTo>
                  <a:lnTo>
                    <a:pt x="12537" y="187309"/>
                  </a:lnTo>
                  <a:lnTo>
                    <a:pt x="37020" y="215578"/>
                  </a:lnTo>
                  <a:lnTo>
                    <a:pt x="48635" y="223508"/>
                  </a:lnTo>
                  <a:lnTo>
                    <a:pt x="64178" y="2286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6" name="SMARTInkShape-Group217"/>
          <p:cNvGrpSpPr/>
          <p:nvPr/>
        </p:nvGrpSpPr>
        <p:grpSpPr>
          <a:xfrm>
            <a:off x="3464719" y="4757738"/>
            <a:ext cx="535781" cy="185738"/>
            <a:chOff x="3464719" y="4757738"/>
            <a:chExt cx="535781" cy="185738"/>
          </a:xfrm>
        </p:grpSpPr>
        <p:sp>
          <p:nvSpPr>
            <p:cNvPr id="994" name="SMARTInkShape-1320"/>
            <p:cNvSpPr/>
            <p:nvPr/>
          </p:nvSpPr>
          <p:spPr>
            <a:xfrm>
              <a:off x="3900488" y="4757738"/>
              <a:ext cx="100012" cy="185738"/>
            </a:xfrm>
            <a:custGeom>
              <a:avLst/>
              <a:gdLst/>
              <a:ahLst/>
              <a:cxnLst/>
              <a:rect l="0" t="0" r="0" b="0"/>
              <a:pathLst>
                <a:path w="100012" h="185738">
                  <a:moveTo>
                    <a:pt x="0" y="0"/>
                  </a:moveTo>
                  <a:lnTo>
                    <a:pt x="3792" y="0"/>
                  </a:lnTo>
                  <a:lnTo>
                    <a:pt x="4909" y="793"/>
                  </a:lnTo>
                  <a:lnTo>
                    <a:pt x="5654" y="2116"/>
                  </a:lnTo>
                  <a:lnTo>
                    <a:pt x="6150" y="3792"/>
                  </a:lnTo>
                  <a:lnTo>
                    <a:pt x="13207" y="13000"/>
                  </a:lnTo>
                  <a:lnTo>
                    <a:pt x="28718" y="30827"/>
                  </a:lnTo>
                  <a:lnTo>
                    <a:pt x="34195" y="38307"/>
                  </a:lnTo>
                  <a:lnTo>
                    <a:pt x="48529" y="51693"/>
                  </a:lnTo>
                  <a:lnTo>
                    <a:pt x="73793" y="87018"/>
                  </a:lnTo>
                  <a:lnTo>
                    <a:pt x="80954" y="94927"/>
                  </a:lnTo>
                  <a:lnTo>
                    <a:pt x="85721" y="97752"/>
                  </a:lnTo>
                  <a:lnTo>
                    <a:pt x="90485" y="99801"/>
                  </a:lnTo>
                  <a:lnTo>
                    <a:pt x="99594" y="106822"/>
                  </a:lnTo>
                  <a:lnTo>
                    <a:pt x="100011" y="124915"/>
                  </a:lnTo>
                  <a:lnTo>
                    <a:pt x="99217" y="126139"/>
                  </a:lnTo>
                  <a:lnTo>
                    <a:pt x="97895" y="126955"/>
                  </a:lnTo>
                  <a:lnTo>
                    <a:pt x="96219" y="127499"/>
                  </a:lnTo>
                  <a:lnTo>
                    <a:pt x="95102" y="128656"/>
                  </a:lnTo>
                  <a:lnTo>
                    <a:pt x="93162" y="134642"/>
                  </a:lnTo>
                  <a:lnTo>
                    <a:pt x="90882" y="135247"/>
                  </a:lnTo>
                  <a:lnTo>
                    <a:pt x="89163" y="135408"/>
                  </a:lnTo>
                  <a:lnTo>
                    <a:pt x="85136" y="137704"/>
                  </a:lnTo>
                  <a:lnTo>
                    <a:pt x="80700" y="140576"/>
                  </a:lnTo>
                  <a:lnTo>
                    <a:pt x="73741" y="142987"/>
                  </a:lnTo>
                  <a:lnTo>
                    <a:pt x="65694" y="148936"/>
                  </a:lnTo>
                  <a:lnTo>
                    <a:pt x="60916" y="149697"/>
                  </a:lnTo>
                  <a:lnTo>
                    <a:pt x="47281" y="150748"/>
                  </a:lnTo>
                  <a:lnTo>
                    <a:pt x="38703" y="155703"/>
                  </a:lnTo>
                  <a:lnTo>
                    <a:pt x="31135" y="161404"/>
                  </a:lnTo>
                  <a:lnTo>
                    <a:pt x="21466" y="165849"/>
                  </a:lnTo>
                  <a:lnTo>
                    <a:pt x="0" y="1857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5" name="SMARTInkShape-1321"/>
            <p:cNvSpPr/>
            <p:nvPr/>
          </p:nvSpPr>
          <p:spPr>
            <a:xfrm>
              <a:off x="3464719" y="4779169"/>
              <a:ext cx="450057" cy="128587"/>
            </a:xfrm>
            <a:custGeom>
              <a:avLst/>
              <a:gdLst/>
              <a:ahLst/>
              <a:cxnLst/>
              <a:rect l="0" t="0" r="0" b="0"/>
              <a:pathLst>
                <a:path w="450057" h="128587">
                  <a:moveTo>
                    <a:pt x="0" y="0"/>
                  </a:moveTo>
                  <a:lnTo>
                    <a:pt x="0" y="3792"/>
                  </a:lnTo>
                  <a:lnTo>
                    <a:pt x="1587" y="4909"/>
                  </a:lnTo>
                  <a:lnTo>
                    <a:pt x="9819" y="7275"/>
                  </a:lnTo>
                  <a:lnTo>
                    <a:pt x="11308" y="8819"/>
                  </a:lnTo>
                  <a:lnTo>
                    <a:pt x="12301" y="10642"/>
                  </a:lnTo>
                  <a:lnTo>
                    <a:pt x="14551" y="11857"/>
                  </a:lnTo>
                  <a:lnTo>
                    <a:pt x="24508" y="14361"/>
                  </a:lnTo>
                  <a:lnTo>
                    <a:pt x="35386" y="19799"/>
                  </a:lnTo>
                  <a:lnTo>
                    <a:pt x="70167" y="32045"/>
                  </a:lnTo>
                  <a:lnTo>
                    <a:pt x="93015" y="40889"/>
                  </a:lnTo>
                  <a:lnTo>
                    <a:pt x="107199" y="44394"/>
                  </a:lnTo>
                  <a:lnTo>
                    <a:pt x="121456" y="48343"/>
                  </a:lnTo>
                  <a:lnTo>
                    <a:pt x="135735" y="51630"/>
                  </a:lnTo>
                  <a:lnTo>
                    <a:pt x="150020" y="55514"/>
                  </a:lnTo>
                  <a:lnTo>
                    <a:pt x="164306" y="58782"/>
                  </a:lnTo>
                  <a:lnTo>
                    <a:pt x="194998" y="69464"/>
                  </a:lnTo>
                  <a:lnTo>
                    <a:pt x="212823" y="72969"/>
                  </a:lnTo>
                  <a:lnTo>
                    <a:pt x="244873" y="83743"/>
                  </a:lnTo>
                  <a:lnTo>
                    <a:pt x="262790" y="87254"/>
                  </a:lnTo>
                  <a:lnTo>
                    <a:pt x="297566" y="98691"/>
                  </a:lnTo>
                  <a:lnTo>
                    <a:pt x="330988" y="111326"/>
                  </a:lnTo>
                  <a:lnTo>
                    <a:pt x="364331" y="119780"/>
                  </a:lnTo>
                  <a:lnTo>
                    <a:pt x="392906" y="123414"/>
                  </a:lnTo>
                  <a:lnTo>
                    <a:pt x="408164" y="127565"/>
                  </a:lnTo>
                  <a:lnTo>
                    <a:pt x="442763" y="128586"/>
                  </a:lnTo>
                  <a:lnTo>
                    <a:pt x="450056" y="1285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2" name="SMARTInkShape-Group218"/>
          <p:cNvGrpSpPr/>
          <p:nvPr/>
        </p:nvGrpSpPr>
        <p:grpSpPr>
          <a:xfrm>
            <a:off x="3471110" y="4733384"/>
            <a:ext cx="1008022" cy="431547"/>
            <a:chOff x="3471110" y="4733384"/>
            <a:chExt cx="1008022" cy="431547"/>
          </a:xfrm>
        </p:grpSpPr>
        <p:sp>
          <p:nvSpPr>
            <p:cNvPr id="997" name="SMARTInkShape-1322"/>
            <p:cNvSpPr/>
            <p:nvPr/>
          </p:nvSpPr>
          <p:spPr>
            <a:xfrm>
              <a:off x="3471110" y="4979202"/>
              <a:ext cx="579397" cy="185729"/>
            </a:xfrm>
            <a:custGeom>
              <a:avLst/>
              <a:gdLst/>
              <a:ahLst/>
              <a:cxnLst/>
              <a:rect l="0" t="0" r="0" b="0"/>
              <a:pathLst>
                <a:path w="579397" h="185729">
                  <a:moveTo>
                    <a:pt x="579396" y="42853"/>
                  </a:moveTo>
                  <a:lnTo>
                    <a:pt x="575604" y="42853"/>
                  </a:lnTo>
                  <a:lnTo>
                    <a:pt x="574487" y="43648"/>
                  </a:lnTo>
                  <a:lnTo>
                    <a:pt x="573742" y="44971"/>
                  </a:lnTo>
                  <a:lnTo>
                    <a:pt x="573245" y="46646"/>
                  </a:lnTo>
                  <a:lnTo>
                    <a:pt x="572121" y="47764"/>
                  </a:lnTo>
                  <a:lnTo>
                    <a:pt x="564612" y="51673"/>
                  </a:lnTo>
                  <a:lnTo>
                    <a:pt x="531168" y="76211"/>
                  </a:lnTo>
                  <a:lnTo>
                    <a:pt x="496407" y="98516"/>
                  </a:lnTo>
                  <a:lnTo>
                    <a:pt x="464016" y="111714"/>
                  </a:lnTo>
                  <a:lnTo>
                    <a:pt x="448019" y="118202"/>
                  </a:lnTo>
                  <a:lnTo>
                    <a:pt x="412611" y="126062"/>
                  </a:lnTo>
                  <a:lnTo>
                    <a:pt x="379045" y="128248"/>
                  </a:lnTo>
                  <a:lnTo>
                    <a:pt x="343609" y="128536"/>
                  </a:lnTo>
                  <a:lnTo>
                    <a:pt x="315069" y="128571"/>
                  </a:lnTo>
                  <a:lnTo>
                    <a:pt x="280797" y="127784"/>
                  </a:lnTo>
                  <a:lnTo>
                    <a:pt x="245571" y="122925"/>
                  </a:lnTo>
                  <a:lnTo>
                    <a:pt x="211654" y="117937"/>
                  </a:lnTo>
                  <a:lnTo>
                    <a:pt x="179290" y="114218"/>
                  </a:lnTo>
                  <a:lnTo>
                    <a:pt x="145263" y="108780"/>
                  </a:lnTo>
                  <a:lnTo>
                    <a:pt x="111583" y="103678"/>
                  </a:lnTo>
                  <a:lnTo>
                    <a:pt x="80060" y="99936"/>
                  </a:lnTo>
                  <a:lnTo>
                    <a:pt x="47503" y="93950"/>
                  </a:lnTo>
                  <a:lnTo>
                    <a:pt x="13761" y="89164"/>
                  </a:lnTo>
                  <a:lnTo>
                    <a:pt x="4417" y="83015"/>
                  </a:lnTo>
                  <a:lnTo>
                    <a:pt x="815" y="79153"/>
                  </a:lnTo>
                  <a:lnTo>
                    <a:pt x="0" y="74991"/>
                  </a:lnTo>
                  <a:lnTo>
                    <a:pt x="1045" y="70629"/>
                  </a:lnTo>
                  <a:lnTo>
                    <a:pt x="3328" y="66133"/>
                  </a:lnTo>
                  <a:lnTo>
                    <a:pt x="17920" y="52221"/>
                  </a:lnTo>
                  <a:lnTo>
                    <a:pt x="52236" y="31217"/>
                  </a:lnTo>
                  <a:lnTo>
                    <a:pt x="74430" y="17478"/>
                  </a:lnTo>
                  <a:lnTo>
                    <a:pt x="83349" y="14434"/>
                  </a:lnTo>
                  <a:lnTo>
                    <a:pt x="91018" y="9650"/>
                  </a:lnTo>
                  <a:lnTo>
                    <a:pt x="98318" y="7087"/>
                  </a:lnTo>
                  <a:lnTo>
                    <a:pt x="107898" y="0"/>
                  </a:lnTo>
                  <a:lnTo>
                    <a:pt x="104113" y="3787"/>
                  </a:lnTo>
                  <a:lnTo>
                    <a:pt x="100136" y="5646"/>
                  </a:lnTo>
                  <a:lnTo>
                    <a:pt x="87323" y="10634"/>
                  </a:lnTo>
                  <a:lnTo>
                    <a:pt x="77909" y="16991"/>
                  </a:lnTo>
                  <a:lnTo>
                    <a:pt x="63056" y="34265"/>
                  </a:lnTo>
                  <a:lnTo>
                    <a:pt x="41535" y="52295"/>
                  </a:lnTo>
                  <a:lnTo>
                    <a:pt x="26973" y="76602"/>
                  </a:lnTo>
                  <a:lnTo>
                    <a:pt x="23603" y="86809"/>
                  </a:lnTo>
                  <a:lnTo>
                    <a:pt x="22604" y="98652"/>
                  </a:lnTo>
                  <a:lnTo>
                    <a:pt x="24487" y="105489"/>
                  </a:lnTo>
                  <a:lnTo>
                    <a:pt x="27176" y="111173"/>
                  </a:lnTo>
                  <a:lnTo>
                    <a:pt x="29484" y="118836"/>
                  </a:lnTo>
                  <a:lnTo>
                    <a:pt x="52919" y="151682"/>
                  </a:lnTo>
                  <a:lnTo>
                    <a:pt x="65687" y="162676"/>
                  </a:lnTo>
                  <a:lnTo>
                    <a:pt x="100765" y="1857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8" name="SMARTInkShape-1323"/>
            <p:cNvSpPr/>
            <p:nvPr/>
          </p:nvSpPr>
          <p:spPr>
            <a:xfrm>
              <a:off x="4336256" y="4907755"/>
              <a:ext cx="142876" cy="107159"/>
            </a:xfrm>
            <a:custGeom>
              <a:avLst/>
              <a:gdLst/>
              <a:ahLst/>
              <a:cxnLst/>
              <a:rect l="0" t="0" r="0" b="0"/>
              <a:pathLst>
                <a:path w="142876" h="107159">
                  <a:moveTo>
                    <a:pt x="0" y="0"/>
                  </a:moveTo>
                  <a:lnTo>
                    <a:pt x="3792" y="0"/>
                  </a:lnTo>
                  <a:lnTo>
                    <a:pt x="13735" y="3793"/>
                  </a:lnTo>
                  <a:lnTo>
                    <a:pt x="45351" y="27203"/>
                  </a:lnTo>
                  <a:lnTo>
                    <a:pt x="78738" y="59098"/>
                  </a:lnTo>
                  <a:lnTo>
                    <a:pt x="114252" y="87276"/>
                  </a:lnTo>
                  <a:lnTo>
                    <a:pt x="142875" y="10715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9" name="SMARTInkShape-1324"/>
            <p:cNvSpPr/>
            <p:nvPr/>
          </p:nvSpPr>
          <p:spPr>
            <a:xfrm>
              <a:off x="4255386" y="4852385"/>
              <a:ext cx="184550" cy="298261"/>
            </a:xfrm>
            <a:custGeom>
              <a:avLst/>
              <a:gdLst/>
              <a:ahLst/>
              <a:cxnLst/>
              <a:rect l="0" t="0" r="0" b="0"/>
              <a:pathLst>
                <a:path w="184550" h="298261">
                  <a:moveTo>
                    <a:pt x="66583" y="83945"/>
                  </a:moveTo>
                  <a:lnTo>
                    <a:pt x="65789" y="108782"/>
                  </a:lnTo>
                  <a:lnTo>
                    <a:pt x="52848" y="139291"/>
                  </a:lnTo>
                  <a:lnTo>
                    <a:pt x="30623" y="170923"/>
                  </a:lnTo>
                  <a:lnTo>
                    <a:pt x="7813" y="203174"/>
                  </a:lnTo>
                  <a:lnTo>
                    <a:pt x="1305" y="208374"/>
                  </a:lnTo>
                  <a:lnTo>
                    <a:pt x="45" y="208967"/>
                  </a:lnTo>
                  <a:lnTo>
                    <a:pt x="0" y="208568"/>
                  </a:lnTo>
                  <a:lnTo>
                    <a:pt x="763" y="207508"/>
                  </a:lnTo>
                  <a:lnTo>
                    <a:pt x="12192" y="172559"/>
                  </a:lnTo>
                  <a:lnTo>
                    <a:pt x="22208" y="142490"/>
                  </a:lnTo>
                  <a:lnTo>
                    <a:pt x="36533" y="112796"/>
                  </a:lnTo>
                  <a:lnTo>
                    <a:pt x="51034" y="84001"/>
                  </a:lnTo>
                  <a:lnTo>
                    <a:pt x="69185" y="55382"/>
                  </a:lnTo>
                  <a:lnTo>
                    <a:pt x="83317" y="35531"/>
                  </a:lnTo>
                  <a:lnTo>
                    <a:pt x="116742" y="10538"/>
                  </a:lnTo>
                  <a:lnTo>
                    <a:pt x="135463" y="889"/>
                  </a:lnTo>
                  <a:lnTo>
                    <a:pt x="138697" y="0"/>
                  </a:lnTo>
                  <a:lnTo>
                    <a:pt x="146523" y="1128"/>
                  </a:lnTo>
                  <a:lnTo>
                    <a:pt x="166088" y="7110"/>
                  </a:lnTo>
                  <a:lnTo>
                    <a:pt x="176020" y="15235"/>
                  </a:lnTo>
                  <a:lnTo>
                    <a:pt x="178722" y="19806"/>
                  </a:lnTo>
                  <a:lnTo>
                    <a:pt x="180242" y="28958"/>
                  </a:lnTo>
                  <a:lnTo>
                    <a:pt x="181392" y="37282"/>
                  </a:lnTo>
                  <a:lnTo>
                    <a:pt x="184549" y="46273"/>
                  </a:lnTo>
                  <a:lnTo>
                    <a:pt x="184364" y="55561"/>
                  </a:lnTo>
                  <a:lnTo>
                    <a:pt x="181341" y="84912"/>
                  </a:lnTo>
                  <a:lnTo>
                    <a:pt x="178857" y="110595"/>
                  </a:lnTo>
                  <a:lnTo>
                    <a:pt x="175255" y="130471"/>
                  </a:lnTo>
                  <a:lnTo>
                    <a:pt x="174038" y="161840"/>
                  </a:lnTo>
                  <a:lnTo>
                    <a:pt x="173798" y="191761"/>
                  </a:lnTo>
                  <a:lnTo>
                    <a:pt x="173751" y="225305"/>
                  </a:lnTo>
                  <a:lnTo>
                    <a:pt x="174534" y="257431"/>
                  </a:lnTo>
                  <a:lnTo>
                    <a:pt x="180589" y="292739"/>
                  </a:lnTo>
                  <a:lnTo>
                    <a:pt x="180883" y="2982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0" name="SMARTInkShape-1325"/>
            <p:cNvSpPr/>
            <p:nvPr/>
          </p:nvSpPr>
          <p:spPr>
            <a:xfrm>
              <a:off x="4043363" y="4733384"/>
              <a:ext cx="185700" cy="320129"/>
            </a:xfrm>
            <a:custGeom>
              <a:avLst/>
              <a:gdLst/>
              <a:ahLst/>
              <a:cxnLst/>
              <a:rect l="0" t="0" r="0" b="0"/>
              <a:pathLst>
                <a:path w="185700" h="320129">
                  <a:moveTo>
                    <a:pt x="0" y="52929"/>
                  </a:moveTo>
                  <a:lnTo>
                    <a:pt x="0" y="42986"/>
                  </a:lnTo>
                  <a:lnTo>
                    <a:pt x="9942" y="19136"/>
                  </a:lnTo>
                  <a:lnTo>
                    <a:pt x="16792" y="8961"/>
                  </a:lnTo>
                  <a:lnTo>
                    <a:pt x="27641" y="919"/>
                  </a:lnTo>
                  <a:lnTo>
                    <a:pt x="31921" y="0"/>
                  </a:lnTo>
                  <a:lnTo>
                    <a:pt x="66466" y="4798"/>
                  </a:lnTo>
                  <a:lnTo>
                    <a:pt x="86368" y="12738"/>
                  </a:lnTo>
                  <a:lnTo>
                    <a:pt x="115825" y="34230"/>
                  </a:lnTo>
                  <a:lnTo>
                    <a:pt x="149968" y="69353"/>
                  </a:lnTo>
                  <a:lnTo>
                    <a:pt x="165266" y="96213"/>
                  </a:lnTo>
                  <a:lnTo>
                    <a:pt x="178406" y="131565"/>
                  </a:lnTo>
                  <a:lnTo>
                    <a:pt x="183565" y="152957"/>
                  </a:lnTo>
                  <a:lnTo>
                    <a:pt x="185451" y="188662"/>
                  </a:lnTo>
                  <a:lnTo>
                    <a:pt x="185699" y="224379"/>
                  </a:lnTo>
                  <a:lnTo>
                    <a:pt x="180026" y="252160"/>
                  </a:lnTo>
                  <a:lnTo>
                    <a:pt x="166604" y="287748"/>
                  </a:lnTo>
                  <a:lnTo>
                    <a:pt x="161888" y="295669"/>
                  </a:lnTo>
                  <a:lnTo>
                    <a:pt x="150977" y="304591"/>
                  </a:lnTo>
                  <a:lnTo>
                    <a:pt x="123700" y="319563"/>
                  </a:lnTo>
                  <a:lnTo>
                    <a:pt x="114244" y="320128"/>
                  </a:lnTo>
                  <a:lnTo>
                    <a:pt x="83603" y="315383"/>
                  </a:lnTo>
                  <a:lnTo>
                    <a:pt x="67898" y="309551"/>
                  </a:lnTo>
                  <a:lnTo>
                    <a:pt x="28575" y="2886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1" name="SMARTInkShape-1326"/>
            <p:cNvSpPr/>
            <p:nvPr/>
          </p:nvSpPr>
          <p:spPr>
            <a:xfrm>
              <a:off x="4071938" y="4800600"/>
              <a:ext cx="49527" cy="271464"/>
            </a:xfrm>
            <a:custGeom>
              <a:avLst/>
              <a:gdLst/>
              <a:ahLst/>
              <a:cxnLst/>
              <a:rect l="0" t="0" r="0" b="0"/>
              <a:pathLst>
                <a:path w="49527" h="271464">
                  <a:moveTo>
                    <a:pt x="35718" y="0"/>
                  </a:moveTo>
                  <a:lnTo>
                    <a:pt x="39510" y="3792"/>
                  </a:lnTo>
                  <a:lnTo>
                    <a:pt x="41373" y="7771"/>
                  </a:lnTo>
                  <a:lnTo>
                    <a:pt x="49526" y="43064"/>
                  </a:lnTo>
                  <a:lnTo>
                    <a:pt x="48998" y="53271"/>
                  </a:lnTo>
                  <a:lnTo>
                    <a:pt x="43827" y="86154"/>
                  </a:lnTo>
                  <a:lnTo>
                    <a:pt x="35218" y="121500"/>
                  </a:lnTo>
                  <a:lnTo>
                    <a:pt x="26094" y="153822"/>
                  </a:lnTo>
                  <a:lnTo>
                    <a:pt x="17443" y="185078"/>
                  </a:lnTo>
                  <a:lnTo>
                    <a:pt x="12794" y="214182"/>
                  </a:lnTo>
                  <a:lnTo>
                    <a:pt x="5523" y="249393"/>
                  </a:lnTo>
                  <a:lnTo>
                    <a:pt x="0" y="2714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03" name="SMARTInkShape-1327"/>
          <p:cNvSpPr/>
          <p:nvPr/>
        </p:nvSpPr>
        <p:spPr>
          <a:xfrm>
            <a:off x="4564885" y="4507706"/>
            <a:ext cx="110895" cy="678647"/>
          </a:xfrm>
          <a:custGeom>
            <a:avLst/>
            <a:gdLst/>
            <a:ahLst/>
            <a:cxnLst/>
            <a:rect l="0" t="0" r="0" b="0"/>
            <a:pathLst>
              <a:path w="110895" h="678647">
                <a:moveTo>
                  <a:pt x="35690" y="0"/>
                </a:moveTo>
                <a:lnTo>
                  <a:pt x="35690" y="3792"/>
                </a:lnTo>
                <a:lnTo>
                  <a:pt x="34896" y="4910"/>
                </a:lnTo>
                <a:lnTo>
                  <a:pt x="33573" y="5655"/>
                </a:lnTo>
                <a:lnTo>
                  <a:pt x="31898" y="6151"/>
                </a:lnTo>
                <a:lnTo>
                  <a:pt x="30781" y="7276"/>
                </a:lnTo>
                <a:lnTo>
                  <a:pt x="29539" y="10642"/>
                </a:lnTo>
                <a:lnTo>
                  <a:pt x="28558" y="44551"/>
                </a:lnTo>
                <a:lnTo>
                  <a:pt x="28547" y="79067"/>
                </a:lnTo>
                <a:lnTo>
                  <a:pt x="28546" y="111948"/>
                </a:lnTo>
                <a:lnTo>
                  <a:pt x="28546" y="144289"/>
                </a:lnTo>
                <a:lnTo>
                  <a:pt x="34697" y="175919"/>
                </a:lnTo>
                <a:lnTo>
                  <a:pt x="37676" y="205641"/>
                </a:lnTo>
                <a:lnTo>
                  <a:pt x="41306" y="223120"/>
                </a:lnTo>
                <a:lnTo>
                  <a:pt x="42700" y="256694"/>
                </a:lnTo>
                <a:lnTo>
                  <a:pt x="44911" y="273437"/>
                </a:lnTo>
                <a:lnTo>
                  <a:pt x="49310" y="306648"/>
                </a:lnTo>
                <a:lnTo>
                  <a:pt x="53682" y="336784"/>
                </a:lnTo>
                <a:lnTo>
                  <a:pt x="58785" y="365956"/>
                </a:lnTo>
                <a:lnTo>
                  <a:pt x="64337" y="395354"/>
                </a:lnTo>
                <a:lnTo>
                  <a:pt x="71477" y="430280"/>
                </a:lnTo>
                <a:lnTo>
                  <a:pt x="77464" y="458516"/>
                </a:lnTo>
                <a:lnTo>
                  <a:pt x="78457" y="490235"/>
                </a:lnTo>
                <a:lnTo>
                  <a:pt x="85823" y="523857"/>
                </a:lnTo>
                <a:lnTo>
                  <a:pt x="91759" y="547685"/>
                </a:lnTo>
                <a:lnTo>
                  <a:pt x="92777" y="581024"/>
                </a:lnTo>
                <a:lnTo>
                  <a:pt x="93615" y="594519"/>
                </a:lnTo>
                <a:lnTo>
                  <a:pt x="98490" y="608708"/>
                </a:lnTo>
                <a:lnTo>
                  <a:pt x="99897" y="640644"/>
                </a:lnTo>
                <a:lnTo>
                  <a:pt x="99983" y="675923"/>
                </a:lnTo>
                <a:lnTo>
                  <a:pt x="99984" y="678646"/>
                </a:lnTo>
                <a:lnTo>
                  <a:pt x="99984" y="674861"/>
                </a:lnTo>
                <a:lnTo>
                  <a:pt x="100778" y="673745"/>
                </a:lnTo>
                <a:lnTo>
                  <a:pt x="102100" y="673001"/>
                </a:lnTo>
                <a:lnTo>
                  <a:pt x="103776" y="672505"/>
                </a:lnTo>
                <a:lnTo>
                  <a:pt x="104893" y="671379"/>
                </a:lnTo>
                <a:lnTo>
                  <a:pt x="106135" y="668014"/>
                </a:lnTo>
                <a:lnTo>
                  <a:pt x="109205" y="641218"/>
                </a:lnTo>
                <a:lnTo>
                  <a:pt x="110894" y="637030"/>
                </a:lnTo>
                <a:lnTo>
                  <a:pt x="110654" y="626024"/>
                </a:lnTo>
                <a:lnTo>
                  <a:pt x="107437" y="591211"/>
                </a:lnTo>
                <a:lnTo>
                  <a:pt x="107168" y="556986"/>
                </a:lnTo>
                <a:lnTo>
                  <a:pt x="107136" y="526476"/>
                </a:lnTo>
                <a:lnTo>
                  <a:pt x="103337" y="493903"/>
                </a:lnTo>
                <a:lnTo>
                  <a:pt x="100646" y="463745"/>
                </a:lnTo>
                <a:lnTo>
                  <a:pt x="100114" y="428036"/>
                </a:lnTo>
                <a:lnTo>
                  <a:pt x="100010" y="394201"/>
                </a:lnTo>
                <a:lnTo>
                  <a:pt x="99989" y="358884"/>
                </a:lnTo>
                <a:lnTo>
                  <a:pt x="99985" y="323450"/>
                </a:lnTo>
                <a:lnTo>
                  <a:pt x="96192" y="289493"/>
                </a:lnTo>
                <a:lnTo>
                  <a:pt x="93833" y="261636"/>
                </a:lnTo>
                <a:lnTo>
                  <a:pt x="87333" y="228687"/>
                </a:lnTo>
                <a:lnTo>
                  <a:pt x="80522" y="194545"/>
                </a:lnTo>
                <a:lnTo>
                  <a:pt x="78942" y="160843"/>
                </a:lnTo>
                <a:lnTo>
                  <a:pt x="72926" y="130108"/>
                </a:lnTo>
                <a:lnTo>
                  <a:pt x="59427" y="97180"/>
                </a:lnTo>
                <a:lnTo>
                  <a:pt x="48483" y="65383"/>
                </a:lnTo>
                <a:lnTo>
                  <a:pt x="45344" y="60016"/>
                </a:lnTo>
                <a:lnTo>
                  <a:pt x="43165" y="51482"/>
                </a:lnTo>
                <a:lnTo>
                  <a:pt x="43054" y="51784"/>
                </a:lnTo>
                <a:lnTo>
                  <a:pt x="42835" y="86881"/>
                </a:lnTo>
                <a:lnTo>
                  <a:pt x="42834" y="122277"/>
                </a:lnTo>
                <a:lnTo>
                  <a:pt x="42834" y="152300"/>
                </a:lnTo>
                <a:lnTo>
                  <a:pt x="42834" y="179270"/>
                </a:lnTo>
                <a:lnTo>
                  <a:pt x="42834" y="207369"/>
                </a:lnTo>
                <a:lnTo>
                  <a:pt x="42834" y="237920"/>
                </a:lnTo>
                <a:lnTo>
                  <a:pt x="44950" y="269991"/>
                </a:lnTo>
                <a:lnTo>
                  <a:pt x="48488" y="301718"/>
                </a:lnTo>
                <a:lnTo>
                  <a:pt x="51653" y="336255"/>
                </a:lnTo>
                <a:lnTo>
                  <a:pt x="55501" y="371623"/>
                </a:lnTo>
                <a:lnTo>
                  <a:pt x="58758" y="407237"/>
                </a:lnTo>
                <a:lnTo>
                  <a:pt x="62633" y="442926"/>
                </a:lnTo>
                <a:lnTo>
                  <a:pt x="65898" y="478635"/>
                </a:lnTo>
                <a:lnTo>
                  <a:pt x="71893" y="514351"/>
                </a:lnTo>
                <a:lnTo>
                  <a:pt x="76579" y="547953"/>
                </a:lnTo>
                <a:lnTo>
                  <a:pt x="80085" y="575901"/>
                </a:lnTo>
                <a:lnTo>
                  <a:pt x="84588" y="606677"/>
                </a:lnTo>
                <a:lnTo>
                  <a:pt x="86271" y="629191"/>
                </a:lnTo>
                <a:lnTo>
                  <a:pt x="92537" y="648506"/>
                </a:lnTo>
                <a:lnTo>
                  <a:pt x="93432" y="649031"/>
                </a:lnTo>
                <a:lnTo>
                  <a:pt x="96543" y="649615"/>
                </a:lnTo>
                <a:lnTo>
                  <a:pt x="97690" y="648976"/>
                </a:lnTo>
                <a:lnTo>
                  <a:pt x="98454" y="647757"/>
                </a:lnTo>
                <a:lnTo>
                  <a:pt x="99304" y="643492"/>
                </a:lnTo>
                <a:lnTo>
                  <a:pt x="99944" y="611999"/>
                </a:lnTo>
                <a:lnTo>
                  <a:pt x="99978" y="577539"/>
                </a:lnTo>
                <a:lnTo>
                  <a:pt x="99983" y="542236"/>
                </a:lnTo>
                <a:lnTo>
                  <a:pt x="99983" y="512029"/>
                </a:lnTo>
                <a:lnTo>
                  <a:pt x="99984" y="480060"/>
                </a:lnTo>
                <a:lnTo>
                  <a:pt x="99984" y="448363"/>
                </a:lnTo>
                <a:lnTo>
                  <a:pt x="97867" y="413836"/>
                </a:lnTo>
                <a:lnTo>
                  <a:pt x="92213" y="378470"/>
                </a:lnTo>
                <a:lnTo>
                  <a:pt x="87627" y="342856"/>
                </a:lnTo>
                <a:lnTo>
                  <a:pt x="84152" y="307168"/>
                </a:lnTo>
                <a:lnTo>
                  <a:pt x="80212" y="273575"/>
                </a:lnTo>
                <a:lnTo>
                  <a:pt x="76927" y="243514"/>
                </a:lnTo>
                <a:lnTo>
                  <a:pt x="73044" y="212381"/>
                </a:lnTo>
                <a:lnTo>
                  <a:pt x="69777" y="182255"/>
                </a:lnTo>
                <a:lnTo>
                  <a:pt x="61561" y="150742"/>
                </a:lnTo>
                <a:lnTo>
                  <a:pt x="55589" y="116512"/>
                </a:lnTo>
                <a:lnTo>
                  <a:pt x="50075" y="93449"/>
                </a:lnTo>
                <a:lnTo>
                  <a:pt x="46214" y="93041"/>
                </a:lnTo>
                <a:lnTo>
                  <a:pt x="45087" y="93777"/>
                </a:lnTo>
                <a:lnTo>
                  <a:pt x="44336" y="95062"/>
                </a:lnTo>
                <a:lnTo>
                  <a:pt x="43502" y="99400"/>
                </a:lnTo>
                <a:lnTo>
                  <a:pt x="42860" y="131154"/>
                </a:lnTo>
                <a:lnTo>
                  <a:pt x="42837" y="164644"/>
                </a:lnTo>
                <a:lnTo>
                  <a:pt x="42835" y="196741"/>
                </a:lnTo>
                <a:lnTo>
                  <a:pt x="42834" y="228068"/>
                </a:lnTo>
                <a:lnTo>
                  <a:pt x="46626" y="262485"/>
                </a:lnTo>
                <a:lnTo>
                  <a:pt x="48985" y="297819"/>
                </a:lnTo>
                <a:lnTo>
                  <a:pt x="53476" y="333423"/>
                </a:lnTo>
                <a:lnTo>
                  <a:pt x="57618" y="359326"/>
                </a:lnTo>
                <a:lnTo>
                  <a:pt x="62104" y="385919"/>
                </a:lnTo>
                <a:lnTo>
                  <a:pt x="66745" y="410967"/>
                </a:lnTo>
                <a:lnTo>
                  <a:pt x="71453" y="435329"/>
                </a:lnTo>
                <a:lnTo>
                  <a:pt x="76191" y="459386"/>
                </a:lnTo>
                <a:lnTo>
                  <a:pt x="82527" y="494448"/>
                </a:lnTo>
                <a:lnTo>
                  <a:pt x="85551" y="525298"/>
                </a:lnTo>
                <a:lnTo>
                  <a:pt x="91121" y="553754"/>
                </a:lnTo>
                <a:lnTo>
                  <a:pt x="98660" y="588684"/>
                </a:lnTo>
                <a:lnTo>
                  <a:pt x="99974" y="614101"/>
                </a:lnTo>
                <a:lnTo>
                  <a:pt x="99983" y="583289"/>
                </a:lnTo>
                <a:lnTo>
                  <a:pt x="96191" y="552927"/>
                </a:lnTo>
                <a:lnTo>
                  <a:pt x="93833" y="521900"/>
                </a:lnTo>
                <a:lnTo>
                  <a:pt x="89342" y="487571"/>
                </a:lnTo>
                <a:lnTo>
                  <a:pt x="82984" y="452265"/>
                </a:lnTo>
                <a:lnTo>
                  <a:pt x="76073" y="416668"/>
                </a:lnTo>
                <a:lnTo>
                  <a:pt x="71365" y="390767"/>
                </a:lnTo>
                <a:lnTo>
                  <a:pt x="66627" y="364175"/>
                </a:lnTo>
                <a:lnTo>
                  <a:pt x="61875" y="339126"/>
                </a:lnTo>
                <a:lnTo>
                  <a:pt x="57117" y="314765"/>
                </a:lnTo>
                <a:lnTo>
                  <a:pt x="52357" y="289914"/>
                </a:lnTo>
                <a:lnTo>
                  <a:pt x="47595" y="262995"/>
                </a:lnTo>
                <a:lnTo>
                  <a:pt x="44245" y="228649"/>
                </a:lnTo>
                <a:lnTo>
                  <a:pt x="43252" y="194571"/>
                </a:lnTo>
                <a:lnTo>
                  <a:pt x="39165" y="163131"/>
                </a:lnTo>
                <a:lnTo>
                  <a:pt x="35583" y="129767"/>
                </a:lnTo>
                <a:lnTo>
                  <a:pt x="30171" y="100246"/>
                </a:lnTo>
                <a:lnTo>
                  <a:pt x="28588" y="64672"/>
                </a:lnTo>
                <a:lnTo>
                  <a:pt x="28554" y="58636"/>
                </a:lnTo>
                <a:lnTo>
                  <a:pt x="27758" y="58935"/>
                </a:lnTo>
                <a:lnTo>
                  <a:pt x="24757" y="61383"/>
                </a:lnTo>
                <a:lnTo>
                  <a:pt x="22893" y="65117"/>
                </a:lnTo>
                <a:lnTo>
                  <a:pt x="16551" y="96355"/>
                </a:lnTo>
                <a:lnTo>
                  <a:pt x="14711" y="124249"/>
                </a:lnTo>
                <a:lnTo>
                  <a:pt x="12276" y="150850"/>
                </a:lnTo>
                <a:lnTo>
                  <a:pt x="8644" y="178840"/>
                </a:lnTo>
                <a:lnTo>
                  <a:pt x="7568" y="211475"/>
                </a:lnTo>
                <a:lnTo>
                  <a:pt x="7317" y="236864"/>
                </a:lnTo>
                <a:lnTo>
                  <a:pt x="7205" y="261377"/>
                </a:lnTo>
                <a:lnTo>
                  <a:pt x="7155" y="287618"/>
                </a:lnTo>
                <a:lnTo>
                  <a:pt x="7133" y="315155"/>
                </a:lnTo>
                <a:lnTo>
                  <a:pt x="7123" y="343269"/>
                </a:lnTo>
                <a:lnTo>
                  <a:pt x="9235" y="369523"/>
                </a:lnTo>
                <a:lnTo>
                  <a:pt x="12820" y="395214"/>
                </a:lnTo>
                <a:lnTo>
                  <a:pt x="17059" y="422507"/>
                </a:lnTo>
                <a:lnTo>
                  <a:pt x="21589" y="448395"/>
                </a:lnTo>
                <a:lnTo>
                  <a:pt x="26248" y="473131"/>
                </a:lnTo>
                <a:lnTo>
                  <a:pt x="32539" y="507782"/>
                </a:lnTo>
                <a:lnTo>
                  <a:pt x="37184" y="541628"/>
                </a:lnTo>
                <a:lnTo>
                  <a:pt x="43277" y="559739"/>
                </a:lnTo>
                <a:lnTo>
                  <a:pt x="47992" y="570132"/>
                </a:lnTo>
                <a:lnTo>
                  <a:pt x="49585" y="576963"/>
                </a:lnTo>
                <a:lnTo>
                  <a:pt x="50510" y="577523"/>
                </a:lnTo>
                <a:lnTo>
                  <a:pt x="53654" y="578146"/>
                </a:lnTo>
                <a:lnTo>
                  <a:pt x="54809" y="576724"/>
                </a:lnTo>
                <a:lnTo>
                  <a:pt x="56436" y="567139"/>
                </a:lnTo>
                <a:lnTo>
                  <a:pt x="57061" y="533873"/>
                </a:lnTo>
                <a:lnTo>
                  <a:pt x="57109" y="499216"/>
                </a:lnTo>
                <a:lnTo>
                  <a:pt x="55001" y="467004"/>
                </a:lnTo>
                <a:lnTo>
                  <a:pt x="52210" y="441714"/>
                </a:lnTo>
                <a:lnTo>
                  <a:pt x="50970" y="417245"/>
                </a:lnTo>
                <a:lnTo>
                  <a:pt x="48302" y="391024"/>
                </a:lnTo>
                <a:lnTo>
                  <a:pt x="45264" y="364288"/>
                </a:lnTo>
                <a:lnTo>
                  <a:pt x="43914" y="339177"/>
                </a:lnTo>
                <a:lnTo>
                  <a:pt x="41197" y="312670"/>
                </a:lnTo>
                <a:lnTo>
                  <a:pt x="37344" y="285808"/>
                </a:lnTo>
                <a:lnTo>
                  <a:pt x="32986" y="260641"/>
                </a:lnTo>
                <a:lnTo>
                  <a:pt x="28402" y="234109"/>
                </a:lnTo>
                <a:lnTo>
                  <a:pt x="23720" y="207236"/>
                </a:lnTo>
                <a:lnTo>
                  <a:pt x="18993" y="182064"/>
                </a:lnTo>
                <a:lnTo>
                  <a:pt x="15662" y="149371"/>
                </a:lnTo>
                <a:lnTo>
                  <a:pt x="10882" y="119576"/>
                </a:lnTo>
                <a:lnTo>
                  <a:pt x="8231" y="90640"/>
                </a:lnTo>
                <a:lnTo>
                  <a:pt x="2426" y="58915"/>
                </a:lnTo>
                <a:lnTo>
                  <a:pt x="0" y="29165"/>
                </a:lnTo>
                <a:lnTo>
                  <a:pt x="765" y="49306"/>
                </a:lnTo>
                <a:lnTo>
                  <a:pt x="6122" y="79430"/>
                </a:lnTo>
                <a:lnTo>
                  <a:pt x="6919" y="113821"/>
                </a:lnTo>
                <a:lnTo>
                  <a:pt x="7057" y="146525"/>
                </a:lnTo>
                <a:lnTo>
                  <a:pt x="7891" y="181351"/>
                </a:lnTo>
                <a:lnTo>
                  <a:pt x="10900" y="204955"/>
                </a:lnTo>
                <a:lnTo>
                  <a:pt x="14882" y="230791"/>
                </a:lnTo>
                <a:lnTo>
                  <a:pt x="19298" y="258943"/>
                </a:lnTo>
                <a:lnTo>
                  <a:pt x="23907" y="289975"/>
                </a:lnTo>
                <a:lnTo>
                  <a:pt x="26484" y="320172"/>
                </a:lnTo>
                <a:lnTo>
                  <a:pt x="28424" y="349468"/>
                </a:lnTo>
                <a:lnTo>
                  <a:pt x="31931" y="378362"/>
                </a:lnTo>
                <a:lnTo>
                  <a:pt x="36136" y="407080"/>
                </a:lnTo>
                <a:lnTo>
                  <a:pt x="40651" y="435719"/>
                </a:lnTo>
                <a:lnTo>
                  <a:pt x="45303" y="464322"/>
                </a:lnTo>
                <a:lnTo>
                  <a:pt x="50017" y="490792"/>
                </a:lnTo>
                <a:lnTo>
                  <a:pt x="53964" y="515786"/>
                </a:lnTo>
                <a:lnTo>
                  <a:pt x="56979" y="551377"/>
                </a:lnTo>
                <a:lnTo>
                  <a:pt x="62547" y="581589"/>
                </a:lnTo>
                <a:lnTo>
                  <a:pt x="70085" y="617161"/>
                </a:lnTo>
                <a:lnTo>
                  <a:pt x="71375" y="635201"/>
                </a:lnTo>
                <a:lnTo>
                  <a:pt x="75191" y="631826"/>
                </a:lnTo>
                <a:lnTo>
                  <a:pt x="77058" y="625828"/>
                </a:lnTo>
                <a:lnTo>
                  <a:pt x="79149" y="597969"/>
                </a:lnTo>
                <a:lnTo>
                  <a:pt x="84168" y="563470"/>
                </a:lnTo>
                <a:lnTo>
                  <a:pt x="83127" y="533402"/>
                </a:lnTo>
                <a:lnTo>
                  <a:pt x="79908" y="499357"/>
                </a:lnTo>
                <a:lnTo>
                  <a:pt x="78954" y="464135"/>
                </a:lnTo>
                <a:lnTo>
                  <a:pt x="78731" y="439645"/>
                </a:lnTo>
                <a:lnTo>
                  <a:pt x="78632" y="412886"/>
                </a:lnTo>
                <a:lnTo>
                  <a:pt x="76471" y="387234"/>
                </a:lnTo>
                <a:lnTo>
                  <a:pt x="73659" y="361810"/>
                </a:lnTo>
                <a:lnTo>
                  <a:pt x="72409" y="334636"/>
                </a:lnTo>
                <a:lnTo>
                  <a:pt x="71853" y="308800"/>
                </a:lnTo>
                <a:lnTo>
                  <a:pt x="70813" y="284088"/>
                </a:lnTo>
                <a:lnTo>
                  <a:pt x="66558" y="248657"/>
                </a:lnTo>
                <a:lnTo>
                  <a:pt x="64151" y="218492"/>
                </a:lnTo>
                <a:lnTo>
                  <a:pt x="59557" y="192532"/>
                </a:lnTo>
                <a:lnTo>
                  <a:pt x="57843" y="162792"/>
                </a:lnTo>
                <a:lnTo>
                  <a:pt x="57442" y="148817"/>
                </a:lnTo>
                <a:lnTo>
                  <a:pt x="57335" y="148424"/>
                </a:lnTo>
                <a:lnTo>
                  <a:pt x="57150" y="179011"/>
                </a:lnTo>
                <a:lnTo>
                  <a:pt x="57127" y="213748"/>
                </a:lnTo>
                <a:lnTo>
                  <a:pt x="57123" y="246513"/>
                </a:lnTo>
                <a:lnTo>
                  <a:pt x="57915" y="282150"/>
                </a:lnTo>
                <a:lnTo>
                  <a:pt x="60914" y="308757"/>
                </a:lnTo>
                <a:lnTo>
                  <a:pt x="64892" y="336456"/>
                </a:lnTo>
                <a:lnTo>
                  <a:pt x="69306" y="367024"/>
                </a:lnTo>
                <a:lnTo>
                  <a:pt x="71594" y="385176"/>
                </a:lnTo>
                <a:lnTo>
                  <a:pt x="75460" y="417252"/>
                </a:lnTo>
                <a:lnTo>
                  <a:pt x="78553" y="442914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07" name="SMARTInkShape-Group220"/>
          <p:cNvGrpSpPr/>
          <p:nvPr/>
        </p:nvGrpSpPr>
        <p:grpSpPr>
          <a:xfrm>
            <a:off x="6772275" y="4379119"/>
            <a:ext cx="550070" cy="778670"/>
            <a:chOff x="6772275" y="4379119"/>
            <a:chExt cx="550070" cy="778670"/>
          </a:xfrm>
        </p:grpSpPr>
        <p:sp>
          <p:nvSpPr>
            <p:cNvPr id="1004" name="SMARTInkShape-1328"/>
            <p:cNvSpPr/>
            <p:nvPr/>
          </p:nvSpPr>
          <p:spPr>
            <a:xfrm>
              <a:off x="6843799" y="4829175"/>
              <a:ext cx="478546" cy="328614"/>
            </a:xfrm>
            <a:custGeom>
              <a:avLst/>
              <a:gdLst/>
              <a:ahLst/>
              <a:cxnLst/>
              <a:rect l="0" t="0" r="0" b="0"/>
              <a:pathLst>
                <a:path w="478546" h="328614">
                  <a:moveTo>
                    <a:pt x="7057" y="0"/>
                  </a:moveTo>
                  <a:lnTo>
                    <a:pt x="208" y="0"/>
                  </a:lnTo>
                  <a:lnTo>
                    <a:pt x="0" y="3792"/>
                  </a:lnTo>
                  <a:lnTo>
                    <a:pt x="4185" y="7771"/>
                  </a:lnTo>
                  <a:lnTo>
                    <a:pt x="36185" y="34246"/>
                  </a:lnTo>
                  <a:lnTo>
                    <a:pt x="65220" y="48225"/>
                  </a:lnTo>
                  <a:lnTo>
                    <a:pt x="95099" y="64883"/>
                  </a:lnTo>
                  <a:lnTo>
                    <a:pt x="124160" y="80873"/>
                  </a:lnTo>
                  <a:lnTo>
                    <a:pt x="157906" y="100691"/>
                  </a:lnTo>
                  <a:lnTo>
                    <a:pt x="193040" y="121645"/>
                  </a:lnTo>
                  <a:lnTo>
                    <a:pt x="217510" y="136614"/>
                  </a:lnTo>
                  <a:lnTo>
                    <a:pt x="244261" y="153851"/>
                  </a:lnTo>
                  <a:lnTo>
                    <a:pt x="274142" y="172095"/>
                  </a:lnTo>
                  <a:lnTo>
                    <a:pt x="305943" y="191580"/>
                  </a:lnTo>
                  <a:lnTo>
                    <a:pt x="338597" y="213470"/>
                  </a:lnTo>
                  <a:lnTo>
                    <a:pt x="371631" y="236427"/>
                  </a:lnTo>
                  <a:lnTo>
                    <a:pt x="403246" y="259860"/>
                  </a:lnTo>
                  <a:lnTo>
                    <a:pt x="430527" y="283504"/>
                  </a:lnTo>
                  <a:lnTo>
                    <a:pt x="460613" y="311543"/>
                  </a:lnTo>
                  <a:lnTo>
                    <a:pt x="478545" y="3286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5" name="SMARTInkShape-1329"/>
            <p:cNvSpPr/>
            <p:nvPr/>
          </p:nvSpPr>
          <p:spPr>
            <a:xfrm>
              <a:off x="6829425" y="4700588"/>
              <a:ext cx="464345" cy="78582"/>
            </a:xfrm>
            <a:custGeom>
              <a:avLst/>
              <a:gdLst/>
              <a:ahLst/>
              <a:cxnLst/>
              <a:rect l="0" t="0" r="0" b="0"/>
              <a:pathLst>
                <a:path w="464345" h="78582">
                  <a:moveTo>
                    <a:pt x="0" y="78581"/>
                  </a:moveTo>
                  <a:lnTo>
                    <a:pt x="3793" y="74789"/>
                  </a:lnTo>
                  <a:lnTo>
                    <a:pt x="7771" y="72926"/>
                  </a:lnTo>
                  <a:lnTo>
                    <a:pt x="24836" y="65930"/>
                  </a:lnTo>
                  <a:lnTo>
                    <a:pt x="39197" y="60104"/>
                  </a:lnTo>
                  <a:lnTo>
                    <a:pt x="71896" y="53746"/>
                  </a:lnTo>
                  <a:lnTo>
                    <a:pt x="100897" y="45041"/>
                  </a:lnTo>
                  <a:lnTo>
                    <a:pt x="136376" y="35678"/>
                  </a:lnTo>
                  <a:lnTo>
                    <a:pt x="164498" y="28562"/>
                  </a:lnTo>
                  <a:lnTo>
                    <a:pt x="192938" y="23544"/>
                  </a:lnTo>
                  <a:lnTo>
                    <a:pt x="221473" y="19940"/>
                  </a:lnTo>
                  <a:lnTo>
                    <a:pt x="250037" y="13845"/>
                  </a:lnTo>
                  <a:lnTo>
                    <a:pt x="280725" y="9129"/>
                  </a:lnTo>
                  <a:lnTo>
                    <a:pt x="312836" y="7732"/>
                  </a:lnTo>
                  <a:lnTo>
                    <a:pt x="344575" y="7318"/>
                  </a:lnTo>
                  <a:lnTo>
                    <a:pt x="376999" y="7195"/>
                  </a:lnTo>
                  <a:lnTo>
                    <a:pt x="406714" y="7158"/>
                  </a:lnTo>
                  <a:lnTo>
                    <a:pt x="441407" y="7146"/>
                  </a:lnTo>
                  <a:lnTo>
                    <a:pt x="452297" y="5028"/>
                  </a:lnTo>
                  <a:lnTo>
                    <a:pt x="46434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6" name="SMARTInkShape-1330"/>
            <p:cNvSpPr/>
            <p:nvPr/>
          </p:nvSpPr>
          <p:spPr>
            <a:xfrm>
              <a:off x="6772275" y="4379119"/>
              <a:ext cx="400051" cy="321470"/>
            </a:xfrm>
            <a:custGeom>
              <a:avLst/>
              <a:gdLst/>
              <a:ahLst/>
              <a:cxnLst/>
              <a:rect l="0" t="0" r="0" b="0"/>
              <a:pathLst>
                <a:path w="400051" h="321470">
                  <a:moveTo>
                    <a:pt x="0" y="321469"/>
                  </a:moveTo>
                  <a:lnTo>
                    <a:pt x="0" y="315318"/>
                  </a:lnTo>
                  <a:lnTo>
                    <a:pt x="31921" y="282408"/>
                  </a:lnTo>
                  <a:lnTo>
                    <a:pt x="64526" y="254709"/>
                  </a:lnTo>
                  <a:lnTo>
                    <a:pt x="99971" y="225417"/>
                  </a:lnTo>
                  <a:lnTo>
                    <a:pt x="129679" y="192462"/>
                  </a:lnTo>
                  <a:lnTo>
                    <a:pt x="164450" y="157107"/>
                  </a:lnTo>
                  <a:lnTo>
                    <a:pt x="192910" y="128576"/>
                  </a:lnTo>
                  <a:lnTo>
                    <a:pt x="226371" y="105713"/>
                  </a:lnTo>
                  <a:lnTo>
                    <a:pt x="256735" y="83793"/>
                  </a:lnTo>
                  <a:lnTo>
                    <a:pt x="285663" y="60560"/>
                  </a:lnTo>
                  <a:lnTo>
                    <a:pt x="314308" y="41478"/>
                  </a:lnTo>
                  <a:lnTo>
                    <a:pt x="346249" y="26638"/>
                  </a:lnTo>
                  <a:lnTo>
                    <a:pt x="379905" y="5794"/>
                  </a:lnTo>
                  <a:lnTo>
                    <a:pt x="4000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2" name="SMARTInkShape-Group221"/>
          <p:cNvGrpSpPr/>
          <p:nvPr/>
        </p:nvGrpSpPr>
        <p:grpSpPr>
          <a:xfrm>
            <a:off x="1803990" y="5379245"/>
            <a:ext cx="3482386" cy="392906"/>
            <a:chOff x="1803990" y="5379245"/>
            <a:chExt cx="3482386" cy="392906"/>
          </a:xfrm>
        </p:grpSpPr>
        <p:sp>
          <p:nvSpPr>
            <p:cNvPr id="1008" name="SMARTInkShape-1331"/>
            <p:cNvSpPr/>
            <p:nvPr/>
          </p:nvSpPr>
          <p:spPr>
            <a:xfrm>
              <a:off x="5086350" y="5486400"/>
              <a:ext cx="200026" cy="128589"/>
            </a:xfrm>
            <a:custGeom>
              <a:avLst/>
              <a:gdLst/>
              <a:ahLst/>
              <a:cxnLst/>
              <a:rect l="0" t="0" r="0" b="0"/>
              <a:pathLst>
                <a:path w="200026" h="128589">
                  <a:moveTo>
                    <a:pt x="0" y="0"/>
                  </a:moveTo>
                  <a:lnTo>
                    <a:pt x="0" y="6850"/>
                  </a:lnTo>
                  <a:lnTo>
                    <a:pt x="6497" y="12789"/>
                  </a:lnTo>
                  <a:lnTo>
                    <a:pt x="40642" y="30990"/>
                  </a:lnTo>
                  <a:lnTo>
                    <a:pt x="72863" y="45247"/>
                  </a:lnTo>
                  <a:lnTo>
                    <a:pt x="105227" y="55034"/>
                  </a:lnTo>
                  <a:lnTo>
                    <a:pt x="120872" y="58640"/>
                  </a:lnTo>
                  <a:lnTo>
                    <a:pt x="125825" y="60523"/>
                  </a:lnTo>
                  <a:lnTo>
                    <a:pt x="137678" y="60502"/>
                  </a:lnTo>
                  <a:lnTo>
                    <a:pt x="169758" y="53554"/>
                  </a:lnTo>
                  <a:lnTo>
                    <a:pt x="179768" y="47265"/>
                  </a:lnTo>
                  <a:lnTo>
                    <a:pt x="183085" y="42703"/>
                  </a:lnTo>
                  <a:lnTo>
                    <a:pt x="184952" y="35671"/>
                  </a:lnTo>
                  <a:lnTo>
                    <a:pt x="185692" y="19047"/>
                  </a:lnTo>
                  <a:lnTo>
                    <a:pt x="183600" y="14286"/>
                  </a:lnTo>
                  <a:lnTo>
                    <a:pt x="181932" y="11905"/>
                  </a:lnTo>
                  <a:lnTo>
                    <a:pt x="177960" y="9260"/>
                  </a:lnTo>
                  <a:lnTo>
                    <a:pt x="173550" y="7289"/>
                  </a:lnTo>
                  <a:lnTo>
                    <a:pt x="168944" y="3770"/>
                  </a:lnTo>
                  <a:lnTo>
                    <a:pt x="166605" y="3308"/>
                  </a:lnTo>
                  <a:lnTo>
                    <a:pt x="164251" y="3792"/>
                  </a:lnTo>
                  <a:lnTo>
                    <a:pt x="159519" y="5654"/>
                  </a:lnTo>
                  <a:lnTo>
                    <a:pt x="143842" y="10740"/>
                  </a:lnTo>
                  <a:lnTo>
                    <a:pt x="134342" y="17028"/>
                  </a:lnTo>
                  <a:lnTo>
                    <a:pt x="126500" y="27711"/>
                  </a:lnTo>
                  <a:lnTo>
                    <a:pt x="122942" y="40931"/>
                  </a:lnTo>
                  <a:lnTo>
                    <a:pt x="121575" y="69097"/>
                  </a:lnTo>
                  <a:lnTo>
                    <a:pt x="125275" y="83355"/>
                  </a:lnTo>
                  <a:lnTo>
                    <a:pt x="131398" y="93842"/>
                  </a:lnTo>
                  <a:lnTo>
                    <a:pt x="146283" y="109407"/>
                  </a:lnTo>
                  <a:lnTo>
                    <a:pt x="166625" y="120948"/>
                  </a:lnTo>
                  <a:lnTo>
                    <a:pt x="184308" y="126324"/>
                  </a:lnTo>
                  <a:lnTo>
                    <a:pt x="200025" y="1285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9" name="SMARTInkShape-1332"/>
            <p:cNvSpPr/>
            <p:nvPr/>
          </p:nvSpPr>
          <p:spPr>
            <a:xfrm>
              <a:off x="5114925" y="5436395"/>
              <a:ext cx="14289" cy="157161"/>
            </a:xfrm>
            <a:custGeom>
              <a:avLst/>
              <a:gdLst/>
              <a:ahLst/>
              <a:cxnLst/>
              <a:rect l="0" t="0" r="0" b="0"/>
              <a:pathLst>
                <a:path w="14289" h="157161">
                  <a:moveTo>
                    <a:pt x="14288" y="0"/>
                  </a:moveTo>
                  <a:lnTo>
                    <a:pt x="14288" y="33791"/>
                  </a:lnTo>
                  <a:lnTo>
                    <a:pt x="8137" y="68102"/>
                  </a:lnTo>
                  <a:lnTo>
                    <a:pt x="3439" y="101338"/>
                  </a:lnTo>
                  <a:lnTo>
                    <a:pt x="302" y="133047"/>
                  </a:lnTo>
                  <a:lnTo>
                    <a:pt x="0" y="1571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0" name="SMARTInkShape-1333"/>
            <p:cNvSpPr/>
            <p:nvPr/>
          </p:nvSpPr>
          <p:spPr>
            <a:xfrm>
              <a:off x="4929692" y="5516063"/>
              <a:ext cx="85222" cy="98926"/>
            </a:xfrm>
            <a:custGeom>
              <a:avLst/>
              <a:gdLst/>
              <a:ahLst/>
              <a:cxnLst/>
              <a:rect l="0" t="0" r="0" b="0"/>
              <a:pathLst>
                <a:path w="85222" h="98926">
                  <a:moveTo>
                    <a:pt x="49503" y="20342"/>
                  </a:moveTo>
                  <a:lnTo>
                    <a:pt x="49503" y="7136"/>
                  </a:lnTo>
                  <a:lnTo>
                    <a:pt x="43351" y="0"/>
                  </a:lnTo>
                  <a:lnTo>
                    <a:pt x="42226" y="431"/>
                  </a:lnTo>
                  <a:lnTo>
                    <a:pt x="36851" y="4036"/>
                  </a:lnTo>
                  <a:lnTo>
                    <a:pt x="30231" y="6251"/>
                  </a:lnTo>
                  <a:lnTo>
                    <a:pt x="25591" y="9582"/>
                  </a:lnTo>
                  <a:lnTo>
                    <a:pt x="3327" y="38136"/>
                  </a:lnTo>
                  <a:lnTo>
                    <a:pt x="631" y="46164"/>
                  </a:lnTo>
                  <a:lnTo>
                    <a:pt x="0" y="51134"/>
                  </a:lnTo>
                  <a:lnTo>
                    <a:pt x="1836" y="55988"/>
                  </a:lnTo>
                  <a:lnTo>
                    <a:pt x="3437" y="58394"/>
                  </a:lnTo>
                  <a:lnTo>
                    <a:pt x="5299" y="59998"/>
                  </a:lnTo>
                  <a:lnTo>
                    <a:pt x="9482" y="61779"/>
                  </a:lnTo>
                  <a:lnTo>
                    <a:pt x="16105" y="60456"/>
                  </a:lnTo>
                  <a:lnTo>
                    <a:pt x="26642" y="55247"/>
                  </a:lnTo>
                  <a:lnTo>
                    <a:pt x="31404" y="50938"/>
                  </a:lnTo>
                  <a:lnTo>
                    <a:pt x="40583" y="36980"/>
                  </a:lnTo>
                  <a:lnTo>
                    <a:pt x="47300" y="30653"/>
                  </a:lnTo>
                  <a:lnTo>
                    <a:pt x="51963" y="28894"/>
                  </a:lnTo>
                  <a:lnTo>
                    <a:pt x="53524" y="27631"/>
                  </a:lnTo>
                  <a:lnTo>
                    <a:pt x="56524" y="20674"/>
                  </a:lnTo>
                  <a:lnTo>
                    <a:pt x="57437" y="40275"/>
                  </a:lnTo>
                  <a:lnTo>
                    <a:pt x="62299" y="56707"/>
                  </a:lnTo>
                  <a:lnTo>
                    <a:pt x="63921" y="65079"/>
                  </a:lnTo>
                  <a:lnTo>
                    <a:pt x="78224" y="90122"/>
                  </a:lnTo>
                  <a:lnTo>
                    <a:pt x="85221" y="98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1" name="SMARTInkShape-1334"/>
            <p:cNvSpPr/>
            <p:nvPr/>
          </p:nvSpPr>
          <p:spPr>
            <a:xfrm>
              <a:off x="4572445" y="5414970"/>
              <a:ext cx="341062" cy="150011"/>
            </a:xfrm>
            <a:custGeom>
              <a:avLst/>
              <a:gdLst/>
              <a:ahLst/>
              <a:cxnLst/>
              <a:rect l="0" t="0" r="0" b="0"/>
              <a:pathLst>
                <a:path w="341062" h="150011">
                  <a:moveTo>
                    <a:pt x="70993" y="7135"/>
                  </a:moveTo>
                  <a:lnTo>
                    <a:pt x="70993" y="287"/>
                  </a:lnTo>
                  <a:lnTo>
                    <a:pt x="50407" y="0"/>
                  </a:lnTo>
                  <a:lnTo>
                    <a:pt x="43852" y="2113"/>
                  </a:lnTo>
                  <a:lnTo>
                    <a:pt x="29906" y="12972"/>
                  </a:lnTo>
                  <a:lnTo>
                    <a:pt x="7151" y="37403"/>
                  </a:lnTo>
                  <a:lnTo>
                    <a:pt x="2931" y="45988"/>
                  </a:lnTo>
                  <a:lnTo>
                    <a:pt x="0" y="65355"/>
                  </a:lnTo>
                  <a:lnTo>
                    <a:pt x="3479" y="77215"/>
                  </a:lnTo>
                  <a:lnTo>
                    <a:pt x="11766" y="89741"/>
                  </a:lnTo>
                  <a:lnTo>
                    <a:pt x="19489" y="97404"/>
                  </a:lnTo>
                  <a:lnTo>
                    <a:pt x="30685" y="103909"/>
                  </a:lnTo>
                  <a:lnTo>
                    <a:pt x="36674" y="105709"/>
                  </a:lnTo>
                  <a:lnTo>
                    <a:pt x="39382" y="105395"/>
                  </a:lnTo>
                  <a:lnTo>
                    <a:pt x="51549" y="101305"/>
                  </a:lnTo>
                  <a:lnTo>
                    <a:pt x="59176" y="99790"/>
                  </a:lnTo>
                  <a:lnTo>
                    <a:pt x="68726" y="95267"/>
                  </a:lnTo>
                  <a:lnTo>
                    <a:pt x="79669" y="92780"/>
                  </a:lnTo>
                  <a:lnTo>
                    <a:pt x="81540" y="91219"/>
                  </a:lnTo>
                  <a:lnTo>
                    <a:pt x="82786" y="89385"/>
                  </a:lnTo>
                  <a:lnTo>
                    <a:pt x="84411" y="88163"/>
                  </a:lnTo>
                  <a:lnTo>
                    <a:pt x="88334" y="86804"/>
                  </a:lnTo>
                  <a:lnTo>
                    <a:pt x="90491" y="87236"/>
                  </a:lnTo>
                  <a:lnTo>
                    <a:pt x="98215" y="91964"/>
                  </a:lnTo>
                  <a:lnTo>
                    <a:pt x="105599" y="98933"/>
                  </a:lnTo>
                  <a:lnTo>
                    <a:pt x="112764" y="99911"/>
                  </a:lnTo>
                  <a:lnTo>
                    <a:pt x="124763" y="100005"/>
                  </a:lnTo>
                  <a:lnTo>
                    <a:pt x="128757" y="97888"/>
                  </a:lnTo>
                  <a:lnTo>
                    <a:pt x="133178" y="93508"/>
                  </a:lnTo>
                  <a:lnTo>
                    <a:pt x="139336" y="82911"/>
                  </a:lnTo>
                  <a:lnTo>
                    <a:pt x="154535" y="47390"/>
                  </a:lnTo>
                  <a:lnTo>
                    <a:pt x="166017" y="28523"/>
                  </a:lnTo>
                  <a:lnTo>
                    <a:pt x="182254" y="11246"/>
                  </a:lnTo>
                  <a:lnTo>
                    <a:pt x="190939" y="7677"/>
                  </a:lnTo>
                  <a:lnTo>
                    <a:pt x="193887" y="9493"/>
                  </a:lnTo>
                  <a:lnTo>
                    <a:pt x="197844" y="12153"/>
                  </a:lnTo>
                  <a:lnTo>
                    <a:pt x="202248" y="13335"/>
                  </a:lnTo>
                  <a:lnTo>
                    <a:pt x="206851" y="18093"/>
                  </a:lnTo>
                  <a:lnTo>
                    <a:pt x="226573" y="45253"/>
                  </a:lnTo>
                  <a:lnTo>
                    <a:pt x="252247" y="61697"/>
                  </a:lnTo>
                  <a:lnTo>
                    <a:pt x="280567" y="75380"/>
                  </a:lnTo>
                  <a:lnTo>
                    <a:pt x="312493" y="78449"/>
                  </a:lnTo>
                  <a:lnTo>
                    <a:pt x="315337" y="77697"/>
                  </a:lnTo>
                  <a:lnTo>
                    <a:pt x="317232" y="76403"/>
                  </a:lnTo>
                  <a:lnTo>
                    <a:pt x="339319" y="51561"/>
                  </a:lnTo>
                  <a:lnTo>
                    <a:pt x="341061" y="43814"/>
                  </a:lnTo>
                  <a:lnTo>
                    <a:pt x="340732" y="41112"/>
                  </a:lnTo>
                  <a:lnTo>
                    <a:pt x="339719" y="39313"/>
                  </a:lnTo>
                  <a:lnTo>
                    <a:pt x="330188" y="31276"/>
                  </a:lnTo>
                  <a:lnTo>
                    <a:pt x="325627" y="29771"/>
                  </a:lnTo>
                  <a:lnTo>
                    <a:pt x="314802" y="28924"/>
                  </a:lnTo>
                  <a:lnTo>
                    <a:pt x="308205" y="30843"/>
                  </a:lnTo>
                  <a:lnTo>
                    <a:pt x="302626" y="33547"/>
                  </a:lnTo>
                  <a:lnTo>
                    <a:pt x="297501" y="34750"/>
                  </a:lnTo>
                  <a:lnTo>
                    <a:pt x="292578" y="39517"/>
                  </a:lnTo>
                  <a:lnTo>
                    <a:pt x="269288" y="73959"/>
                  </a:lnTo>
                  <a:lnTo>
                    <a:pt x="265478" y="88143"/>
                  </a:lnTo>
                  <a:lnTo>
                    <a:pt x="263968" y="121439"/>
                  </a:lnTo>
                  <a:lnTo>
                    <a:pt x="264709" y="130169"/>
                  </a:lnTo>
                  <a:lnTo>
                    <a:pt x="267684" y="136695"/>
                  </a:lnTo>
                  <a:lnTo>
                    <a:pt x="273822" y="144831"/>
                  </a:lnTo>
                  <a:lnTo>
                    <a:pt x="278350" y="147709"/>
                  </a:lnTo>
                  <a:lnTo>
                    <a:pt x="285305" y="1500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2" name="SMARTInkShape-1335"/>
            <p:cNvSpPr/>
            <p:nvPr/>
          </p:nvSpPr>
          <p:spPr>
            <a:xfrm>
              <a:off x="4371975" y="5407830"/>
              <a:ext cx="128566" cy="56203"/>
            </a:xfrm>
            <a:custGeom>
              <a:avLst/>
              <a:gdLst/>
              <a:ahLst/>
              <a:cxnLst/>
              <a:rect l="0" t="0" r="0" b="0"/>
              <a:pathLst>
                <a:path w="128566" h="56203">
                  <a:moveTo>
                    <a:pt x="0" y="7133"/>
                  </a:moveTo>
                  <a:lnTo>
                    <a:pt x="0" y="3340"/>
                  </a:lnTo>
                  <a:lnTo>
                    <a:pt x="794" y="2223"/>
                  </a:lnTo>
                  <a:lnTo>
                    <a:pt x="2117" y="1478"/>
                  </a:lnTo>
                  <a:lnTo>
                    <a:pt x="9943" y="283"/>
                  </a:lnTo>
                  <a:lnTo>
                    <a:pt x="43064" y="0"/>
                  </a:lnTo>
                  <a:lnTo>
                    <a:pt x="52477" y="788"/>
                  </a:lnTo>
                  <a:lnTo>
                    <a:pt x="83614" y="6691"/>
                  </a:lnTo>
                  <a:lnTo>
                    <a:pt x="86699" y="6838"/>
                  </a:lnTo>
                  <a:lnTo>
                    <a:pt x="88755" y="7730"/>
                  </a:lnTo>
                  <a:lnTo>
                    <a:pt x="90126" y="9118"/>
                  </a:lnTo>
                  <a:lnTo>
                    <a:pt x="91040" y="10838"/>
                  </a:lnTo>
                  <a:lnTo>
                    <a:pt x="92444" y="11984"/>
                  </a:lnTo>
                  <a:lnTo>
                    <a:pt x="99671" y="14187"/>
                  </a:lnTo>
                  <a:lnTo>
                    <a:pt x="96119" y="14250"/>
                  </a:lnTo>
                  <a:lnTo>
                    <a:pt x="94313" y="22731"/>
                  </a:lnTo>
                  <a:lnTo>
                    <a:pt x="93832" y="29438"/>
                  </a:lnTo>
                  <a:lnTo>
                    <a:pt x="95892" y="35497"/>
                  </a:lnTo>
                  <a:lnTo>
                    <a:pt x="104531" y="46461"/>
                  </a:lnTo>
                  <a:lnTo>
                    <a:pt x="114191" y="52393"/>
                  </a:lnTo>
                  <a:lnTo>
                    <a:pt x="125744" y="56202"/>
                  </a:lnTo>
                  <a:lnTo>
                    <a:pt x="126691" y="55719"/>
                  </a:lnTo>
                  <a:lnTo>
                    <a:pt x="127324" y="54606"/>
                  </a:lnTo>
                  <a:lnTo>
                    <a:pt x="128338" y="47113"/>
                  </a:lnTo>
                  <a:lnTo>
                    <a:pt x="128565" y="29490"/>
                  </a:lnTo>
                  <a:lnTo>
                    <a:pt x="126461" y="22890"/>
                  </a:lnTo>
                  <a:lnTo>
                    <a:pt x="124789" y="20019"/>
                  </a:lnTo>
                  <a:lnTo>
                    <a:pt x="122880" y="18105"/>
                  </a:lnTo>
                  <a:lnTo>
                    <a:pt x="117195" y="14617"/>
                  </a:lnTo>
                  <a:lnTo>
                    <a:pt x="115587" y="10988"/>
                  </a:lnTo>
                  <a:lnTo>
                    <a:pt x="114364" y="9703"/>
                  </a:lnTo>
                  <a:lnTo>
                    <a:pt x="107156" y="71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3" name="SMARTInkShape-1336"/>
            <p:cNvSpPr/>
            <p:nvPr/>
          </p:nvSpPr>
          <p:spPr>
            <a:xfrm>
              <a:off x="4393406" y="5379245"/>
              <a:ext cx="35720" cy="164306"/>
            </a:xfrm>
            <a:custGeom>
              <a:avLst/>
              <a:gdLst/>
              <a:ahLst/>
              <a:cxnLst/>
              <a:rect l="0" t="0" r="0" b="0"/>
              <a:pathLst>
                <a:path w="35720" h="164306">
                  <a:moveTo>
                    <a:pt x="35719" y="0"/>
                  </a:moveTo>
                  <a:lnTo>
                    <a:pt x="35719" y="6150"/>
                  </a:lnTo>
                  <a:lnTo>
                    <a:pt x="30065" y="22554"/>
                  </a:lnTo>
                  <a:lnTo>
                    <a:pt x="26900" y="36051"/>
                  </a:lnTo>
                  <a:lnTo>
                    <a:pt x="16257" y="64322"/>
                  </a:lnTo>
                  <a:lnTo>
                    <a:pt x="12755" y="78589"/>
                  </a:lnTo>
                  <a:lnTo>
                    <a:pt x="1982" y="107156"/>
                  </a:lnTo>
                  <a:lnTo>
                    <a:pt x="116" y="142851"/>
                  </a:lnTo>
                  <a:lnTo>
                    <a:pt x="0" y="1643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4" name="SMARTInkShape-1337"/>
            <p:cNvSpPr/>
            <p:nvPr/>
          </p:nvSpPr>
          <p:spPr>
            <a:xfrm>
              <a:off x="4143375" y="5415057"/>
              <a:ext cx="57151" cy="118215"/>
            </a:xfrm>
            <a:custGeom>
              <a:avLst/>
              <a:gdLst/>
              <a:ahLst/>
              <a:cxnLst/>
              <a:rect l="0" t="0" r="0" b="0"/>
              <a:pathLst>
                <a:path w="57151" h="118215">
                  <a:moveTo>
                    <a:pt x="57150" y="14193"/>
                  </a:moveTo>
                  <a:lnTo>
                    <a:pt x="57150" y="8041"/>
                  </a:lnTo>
                  <a:lnTo>
                    <a:pt x="50300" y="226"/>
                  </a:lnTo>
                  <a:lnTo>
                    <a:pt x="46301" y="0"/>
                  </a:lnTo>
                  <a:lnTo>
                    <a:pt x="45155" y="762"/>
                  </a:lnTo>
                  <a:lnTo>
                    <a:pt x="44391" y="2064"/>
                  </a:lnTo>
                  <a:lnTo>
                    <a:pt x="36801" y="32794"/>
                  </a:lnTo>
                  <a:lnTo>
                    <a:pt x="41636" y="57114"/>
                  </a:lnTo>
                  <a:lnTo>
                    <a:pt x="51563" y="92638"/>
                  </a:lnTo>
                  <a:lnTo>
                    <a:pt x="56823" y="112368"/>
                  </a:lnTo>
                  <a:lnTo>
                    <a:pt x="56138" y="112981"/>
                  </a:lnTo>
                  <a:lnTo>
                    <a:pt x="51382" y="114636"/>
                  </a:lnTo>
                  <a:lnTo>
                    <a:pt x="47178" y="117837"/>
                  </a:lnTo>
                  <a:lnTo>
                    <a:pt x="44946" y="118214"/>
                  </a:lnTo>
                  <a:lnTo>
                    <a:pt x="42664" y="117672"/>
                  </a:lnTo>
                  <a:lnTo>
                    <a:pt x="35840" y="113868"/>
                  </a:lnTo>
                  <a:lnTo>
                    <a:pt x="23614" y="102854"/>
                  </a:lnTo>
                  <a:lnTo>
                    <a:pt x="14248" y="98382"/>
                  </a:lnTo>
                  <a:lnTo>
                    <a:pt x="9508" y="95266"/>
                  </a:lnTo>
                  <a:lnTo>
                    <a:pt x="0" y="927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5" name="SMARTInkShape-1338"/>
            <p:cNvSpPr/>
            <p:nvPr/>
          </p:nvSpPr>
          <p:spPr>
            <a:xfrm>
              <a:off x="3964820" y="5422105"/>
              <a:ext cx="128192" cy="121446"/>
            </a:xfrm>
            <a:custGeom>
              <a:avLst/>
              <a:gdLst/>
              <a:ahLst/>
              <a:cxnLst/>
              <a:rect l="0" t="0" r="0" b="0"/>
              <a:pathLst>
                <a:path w="128192" h="121446">
                  <a:moveTo>
                    <a:pt x="49968" y="0"/>
                  </a:moveTo>
                  <a:lnTo>
                    <a:pt x="36760" y="0"/>
                  </a:lnTo>
                  <a:lnTo>
                    <a:pt x="12764" y="16794"/>
                  </a:lnTo>
                  <a:lnTo>
                    <a:pt x="4990" y="27643"/>
                  </a:lnTo>
                  <a:lnTo>
                    <a:pt x="1451" y="37119"/>
                  </a:lnTo>
                  <a:lnTo>
                    <a:pt x="0" y="72507"/>
                  </a:lnTo>
                  <a:lnTo>
                    <a:pt x="3765" y="84367"/>
                  </a:lnTo>
                  <a:lnTo>
                    <a:pt x="9908" y="94143"/>
                  </a:lnTo>
                  <a:lnTo>
                    <a:pt x="20547" y="102066"/>
                  </a:lnTo>
                  <a:lnTo>
                    <a:pt x="29961" y="105649"/>
                  </a:lnTo>
                  <a:lnTo>
                    <a:pt x="55064" y="107025"/>
                  </a:lnTo>
                  <a:lnTo>
                    <a:pt x="73846" y="101428"/>
                  </a:lnTo>
                  <a:lnTo>
                    <a:pt x="90726" y="92679"/>
                  </a:lnTo>
                  <a:lnTo>
                    <a:pt x="113168" y="72398"/>
                  </a:lnTo>
                  <a:lnTo>
                    <a:pt x="117744" y="63663"/>
                  </a:lnTo>
                  <a:lnTo>
                    <a:pt x="120572" y="55283"/>
                  </a:lnTo>
                  <a:lnTo>
                    <a:pt x="126738" y="43435"/>
                  </a:lnTo>
                  <a:lnTo>
                    <a:pt x="128191" y="33452"/>
                  </a:lnTo>
                  <a:lnTo>
                    <a:pt x="126273" y="28626"/>
                  </a:lnTo>
                  <a:lnTo>
                    <a:pt x="124651" y="26228"/>
                  </a:lnTo>
                  <a:lnTo>
                    <a:pt x="122775" y="24630"/>
                  </a:lnTo>
                  <a:lnTo>
                    <a:pt x="115539" y="21853"/>
                  </a:lnTo>
                  <a:lnTo>
                    <a:pt x="110848" y="21557"/>
                  </a:lnTo>
                  <a:lnTo>
                    <a:pt x="106659" y="23604"/>
                  </a:lnTo>
                  <a:lnTo>
                    <a:pt x="104430" y="25262"/>
                  </a:lnTo>
                  <a:lnTo>
                    <a:pt x="90422" y="44379"/>
                  </a:lnTo>
                  <a:lnTo>
                    <a:pt x="87791" y="51739"/>
                  </a:lnTo>
                  <a:lnTo>
                    <a:pt x="85809" y="83446"/>
                  </a:lnTo>
                  <a:lnTo>
                    <a:pt x="91414" y="102415"/>
                  </a:lnTo>
                  <a:lnTo>
                    <a:pt x="99974" y="1214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6" name="SMARTInkShape-1339"/>
            <p:cNvSpPr/>
            <p:nvPr/>
          </p:nvSpPr>
          <p:spPr>
            <a:xfrm>
              <a:off x="3721894" y="5386388"/>
              <a:ext cx="185738" cy="128453"/>
            </a:xfrm>
            <a:custGeom>
              <a:avLst/>
              <a:gdLst/>
              <a:ahLst/>
              <a:cxnLst/>
              <a:rect l="0" t="0" r="0" b="0"/>
              <a:pathLst>
                <a:path w="185738" h="128453">
                  <a:moveTo>
                    <a:pt x="0" y="0"/>
                  </a:moveTo>
                  <a:lnTo>
                    <a:pt x="0" y="10641"/>
                  </a:lnTo>
                  <a:lnTo>
                    <a:pt x="3792" y="20790"/>
                  </a:lnTo>
                  <a:lnTo>
                    <a:pt x="12978" y="33534"/>
                  </a:lnTo>
                  <a:lnTo>
                    <a:pt x="41086" y="61700"/>
                  </a:lnTo>
                  <a:lnTo>
                    <a:pt x="52478" y="68199"/>
                  </a:lnTo>
                  <a:lnTo>
                    <a:pt x="63841" y="70798"/>
                  </a:lnTo>
                  <a:lnTo>
                    <a:pt x="73729" y="71311"/>
                  </a:lnTo>
                  <a:lnTo>
                    <a:pt x="78541" y="69264"/>
                  </a:lnTo>
                  <a:lnTo>
                    <a:pt x="83326" y="66502"/>
                  </a:lnTo>
                  <a:lnTo>
                    <a:pt x="88098" y="65275"/>
                  </a:lnTo>
                  <a:lnTo>
                    <a:pt x="89688" y="64154"/>
                  </a:lnTo>
                  <a:lnTo>
                    <a:pt x="90748" y="62613"/>
                  </a:lnTo>
                  <a:lnTo>
                    <a:pt x="92720" y="58784"/>
                  </a:lnTo>
                  <a:lnTo>
                    <a:pt x="97499" y="52166"/>
                  </a:lnTo>
                  <a:lnTo>
                    <a:pt x="99267" y="45177"/>
                  </a:lnTo>
                  <a:lnTo>
                    <a:pt x="99914" y="37120"/>
                  </a:lnTo>
                  <a:lnTo>
                    <a:pt x="96191" y="32342"/>
                  </a:lnTo>
                  <a:lnTo>
                    <a:pt x="92228" y="30249"/>
                  </a:lnTo>
                  <a:lnTo>
                    <a:pt x="90061" y="29691"/>
                  </a:lnTo>
                  <a:lnTo>
                    <a:pt x="79424" y="32698"/>
                  </a:lnTo>
                  <a:lnTo>
                    <a:pt x="67312" y="40825"/>
                  </a:lnTo>
                  <a:lnTo>
                    <a:pt x="52443" y="55592"/>
                  </a:lnTo>
                  <a:lnTo>
                    <a:pt x="46054" y="67624"/>
                  </a:lnTo>
                  <a:lnTo>
                    <a:pt x="43049" y="100067"/>
                  </a:lnTo>
                  <a:lnTo>
                    <a:pt x="42899" y="115281"/>
                  </a:lnTo>
                  <a:lnTo>
                    <a:pt x="44995" y="120821"/>
                  </a:lnTo>
                  <a:lnTo>
                    <a:pt x="46666" y="123409"/>
                  </a:lnTo>
                  <a:lnTo>
                    <a:pt x="48573" y="125135"/>
                  </a:lnTo>
                  <a:lnTo>
                    <a:pt x="55863" y="128132"/>
                  </a:lnTo>
                  <a:lnTo>
                    <a:pt x="60561" y="128452"/>
                  </a:lnTo>
                  <a:lnTo>
                    <a:pt x="64751" y="126410"/>
                  </a:lnTo>
                  <a:lnTo>
                    <a:pt x="69259" y="123651"/>
                  </a:lnTo>
                  <a:lnTo>
                    <a:pt x="73909" y="122425"/>
                  </a:lnTo>
                  <a:lnTo>
                    <a:pt x="105894" y="97827"/>
                  </a:lnTo>
                  <a:lnTo>
                    <a:pt x="141516" y="69355"/>
                  </a:lnTo>
                  <a:lnTo>
                    <a:pt x="155084" y="65793"/>
                  </a:lnTo>
                  <a:lnTo>
                    <a:pt x="174708" y="64332"/>
                  </a:lnTo>
                  <a:lnTo>
                    <a:pt x="176003" y="65113"/>
                  </a:lnTo>
                  <a:lnTo>
                    <a:pt x="176866" y="66427"/>
                  </a:lnTo>
                  <a:lnTo>
                    <a:pt x="184203" y="92502"/>
                  </a:lnTo>
                  <a:lnTo>
                    <a:pt x="185737" y="1214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7" name="SMARTInkShape-1340"/>
            <p:cNvSpPr/>
            <p:nvPr/>
          </p:nvSpPr>
          <p:spPr>
            <a:xfrm>
              <a:off x="3407569" y="5454594"/>
              <a:ext cx="250021" cy="95653"/>
            </a:xfrm>
            <a:custGeom>
              <a:avLst/>
              <a:gdLst/>
              <a:ahLst/>
              <a:cxnLst/>
              <a:rect l="0" t="0" r="0" b="0"/>
              <a:pathLst>
                <a:path w="250021" h="95653">
                  <a:moveTo>
                    <a:pt x="0" y="60381"/>
                  </a:moveTo>
                  <a:lnTo>
                    <a:pt x="31317" y="60381"/>
                  </a:lnTo>
                  <a:lnTo>
                    <a:pt x="54653" y="59587"/>
                  </a:lnTo>
                  <a:lnTo>
                    <a:pt x="72706" y="54229"/>
                  </a:lnTo>
                  <a:lnTo>
                    <a:pt x="88033" y="52640"/>
                  </a:lnTo>
                  <a:lnTo>
                    <a:pt x="96904" y="47592"/>
                  </a:lnTo>
                  <a:lnTo>
                    <a:pt x="102070" y="43320"/>
                  </a:lnTo>
                  <a:lnTo>
                    <a:pt x="104896" y="38775"/>
                  </a:lnTo>
                  <a:lnTo>
                    <a:pt x="106945" y="34110"/>
                  </a:lnTo>
                  <a:lnTo>
                    <a:pt x="111768" y="27021"/>
                  </a:lnTo>
                  <a:lnTo>
                    <a:pt x="113549" y="19894"/>
                  </a:lnTo>
                  <a:lnTo>
                    <a:pt x="113966" y="15134"/>
                  </a:lnTo>
                  <a:lnTo>
                    <a:pt x="112035" y="10373"/>
                  </a:lnTo>
                  <a:lnTo>
                    <a:pt x="108120" y="4642"/>
                  </a:lnTo>
                  <a:lnTo>
                    <a:pt x="105468" y="3858"/>
                  </a:lnTo>
                  <a:lnTo>
                    <a:pt x="97297" y="3355"/>
                  </a:lnTo>
                  <a:lnTo>
                    <a:pt x="95821" y="4107"/>
                  </a:lnTo>
                  <a:lnTo>
                    <a:pt x="94837" y="5402"/>
                  </a:lnTo>
                  <a:lnTo>
                    <a:pt x="92950" y="8959"/>
                  </a:lnTo>
                  <a:lnTo>
                    <a:pt x="81554" y="22366"/>
                  </a:lnTo>
                  <a:lnTo>
                    <a:pt x="79903" y="27081"/>
                  </a:lnTo>
                  <a:lnTo>
                    <a:pt x="78697" y="51278"/>
                  </a:lnTo>
                  <a:lnTo>
                    <a:pt x="80749" y="58452"/>
                  </a:lnTo>
                  <a:lnTo>
                    <a:pt x="95376" y="83088"/>
                  </a:lnTo>
                  <a:lnTo>
                    <a:pt x="106223" y="91009"/>
                  </a:lnTo>
                  <a:lnTo>
                    <a:pt x="115699" y="94592"/>
                  </a:lnTo>
                  <a:lnTo>
                    <a:pt x="123534" y="95652"/>
                  </a:lnTo>
                  <a:lnTo>
                    <a:pt x="128458" y="93784"/>
                  </a:lnTo>
                  <a:lnTo>
                    <a:pt x="144592" y="83889"/>
                  </a:lnTo>
                  <a:lnTo>
                    <a:pt x="159750" y="55188"/>
                  </a:lnTo>
                  <a:lnTo>
                    <a:pt x="174652" y="19713"/>
                  </a:lnTo>
                  <a:lnTo>
                    <a:pt x="180281" y="11085"/>
                  </a:lnTo>
                  <a:lnTo>
                    <a:pt x="183687" y="8467"/>
                  </a:lnTo>
                  <a:lnTo>
                    <a:pt x="201352" y="128"/>
                  </a:lnTo>
                  <a:lnTo>
                    <a:pt x="210933" y="0"/>
                  </a:lnTo>
                  <a:lnTo>
                    <a:pt x="221542" y="2588"/>
                  </a:lnTo>
                  <a:lnTo>
                    <a:pt x="245086" y="13817"/>
                  </a:lnTo>
                  <a:lnTo>
                    <a:pt x="247833" y="17990"/>
                  </a:lnTo>
                  <a:lnTo>
                    <a:pt x="249380" y="24803"/>
                  </a:lnTo>
                  <a:lnTo>
                    <a:pt x="250020" y="54628"/>
                  </a:lnTo>
                  <a:lnTo>
                    <a:pt x="247909" y="59941"/>
                  </a:lnTo>
                  <a:lnTo>
                    <a:pt x="245119" y="64947"/>
                  </a:lnTo>
                  <a:lnTo>
                    <a:pt x="243083" y="74505"/>
                  </a:lnTo>
                  <a:lnTo>
                    <a:pt x="242887" y="818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8" name="SMARTInkShape-1341"/>
            <p:cNvSpPr/>
            <p:nvPr/>
          </p:nvSpPr>
          <p:spPr>
            <a:xfrm>
              <a:off x="3286125" y="5461937"/>
              <a:ext cx="135695" cy="176900"/>
            </a:xfrm>
            <a:custGeom>
              <a:avLst/>
              <a:gdLst/>
              <a:ahLst/>
              <a:cxnLst/>
              <a:rect l="0" t="0" r="0" b="0"/>
              <a:pathLst>
                <a:path w="135695" h="176900">
                  <a:moveTo>
                    <a:pt x="0" y="153051"/>
                  </a:moveTo>
                  <a:lnTo>
                    <a:pt x="0" y="176899"/>
                  </a:lnTo>
                  <a:lnTo>
                    <a:pt x="7771" y="142148"/>
                  </a:lnTo>
                  <a:lnTo>
                    <a:pt x="14473" y="113308"/>
                  </a:lnTo>
                  <a:lnTo>
                    <a:pt x="23849" y="82228"/>
                  </a:lnTo>
                  <a:lnTo>
                    <a:pt x="38103" y="48748"/>
                  </a:lnTo>
                  <a:lnTo>
                    <a:pt x="48420" y="25203"/>
                  </a:lnTo>
                  <a:lnTo>
                    <a:pt x="73525" y="865"/>
                  </a:lnTo>
                  <a:lnTo>
                    <a:pt x="76798" y="0"/>
                  </a:lnTo>
                  <a:lnTo>
                    <a:pt x="101862" y="3455"/>
                  </a:lnTo>
                  <a:lnTo>
                    <a:pt x="111055" y="8625"/>
                  </a:lnTo>
                  <a:lnTo>
                    <a:pt x="118807" y="15978"/>
                  </a:lnTo>
                  <a:lnTo>
                    <a:pt x="132534" y="36524"/>
                  </a:lnTo>
                  <a:lnTo>
                    <a:pt x="135451" y="57083"/>
                  </a:lnTo>
                  <a:lnTo>
                    <a:pt x="135694" y="69612"/>
                  </a:lnTo>
                  <a:lnTo>
                    <a:pt x="133598" y="74427"/>
                  </a:lnTo>
                  <a:lnTo>
                    <a:pt x="131928" y="76823"/>
                  </a:lnTo>
                  <a:lnTo>
                    <a:pt x="127955" y="79484"/>
                  </a:lnTo>
                  <a:lnTo>
                    <a:pt x="121257" y="80982"/>
                  </a:lnTo>
                  <a:lnTo>
                    <a:pt x="118938" y="81192"/>
                  </a:lnTo>
                  <a:lnTo>
                    <a:pt x="114245" y="79309"/>
                  </a:lnTo>
                  <a:lnTo>
                    <a:pt x="78581" y="530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9" name="SMARTInkShape-1342"/>
            <p:cNvSpPr/>
            <p:nvPr/>
          </p:nvSpPr>
          <p:spPr>
            <a:xfrm>
              <a:off x="3186113" y="5458232"/>
              <a:ext cx="114301" cy="106749"/>
            </a:xfrm>
            <a:custGeom>
              <a:avLst/>
              <a:gdLst/>
              <a:ahLst/>
              <a:cxnLst/>
              <a:rect l="0" t="0" r="0" b="0"/>
              <a:pathLst>
                <a:path w="114301" h="106749">
                  <a:moveTo>
                    <a:pt x="114300" y="21023"/>
                  </a:moveTo>
                  <a:lnTo>
                    <a:pt x="97709" y="6551"/>
                  </a:lnTo>
                  <a:lnTo>
                    <a:pt x="89463" y="2685"/>
                  </a:lnTo>
                  <a:lnTo>
                    <a:pt x="70332" y="0"/>
                  </a:lnTo>
                  <a:lnTo>
                    <a:pt x="64860" y="1891"/>
                  </a:lnTo>
                  <a:lnTo>
                    <a:pt x="29849" y="34087"/>
                  </a:lnTo>
                  <a:lnTo>
                    <a:pt x="12227" y="61607"/>
                  </a:lnTo>
                  <a:lnTo>
                    <a:pt x="750" y="96948"/>
                  </a:lnTo>
                  <a:lnTo>
                    <a:pt x="0" y="1067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0" name="SMARTInkShape-1343"/>
            <p:cNvSpPr/>
            <p:nvPr/>
          </p:nvSpPr>
          <p:spPr>
            <a:xfrm>
              <a:off x="3164681" y="5493545"/>
              <a:ext cx="85726" cy="107156"/>
            </a:xfrm>
            <a:custGeom>
              <a:avLst/>
              <a:gdLst/>
              <a:ahLst/>
              <a:cxnLst/>
              <a:rect l="0" t="0" r="0" b="0"/>
              <a:pathLst>
                <a:path w="85726" h="107156">
                  <a:moveTo>
                    <a:pt x="0" y="0"/>
                  </a:moveTo>
                  <a:lnTo>
                    <a:pt x="0" y="3791"/>
                  </a:lnTo>
                  <a:lnTo>
                    <a:pt x="2117" y="7770"/>
                  </a:lnTo>
                  <a:lnTo>
                    <a:pt x="4910" y="12183"/>
                  </a:lnTo>
                  <a:lnTo>
                    <a:pt x="17000" y="40909"/>
                  </a:lnTo>
                  <a:lnTo>
                    <a:pt x="45542" y="73842"/>
                  </a:lnTo>
                  <a:lnTo>
                    <a:pt x="73051" y="100807"/>
                  </a:lnTo>
                  <a:lnTo>
                    <a:pt x="85725" y="1071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1" name="SMARTInkShape-1344"/>
            <p:cNvSpPr/>
            <p:nvPr/>
          </p:nvSpPr>
          <p:spPr>
            <a:xfrm>
              <a:off x="3028950" y="5451103"/>
              <a:ext cx="78582" cy="128168"/>
            </a:xfrm>
            <a:custGeom>
              <a:avLst/>
              <a:gdLst/>
              <a:ahLst/>
              <a:cxnLst/>
              <a:rect l="0" t="0" r="0" b="0"/>
              <a:pathLst>
                <a:path w="78582" h="128168">
                  <a:moveTo>
                    <a:pt x="0" y="113877"/>
                  </a:moveTo>
                  <a:lnTo>
                    <a:pt x="3792" y="110086"/>
                  </a:lnTo>
                  <a:lnTo>
                    <a:pt x="7771" y="108224"/>
                  </a:lnTo>
                  <a:lnTo>
                    <a:pt x="9943" y="107727"/>
                  </a:lnTo>
                  <a:lnTo>
                    <a:pt x="32715" y="93020"/>
                  </a:lnTo>
                  <a:lnTo>
                    <a:pt x="53735" y="71835"/>
                  </a:lnTo>
                  <a:lnTo>
                    <a:pt x="73619" y="37726"/>
                  </a:lnTo>
                  <a:lnTo>
                    <a:pt x="77601" y="24341"/>
                  </a:lnTo>
                  <a:lnTo>
                    <a:pt x="78543" y="4378"/>
                  </a:lnTo>
                  <a:lnTo>
                    <a:pt x="77762" y="2778"/>
                  </a:lnTo>
                  <a:lnTo>
                    <a:pt x="76448" y="1711"/>
                  </a:lnTo>
                  <a:lnTo>
                    <a:pt x="72871" y="526"/>
                  </a:lnTo>
                  <a:lnTo>
                    <a:pt x="68635" y="0"/>
                  </a:lnTo>
                  <a:lnTo>
                    <a:pt x="64106" y="1882"/>
                  </a:lnTo>
                  <a:lnTo>
                    <a:pt x="61788" y="3495"/>
                  </a:lnTo>
                  <a:lnTo>
                    <a:pt x="48247" y="6879"/>
                  </a:lnTo>
                  <a:lnTo>
                    <a:pt x="46452" y="8414"/>
                  </a:lnTo>
                  <a:lnTo>
                    <a:pt x="31611" y="33113"/>
                  </a:lnTo>
                  <a:lnTo>
                    <a:pt x="28975" y="54687"/>
                  </a:lnTo>
                  <a:lnTo>
                    <a:pt x="29448" y="73464"/>
                  </a:lnTo>
                  <a:lnTo>
                    <a:pt x="38528" y="97218"/>
                  </a:lnTo>
                  <a:lnTo>
                    <a:pt x="45371" y="107707"/>
                  </a:lnTo>
                  <a:lnTo>
                    <a:pt x="56217" y="115842"/>
                  </a:lnTo>
                  <a:lnTo>
                    <a:pt x="78581" y="1281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2" name="SMARTInkShape-1345"/>
            <p:cNvSpPr/>
            <p:nvPr/>
          </p:nvSpPr>
          <p:spPr>
            <a:xfrm>
              <a:off x="2853679" y="5414963"/>
              <a:ext cx="110978" cy="206724"/>
            </a:xfrm>
            <a:custGeom>
              <a:avLst/>
              <a:gdLst/>
              <a:ahLst/>
              <a:cxnLst/>
              <a:rect l="0" t="0" r="0" b="0"/>
              <a:pathLst>
                <a:path w="110978" h="206724">
                  <a:moveTo>
                    <a:pt x="53827" y="135732"/>
                  </a:moveTo>
                  <a:lnTo>
                    <a:pt x="53827" y="131939"/>
                  </a:lnTo>
                  <a:lnTo>
                    <a:pt x="53034" y="130821"/>
                  </a:lnTo>
                  <a:lnTo>
                    <a:pt x="51711" y="130076"/>
                  </a:lnTo>
                  <a:lnTo>
                    <a:pt x="46552" y="128783"/>
                  </a:lnTo>
                  <a:lnTo>
                    <a:pt x="43185" y="128674"/>
                  </a:lnTo>
                  <a:lnTo>
                    <a:pt x="41970" y="129439"/>
                  </a:lnTo>
                  <a:lnTo>
                    <a:pt x="41160" y="130742"/>
                  </a:lnTo>
                  <a:lnTo>
                    <a:pt x="40620" y="132405"/>
                  </a:lnTo>
                  <a:lnTo>
                    <a:pt x="39466" y="133513"/>
                  </a:lnTo>
                  <a:lnTo>
                    <a:pt x="16624" y="145587"/>
                  </a:lnTo>
                  <a:lnTo>
                    <a:pt x="8849" y="156290"/>
                  </a:lnTo>
                  <a:lnTo>
                    <a:pt x="470" y="173545"/>
                  </a:lnTo>
                  <a:lnTo>
                    <a:pt x="0" y="176815"/>
                  </a:lnTo>
                  <a:lnTo>
                    <a:pt x="3161" y="194244"/>
                  </a:lnTo>
                  <a:lnTo>
                    <a:pt x="5645" y="199572"/>
                  </a:lnTo>
                  <a:lnTo>
                    <a:pt x="7418" y="202104"/>
                  </a:lnTo>
                  <a:lnTo>
                    <a:pt x="10188" y="203792"/>
                  </a:lnTo>
                  <a:lnTo>
                    <a:pt x="23923" y="206502"/>
                  </a:lnTo>
                  <a:lnTo>
                    <a:pt x="26747" y="206723"/>
                  </a:lnTo>
                  <a:lnTo>
                    <a:pt x="51786" y="200979"/>
                  </a:lnTo>
                  <a:lnTo>
                    <a:pt x="55642" y="199073"/>
                  </a:lnTo>
                  <a:lnTo>
                    <a:pt x="70108" y="184015"/>
                  </a:lnTo>
                  <a:lnTo>
                    <a:pt x="79944" y="167464"/>
                  </a:lnTo>
                  <a:lnTo>
                    <a:pt x="94302" y="133146"/>
                  </a:lnTo>
                  <a:lnTo>
                    <a:pt x="106214" y="99672"/>
                  </a:lnTo>
                  <a:lnTo>
                    <a:pt x="110350" y="66364"/>
                  </a:lnTo>
                  <a:lnTo>
                    <a:pt x="110895" y="35845"/>
                  </a:lnTo>
                  <a:lnTo>
                    <a:pt x="11097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3" name="SMARTInkShape-1346"/>
            <p:cNvSpPr/>
            <p:nvPr/>
          </p:nvSpPr>
          <p:spPr>
            <a:xfrm>
              <a:off x="2651744" y="5515003"/>
              <a:ext cx="162895" cy="99975"/>
            </a:xfrm>
            <a:custGeom>
              <a:avLst/>
              <a:gdLst/>
              <a:ahLst/>
              <a:cxnLst/>
              <a:rect l="0" t="0" r="0" b="0"/>
              <a:pathLst>
                <a:path w="162895" h="99975">
                  <a:moveTo>
                    <a:pt x="62881" y="14260"/>
                  </a:moveTo>
                  <a:lnTo>
                    <a:pt x="59089" y="14260"/>
                  </a:lnTo>
                  <a:lnTo>
                    <a:pt x="57971" y="13466"/>
                  </a:lnTo>
                  <a:lnTo>
                    <a:pt x="57227" y="12143"/>
                  </a:lnTo>
                  <a:lnTo>
                    <a:pt x="55933" y="6984"/>
                  </a:lnTo>
                  <a:lnTo>
                    <a:pt x="55824" y="3618"/>
                  </a:lnTo>
                  <a:lnTo>
                    <a:pt x="56589" y="2402"/>
                  </a:lnTo>
                  <a:lnTo>
                    <a:pt x="57893" y="1592"/>
                  </a:lnTo>
                  <a:lnTo>
                    <a:pt x="59556" y="1052"/>
                  </a:lnTo>
                  <a:lnTo>
                    <a:pt x="59870" y="692"/>
                  </a:lnTo>
                  <a:lnTo>
                    <a:pt x="59286" y="452"/>
                  </a:lnTo>
                  <a:lnTo>
                    <a:pt x="52153" y="0"/>
                  </a:lnTo>
                  <a:lnTo>
                    <a:pt x="42063" y="3773"/>
                  </a:lnTo>
                  <a:lnTo>
                    <a:pt x="27557" y="14446"/>
                  </a:lnTo>
                  <a:lnTo>
                    <a:pt x="15308" y="26984"/>
                  </a:lnTo>
                  <a:lnTo>
                    <a:pt x="707" y="49538"/>
                  </a:lnTo>
                  <a:lnTo>
                    <a:pt x="0" y="52066"/>
                  </a:lnTo>
                  <a:lnTo>
                    <a:pt x="1332" y="59109"/>
                  </a:lnTo>
                  <a:lnTo>
                    <a:pt x="2798" y="63209"/>
                  </a:lnTo>
                  <a:lnTo>
                    <a:pt x="4570" y="65942"/>
                  </a:lnTo>
                  <a:lnTo>
                    <a:pt x="11624" y="70690"/>
                  </a:lnTo>
                  <a:lnTo>
                    <a:pt x="28859" y="71347"/>
                  </a:lnTo>
                  <a:lnTo>
                    <a:pt x="31468" y="69780"/>
                  </a:lnTo>
                  <a:lnTo>
                    <a:pt x="59703" y="38105"/>
                  </a:lnTo>
                  <a:lnTo>
                    <a:pt x="64370" y="28553"/>
                  </a:lnTo>
                  <a:lnTo>
                    <a:pt x="68908" y="22816"/>
                  </a:lnTo>
                  <a:lnTo>
                    <a:pt x="71645" y="22031"/>
                  </a:lnTo>
                  <a:lnTo>
                    <a:pt x="76077" y="21527"/>
                  </a:lnTo>
                  <a:lnTo>
                    <a:pt x="76441" y="22280"/>
                  </a:lnTo>
                  <a:lnTo>
                    <a:pt x="82819" y="55649"/>
                  </a:lnTo>
                  <a:lnTo>
                    <a:pt x="84295" y="90246"/>
                  </a:lnTo>
                  <a:lnTo>
                    <a:pt x="84305" y="95127"/>
                  </a:lnTo>
                  <a:lnTo>
                    <a:pt x="85101" y="96746"/>
                  </a:lnTo>
                  <a:lnTo>
                    <a:pt x="86425" y="97826"/>
                  </a:lnTo>
                  <a:lnTo>
                    <a:pt x="91430" y="99974"/>
                  </a:lnTo>
                  <a:lnTo>
                    <a:pt x="91454" y="90040"/>
                  </a:lnTo>
                  <a:lnTo>
                    <a:pt x="93572" y="85510"/>
                  </a:lnTo>
                  <a:lnTo>
                    <a:pt x="115817" y="55851"/>
                  </a:lnTo>
                  <a:lnTo>
                    <a:pt x="145537" y="30720"/>
                  </a:lnTo>
                  <a:lnTo>
                    <a:pt x="148148" y="31583"/>
                  </a:lnTo>
                  <a:lnTo>
                    <a:pt x="155282" y="36776"/>
                  </a:lnTo>
                  <a:lnTo>
                    <a:pt x="159510" y="42259"/>
                  </a:lnTo>
                  <a:lnTo>
                    <a:pt x="161891" y="49807"/>
                  </a:lnTo>
                  <a:lnTo>
                    <a:pt x="162894" y="642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4" name="SMARTInkShape-1347"/>
            <p:cNvSpPr/>
            <p:nvPr/>
          </p:nvSpPr>
          <p:spPr>
            <a:xfrm>
              <a:off x="2521833" y="5422105"/>
              <a:ext cx="85637" cy="171451"/>
            </a:xfrm>
            <a:custGeom>
              <a:avLst/>
              <a:gdLst/>
              <a:ahLst/>
              <a:cxnLst/>
              <a:rect l="0" t="0" r="0" b="0"/>
              <a:pathLst>
                <a:path w="85637" h="171451">
                  <a:moveTo>
                    <a:pt x="28486" y="0"/>
                  </a:moveTo>
                  <a:lnTo>
                    <a:pt x="22335" y="0"/>
                  </a:lnTo>
                  <a:lnTo>
                    <a:pt x="22004" y="795"/>
                  </a:lnTo>
                  <a:lnTo>
                    <a:pt x="21344" y="33855"/>
                  </a:lnTo>
                  <a:lnTo>
                    <a:pt x="14860" y="67500"/>
                  </a:lnTo>
                  <a:lnTo>
                    <a:pt x="12212" y="95620"/>
                  </a:lnTo>
                  <a:lnTo>
                    <a:pt x="7734" y="129451"/>
                  </a:lnTo>
                  <a:lnTo>
                    <a:pt x="6462" y="144013"/>
                  </a:lnTo>
                  <a:lnTo>
                    <a:pt x="590" y="156699"/>
                  </a:lnTo>
                  <a:lnTo>
                    <a:pt x="112" y="160907"/>
                  </a:lnTo>
                  <a:lnTo>
                    <a:pt x="0" y="159357"/>
                  </a:lnTo>
                  <a:lnTo>
                    <a:pt x="764" y="158625"/>
                  </a:lnTo>
                  <a:lnTo>
                    <a:pt x="3730" y="157813"/>
                  </a:lnTo>
                  <a:lnTo>
                    <a:pt x="4838" y="156803"/>
                  </a:lnTo>
                  <a:lnTo>
                    <a:pt x="6069" y="153564"/>
                  </a:lnTo>
                  <a:lnTo>
                    <a:pt x="11947" y="119558"/>
                  </a:lnTo>
                  <a:lnTo>
                    <a:pt x="14325" y="110391"/>
                  </a:lnTo>
                  <a:lnTo>
                    <a:pt x="24053" y="97745"/>
                  </a:lnTo>
                  <a:lnTo>
                    <a:pt x="38040" y="83355"/>
                  </a:lnTo>
                  <a:lnTo>
                    <a:pt x="42786" y="80704"/>
                  </a:lnTo>
                  <a:lnTo>
                    <a:pt x="45163" y="79996"/>
                  </a:lnTo>
                  <a:lnTo>
                    <a:pt x="47542" y="80319"/>
                  </a:lnTo>
                  <a:lnTo>
                    <a:pt x="55650" y="84857"/>
                  </a:lnTo>
                  <a:lnTo>
                    <a:pt x="69362" y="106868"/>
                  </a:lnTo>
                  <a:lnTo>
                    <a:pt x="80116" y="140938"/>
                  </a:lnTo>
                  <a:lnTo>
                    <a:pt x="83182" y="147571"/>
                  </a:lnTo>
                  <a:lnTo>
                    <a:pt x="85636" y="171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5" name="SMARTInkShape-1348"/>
            <p:cNvSpPr/>
            <p:nvPr/>
          </p:nvSpPr>
          <p:spPr>
            <a:xfrm>
              <a:off x="2336006" y="5529263"/>
              <a:ext cx="100014" cy="57151"/>
            </a:xfrm>
            <a:custGeom>
              <a:avLst/>
              <a:gdLst/>
              <a:ahLst/>
              <a:cxnLst/>
              <a:rect l="0" t="0" r="0" b="0"/>
              <a:pathLst>
                <a:path w="100014" h="57151">
                  <a:moveTo>
                    <a:pt x="0" y="0"/>
                  </a:moveTo>
                  <a:lnTo>
                    <a:pt x="6497" y="5703"/>
                  </a:lnTo>
                  <a:lnTo>
                    <a:pt x="17095" y="12979"/>
                  </a:lnTo>
                  <a:lnTo>
                    <a:pt x="27202" y="24041"/>
                  </a:lnTo>
                  <a:lnTo>
                    <a:pt x="57910" y="41609"/>
                  </a:lnTo>
                  <a:lnTo>
                    <a:pt x="100013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6" name="SMARTInkShape-1349"/>
            <p:cNvSpPr/>
            <p:nvPr/>
          </p:nvSpPr>
          <p:spPr>
            <a:xfrm>
              <a:off x="2357438" y="5500688"/>
              <a:ext cx="7144" cy="157163"/>
            </a:xfrm>
            <a:custGeom>
              <a:avLst/>
              <a:gdLst/>
              <a:ahLst/>
              <a:cxnLst/>
              <a:rect l="0" t="0" r="0" b="0"/>
              <a:pathLst>
                <a:path w="7144" h="157163">
                  <a:moveTo>
                    <a:pt x="7143" y="0"/>
                  </a:moveTo>
                  <a:lnTo>
                    <a:pt x="7143" y="31317"/>
                  </a:lnTo>
                  <a:lnTo>
                    <a:pt x="6350" y="45349"/>
                  </a:lnTo>
                  <a:lnTo>
                    <a:pt x="661" y="73828"/>
                  </a:lnTo>
                  <a:lnTo>
                    <a:pt x="58" y="107303"/>
                  </a:lnTo>
                  <a:lnTo>
                    <a:pt x="3" y="140627"/>
                  </a:lnTo>
                  <a:lnTo>
                    <a:pt x="0" y="1571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7" name="SMARTInkShape-1350"/>
            <p:cNvSpPr/>
            <p:nvPr/>
          </p:nvSpPr>
          <p:spPr>
            <a:xfrm>
              <a:off x="2122687" y="5557848"/>
              <a:ext cx="127588" cy="92558"/>
            </a:xfrm>
            <a:custGeom>
              <a:avLst/>
              <a:gdLst/>
              <a:ahLst/>
              <a:cxnLst/>
              <a:rect l="0" t="0" r="0" b="0"/>
              <a:pathLst>
                <a:path w="127588" h="92558">
                  <a:moveTo>
                    <a:pt x="6151" y="78572"/>
                  </a:moveTo>
                  <a:lnTo>
                    <a:pt x="6151" y="92557"/>
                  </a:lnTo>
                  <a:lnTo>
                    <a:pt x="2358" y="88976"/>
                  </a:lnTo>
                  <a:lnTo>
                    <a:pt x="496" y="85048"/>
                  </a:lnTo>
                  <a:lnTo>
                    <a:pt x="0" y="82888"/>
                  </a:lnTo>
                  <a:lnTo>
                    <a:pt x="462" y="80656"/>
                  </a:lnTo>
                  <a:lnTo>
                    <a:pt x="4792" y="71368"/>
                  </a:lnTo>
                  <a:lnTo>
                    <a:pt x="7865" y="62149"/>
                  </a:lnTo>
                  <a:lnTo>
                    <a:pt x="20589" y="37638"/>
                  </a:lnTo>
                  <a:lnTo>
                    <a:pt x="40908" y="15360"/>
                  </a:lnTo>
                  <a:lnTo>
                    <a:pt x="49644" y="10790"/>
                  </a:lnTo>
                  <a:lnTo>
                    <a:pt x="58025" y="7965"/>
                  </a:lnTo>
                  <a:lnTo>
                    <a:pt x="67999" y="2705"/>
                  </a:lnTo>
                  <a:lnTo>
                    <a:pt x="103695" y="60"/>
                  </a:lnTo>
                  <a:lnTo>
                    <a:pt x="117930" y="0"/>
                  </a:lnTo>
                  <a:lnTo>
                    <a:pt x="121447" y="2110"/>
                  </a:lnTo>
                  <a:lnTo>
                    <a:pt x="127585" y="7125"/>
                  </a:lnTo>
                  <a:lnTo>
                    <a:pt x="121443" y="13283"/>
                  </a:lnTo>
                  <a:lnTo>
                    <a:pt x="120744" y="17775"/>
                  </a:lnTo>
                  <a:lnTo>
                    <a:pt x="122698" y="21917"/>
                  </a:lnTo>
                  <a:lnTo>
                    <a:pt x="124330" y="24133"/>
                  </a:lnTo>
                  <a:lnTo>
                    <a:pt x="126627" y="34835"/>
                  </a:lnTo>
                  <a:lnTo>
                    <a:pt x="127587" y="59790"/>
                  </a:lnTo>
                  <a:lnTo>
                    <a:pt x="126795" y="61287"/>
                  </a:lnTo>
                  <a:lnTo>
                    <a:pt x="125474" y="62286"/>
                  </a:lnTo>
                  <a:lnTo>
                    <a:pt x="121890" y="64189"/>
                  </a:lnTo>
                  <a:lnTo>
                    <a:pt x="115409" y="68930"/>
                  </a:lnTo>
                  <a:lnTo>
                    <a:pt x="110801" y="70317"/>
                  </a:lnTo>
                  <a:lnTo>
                    <a:pt x="109255" y="71481"/>
                  </a:lnTo>
                  <a:lnTo>
                    <a:pt x="106285" y="76117"/>
                  </a:lnTo>
                  <a:lnTo>
                    <a:pt x="91964" y="84988"/>
                  </a:lnTo>
                  <a:lnTo>
                    <a:pt x="84732" y="857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8" name="SMARTInkShape-1351"/>
            <p:cNvSpPr/>
            <p:nvPr/>
          </p:nvSpPr>
          <p:spPr>
            <a:xfrm>
              <a:off x="2071688" y="5536405"/>
              <a:ext cx="7144" cy="42866"/>
            </a:xfrm>
            <a:custGeom>
              <a:avLst/>
              <a:gdLst/>
              <a:ahLst/>
              <a:cxnLst/>
              <a:rect l="0" t="0" r="0" b="0"/>
              <a:pathLst>
                <a:path w="7144" h="42866">
                  <a:moveTo>
                    <a:pt x="0" y="42865"/>
                  </a:moveTo>
                  <a:lnTo>
                    <a:pt x="0" y="39072"/>
                  </a:lnTo>
                  <a:lnTo>
                    <a:pt x="6702" y="9021"/>
                  </a:lnTo>
                  <a:lnTo>
                    <a:pt x="714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9" name="SMARTInkShape-1352"/>
            <p:cNvSpPr/>
            <p:nvPr/>
          </p:nvSpPr>
          <p:spPr>
            <a:xfrm>
              <a:off x="2028825" y="5593555"/>
              <a:ext cx="1" cy="92871"/>
            </a:xfrm>
            <a:custGeom>
              <a:avLst/>
              <a:gdLst/>
              <a:ahLst/>
              <a:cxnLst/>
              <a:rect l="0" t="0" r="0" b="0"/>
              <a:pathLst>
                <a:path w="1" h="92871">
                  <a:moveTo>
                    <a:pt x="0" y="0"/>
                  </a:moveTo>
                  <a:lnTo>
                    <a:pt x="0" y="34247"/>
                  </a:lnTo>
                  <a:lnTo>
                    <a:pt x="0" y="69470"/>
                  </a:lnTo>
                  <a:lnTo>
                    <a:pt x="0" y="928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0" name="SMARTInkShape-1353"/>
            <p:cNvSpPr/>
            <p:nvPr/>
          </p:nvSpPr>
          <p:spPr>
            <a:xfrm>
              <a:off x="1803990" y="5450680"/>
              <a:ext cx="110536" cy="92871"/>
            </a:xfrm>
            <a:custGeom>
              <a:avLst/>
              <a:gdLst/>
              <a:ahLst/>
              <a:cxnLst/>
              <a:rect l="0" t="0" r="0" b="0"/>
              <a:pathLst>
                <a:path w="110536" h="92871">
                  <a:moveTo>
                    <a:pt x="24810" y="0"/>
                  </a:moveTo>
                  <a:lnTo>
                    <a:pt x="11810" y="0"/>
                  </a:lnTo>
                  <a:lnTo>
                    <a:pt x="692" y="9944"/>
                  </a:lnTo>
                  <a:lnTo>
                    <a:pt x="0" y="12186"/>
                  </a:lnTo>
                  <a:lnTo>
                    <a:pt x="333" y="14474"/>
                  </a:lnTo>
                  <a:lnTo>
                    <a:pt x="2819" y="19134"/>
                  </a:lnTo>
                  <a:lnTo>
                    <a:pt x="16936" y="34761"/>
                  </a:lnTo>
                  <a:lnTo>
                    <a:pt x="48719" y="55368"/>
                  </a:lnTo>
                  <a:lnTo>
                    <a:pt x="69808" y="69910"/>
                  </a:lnTo>
                  <a:lnTo>
                    <a:pt x="104068" y="88018"/>
                  </a:lnTo>
                  <a:lnTo>
                    <a:pt x="110535" y="928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1" name="SMARTInkShape-1354"/>
            <p:cNvSpPr/>
            <p:nvPr/>
          </p:nvSpPr>
          <p:spPr>
            <a:xfrm>
              <a:off x="1821656" y="5422242"/>
              <a:ext cx="164308" cy="349909"/>
            </a:xfrm>
            <a:custGeom>
              <a:avLst/>
              <a:gdLst/>
              <a:ahLst/>
              <a:cxnLst/>
              <a:rect l="0" t="0" r="0" b="0"/>
              <a:pathLst>
                <a:path w="164308" h="349909">
                  <a:moveTo>
                    <a:pt x="0" y="349908"/>
                  </a:moveTo>
                  <a:lnTo>
                    <a:pt x="2117" y="319893"/>
                  </a:lnTo>
                  <a:lnTo>
                    <a:pt x="11391" y="290334"/>
                  </a:lnTo>
                  <a:lnTo>
                    <a:pt x="17699" y="256720"/>
                  </a:lnTo>
                  <a:lnTo>
                    <a:pt x="20694" y="223492"/>
                  </a:lnTo>
                  <a:lnTo>
                    <a:pt x="21286" y="191058"/>
                  </a:lnTo>
                  <a:lnTo>
                    <a:pt x="21388" y="163671"/>
                  </a:lnTo>
                  <a:lnTo>
                    <a:pt x="21423" y="129764"/>
                  </a:lnTo>
                  <a:lnTo>
                    <a:pt x="16520" y="95227"/>
                  </a:lnTo>
                  <a:lnTo>
                    <a:pt x="14729" y="64650"/>
                  </a:lnTo>
                  <a:lnTo>
                    <a:pt x="15140" y="34208"/>
                  </a:lnTo>
                  <a:lnTo>
                    <a:pt x="21568" y="10418"/>
                  </a:lnTo>
                  <a:lnTo>
                    <a:pt x="24932" y="5084"/>
                  </a:lnTo>
                  <a:lnTo>
                    <a:pt x="27734" y="3344"/>
                  </a:lnTo>
                  <a:lnTo>
                    <a:pt x="41521" y="552"/>
                  </a:lnTo>
                  <a:lnTo>
                    <a:pt x="55915" y="0"/>
                  </a:lnTo>
                  <a:lnTo>
                    <a:pt x="87237" y="9819"/>
                  </a:lnTo>
                  <a:lnTo>
                    <a:pt x="121643" y="29123"/>
                  </a:lnTo>
                  <a:lnTo>
                    <a:pt x="146576" y="45844"/>
                  </a:lnTo>
                  <a:lnTo>
                    <a:pt x="164307" y="498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9" name="SMARTInkShape-Group222"/>
          <p:cNvGrpSpPr/>
          <p:nvPr/>
        </p:nvGrpSpPr>
        <p:grpSpPr>
          <a:xfrm>
            <a:off x="5480729" y="5408113"/>
            <a:ext cx="662897" cy="366827"/>
            <a:chOff x="5480729" y="5408113"/>
            <a:chExt cx="662897" cy="366827"/>
          </a:xfrm>
        </p:grpSpPr>
        <p:sp>
          <p:nvSpPr>
            <p:cNvPr id="1033" name="SMARTInkShape-1355"/>
            <p:cNvSpPr/>
            <p:nvPr/>
          </p:nvSpPr>
          <p:spPr>
            <a:xfrm>
              <a:off x="5857875" y="5429250"/>
              <a:ext cx="14289" cy="1"/>
            </a:xfrm>
            <a:custGeom>
              <a:avLst/>
              <a:gdLst/>
              <a:ahLst/>
              <a:cxnLst/>
              <a:rect l="0" t="0" r="0" b="0"/>
              <a:pathLst>
                <a:path w="14289" h="1">
                  <a:moveTo>
                    <a:pt x="0" y="0"/>
                  </a:moveTo>
                  <a:lnTo>
                    <a:pt x="1428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4" name="SMARTInkShape-1356"/>
            <p:cNvSpPr/>
            <p:nvPr/>
          </p:nvSpPr>
          <p:spPr>
            <a:xfrm>
              <a:off x="6057900" y="5500688"/>
              <a:ext cx="85726" cy="42863"/>
            </a:xfrm>
            <a:custGeom>
              <a:avLst/>
              <a:gdLst/>
              <a:ahLst/>
              <a:cxnLst/>
              <a:rect l="0" t="0" r="0" b="0"/>
              <a:pathLst>
                <a:path w="85726" h="42863">
                  <a:moveTo>
                    <a:pt x="0" y="0"/>
                  </a:moveTo>
                  <a:lnTo>
                    <a:pt x="31062" y="16590"/>
                  </a:lnTo>
                  <a:lnTo>
                    <a:pt x="65225" y="33792"/>
                  </a:lnTo>
                  <a:lnTo>
                    <a:pt x="85725" y="428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5" name="SMARTInkShape-1357"/>
            <p:cNvSpPr/>
            <p:nvPr/>
          </p:nvSpPr>
          <p:spPr>
            <a:xfrm>
              <a:off x="6080386" y="5408113"/>
              <a:ext cx="48953" cy="228308"/>
            </a:xfrm>
            <a:custGeom>
              <a:avLst/>
              <a:gdLst/>
              <a:ahLst/>
              <a:cxnLst/>
              <a:rect l="0" t="0" r="0" b="0"/>
              <a:pathLst>
                <a:path w="48953" h="228308">
                  <a:moveTo>
                    <a:pt x="34664" y="6850"/>
                  </a:moveTo>
                  <a:lnTo>
                    <a:pt x="34664" y="0"/>
                  </a:lnTo>
                  <a:lnTo>
                    <a:pt x="34664" y="3585"/>
                  </a:lnTo>
                  <a:lnTo>
                    <a:pt x="32547" y="7515"/>
                  </a:lnTo>
                  <a:lnTo>
                    <a:pt x="30872" y="9675"/>
                  </a:lnTo>
                  <a:lnTo>
                    <a:pt x="29010" y="16307"/>
                  </a:lnTo>
                  <a:lnTo>
                    <a:pt x="22013" y="43020"/>
                  </a:lnTo>
                  <a:lnTo>
                    <a:pt x="15202" y="65735"/>
                  </a:lnTo>
                  <a:lnTo>
                    <a:pt x="11700" y="83828"/>
                  </a:lnTo>
                  <a:lnTo>
                    <a:pt x="927" y="119519"/>
                  </a:lnTo>
                  <a:lnTo>
                    <a:pt x="0" y="150451"/>
                  </a:lnTo>
                  <a:lnTo>
                    <a:pt x="8923" y="181747"/>
                  </a:lnTo>
                  <a:lnTo>
                    <a:pt x="22797" y="211522"/>
                  </a:lnTo>
                  <a:lnTo>
                    <a:pt x="29654" y="218994"/>
                  </a:lnTo>
                  <a:lnTo>
                    <a:pt x="37200" y="224167"/>
                  </a:lnTo>
                  <a:lnTo>
                    <a:pt x="48952" y="2283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6" name="SMARTInkShape-1358"/>
            <p:cNvSpPr/>
            <p:nvPr/>
          </p:nvSpPr>
          <p:spPr>
            <a:xfrm>
              <a:off x="5965129" y="5414963"/>
              <a:ext cx="35622" cy="200026"/>
            </a:xfrm>
            <a:custGeom>
              <a:avLst/>
              <a:gdLst/>
              <a:ahLst/>
              <a:cxnLst/>
              <a:rect l="0" t="0" r="0" b="0"/>
              <a:pathLst>
                <a:path w="35622" h="200026">
                  <a:moveTo>
                    <a:pt x="35621" y="0"/>
                  </a:moveTo>
                  <a:lnTo>
                    <a:pt x="35621" y="3792"/>
                  </a:lnTo>
                  <a:lnTo>
                    <a:pt x="33504" y="7770"/>
                  </a:lnTo>
                  <a:lnTo>
                    <a:pt x="31829" y="9942"/>
                  </a:lnTo>
                  <a:lnTo>
                    <a:pt x="29967" y="16590"/>
                  </a:lnTo>
                  <a:lnTo>
                    <a:pt x="22954" y="48719"/>
                  </a:lnTo>
                  <a:lnTo>
                    <a:pt x="15844" y="79352"/>
                  </a:lnTo>
                  <a:lnTo>
                    <a:pt x="8361" y="114401"/>
                  </a:lnTo>
                  <a:lnTo>
                    <a:pt x="1565" y="147915"/>
                  </a:lnTo>
                  <a:lnTo>
                    <a:pt x="0" y="183233"/>
                  </a:lnTo>
                  <a:lnTo>
                    <a:pt x="2062" y="190710"/>
                  </a:lnTo>
                  <a:lnTo>
                    <a:pt x="3724" y="193814"/>
                  </a:lnTo>
                  <a:lnTo>
                    <a:pt x="5624" y="195884"/>
                  </a:lnTo>
                  <a:lnTo>
                    <a:pt x="14191" y="200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7" name="SMARTInkShape-1359"/>
            <p:cNvSpPr/>
            <p:nvPr/>
          </p:nvSpPr>
          <p:spPr>
            <a:xfrm>
              <a:off x="5822155" y="5543550"/>
              <a:ext cx="7146" cy="64296"/>
            </a:xfrm>
            <a:custGeom>
              <a:avLst/>
              <a:gdLst/>
              <a:ahLst/>
              <a:cxnLst/>
              <a:rect l="0" t="0" r="0" b="0"/>
              <a:pathLst>
                <a:path w="7146" h="64296">
                  <a:moveTo>
                    <a:pt x="0" y="0"/>
                  </a:moveTo>
                  <a:lnTo>
                    <a:pt x="0" y="34246"/>
                  </a:lnTo>
                  <a:lnTo>
                    <a:pt x="0" y="61864"/>
                  </a:lnTo>
                  <a:lnTo>
                    <a:pt x="795" y="62674"/>
                  </a:lnTo>
                  <a:lnTo>
                    <a:pt x="7145" y="642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8" name="SMARTInkShape-1360"/>
            <p:cNvSpPr/>
            <p:nvPr/>
          </p:nvSpPr>
          <p:spPr>
            <a:xfrm>
              <a:off x="5480729" y="5429912"/>
              <a:ext cx="277135" cy="345028"/>
            </a:xfrm>
            <a:custGeom>
              <a:avLst/>
              <a:gdLst/>
              <a:ahLst/>
              <a:cxnLst/>
              <a:rect l="0" t="0" r="0" b="0"/>
              <a:pathLst>
                <a:path w="277135" h="345028">
                  <a:moveTo>
                    <a:pt x="91396" y="6483"/>
                  </a:moveTo>
                  <a:lnTo>
                    <a:pt x="87604" y="6483"/>
                  </a:lnTo>
                  <a:lnTo>
                    <a:pt x="83625" y="4365"/>
                  </a:lnTo>
                  <a:lnTo>
                    <a:pt x="79211" y="1572"/>
                  </a:lnTo>
                  <a:lnTo>
                    <a:pt x="71470" y="0"/>
                  </a:lnTo>
                  <a:lnTo>
                    <a:pt x="59475" y="328"/>
                  </a:lnTo>
                  <a:lnTo>
                    <a:pt x="32708" y="9307"/>
                  </a:lnTo>
                  <a:lnTo>
                    <a:pt x="23508" y="15939"/>
                  </a:lnTo>
                  <a:lnTo>
                    <a:pt x="11135" y="33132"/>
                  </a:lnTo>
                  <a:lnTo>
                    <a:pt x="1841" y="56724"/>
                  </a:lnTo>
                  <a:lnTo>
                    <a:pt x="0" y="67442"/>
                  </a:lnTo>
                  <a:lnTo>
                    <a:pt x="1298" y="77495"/>
                  </a:lnTo>
                  <a:lnTo>
                    <a:pt x="10799" y="100882"/>
                  </a:lnTo>
                  <a:lnTo>
                    <a:pt x="15358" y="107440"/>
                  </a:lnTo>
                  <a:lnTo>
                    <a:pt x="26180" y="115594"/>
                  </a:lnTo>
                  <a:lnTo>
                    <a:pt x="47025" y="123037"/>
                  </a:lnTo>
                  <a:lnTo>
                    <a:pt x="60034" y="123636"/>
                  </a:lnTo>
                  <a:lnTo>
                    <a:pt x="70314" y="121257"/>
                  </a:lnTo>
                  <a:lnTo>
                    <a:pt x="80563" y="115454"/>
                  </a:lnTo>
                  <a:lnTo>
                    <a:pt x="100159" y="101682"/>
                  </a:lnTo>
                  <a:lnTo>
                    <a:pt x="112469" y="85480"/>
                  </a:lnTo>
                  <a:lnTo>
                    <a:pt x="112818" y="118659"/>
                  </a:lnTo>
                  <a:lnTo>
                    <a:pt x="112826" y="148908"/>
                  </a:lnTo>
                  <a:lnTo>
                    <a:pt x="112826" y="176123"/>
                  </a:lnTo>
                  <a:lnTo>
                    <a:pt x="113621" y="204294"/>
                  </a:lnTo>
                  <a:lnTo>
                    <a:pt x="117737" y="232751"/>
                  </a:lnTo>
                  <a:lnTo>
                    <a:pt x="119309" y="261291"/>
                  </a:lnTo>
                  <a:lnTo>
                    <a:pt x="118981" y="289061"/>
                  </a:lnTo>
                  <a:lnTo>
                    <a:pt x="113795" y="323741"/>
                  </a:lnTo>
                  <a:lnTo>
                    <a:pt x="111141" y="332165"/>
                  </a:lnTo>
                  <a:lnTo>
                    <a:pt x="109322" y="335523"/>
                  </a:lnTo>
                  <a:lnTo>
                    <a:pt x="99177" y="344041"/>
                  </a:lnTo>
                  <a:lnTo>
                    <a:pt x="95790" y="345027"/>
                  </a:lnTo>
                  <a:lnTo>
                    <a:pt x="92737" y="344891"/>
                  </a:lnTo>
                  <a:lnTo>
                    <a:pt x="78343" y="338970"/>
                  </a:lnTo>
                  <a:lnTo>
                    <a:pt x="71572" y="332584"/>
                  </a:lnTo>
                  <a:lnTo>
                    <a:pt x="47239" y="297817"/>
                  </a:lnTo>
                  <a:lnTo>
                    <a:pt x="37636" y="275403"/>
                  </a:lnTo>
                  <a:lnTo>
                    <a:pt x="34692" y="241891"/>
                  </a:lnTo>
                  <a:lnTo>
                    <a:pt x="42077" y="206463"/>
                  </a:lnTo>
                  <a:lnTo>
                    <a:pt x="47251" y="192994"/>
                  </a:lnTo>
                  <a:lnTo>
                    <a:pt x="59883" y="176485"/>
                  </a:lnTo>
                  <a:lnTo>
                    <a:pt x="93999" y="142942"/>
                  </a:lnTo>
                  <a:lnTo>
                    <a:pt x="129577" y="122851"/>
                  </a:lnTo>
                  <a:lnTo>
                    <a:pt x="159365" y="105170"/>
                  </a:lnTo>
                  <a:lnTo>
                    <a:pt x="193649" y="93711"/>
                  </a:lnTo>
                  <a:lnTo>
                    <a:pt x="195283" y="94003"/>
                  </a:lnTo>
                  <a:lnTo>
                    <a:pt x="196373" y="94992"/>
                  </a:lnTo>
                  <a:lnTo>
                    <a:pt x="198122" y="98489"/>
                  </a:lnTo>
                  <a:lnTo>
                    <a:pt x="198514" y="113010"/>
                  </a:lnTo>
                  <a:lnTo>
                    <a:pt x="196419" y="119445"/>
                  </a:lnTo>
                  <a:lnTo>
                    <a:pt x="193635" y="124950"/>
                  </a:lnTo>
                  <a:lnTo>
                    <a:pt x="191849" y="137068"/>
                  </a:lnTo>
                  <a:lnTo>
                    <a:pt x="191702" y="141165"/>
                  </a:lnTo>
                  <a:lnTo>
                    <a:pt x="193656" y="147832"/>
                  </a:lnTo>
                  <a:lnTo>
                    <a:pt x="196376" y="153442"/>
                  </a:lnTo>
                  <a:lnTo>
                    <a:pt x="198701" y="161062"/>
                  </a:lnTo>
                  <a:lnTo>
                    <a:pt x="208411" y="173143"/>
                  </a:lnTo>
                  <a:lnTo>
                    <a:pt x="211474" y="173945"/>
                  </a:lnTo>
                  <a:lnTo>
                    <a:pt x="228545" y="171361"/>
                  </a:lnTo>
                  <a:lnTo>
                    <a:pt x="231247" y="169582"/>
                  </a:lnTo>
                  <a:lnTo>
                    <a:pt x="243405" y="157438"/>
                  </a:lnTo>
                  <a:lnTo>
                    <a:pt x="251030" y="151361"/>
                  </a:lnTo>
                  <a:lnTo>
                    <a:pt x="264926" y="129943"/>
                  </a:lnTo>
                  <a:lnTo>
                    <a:pt x="275446" y="94310"/>
                  </a:lnTo>
                  <a:lnTo>
                    <a:pt x="277134" y="85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1" name="SMARTInkShape-Group223"/>
          <p:cNvGrpSpPr/>
          <p:nvPr/>
        </p:nvGrpSpPr>
        <p:grpSpPr>
          <a:xfrm>
            <a:off x="1329817" y="5651251"/>
            <a:ext cx="3377610" cy="349500"/>
            <a:chOff x="1329817" y="5651251"/>
            <a:chExt cx="3377610" cy="349500"/>
          </a:xfrm>
        </p:grpSpPr>
        <p:sp>
          <p:nvSpPr>
            <p:cNvPr id="1040" name="SMARTInkShape-1361"/>
            <p:cNvSpPr/>
            <p:nvPr/>
          </p:nvSpPr>
          <p:spPr>
            <a:xfrm>
              <a:off x="3136106" y="5686425"/>
              <a:ext cx="42864" cy="192881"/>
            </a:xfrm>
            <a:custGeom>
              <a:avLst/>
              <a:gdLst/>
              <a:ahLst/>
              <a:cxnLst/>
              <a:rect l="0" t="0" r="0" b="0"/>
              <a:pathLst>
                <a:path w="42864" h="192881">
                  <a:moveTo>
                    <a:pt x="42863" y="0"/>
                  </a:moveTo>
                  <a:lnTo>
                    <a:pt x="42069" y="31962"/>
                  </a:lnTo>
                  <a:lnTo>
                    <a:pt x="30678" y="65323"/>
                  </a:lnTo>
                  <a:lnTo>
                    <a:pt x="19014" y="100148"/>
                  </a:lnTo>
                  <a:lnTo>
                    <a:pt x="9256" y="130095"/>
                  </a:lnTo>
                  <a:lnTo>
                    <a:pt x="2512" y="163711"/>
                  </a:lnTo>
                  <a:lnTo>
                    <a:pt x="0" y="1928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1" name="SMARTInkShape-1362"/>
            <p:cNvSpPr/>
            <p:nvPr/>
          </p:nvSpPr>
          <p:spPr>
            <a:xfrm>
              <a:off x="4264819" y="5661244"/>
              <a:ext cx="442608" cy="138404"/>
            </a:xfrm>
            <a:custGeom>
              <a:avLst/>
              <a:gdLst/>
              <a:ahLst/>
              <a:cxnLst/>
              <a:rect l="0" t="0" r="0" b="0"/>
              <a:pathLst>
                <a:path w="442608" h="138404">
                  <a:moveTo>
                    <a:pt x="0" y="53756"/>
                  </a:moveTo>
                  <a:lnTo>
                    <a:pt x="0" y="57548"/>
                  </a:lnTo>
                  <a:lnTo>
                    <a:pt x="3792" y="67491"/>
                  </a:lnTo>
                  <a:lnTo>
                    <a:pt x="9887" y="73883"/>
                  </a:lnTo>
                  <a:lnTo>
                    <a:pt x="44434" y="95572"/>
                  </a:lnTo>
                  <a:lnTo>
                    <a:pt x="70954" y="107054"/>
                  </a:lnTo>
                  <a:lnTo>
                    <a:pt x="101046" y="114191"/>
                  </a:lnTo>
                  <a:lnTo>
                    <a:pt x="121750" y="116906"/>
                  </a:lnTo>
                  <a:lnTo>
                    <a:pt x="139173" y="113919"/>
                  </a:lnTo>
                  <a:lnTo>
                    <a:pt x="173753" y="103807"/>
                  </a:lnTo>
                  <a:lnTo>
                    <a:pt x="187302" y="98308"/>
                  </a:lnTo>
                  <a:lnTo>
                    <a:pt x="193841" y="93930"/>
                  </a:lnTo>
                  <a:lnTo>
                    <a:pt x="197276" y="89338"/>
                  </a:lnTo>
                  <a:lnTo>
                    <a:pt x="199210" y="82290"/>
                  </a:lnTo>
                  <a:lnTo>
                    <a:pt x="199977" y="65660"/>
                  </a:lnTo>
                  <a:lnTo>
                    <a:pt x="197887" y="60899"/>
                  </a:lnTo>
                  <a:lnTo>
                    <a:pt x="196218" y="58518"/>
                  </a:lnTo>
                  <a:lnTo>
                    <a:pt x="193519" y="56929"/>
                  </a:lnTo>
                  <a:lnTo>
                    <a:pt x="179895" y="54383"/>
                  </a:lnTo>
                  <a:lnTo>
                    <a:pt x="169325" y="53880"/>
                  </a:lnTo>
                  <a:lnTo>
                    <a:pt x="158208" y="57585"/>
                  </a:lnTo>
                  <a:lnTo>
                    <a:pt x="145933" y="65948"/>
                  </a:lnTo>
                  <a:lnTo>
                    <a:pt x="138313" y="73684"/>
                  </a:lnTo>
                  <a:lnTo>
                    <a:pt x="131822" y="84884"/>
                  </a:lnTo>
                  <a:lnTo>
                    <a:pt x="130025" y="90874"/>
                  </a:lnTo>
                  <a:lnTo>
                    <a:pt x="130339" y="93583"/>
                  </a:lnTo>
                  <a:lnTo>
                    <a:pt x="138657" y="109849"/>
                  </a:lnTo>
                  <a:lnTo>
                    <a:pt x="145234" y="116522"/>
                  </a:lnTo>
                  <a:lnTo>
                    <a:pt x="176350" y="134629"/>
                  </a:lnTo>
                  <a:lnTo>
                    <a:pt x="190540" y="138043"/>
                  </a:lnTo>
                  <a:lnTo>
                    <a:pt x="214467" y="138403"/>
                  </a:lnTo>
                  <a:lnTo>
                    <a:pt x="229528" y="133694"/>
                  </a:lnTo>
                  <a:lnTo>
                    <a:pt x="244763" y="122677"/>
                  </a:lnTo>
                  <a:lnTo>
                    <a:pt x="259511" y="102362"/>
                  </a:lnTo>
                  <a:lnTo>
                    <a:pt x="262182" y="94938"/>
                  </a:lnTo>
                  <a:lnTo>
                    <a:pt x="263896" y="81030"/>
                  </a:lnTo>
                  <a:lnTo>
                    <a:pt x="262014" y="75667"/>
                  </a:lnTo>
                  <a:lnTo>
                    <a:pt x="260401" y="73126"/>
                  </a:lnTo>
                  <a:lnTo>
                    <a:pt x="258532" y="71432"/>
                  </a:lnTo>
                  <a:lnTo>
                    <a:pt x="251307" y="68490"/>
                  </a:lnTo>
                  <a:lnTo>
                    <a:pt x="240200" y="68083"/>
                  </a:lnTo>
                  <a:lnTo>
                    <a:pt x="238714" y="68863"/>
                  </a:lnTo>
                  <a:lnTo>
                    <a:pt x="237724" y="70177"/>
                  </a:lnTo>
                  <a:lnTo>
                    <a:pt x="235830" y="73754"/>
                  </a:lnTo>
                  <a:lnTo>
                    <a:pt x="231095" y="80230"/>
                  </a:lnTo>
                  <a:lnTo>
                    <a:pt x="229709" y="84837"/>
                  </a:lnTo>
                  <a:lnTo>
                    <a:pt x="234848" y="105161"/>
                  </a:lnTo>
                  <a:lnTo>
                    <a:pt x="237462" y="110470"/>
                  </a:lnTo>
                  <a:lnTo>
                    <a:pt x="242063" y="115474"/>
                  </a:lnTo>
                  <a:lnTo>
                    <a:pt x="267839" y="129939"/>
                  </a:lnTo>
                  <a:lnTo>
                    <a:pt x="287586" y="136301"/>
                  </a:lnTo>
                  <a:lnTo>
                    <a:pt x="312400" y="137745"/>
                  </a:lnTo>
                  <a:lnTo>
                    <a:pt x="340403" y="131524"/>
                  </a:lnTo>
                  <a:lnTo>
                    <a:pt x="365249" y="118859"/>
                  </a:lnTo>
                  <a:lnTo>
                    <a:pt x="378450" y="105678"/>
                  </a:lnTo>
                  <a:lnTo>
                    <a:pt x="405006" y="71377"/>
                  </a:lnTo>
                  <a:lnTo>
                    <a:pt x="423461" y="35783"/>
                  </a:lnTo>
                  <a:lnTo>
                    <a:pt x="433599" y="13152"/>
                  </a:lnTo>
                  <a:lnTo>
                    <a:pt x="435340" y="5607"/>
                  </a:lnTo>
                  <a:lnTo>
                    <a:pt x="439434" y="507"/>
                  </a:lnTo>
                  <a:lnTo>
                    <a:pt x="440593" y="0"/>
                  </a:lnTo>
                  <a:lnTo>
                    <a:pt x="441366" y="456"/>
                  </a:lnTo>
                  <a:lnTo>
                    <a:pt x="442607" y="3099"/>
                  </a:lnTo>
                  <a:lnTo>
                    <a:pt x="437942" y="9325"/>
                  </a:lnTo>
                  <a:lnTo>
                    <a:pt x="428550" y="42151"/>
                  </a:lnTo>
                  <a:lnTo>
                    <a:pt x="423112" y="63076"/>
                  </a:lnTo>
                  <a:lnTo>
                    <a:pt x="419848" y="80859"/>
                  </a:lnTo>
                  <a:lnTo>
                    <a:pt x="415970" y="98299"/>
                  </a:lnTo>
                  <a:lnTo>
                    <a:pt x="414337" y="1251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2" name="SMARTInkShape-1363"/>
            <p:cNvSpPr/>
            <p:nvPr/>
          </p:nvSpPr>
          <p:spPr>
            <a:xfrm>
              <a:off x="4267847" y="5651251"/>
              <a:ext cx="139848" cy="199480"/>
            </a:xfrm>
            <a:custGeom>
              <a:avLst/>
              <a:gdLst/>
              <a:ahLst/>
              <a:cxnLst/>
              <a:rect l="0" t="0" r="0" b="0"/>
              <a:pathLst>
                <a:path w="139848" h="199480">
                  <a:moveTo>
                    <a:pt x="4116" y="199479"/>
                  </a:moveTo>
                  <a:lnTo>
                    <a:pt x="323" y="199479"/>
                  </a:lnTo>
                  <a:lnTo>
                    <a:pt x="0" y="198687"/>
                  </a:lnTo>
                  <a:lnTo>
                    <a:pt x="3650" y="192205"/>
                  </a:lnTo>
                  <a:lnTo>
                    <a:pt x="3909" y="188838"/>
                  </a:lnTo>
                  <a:lnTo>
                    <a:pt x="6140" y="184696"/>
                  </a:lnTo>
                  <a:lnTo>
                    <a:pt x="7847" y="182481"/>
                  </a:lnTo>
                  <a:lnTo>
                    <a:pt x="9743" y="175785"/>
                  </a:lnTo>
                  <a:lnTo>
                    <a:pt x="12927" y="163091"/>
                  </a:lnTo>
                  <a:lnTo>
                    <a:pt x="23385" y="134157"/>
                  </a:lnTo>
                  <a:lnTo>
                    <a:pt x="35101" y="99332"/>
                  </a:lnTo>
                  <a:lnTo>
                    <a:pt x="46982" y="69385"/>
                  </a:lnTo>
                  <a:lnTo>
                    <a:pt x="61266" y="35669"/>
                  </a:lnTo>
                  <a:lnTo>
                    <a:pt x="77934" y="5658"/>
                  </a:lnTo>
                  <a:lnTo>
                    <a:pt x="82697" y="2212"/>
                  </a:lnTo>
                  <a:lnTo>
                    <a:pt x="88253" y="682"/>
                  </a:lnTo>
                  <a:lnTo>
                    <a:pt x="96014" y="0"/>
                  </a:lnTo>
                  <a:lnTo>
                    <a:pt x="102639" y="1814"/>
                  </a:lnTo>
                  <a:lnTo>
                    <a:pt x="129602" y="18597"/>
                  </a:lnTo>
                  <a:lnTo>
                    <a:pt x="139847" y="280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3" name="SMARTInkShape-1364"/>
            <p:cNvSpPr/>
            <p:nvPr/>
          </p:nvSpPr>
          <p:spPr>
            <a:xfrm>
              <a:off x="4021931" y="5750720"/>
              <a:ext cx="163278" cy="84600"/>
            </a:xfrm>
            <a:custGeom>
              <a:avLst/>
              <a:gdLst/>
              <a:ahLst/>
              <a:cxnLst/>
              <a:rect l="0" t="0" r="0" b="0"/>
              <a:pathLst>
                <a:path w="163278" h="84600">
                  <a:moveTo>
                    <a:pt x="0" y="0"/>
                  </a:moveTo>
                  <a:lnTo>
                    <a:pt x="31374" y="0"/>
                  </a:lnTo>
                  <a:lnTo>
                    <a:pt x="43313" y="793"/>
                  </a:lnTo>
                  <a:lnTo>
                    <a:pt x="72595" y="9942"/>
                  </a:lnTo>
                  <a:lnTo>
                    <a:pt x="105192" y="15831"/>
                  </a:lnTo>
                  <a:lnTo>
                    <a:pt x="125007" y="20693"/>
                  </a:lnTo>
                  <a:lnTo>
                    <a:pt x="135267" y="21401"/>
                  </a:lnTo>
                  <a:lnTo>
                    <a:pt x="135594" y="25213"/>
                  </a:lnTo>
                  <a:lnTo>
                    <a:pt x="134846" y="26334"/>
                  </a:lnTo>
                  <a:lnTo>
                    <a:pt x="133554" y="27080"/>
                  </a:lnTo>
                  <a:lnTo>
                    <a:pt x="131898" y="27578"/>
                  </a:lnTo>
                  <a:lnTo>
                    <a:pt x="130795" y="28704"/>
                  </a:lnTo>
                  <a:lnTo>
                    <a:pt x="126907" y="36214"/>
                  </a:lnTo>
                  <a:lnTo>
                    <a:pt x="123872" y="40700"/>
                  </a:lnTo>
                  <a:lnTo>
                    <a:pt x="122163" y="48483"/>
                  </a:lnTo>
                  <a:lnTo>
                    <a:pt x="121539" y="65689"/>
                  </a:lnTo>
                  <a:lnTo>
                    <a:pt x="123603" y="70998"/>
                  </a:lnTo>
                  <a:lnTo>
                    <a:pt x="125264" y="73526"/>
                  </a:lnTo>
                  <a:lnTo>
                    <a:pt x="127166" y="75210"/>
                  </a:lnTo>
                  <a:lnTo>
                    <a:pt x="142931" y="84037"/>
                  </a:lnTo>
                  <a:lnTo>
                    <a:pt x="145294" y="84599"/>
                  </a:lnTo>
                  <a:lnTo>
                    <a:pt x="147663" y="84180"/>
                  </a:lnTo>
                  <a:lnTo>
                    <a:pt x="152411" y="81598"/>
                  </a:lnTo>
                  <a:lnTo>
                    <a:pt x="153995" y="79799"/>
                  </a:lnTo>
                  <a:lnTo>
                    <a:pt x="155755" y="75682"/>
                  </a:lnTo>
                  <a:lnTo>
                    <a:pt x="157678" y="66571"/>
                  </a:lnTo>
                  <a:lnTo>
                    <a:pt x="161990" y="58706"/>
                  </a:lnTo>
                  <a:lnTo>
                    <a:pt x="163277" y="50962"/>
                  </a:lnTo>
                  <a:lnTo>
                    <a:pt x="157163" y="214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4" name="SMARTInkShape-1365"/>
            <p:cNvSpPr/>
            <p:nvPr/>
          </p:nvSpPr>
          <p:spPr>
            <a:xfrm>
              <a:off x="4057650" y="5729288"/>
              <a:ext cx="42864" cy="142876"/>
            </a:xfrm>
            <a:custGeom>
              <a:avLst/>
              <a:gdLst/>
              <a:ahLst/>
              <a:cxnLst/>
              <a:rect l="0" t="0" r="0" b="0"/>
              <a:pathLst>
                <a:path w="42864" h="142876">
                  <a:moveTo>
                    <a:pt x="42863" y="0"/>
                  </a:moveTo>
                  <a:lnTo>
                    <a:pt x="39070" y="3792"/>
                  </a:lnTo>
                  <a:lnTo>
                    <a:pt x="37208" y="7770"/>
                  </a:lnTo>
                  <a:lnTo>
                    <a:pt x="27987" y="43064"/>
                  </a:lnTo>
                  <a:lnTo>
                    <a:pt x="24345" y="52477"/>
                  </a:lnTo>
                  <a:lnTo>
                    <a:pt x="15984" y="85879"/>
                  </a:lnTo>
                  <a:lnTo>
                    <a:pt x="9125" y="106715"/>
                  </a:lnTo>
                  <a:lnTo>
                    <a:pt x="5614" y="121313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5" name="SMARTInkShape-1366"/>
            <p:cNvSpPr/>
            <p:nvPr/>
          </p:nvSpPr>
          <p:spPr>
            <a:xfrm>
              <a:off x="3513006" y="5708081"/>
              <a:ext cx="401704" cy="177475"/>
            </a:xfrm>
            <a:custGeom>
              <a:avLst/>
              <a:gdLst/>
              <a:ahLst/>
              <a:cxnLst/>
              <a:rect l="0" t="0" r="0" b="0"/>
              <a:pathLst>
                <a:path w="401704" h="177475">
                  <a:moveTo>
                    <a:pt x="58869" y="114074"/>
                  </a:moveTo>
                  <a:lnTo>
                    <a:pt x="58869" y="101075"/>
                  </a:lnTo>
                  <a:lnTo>
                    <a:pt x="55077" y="96377"/>
                  </a:lnTo>
                  <a:lnTo>
                    <a:pt x="51098" y="94303"/>
                  </a:lnTo>
                  <a:lnTo>
                    <a:pt x="42076" y="92972"/>
                  </a:lnTo>
                  <a:lnTo>
                    <a:pt x="37383" y="94906"/>
                  </a:lnTo>
                  <a:lnTo>
                    <a:pt x="20766" y="109445"/>
                  </a:lnTo>
                  <a:lnTo>
                    <a:pt x="3208" y="142432"/>
                  </a:lnTo>
                  <a:lnTo>
                    <a:pt x="330" y="149649"/>
                  </a:lnTo>
                  <a:lnTo>
                    <a:pt x="0" y="156841"/>
                  </a:lnTo>
                  <a:lnTo>
                    <a:pt x="3865" y="171182"/>
                  </a:lnTo>
                  <a:lnTo>
                    <a:pt x="7912" y="175165"/>
                  </a:lnTo>
                  <a:lnTo>
                    <a:pt x="12992" y="177026"/>
                  </a:lnTo>
                  <a:lnTo>
                    <a:pt x="18759" y="177474"/>
                  </a:lnTo>
                  <a:lnTo>
                    <a:pt x="31517" y="173738"/>
                  </a:lnTo>
                  <a:lnTo>
                    <a:pt x="55318" y="162197"/>
                  </a:lnTo>
                  <a:lnTo>
                    <a:pt x="84960" y="131363"/>
                  </a:lnTo>
                  <a:lnTo>
                    <a:pt x="108862" y="99242"/>
                  </a:lnTo>
                  <a:lnTo>
                    <a:pt x="126983" y="63997"/>
                  </a:lnTo>
                  <a:lnTo>
                    <a:pt x="139707" y="32133"/>
                  </a:lnTo>
                  <a:lnTo>
                    <a:pt x="143146" y="20652"/>
                  </a:lnTo>
                  <a:lnTo>
                    <a:pt x="144467" y="2339"/>
                  </a:lnTo>
                  <a:lnTo>
                    <a:pt x="143716" y="1485"/>
                  </a:lnTo>
                  <a:lnTo>
                    <a:pt x="138432" y="0"/>
                  </a:lnTo>
                  <a:lnTo>
                    <a:pt x="133949" y="3634"/>
                  </a:lnTo>
                  <a:lnTo>
                    <a:pt x="131925" y="7576"/>
                  </a:lnTo>
                  <a:lnTo>
                    <a:pt x="118185" y="38974"/>
                  </a:lnTo>
                  <a:lnTo>
                    <a:pt x="104888" y="73753"/>
                  </a:lnTo>
                  <a:lnTo>
                    <a:pt x="102009" y="109389"/>
                  </a:lnTo>
                  <a:lnTo>
                    <a:pt x="102607" y="127504"/>
                  </a:lnTo>
                  <a:lnTo>
                    <a:pt x="105560" y="135389"/>
                  </a:lnTo>
                  <a:lnTo>
                    <a:pt x="124678" y="158107"/>
                  </a:lnTo>
                  <a:lnTo>
                    <a:pt x="136224" y="166103"/>
                  </a:lnTo>
                  <a:lnTo>
                    <a:pt x="149699" y="169708"/>
                  </a:lnTo>
                  <a:lnTo>
                    <a:pt x="159033" y="168434"/>
                  </a:lnTo>
                  <a:lnTo>
                    <a:pt x="171097" y="163254"/>
                  </a:lnTo>
                  <a:lnTo>
                    <a:pt x="193509" y="143572"/>
                  </a:lnTo>
                  <a:lnTo>
                    <a:pt x="198084" y="136975"/>
                  </a:lnTo>
                  <a:lnTo>
                    <a:pt x="200660" y="128798"/>
                  </a:lnTo>
                  <a:lnTo>
                    <a:pt x="201725" y="115200"/>
                  </a:lnTo>
                  <a:lnTo>
                    <a:pt x="201744" y="145061"/>
                  </a:lnTo>
                  <a:lnTo>
                    <a:pt x="203861" y="149807"/>
                  </a:lnTo>
                  <a:lnTo>
                    <a:pt x="205536" y="152184"/>
                  </a:lnTo>
                  <a:lnTo>
                    <a:pt x="209515" y="154825"/>
                  </a:lnTo>
                  <a:lnTo>
                    <a:pt x="213929" y="156792"/>
                  </a:lnTo>
                  <a:lnTo>
                    <a:pt x="218537" y="160313"/>
                  </a:lnTo>
                  <a:lnTo>
                    <a:pt x="220877" y="160776"/>
                  </a:lnTo>
                  <a:lnTo>
                    <a:pt x="223230" y="160290"/>
                  </a:lnTo>
                  <a:lnTo>
                    <a:pt x="227962" y="158428"/>
                  </a:lnTo>
                  <a:lnTo>
                    <a:pt x="243640" y="153341"/>
                  </a:lnTo>
                  <a:lnTo>
                    <a:pt x="250262" y="147137"/>
                  </a:lnTo>
                  <a:lnTo>
                    <a:pt x="273143" y="113565"/>
                  </a:lnTo>
                  <a:lnTo>
                    <a:pt x="289848" y="86858"/>
                  </a:lnTo>
                  <a:lnTo>
                    <a:pt x="296729" y="80018"/>
                  </a:lnTo>
                  <a:lnTo>
                    <a:pt x="313795" y="67463"/>
                  </a:lnTo>
                  <a:lnTo>
                    <a:pt x="332945" y="64740"/>
                  </a:lnTo>
                  <a:lnTo>
                    <a:pt x="344987" y="65161"/>
                  </a:lnTo>
                  <a:lnTo>
                    <a:pt x="378103" y="72906"/>
                  </a:lnTo>
                  <a:lnTo>
                    <a:pt x="384901" y="75934"/>
                  </a:lnTo>
                  <a:lnTo>
                    <a:pt x="401703" y="78348"/>
                  </a:lnTo>
                  <a:lnTo>
                    <a:pt x="391820" y="88299"/>
                  </a:lnTo>
                  <a:lnTo>
                    <a:pt x="389410" y="94946"/>
                  </a:lnTo>
                  <a:lnTo>
                    <a:pt x="386710" y="125926"/>
                  </a:lnTo>
                  <a:lnTo>
                    <a:pt x="381832" y="135496"/>
                  </a:lnTo>
                  <a:lnTo>
                    <a:pt x="381334" y="137882"/>
                  </a:lnTo>
                  <a:lnTo>
                    <a:pt x="380208" y="139470"/>
                  </a:lnTo>
                  <a:lnTo>
                    <a:pt x="378664" y="140530"/>
                  </a:lnTo>
                  <a:lnTo>
                    <a:pt x="372698" y="142022"/>
                  </a:lnTo>
                  <a:lnTo>
                    <a:pt x="344619" y="1426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6" name="SMARTInkShape-1367"/>
            <p:cNvSpPr/>
            <p:nvPr/>
          </p:nvSpPr>
          <p:spPr>
            <a:xfrm>
              <a:off x="2894212" y="5715000"/>
              <a:ext cx="106164" cy="57151"/>
            </a:xfrm>
            <a:custGeom>
              <a:avLst/>
              <a:gdLst/>
              <a:ahLst/>
              <a:cxnLst/>
              <a:rect l="0" t="0" r="0" b="0"/>
              <a:pathLst>
                <a:path w="106164" h="57151">
                  <a:moveTo>
                    <a:pt x="6151" y="0"/>
                  </a:moveTo>
                  <a:lnTo>
                    <a:pt x="0" y="0"/>
                  </a:lnTo>
                  <a:lnTo>
                    <a:pt x="4792" y="7771"/>
                  </a:lnTo>
                  <a:lnTo>
                    <a:pt x="5245" y="9943"/>
                  </a:lnTo>
                  <a:lnTo>
                    <a:pt x="9674" y="16793"/>
                  </a:lnTo>
                  <a:lnTo>
                    <a:pt x="44728" y="38254"/>
                  </a:lnTo>
                  <a:lnTo>
                    <a:pt x="64148" y="46172"/>
                  </a:lnTo>
                  <a:lnTo>
                    <a:pt x="106163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7" name="SMARTInkShape-1368"/>
            <p:cNvSpPr/>
            <p:nvPr/>
          </p:nvSpPr>
          <p:spPr>
            <a:xfrm>
              <a:off x="3221831" y="5793698"/>
              <a:ext cx="78458" cy="85608"/>
            </a:xfrm>
            <a:custGeom>
              <a:avLst/>
              <a:gdLst/>
              <a:ahLst/>
              <a:cxnLst/>
              <a:rect l="0" t="0" r="0" b="0"/>
              <a:pathLst>
                <a:path w="78458" h="85608">
                  <a:moveTo>
                    <a:pt x="0" y="57032"/>
                  </a:moveTo>
                  <a:lnTo>
                    <a:pt x="3793" y="57032"/>
                  </a:lnTo>
                  <a:lnTo>
                    <a:pt x="7771" y="54916"/>
                  </a:lnTo>
                  <a:lnTo>
                    <a:pt x="12185" y="52123"/>
                  </a:lnTo>
                  <a:lnTo>
                    <a:pt x="19927" y="50551"/>
                  </a:lnTo>
                  <a:lnTo>
                    <a:pt x="31922" y="49292"/>
                  </a:lnTo>
                  <a:lnTo>
                    <a:pt x="56580" y="41082"/>
                  </a:lnTo>
                  <a:lnTo>
                    <a:pt x="73786" y="25979"/>
                  </a:lnTo>
                  <a:lnTo>
                    <a:pt x="76450" y="21271"/>
                  </a:lnTo>
                  <a:lnTo>
                    <a:pt x="78301" y="14312"/>
                  </a:lnTo>
                  <a:lnTo>
                    <a:pt x="78457" y="10793"/>
                  </a:lnTo>
                  <a:lnTo>
                    <a:pt x="76410" y="6584"/>
                  </a:lnTo>
                  <a:lnTo>
                    <a:pt x="72420" y="1207"/>
                  </a:lnTo>
                  <a:lnTo>
                    <a:pt x="69758" y="472"/>
                  </a:lnTo>
                  <a:lnTo>
                    <a:pt x="61581" y="0"/>
                  </a:lnTo>
                  <a:lnTo>
                    <a:pt x="57003" y="2052"/>
                  </a:lnTo>
                  <a:lnTo>
                    <a:pt x="52322" y="4816"/>
                  </a:lnTo>
                  <a:lnTo>
                    <a:pt x="47596" y="6044"/>
                  </a:lnTo>
                  <a:lnTo>
                    <a:pt x="42850" y="10824"/>
                  </a:lnTo>
                  <a:lnTo>
                    <a:pt x="31749" y="26430"/>
                  </a:lnTo>
                  <a:lnTo>
                    <a:pt x="28993" y="44076"/>
                  </a:lnTo>
                  <a:lnTo>
                    <a:pt x="32491" y="59544"/>
                  </a:lnTo>
                  <a:lnTo>
                    <a:pt x="38555" y="71624"/>
                  </a:lnTo>
                  <a:lnTo>
                    <a:pt x="50007" y="856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8" name="SMARTInkShape-1369"/>
            <p:cNvSpPr/>
            <p:nvPr/>
          </p:nvSpPr>
          <p:spPr>
            <a:xfrm>
              <a:off x="3365821" y="5795029"/>
              <a:ext cx="106043" cy="98209"/>
            </a:xfrm>
            <a:custGeom>
              <a:avLst/>
              <a:gdLst/>
              <a:ahLst/>
              <a:cxnLst/>
              <a:rect l="0" t="0" r="0" b="0"/>
              <a:pathLst>
                <a:path w="106043" h="98209">
                  <a:moveTo>
                    <a:pt x="34604" y="55701"/>
                  </a:moveTo>
                  <a:lnTo>
                    <a:pt x="34604" y="45060"/>
                  </a:lnTo>
                  <a:lnTo>
                    <a:pt x="33810" y="43845"/>
                  </a:lnTo>
                  <a:lnTo>
                    <a:pt x="32487" y="43035"/>
                  </a:lnTo>
                  <a:lnTo>
                    <a:pt x="30812" y="42495"/>
                  </a:lnTo>
                  <a:lnTo>
                    <a:pt x="29695" y="42929"/>
                  </a:lnTo>
                  <a:lnTo>
                    <a:pt x="28950" y="44011"/>
                  </a:lnTo>
                  <a:lnTo>
                    <a:pt x="28453" y="45527"/>
                  </a:lnTo>
                  <a:lnTo>
                    <a:pt x="8102" y="70010"/>
                  </a:lnTo>
                  <a:lnTo>
                    <a:pt x="0" y="89018"/>
                  </a:lnTo>
                  <a:lnTo>
                    <a:pt x="422" y="90613"/>
                  </a:lnTo>
                  <a:lnTo>
                    <a:pt x="3007" y="94501"/>
                  </a:lnTo>
                  <a:lnTo>
                    <a:pt x="6803" y="96759"/>
                  </a:lnTo>
                  <a:lnTo>
                    <a:pt x="15707" y="98208"/>
                  </a:lnTo>
                  <a:lnTo>
                    <a:pt x="18037" y="96739"/>
                  </a:lnTo>
                  <a:lnTo>
                    <a:pt x="29597" y="85093"/>
                  </a:lnTo>
                  <a:lnTo>
                    <a:pt x="37141" y="79083"/>
                  </a:lnTo>
                  <a:lnTo>
                    <a:pt x="58330" y="43686"/>
                  </a:lnTo>
                  <a:lnTo>
                    <a:pt x="69577" y="8354"/>
                  </a:lnTo>
                  <a:lnTo>
                    <a:pt x="70224" y="0"/>
                  </a:lnTo>
                  <a:lnTo>
                    <a:pt x="70314" y="4830"/>
                  </a:lnTo>
                  <a:lnTo>
                    <a:pt x="74112" y="9232"/>
                  </a:lnTo>
                  <a:lnTo>
                    <a:pt x="75976" y="15469"/>
                  </a:lnTo>
                  <a:lnTo>
                    <a:pt x="79142" y="27905"/>
                  </a:lnTo>
                  <a:lnTo>
                    <a:pt x="92239" y="61191"/>
                  </a:lnTo>
                  <a:lnTo>
                    <a:pt x="106042" y="771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9" name="SMARTInkShape-1370"/>
            <p:cNvSpPr/>
            <p:nvPr/>
          </p:nvSpPr>
          <p:spPr>
            <a:xfrm>
              <a:off x="2793206" y="5708314"/>
              <a:ext cx="171451" cy="198393"/>
            </a:xfrm>
            <a:custGeom>
              <a:avLst/>
              <a:gdLst/>
              <a:ahLst/>
              <a:cxnLst/>
              <a:rect l="0" t="0" r="0" b="0"/>
              <a:pathLst>
                <a:path w="171451" h="198393">
                  <a:moveTo>
                    <a:pt x="0" y="113841"/>
                  </a:moveTo>
                  <a:lnTo>
                    <a:pt x="14473" y="144905"/>
                  </a:lnTo>
                  <a:lnTo>
                    <a:pt x="27012" y="176876"/>
                  </a:lnTo>
                  <a:lnTo>
                    <a:pt x="48047" y="197804"/>
                  </a:lnTo>
                  <a:lnTo>
                    <a:pt x="51875" y="198392"/>
                  </a:lnTo>
                  <a:lnTo>
                    <a:pt x="55221" y="196402"/>
                  </a:lnTo>
                  <a:lnTo>
                    <a:pt x="58245" y="192695"/>
                  </a:lnTo>
                  <a:lnTo>
                    <a:pt x="62502" y="164723"/>
                  </a:lnTo>
                  <a:lnTo>
                    <a:pt x="67555" y="133857"/>
                  </a:lnTo>
                  <a:lnTo>
                    <a:pt x="74080" y="104603"/>
                  </a:lnTo>
                  <a:lnTo>
                    <a:pt x="78486" y="71977"/>
                  </a:lnTo>
                  <a:lnTo>
                    <a:pt x="88408" y="39185"/>
                  </a:lnTo>
                  <a:lnTo>
                    <a:pt x="103395" y="4763"/>
                  </a:lnTo>
                  <a:lnTo>
                    <a:pt x="106236" y="3023"/>
                  </a:lnTo>
                  <a:lnTo>
                    <a:pt x="117820" y="574"/>
                  </a:lnTo>
                  <a:lnTo>
                    <a:pt x="126712" y="0"/>
                  </a:lnTo>
                  <a:lnTo>
                    <a:pt x="133840" y="1862"/>
                  </a:lnTo>
                  <a:lnTo>
                    <a:pt x="140447" y="4543"/>
                  </a:lnTo>
                  <a:lnTo>
                    <a:pt x="162233" y="10196"/>
                  </a:lnTo>
                  <a:lnTo>
                    <a:pt x="165305" y="12201"/>
                  </a:lnTo>
                  <a:lnTo>
                    <a:pt x="171450" y="209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0" name="SMARTInkShape-1371"/>
            <p:cNvSpPr/>
            <p:nvPr/>
          </p:nvSpPr>
          <p:spPr>
            <a:xfrm>
              <a:off x="2714807" y="5779295"/>
              <a:ext cx="64017" cy="121290"/>
            </a:xfrm>
            <a:custGeom>
              <a:avLst/>
              <a:gdLst/>
              <a:ahLst/>
              <a:cxnLst/>
              <a:rect l="0" t="0" r="0" b="0"/>
              <a:pathLst>
                <a:path w="64017" h="121290">
                  <a:moveTo>
                    <a:pt x="28393" y="28575"/>
                  </a:moveTo>
                  <a:lnTo>
                    <a:pt x="17751" y="28575"/>
                  </a:lnTo>
                  <a:lnTo>
                    <a:pt x="13609" y="30691"/>
                  </a:lnTo>
                  <a:lnTo>
                    <a:pt x="4482" y="38517"/>
                  </a:lnTo>
                  <a:lnTo>
                    <a:pt x="1891" y="45164"/>
                  </a:lnTo>
                  <a:lnTo>
                    <a:pt x="0" y="77293"/>
                  </a:lnTo>
                  <a:lnTo>
                    <a:pt x="693" y="86739"/>
                  </a:lnTo>
                  <a:lnTo>
                    <a:pt x="12010" y="109354"/>
                  </a:lnTo>
                  <a:lnTo>
                    <a:pt x="16614" y="115541"/>
                  </a:lnTo>
                  <a:lnTo>
                    <a:pt x="21306" y="118819"/>
                  </a:lnTo>
                  <a:lnTo>
                    <a:pt x="28410" y="120665"/>
                  </a:lnTo>
                  <a:lnTo>
                    <a:pt x="37921" y="121289"/>
                  </a:lnTo>
                  <a:lnTo>
                    <a:pt x="40301" y="119753"/>
                  </a:lnTo>
                  <a:lnTo>
                    <a:pt x="45063" y="113812"/>
                  </a:lnTo>
                  <a:lnTo>
                    <a:pt x="47708" y="107998"/>
                  </a:lnTo>
                  <a:lnTo>
                    <a:pt x="49677" y="102767"/>
                  </a:lnTo>
                  <a:lnTo>
                    <a:pt x="53198" y="97796"/>
                  </a:lnTo>
                  <a:lnTo>
                    <a:pt x="61657" y="62303"/>
                  </a:lnTo>
                  <a:lnTo>
                    <a:pt x="64016" y="27619"/>
                  </a:lnTo>
                  <a:lnTo>
                    <a:pt x="5696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1" name="SMARTInkShape-1372"/>
            <p:cNvSpPr/>
            <p:nvPr/>
          </p:nvSpPr>
          <p:spPr>
            <a:xfrm>
              <a:off x="2022004" y="5857875"/>
              <a:ext cx="35397" cy="100014"/>
            </a:xfrm>
            <a:custGeom>
              <a:avLst/>
              <a:gdLst/>
              <a:ahLst/>
              <a:cxnLst/>
              <a:rect l="0" t="0" r="0" b="0"/>
              <a:pathLst>
                <a:path w="35397" h="100014">
                  <a:moveTo>
                    <a:pt x="35396" y="0"/>
                  </a:moveTo>
                  <a:lnTo>
                    <a:pt x="29245" y="0"/>
                  </a:lnTo>
                  <a:lnTo>
                    <a:pt x="22745" y="4910"/>
                  </a:lnTo>
                  <a:lnTo>
                    <a:pt x="18396" y="6152"/>
                  </a:lnTo>
                  <a:lnTo>
                    <a:pt x="16919" y="7276"/>
                  </a:lnTo>
                  <a:lnTo>
                    <a:pt x="8483" y="21579"/>
                  </a:lnTo>
                  <a:lnTo>
                    <a:pt x="7929" y="23911"/>
                  </a:lnTo>
                  <a:lnTo>
                    <a:pt x="2130" y="34151"/>
                  </a:lnTo>
                  <a:lnTo>
                    <a:pt x="0" y="51397"/>
                  </a:lnTo>
                  <a:lnTo>
                    <a:pt x="6972" y="80390"/>
                  </a:lnTo>
                  <a:lnTo>
                    <a:pt x="12334" y="89612"/>
                  </a:lnTo>
                  <a:lnTo>
                    <a:pt x="16679" y="94861"/>
                  </a:lnTo>
                  <a:lnTo>
                    <a:pt x="21257" y="97723"/>
                  </a:lnTo>
                  <a:lnTo>
                    <a:pt x="28252" y="1000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2" name="SMARTInkShape-1373"/>
            <p:cNvSpPr/>
            <p:nvPr/>
          </p:nvSpPr>
          <p:spPr>
            <a:xfrm>
              <a:off x="2136068" y="5893595"/>
              <a:ext cx="7058" cy="107156"/>
            </a:xfrm>
            <a:custGeom>
              <a:avLst/>
              <a:gdLst/>
              <a:ahLst/>
              <a:cxnLst/>
              <a:rect l="0" t="0" r="0" b="0"/>
              <a:pathLst>
                <a:path w="7058" h="107156">
                  <a:moveTo>
                    <a:pt x="7057" y="0"/>
                  </a:moveTo>
                  <a:lnTo>
                    <a:pt x="6263" y="17887"/>
                  </a:lnTo>
                  <a:lnTo>
                    <a:pt x="906" y="40640"/>
                  </a:lnTo>
                  <a:lnTo>
                    <a:pt x="0" y="75221"/>
                  </a:lnTo>
                  <a:lnTo>
                    <a:pt x="724" y="94262"/>
                  </a:lnTo>
                  <a:lnTo>
                    <a:pt x="7057" y="1071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3" name="SMARTInkShape-1374"/>
            <p:cNvSpPr/>
            <p:nvPr/>
          </p:nvSpPr>
          <p:spPr>
            <a:xfrm>
              <a:off x="2371734" y="5850797"/>
              <a:ext cx="164298" cy="85232"/>
            </a:xfrm>
            <a:custGeom>
              <a:avLst/>
              <a:gdLst/>
              <a:ahLst/>
              <a:cxnLst/>
              <a:rect l="0" t="0" r="0" b="0"/>
              <a:pathLst>
                <a:path w="164298" h="85232">
                  <a:moveTo>
                    <a:pt x="21422" y="7078"/>
                  </a:moveTo>
                  <a:lnTo>
                    <a:pt x="21422" y="10870"/>
                  </a:lnTo>
                  <a:lnTo>
                    <a:pt x="19306" y="14849"/>
                  </a:lnTo>
                  <a:lnTo>
                    <a:pt x="17630" y="17021"/>
                  </a:lnTo>
                  <a:lnTo>
                    <a:pt x="15768" y="23668"/>
                  </a:lnTo>
                  <a:lnTo>
                    <a:pt x="12603" y="36335"/>
                  </a:lnTo>
                  <a:lnTo>
                    <a:pt x="8755" y="50142"/>
                  </a:lnTo>
                  <a:lnTo>
                    <a:pt x="7061" y="58762"/>
                  </a:lnTo>
                  <a:lnTo>
                    <a:pt x="1079" y="73347"/>
                  </a:lnTo>
                  <a:lnTo>
                    <a:pt x="19" y="85231"/>
                  </a:lnTo>
                  <a:lnTo>
                    <a:pt x="0" y="81740"/>
                  </a:lnTo>
                  <a:lnTo>
                    <a:pt x="2111" y="77832"/>
                  </a:lnTo>
                  <a:lnTo>
                    <a:pt x="4902" y="73449"/>
                  </a:lnTo>
                  <a:lnTo>
                    <a:pt x="19262" y="40129"/>
                  </a:lnTo>
                  <a:lnTo>
                    <a:pt x="38100" y="8455"/>
                  </a:lnTo>
                  <a:lnTo>
                    <a:pt x="41272" y="5615"/>
                  </a:lnTo>
                  <a:lnTo>
                    <a:pt x="54738" y="682"/>
                  </a:lnTo>
                  <a:lnTo>
                    <a:pt x="66873" y="0"/>
                  </a:lnTo>
                  <a:lnTo>
                    <a:pt x="71521" y="2080"/>
                  </a:lnTo>
                  <a:lnTo>
                    <a:pt x="73871" y="3746"/>
                  </a:lnTo>
                  <a:lnTo>
                    <a:pt x="76483" y="7714"/>
                  </a:lnTo>
                  <a:lnTo>
                    <a:pt x="77644" y="12917"/>
                  </a:lnTo>
                  <a:lnTo>
                    <a:pt x="78556" y="48325"/>
                  </a:lnTo>
                  <a:lnTo>
                    <a:pt x="78572" y="73725"/>
                  </a:lnTo>
                  <a:lnTo>
                    <a:pt x="79366" y="75322"/>
                  </a:lnTo>
                  <a:lnTo>
                    <a:pt x="80689" y="76387"/>
                  </a:lnTo>
                  <a:lnTo>
                    <a:pt x="84723" y="78095"/>
                  </a:lnTo>
                  <a:lnTo>
                    <a:pt x="89214" y="74598"/>
                  </a:lnTo>
                  <a:lnTo>
                    <a:pt x="91240" y="70689"/>
                  </a:lnTo>
                  <a:lnTo>
                    <a:pt x="107291" y="35450"/>
                  </a:lnTo>
                  <a:lnTo>
                    <a:pt x="112767" y="26831"/>
                  </a:lnTo>
                  <a:lnTo>
                    <a:pt x="141368" y="1381"/>
                  </a:lnTo>
                  <a:lnTo>
                    <a:pt x="144317" y="577"/>
                  </a:lnTo>
                  <a:lnTo>
                    <a:pt x="148885" y="61"/>
                  </a:lnTo>
                  <a:lnTo>
                    <a:pt x="149260" y="812"/>
                  </a:lnTo>
                  <a:lnTo>
                    <a:pt x="151979" y="9839"/>
                  </a:lnTo>
                  <a:lnTo>
                    <a:pt x="154853" y="17830"/>
                  </a:lnTo>
                  <a:lnTo>
                    <a:pt x="163576" y="53000"/>
                  </a:lnTo>
                  <a:lnTo>
                    <a:pt x="164297" y="570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4" name="SMARTInkShape-1375"/>
            <p:cNvSpPr/>
            <p:nvPr/>
          </p:nvSpPr>
          <p:spPr>
            <a:xfrm>
              <a:off x="1935956" y="5807870"/>
              <a:ext cx="1" cy="14286"/>
            </a:xfrm>
            <a:custGeom>
              <a:avLst/>
              <a:gdLst/>
              <a:ahLst/>
              <a:cxnLst/>
              <a:rect l="0" t="0" r="0" b="0"/>
              <a:pathLst>
                <a:path w="1" h="14286">
                  <a:moveTo>
                    <a:pt x="0" y="14285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5" name="SMARTInkShape-1376"/>
            <p:cNvSpPr/>
            <p:nvPr/>
          </p:nvSpPr>
          <p:spPr>
            <a:xfrm>
              <a:off x="1764506" y="5829300"/>
              <a:ext cx="150020" cy="157164"/>
            </a:xfrm>
            <a:custGeom>
              <a:avLst/>
              <a:gdLst/>
              <a:ahLst/>
              <a:cxnLst/>
              <a:rect l="0" t="0" r="0" b="0"/>
              <a:pathLst>
                <a:path w="150020" h="157164">
                  <a:moveTo>
                    <a:pt x="0" y="0"/>
                  </a:moveTo>
                  <a:lnTo>
                    <a:pt x="0" y="6152"/>
                  </a:lnTo>
                  <a:lnTo>
                    <a:pt x="10613" y="7741"/>
                  </a:lnTo>
                  <a:lnTo>
                    <a:pt x="20254" y="11995"/>
                  </a:lnTo>
                  <a:lnTo>
                    <a:pt x="52765" y="19789"/>
                  </a:lnTo>
                  <a:lnTo>
                    <a:pt x="86088" y="31054"/>
                  </a:lnTo>
                  <a:lnTo>
                    <a:pt x="108669" y="41294"/>
                  </a:lnTo>
                  <a:lnTo>
                    <a:pt x="122774" y="53334"/>
                  </a:lnTo>
                  <a:lnTo>
                    <a:pt x="142674" y="85780"/>
                  </a:lnTo>
                  <a:lnTo>
                    <a:pt x="146755" y="95274"/>
                  </a:lnTo>
                  <a:lnTo>
                    <a:pt x="149828" y="128589"/>
                  </a:lnTo>
                  <a:lnTo>
                    <a:pt x="150019" y="1571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6" name="SMARTInkShape-1377"/>
            <p:cNvSpPr/>
            <p:nvPr/>
          </p:nvSpPr>
          <p:spPr>
            <a:xfrm>
              <a:off x="1771653" y="5765005"/>
              <a:ext cx="14286" cy="228601"/>
            </a:xfrm>
            <a:custGeom>
              <a:avLst/>
              <a:gdLst/>
              <a:ahLst/>
              <a:cxnLst/>
              <a:rect l="0" t="0" r="0" b="0"/>
              <a:pathLst>
                <a:path w="14286" h="228601">
                  <a:moveTo>
                    <a:pt x="14285" y="0"/>
                  </a:moveTo>
                  <a:lnTo>
                    <a:pt x="10492" y="3793"/>
                  </a:lnTo>
                  <a:lnTo>
                    <a:pt x="8630" y="7772"/>
                  </a:lnTo>
                  <a:lnTo>
                    <a:pt x="5063" y="42018"/>
                  </a:lnTo>
                  <a:lnTo>
                    <a:pt x="1498" y="59017"/>
                  </a:lnTo>
                  <a:lnTo>
                    <a:pt x="195" y="93116"/>
                  </a:lnTo>
                  <a:lnTo>
                    <a:pt x="23" y="128621"/>
                  </a:lnTo>
                  <a:lnTo>
                    <a:pt x="0" y="158657"/>
                  </a:lnTo>
                  <a:lnTo>
                    <a:pt x="791" y="187376"/>
                  </a:lnTo>
                  <a:lnTo>
                    <a:pt x="14285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7" name="SMARTInkShape-1378"/>
            <p:cNvSpPr/>
            <p:nvPr/>
          </p:nvSpPr>
          <p:spPr>
            <a:xfrm>
              <a:off x="1650293" y="5893595"/>
              <a:ext cx="7058" cy="50006"/>
            </a:xfrm>
            <a:custGeom>
              <a:avLst/>
              <a:gdLst/>
              <a:ahLst/>
              <a:cxnLst/>
              <a:rect l="0" t="0" r="0" b="0"/>
              <a:pathLst>
                <a:path w="7058" h="50006">
                  <a:moveTo>
                    <a:pt x="7057" y="0"/>
                  </a:moveTo>
                  <a:lnTo>
                    <a:pt x="3265" y="3791"/>
                  </a:lnTo>
                  <a:lnTo>
                    <a:pt x="1403" y="7770"/>
                  </a:lnTo>
                  <a:lnTo>
                    <a:pt x="0" y="27640"/>
                  </a:lnTo>
                  <a:lnTo>
                    <a:pt x="2069" y="34244"/>
                  </a:lnTo>
                  <a:lnTo>
                    <a:pt x="6072" y="41159"/>
                  </a:lnTo>
                  <a:lnTo>
                    <a:pt x="7057" y="500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8" name="SMARTInkShape-1379"/>
            <p:cNvSpPr/>
            <p:nvPr/>
          </p:nvSpPr>
          <p:spPr>
            <a:xfrm>
              <a:off x="1493044" y="5817230"/>
              <a:ext cx="85726" cy="146678"/>
            </a:xfrm>
            <a:custGeom>
              <a:avLst/>
              <a:gdLst/>
              <a:ahLst/>
              <a:cxnLst/>
              <a:rect l="0" t="0" r="0" b="0"/>
              <a:pathLst>
                <a:path w="85726" h="146678">
                  <a:moveTo>
                    <a:pt x="7144" y="97795"/>
                  </a:moveTo>
                  <a:lnTo>
                    <a:pt x="7144" y="101587"/>
                  </a:lnTo>
                  <a:lnTo>
                    <a:pt x="6350" y="102705"/>
                  </a:lnTo>
                  <a:lnTo>
                    <a:pt x="5027" y="103449"/>
                  </a:lnTo>
                  <a:lnTo>
                    <a:pt x="3351" y="103947"/>
                  </a:lnTo>
                  <a:lnTo>
                    <a:pt x="2234" y="105071"/>
                  </a:lnTo>
                  <a:lnTo>
                    <a:pt x="993" y="108437"/>
                  </a:lnTo>
                  <a:lnTo>
                    <a:pt x="2" y="144008"/>
                  </a:lnTo>
                  <a:lnTo>
                    <a:pt x="0" y="146677"/>
                  </a:lnTo>
                  <a:lnTo>
                    <a:pt x="0" y="111746"/>
                  </a:lnTo>
                  <a:lnTo>
                    <a:pt x="3792" y="81589"/>
                  </a:lnTo>
                  <a:lnTo>
                    <a:pt x="9943" y="48896"/>
                  </a:lnTo>
                  <a:lnTo>
                    <a:pt x="20585" y="21659"/>
                  </a:lnTo>
                  <a:lnTo>
                    <a:pt x="33792" y="2299"/>
                  </a:lnTo>
                  <a:lnTo>
                    <a:pt x="38403" y="0"/>
                  </a:lnTo>
                  <a:lnTo>
                    <a:pt x="43064" y="54"/>
                  </a:lnTo>
                  <a:lnTo>
                    <a:pt x="55093" y="5599"/>
                  </a:lnTo>
                  <a:lnTo>
                    <a:pt x="70061" y="18377"/>
                  </a:lnTo>
                  <a:lnTo>
                    <a:pt x="74794" y="24927"/>
                  </a:lnTo>
                  <a:lnTo>
                    <a:pt x="85725" y="477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9" name="SMARTInkShape-1380"/>
            <p:cNvSpPr/>
            <p:nvPr/>
          </p:nvSpPr>
          <p:spPr>
            <a:xfrm>
              <a:off x="1329817" y="5822271"/>
              <a:ext cx="106078" cy="142760"/>
            </a:xfrm>
            <a:custGeom>
              <a:avLst/>
              <a:gdLst/>
              <a:ahLst/>
              <a:cxnLst/>
              <a:rect l="0" t="0" r="0" b="0"/>
              <a:pathLst>
                <a:path w="106078" h="142760">
                  <a:moveTo>
                    <a:pt x="106077" y="21317"/>
                  </a:moveTo>
                  <a:lnTo>
                    <a:pt x="102284" y="21317"/>
                  </a:lnTo>
                  <a:lnTo>
                    <a:pt x="101167" y="20523"/>
                  </a:lnTo>
                  <a:lnTo>
                    <a:pt x="100423" y="19200"/>
                  </a:lnTo>
                  <a:lnTo>
                    <a:pt x="99926" y="17524"/>
                  </a:lnTo>
                  <a:lnTo>
                    <a:pt x="98801" y="16407"/>
                  </a:lnTo>
                  <a:lnTo>
                    <a:pt x="91293" y="12497"/>
                  </a:lnTo>
                  <a:lnTo>
                    <a:pt x="79818" y="2840"/>
                  </a:lnTo>
                  <a:lnTo>
                    <a:pt x="72720" y="761"/>
                  </a:lnTo>
                  <a:lnTo>
                    <a:pt x="60830" y="0"/>
                  </a:lnTo>
                  <a:lnTo>
                    <a:pt x="56069" y="2053"/>
                  </a:lnTo>
                  <a:lnTo>
                    <a:pt x="22283" y="23490"/>
                  </a:lnTo>
                  <a:lnTo>
                    <a:pt x="3796" y="48630"/>
                  </a:lnTo>
                  <a:lnTo>
                    <a:pt x="365" y="62130"/>
                  </a:lnTo>
                  <a:lnTo>
                    <a:pt x="0" y="81707"/>
                  </a:lnTo>
                  <a:lnTo>
                    <a:pt x="4708" y="99271"/>
                  </a:lnTo>
                  <a:lnTo>
                    <a:pt x="11924" y="111001"/>
                  </a:lnTo>
                  <a:lnTo>
                    <a:pt x="23764" y="123384"/>
                  </a:lnTo>
                  <a:lnTo>
                    <a:pt x="46681" y="137641"/>
                  </a:lnTo>
                  <a:lnTo>
                    <a:pt x="57081" y="141243"/>
                  </a:lnTo>
                  <a:lnTo>
                    <a:pt x="70358" y="1427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0" name="SMARTInkShape-1381"/>
            <p:cNvSpPr/>
            <p:nvPr/>
          </p:nvSpPr>
          <p:spPr>
            <a:xfrm>
              <a:off x="2278856" y="5850730"/>
              <a:ext cx="42827" cy="71436"/>
            </a:xfrm>
            <a:custGeom>
              <a:avLst/>
              <a:gdLst/>
              <a:ahLst/>
              <a:cxnLst/>
              <a:rect l="0" t="0" r="0" b="0"/>
              <a:pathLst>
                <a:path w="42827" h="71436">
                  <a:moveTo>
                    <a:pt x="21432" y="0"/>
                  </a:moveTo>
                  <a:lnTo>
                    <a:pt x="14582" y="0"/>
                  </a:lnTo>
                  <a:lnTo>
                    <a:pt x="14295" y="20586"/>
                  </a:lnTo>
                  <a:lnTo>
                    <a:pt x="16408" y="27142"/>
                  </a:lnTo>
                  <a:lnTo>
                    <a:pt x="39712" y="61701"/>
                  </a:lnTo>
                  <a:lnTo>
                    <a:pt x="42826" y="71312"/>
                  </a:lnTo>
                  <a:lnTo>
                    <a:pt x="26069" y="71435"/>
                  </a:lnTo>
                  <a:lnTo>
                    <a:pt x="21376" y="69321"/>
                  </a:lnTo>
                  <a:lnTo>
                    <a:pt x="16644" y="66529"/>
                  </a:lnTo>
                  <a:lnTo>
                    <a:pt x="9518" y="64163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2" name="SMARTInkShape-Group224"/>
          <p:cNvGrpSpPr/>
          <p:nvPr/>
        </p:nvGrpSpPr>
        <p:grpSpPr>
          <a:xfrm>
            <a:off x="4922403" y="5707855"/>
            <a:ext cx="1849578" cy="264161"/>
            <a:chOff x="4922403" y="5707855"/>
            <a:chExt cx="1849578" cy="264161"/>
          </a:xfrm>
        </p:grpSpPr>
        <p:sp>
          <p:nvSpPr>
            <p:cNvPr id="1062" name="SMARTInkShape-1382"/>
            <p:cNvSpPr/>
            <p:nvPr/>
          </p:nvSpPr>
          <p:spPr>
            <a:xfrm>
              <a:off x="6715125" y="5758190"/>
              <a:ext cx="56856" cy="213826"/>
            </a:xfrm>
            <a:custGeom>
              <a:avLst/>
              <a:gdLst/>
              <a:ahLst/>
              <a:cxnLst/>
              <a:rect l="0" t="0" r="0" b="0"/>
              <a:pathLst>
                <a:path w="56856" h="213826">
                  <a:moveTo>
                    <a:pt x="50006" y="21105"/>
                  </a:moveTo>
                  <a:lnTo>
                    <a:pt x="53799" y="17312"/>
                  </a:lnTo>
                  <a:lnTo>
                    <a:pt x="55661" y="13333"/>
                  </a:lnTo>
                  <a:lnTo>
                    <a:pt x="56855" y="8103"/>
                  </a:lnTo>
                  <a:lnTo>
                    <a:pt x="53270" y="3406"/>
                  </a:lnTo>
                  <a:lnTo>
                    <a:pt x="49340" y="1332"/>
                  </a:lnTo>
                  <a:lnTo>
                    <a:pt x="40349" y="0"/>
                  </a:lnTo>
                  <a:lnTo>
                    <a:pt x="38805" y="685"/>
                  </a:lnTo>
                  <a:lnTo>
                    <a:pt x="37777" y="1934"/>
                  </a:lnTo>
                  <a:lnTo>
                    <a:pt x="37091" y="3562"/>
                  </a:lnTo>
                  <a:lnTo>
                    <a:pt x="35840" y="4647"/>
                  </a:lnTo>
                  <a:lnTo>
                    <a:pt x="28129" y="8505"/>
                  </a:lnTo>
                  <a:lnTo>
                    <a:pt x="25896" y="10323"/>
                  </a:lnTo>
                  <a:lnTo>
                    <a:pt x="23416" y="16577"/>
                  </a:lnTo>
                  <a:lnTo>
                    <a:pt x="21548" y="41300"/>
                  </a:lnTo>
                  <a:lnTo>
                    <a:pt x="23599" y="48071"/>
                  </a:lnTo>
                  <a:lnTo>
                    <a:pt x="32829" y="66283"/>
                  </a:lnTo>
                  <a:lnTo>
                    <a:pt x="45549" y="97626"/>
                  </a:lnTo>
                  <a:lnTo>
                    <a:pt x="49126" y="116418"/>
                  </a:lnTo>
                  <a:lnTo>
                    <a:pt x="50540" y="130661"/>
                  </a:lnTo>
                  <a:lnTo>
                    <a:pt x="54045" y="144935"/>
                  </a:lnTo>
                  <a:lnTo>
                    <a:pt x="48196" y="178267"/>
                  </a:lnTo>
                  <a:lnTo>
                    <a:pt x="44443" y="192555"/>
                  </a:lnTo>
                  <a:lnTo>
                    <a:pt x="42771" y="201285"/>
                  </a:lnTo>
                  <a:lnTo>
                    <a:pt x="39382" y="207812"/>
                  </a:lnTo>
                  <a:lnTo>
                    <a:pt x="37367" y="209870"/>
                  </a:lnTo>
                  <a:lnTo>
                    <a:pt x="33012" y="212156"/>
                  </a:lnTo>
                  <a:lnTo>
                    <a:pt x="22814" y="213825"/>
                  </a:lnTo>
                  <a:lnTo>
                    <a:pt x="0" y="2068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3" name="SMARTInkShape-1383"/>
            <p:cNvSpPr/>
            <p:nvPr/>
          </p:nvSpPr>
          <p:spPr>
            <a:xfrm>
              <a:off x="6557963" y="5786438"/>
              <a:ext cx="113094" cy="57151"/>
            </a:xfrm>
            <a:custGeom>
              <a:avLst/>
              <a:gdLst/>
              <a:ahLst/>
              <a:cxnLst/>
              <a:rect l="0" t="0" r="0" b="0"/>
              <a:pathLst>
                <a:path w="113094" h="57151">
                  <a:moveTo>
                    <a:pt x="0" y="0"/>
                  </a:moveTo>
                  <a:lnTo>
                    <a:pt x="0" y="3792"/>
                  </a:lnTo>
                  <a:lnTo>
                    <a:pt x="2116" y="7770"/>
                  </a:lnTo>
                  <a:lnTo>
                    <a:pt x="4909" y="12184"/>
                  </a:lnTo>
                  <a:lnTo>
                    <a:pt x="6481" y="19925"/>
                  </a:lnTo>
                  <a:lnTo>
                    <a:pt x="7879" y="44736"/>
                  </a:lnTo>
                  <a:lnTo>
                    <a:pt x="14279" y="57136"/>
                  </a:lnTo>
                  <a:lnTo>
                    <a:pt x="14286" y="47205"/>
                  </a:lnTo>
                  <a:lnTo>
                    <a:pt x="16403" y="42675"/>
                  </a:lnTo>
                  <a:lnTo>
                    <a:pt x="38136" y="19046"/>
                  </a:lnTo>
                  <a:lnTo>
                    <a:pt x="62046" y="3175"/>
                  </a:lnTo>
                  <a:lnTo>
                    <a:pt x="82623" y="278"/>
                  </a:lnTo>
                  <a:lnTo>
                    <a:pt x="87786" y="124"/>
                  </a:lnTo>
                  <a:lnTo>
                    <a:pt x="98947" y="3828"/>
                  </a:lnTo>
                  <a:lnTo>
                    <a:pt x="101683" y="5727"/>
                  </a:lnTo>
                  <a:lnTo>
                    <a:pt x="111585" y="19134"/>
                  </a:lnTo>
                  <a:lnTo>
                    <a:pt x="113093" y="23850"/>
                  </a:lnTo>
                  <a:lnTo>
                    <a:pt x="112701" y="26218"/>
                  </a:lnTo>
                  <a:lnTo>
                    <a:pt x="108486" y="35724"/>
                  </a:lnTo>
                  <a:lnTo>
                    <a:pt x="107156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4" name="SMARTInkShape-1384"/>
            <p:cNvSpPr/>
            <p:nvPr/>
          </p:nvSpPr>
          <p:spPr>
            <a:xfrm>
              <a:off x="6211685" y="5757863"/>
              <a:ext cx="338035" cy="142455"/>
            </a:xfrm>
            <a:custGeom>
              <a:avLst/>
              <a:gdLst/>
              <a:ahLst/>
              <a:cxnLst/>
              <a:rect l="0" t="0" r="0" b="0"/>
              <a:pathLst>
                <a:path w="338035" h="142455">
                  <a:moveTo>
                    <a:pt x="31953" y="0"/>
                  </a:moveTo>
                  <a:lnTo>
                    <a:pt x="25802" y="0"/>
                  </a:lnTo>
                  <a:lnTo>
                    <a:pt x="25471" y="793"/>
                  </a:lnTo>
                  <a:lnTo>
                    <a:pt x="25103" y="3792"/>
                  </a:lnTo>
                  <a:lnTo>
                    <a:pt x="22823" y="7770"/>
                  </a:lnTo>
                  <a:lnTo>
                    <a:pt x="14892" y="20584"/>
                  </a:lnTo>
                  <a:lnTo>
                    <a:pt x="5074" y="54064"/>
                  </a:lnTo>
                  <a:lnTo>
                    <a:pt x="0" y="77314"/>
                  </a:lnTo>
                  <a:lnTo>
                    <a:pt x="1347" y="92305"/>
                  </a:lnTo>
                  <a:lnTo>
                    <a:pt x="4405" y="96462"/>
                  </a:lnTo>
                  <a:lnTo>
                    <a:pt x="8825" y="98439"/>
                  </a:lnTo>
                  <a:lnTo>
                    <a:pt x="14153" y="98962"/>
                  </a:lnTo>
                  <a:lnTo>
                    <a:pt x="26423" y="95313"/>
                  </a:lnTo>
                  <a:lnTo>
                    <a:pt x="44602" y="84332"/>
                  </a:lnTo>
                  <a:lnTo>
                    <a:pt x="73663" y="58977"/>
                  </a:lnTo>
                  <a:lnTo>
                    <a:pt x="80709" y="57390"/>
                  </a:lnTo>
                  <a:lnTo>
                    <a:pt x="79287" y="59373"/>
                  </a:lnTo>
                  <a:lnTo>
                    <a:pt x="77795" y="61013"/>
                  </a:lnTo>
                  <a:lnTo>
                    <a:pt x="76140" y="64952"/>
                  </a:lnTo>
                  <a:lnTo>
                    <a:pt x="74893" y="84793"/>
                  </a:lnTo>
                  <a:lnTo>
                    <a:pt x="76966" y="91395"/>
                  </a:lnTo>
                  <a:lnTo>
                    <a:pt x="84765" y="102103"/>
                  </a:lnTo>
                  <a:lnTo>
                    <a:pt x="89292" y="104910"/>
                  </a:lnTo>
                  <a:lnTo>
                    <a:pt x="98419" y="106490"/>
                  </a:lnTo>
                  <a:lnTo>
                    <a:pt x="111933" y="107024"/>
                  </a:lnTo>
                  <a:lnTo>
                    <a:pt x="117241" y="104981"/>
                  </a:lnTo>
                  <a:lnTo>
                    <a:pt x="140471" y="90360"/>
                  </a:lnTo>
                  <a:lnTo>
                    <a:pt x="153262" y="70794"/>
                  </a:lnTo>
                  <a:lnTo>
                    <a:pt x="164491" y="42630"/>
                  </a:lnTo>
                  <a:lnTo>
                    <a:pt x="167497" y="9386"/>
                  </a:lnTo>
                  <a:lnTo>
                    <a:pt x="167559" y="6256"/>
                  </a:lnTo>
                  <a:lnTo>
                    <a:pt x="168395" y="4171"/>
                  </a:lnTo>
                  <a:lnTo>
                    <a:pt x="169745" y="2782"/>
                  </a:lnTo>
                  <a:lnTo>
                    <a:pt x="174530" y="162"/>
                  </a:lnTo>
                  <a:lnTo>
                    <a:pt x="174822" y="31320"/>
                  </a:lnTo>
                  <a:lnTo>
                    <a:pt x="174827" y="64315"/>
                  </a:lnTo>
                  <a:lnTo>
                    <a:pt x="174828" y="99385"/>
                  </a:lnTo>
                  <a:lnTo>
                    <a:pt x="174828" y="107021"/>
                  </a:lnTo>
                  <a:lnTo>
                    <a:pt x="174828" y="103323"/>
                  </a:lnTo>
                  <a:lnTo>
                    <a:pt x="176944" y="99367"/>
                  </a:lnTo>
                  <a:lnTo>
                    <a:pt x="179737" y="94963"/>
                  </a:lnTo>
                  <a:lnTo>
                    <a:pt x="187479" y="76027"/>
                  </a:lnTo>
                  <a:lnTo>
                    <a:pt x="191827" y="70038"/>
                  </a:lnTo>
                  <a:lnTo>
                    <a:pt x="223578" y="47650"/>
                  </a:lnTo>
                  <a:lnTo>
                    <a:pt x="237074" y="44281"/>
                  </a:lnTo>
                  <a:lnTo>
                    <a:pt x="265344" y="42986"/>
                  </a:lnTo>
                  <a:lnTo>
                    <a:pt x="272736" y="45034"/>
                  </a:lnTo>
                  <a:lnTo>
                    <a:pt x="278668" y="47796"/>
                  </a:lnTo>
                  <a:lnTo>
                    <a:pt x="291386" y="49715"/>
                  </a:lnTo>
                  <a:lnTo>
                    <a:pt x="293014" y="50606"/>
                  </a:lnTo>
                  <a:lnTo>
                    <a:pt x="294100" y="51993"/>
                  </a:lnTo>
                  <a:lnTo>
                    <a:pt x="295842" y="56131"/>
                  </a:lnTo>
                  <a:lnTo>
                    <a:pt x="296144" y="60640"/>
                  </a:lnTo>
                  <a:lnTo>
                    <a:pt x="295393" y="61858"/>
                  </a:lnTo>
                  <a:lnTo>
                    <a:pt x="294098" y="62669"/>
                  </a:lnTo>
                  <a:lnTo>
                    <a:pt x="292441" y="63211"/>
                  </a:lnTo>
                  <a:lnTo>
                    <a:pt x="258454" y="88134"/>
                  </a:lnTo>
                  <a:lnTo>
                    <a:pt x="255651" y="92881"/>
                  </a:lnTo>
                  <a:lnTo>
                    <a:pt x="247389" y="115689"/>
                  </a:lnTo>
                  <a:lnTo>
                    <a:pt x="247808" y="118400"/>
                  </a:lnTo>
                  <a:lnTo>
                    <a:pt x="250390" y="123530"/>
                  </a:lnTo>
                  <a:lnTo>
                    <a:pt x="256307" y="130881"/>
                  </a:lnTo>
                  <a:lnTo>
                    <a:pt x="266879" y="138086"/>
                  </a:lnTo>
                  <a:lnTo>
                    <a:pt x="280066" y="141456"/>
                  </a:lnTo>
                  <a:lnTo>
                    <a:pt x="294027" y="142454"/>
                  </a:lnTo>
                  <a:lnTo>
                    <a:pt x="301359" y="140571"/>
                  </a:lnTo>
                  <a:lnTo>
                    <a:pt x="312066" y="132932"/>
                  </a:lnTo>
                  <a:lnTo>
                    <a:pt x="316327" y="129102"/>
                  </a:lnTo>
                  <a:lnTo>
                    <a:pt x="321060" y="120614"/>
                  </a:lnTo>
                  <a:lnTo>
                    <a:pt x="330775" y="88057"/>
                  </a:lnTo>
                  <a:lnTo>
                    <a:pt x="338034" y="53376"/>
                  </a:lnTo>
                  <a:lnTo>
                    <a:pt x="332886" y="21541"/>
                  </a:lnTo>
                  <a:lnTo>
                    <a:pt x="32484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5" name="SMARTInkShape-1385"/>
            <p:cNvSpPr/>
            <p:nvPr/>
          </p:nvSpPr>
          <p:spPr>
            <a:xfrm>
              <a:off x="5979320" y="5801180"/>
              <a:ext cx="100011" cy="110476"/>
            </a:xfrm>
            <a:custGeom>
              <a:avLst/>
              <a:gdLst/>
              <a:ahLst/>
              <a:cxnLst/>
              <a:rect l="0" t="0" r="0" b="0"/>
              <a:pathLst>
                <a:path w="100011" h="110476">
                  <a:moveTo>
                    <a:pt x="0" y="49550"/>
                  </a:moveTo>
                  <a:lnTo>
                    <a:pt x="3791" y="53343"/>
                  </a:lnTo>
                  <a:lnTo>
                    <a:pt x="5653" y="57322"/>
                  </a:lnTo>
                  <a:lnTo>
                    <a:pt x="7117" y="91160"/>
                  </a:lnTo>
                  <a:lnTo>
                    <a:pt x="7142" y="110475"/>
                  </a:lnTo>
                  <a:lnTo>
                    <a:pt x="7936" y="75395"/>
                  </a:lnTo>
                  <a:lnTo>
                    <a:pt x="13624" y="47139"/>
                  </a:lnTo>
                  <a:lnTo>
                    <a:pt x="14884" y="32872"/>
                  </a:lnTo>
                  <a:lnTo>
                    <a:pt x="21545" y="10010"/>
                  </a:lnTo>
                  <a:lnTo>
                    <a:pt x="24920" y="4725"/>
                  </a:lnTo>
                  <a:lnTo>
                    <a:pt x="29068" y="1847"/>
                  </a:lnTo>
                  <a:lnTo>
                    <a:pt x="34404" y="0"/>
                  </a:lnTo>
                  <a:lnTo>
                    <a:pt x="37251" y="1864"/>
                  </a:lnTo>
                  <a:lnTo>
                    <a:pt x="68124" y="23154"/>
                  </a:lnTo>
                  <a:lnTo>
                    <a:pt x="79488" y="32263"/>
                  </a:lnTo>
                  <a:lnTo>
                    <a:pt x="100010" y="566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6" name="SMARTInkShape-1386"/>
            <p:cNvSpPr/>
            <p:nvPr/>
          </p:nvSpPr>
          <p:spPr>
            <a:xfrm>
              <a:off x="5858206" y="5815013"/>
              <a:ext cx="106615" cy="103359"/>
            </a:xfrm>
            <a:custGeom>
              <a:avLst/>
              <a:gdLst/>
              <a:ahLst/>
              <a:cxnLst/>
              <a:rect l="0" t="0" r="0" b="0"/>
              <a:pathLst>
                <a:path w="106615" h="103359">
                  <a:moveTo>
                    <a:pt x="56819" y="14287"/>
                  </a:moveTo>
                  <a:lnTo>
                    <a:pt x="46876" y="14287"/>
                  </a:lnTo>
                  <a:lnTo>
                    <a:pt x="42346" y="16404"/>
                  </a:lnTo>
                  <a:lnTo>
                    <a:pt x="37686" y="19197"/>
                  </a:lnTo>
                  <a:lnTo>
                    <a:pt x="30601" y="21563"/>
                  </a:lnTo>
                  <a:lnTo>
                    <a:pt x="11574" y="38198"/>
                  </a:lnTo>
                  <a:lnTo>
                    <a:pt x="8929" y="42905"/>
                  </a:lnTo>
                  <a:lnTo>
                    <a:pt x="414" y="69189"/>
                  </a:lnTo>
                  <a:lnTo>
                    <a:pt x="0" y="77317"/>
                  </a:lnTo>
                  <a:lnTo>
                    <a:pt x="1933" y="84104"/>
                  </a:lnTo>
                  <a:lnTo>
                    <a:pt x="3559" y="87026"/>
                  </a:lnTo>
                  <a:lnTo>
                    <a:pt x="13433" y="94929"/>
                  </a:lnTo>
                  <a:lnTo>
                    <a:pt x="34163" y="103358"/>
                  </a:lnTo>
                  <a:lnTo>
                    <a:pt x="43045" y="103351"/>
                  </a:lnTo>
                  <a:lnTo>
                    <a:pt x="69035" y="98188"/>
                  </a:lnTo>
                  <a:lnTo>
                    <a:pt x="82740" y="87865"/>
                  </a:lnTo>
                  <a:lnTo>
                    <a:pt x="101392" y="73004"/>
                  </a:lnTo>
                  <a:lnTo>
                    <a:pt x="104410" y="65254"/>
                  </a:lnTo>
                  <a:lnTo>
                    <a:pt x="106614" y="41767"/>
                  </a:lnTo>
                  <a:lnTo>
                    <a:pt x="102970" y="29926"/>
                  </a:lnTo>
                  <a:lnTo>
                    <a:pt x="94628" y="17405"/>
                  </a:lnTo>
                  <a:lnTo>
                    <a:pt x="82974" y="4859"/>
                  </a:lnTo>
                  <a:lnTo>
                    <a:pt x="78233" y="2159"/>
                  </a:lnTo>
                  <a:lnTo>
                    <a:pt x="68722" y="426"/>
                  </a:lnTo>
                  <a:lnTo>
                    <a:pt x="5681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7" name="SMARTInkShape-1387"/>
            <p:cNvSpPr/>
            <p:nvPr/>
          </p:nvSpPr>
          <p:spPr>
            <a:xfrm>
              <a:off x="5822155" y="5865020"/>
              <a:ext cx="35721" cy="21431"/>
            </a:xfrm>
            <a:custGeom>
              <a:avLst/>
              <a:gdLst/>
              <a:ahLst/>
              <a:cxnLst/>
              <a:rect l="0" t="0" r="0" b="0"/>
              <a:pathLst>
                <a:path w="35721" h="21431">
                  <a:moveTo>
                    <a:pt x="35720" y="0"/>
                  </a:moveTo>
                  <a:lnTo>
                    <a:pt x="25777" y="0"/>
                  </a:lnTo>
                  <a:lnTo>
                    <a:pt x="21247" y="2116"/>
                  </a:lnTo>
                  <a:lnTo>
                    <a:pt x="0" y="214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8" name="SMARTInkShape-1388"/>
            <p:cNvSpPr/>
            <p:nvPr/>
          </p:nvSpPr>
          <p:spPr>
            <a:xfrm>
              <a:off x="5415087" y="5829300"/>
              <a:ext cx="335634" cy="107156"/>
            </a:xfrm>
            <a:custGeom>
              <a:avLst/>
              <a:gdLst/>
              <a:ahLst/>
              <a:cxnLst/>
              <a:rect l="0" t="0" r="0" b="0"/>
              <a:pathLst>
                <a:path w="335634" h="107156">
                  <a:moveTo>
                    <a:pt x="42738" y="0"/>
                  </a:moveTo>
                  <a:lnTo>
                    <a:pt x="38946" y="0"/>
                  </a:lnTo>
                  <a:lnTo>
                    <a:pt x="34967" y="2117"/>
                  </a:lnTo>
                  <a:lnTo>
                    <a:pt x="29738" y="6152"/>
                  </a:lnTo>
                  <a:lnTo>
                    <a:pt x="4611" y="41834"/>
                  </a:lnTo>
                  <a:lnTo>
                    <a:pt x="1279" y="51377"/>
                  </a:lnTo>
                  <a:lnTo>
                    <a:pt x="0" y="62794"/>
                  </a:lnTo>
                  <a:lnTo>
                    <a:pt x="3704" y="67642"/>
                  </a:lnTo>
                  <a:lnTo>
                    <a:pt x="7663" y="69750"/>
                  </a:lnTo>
                  <a:lnTo>
                    <a:pt x="9830" y="70313"/>
                  </a:lnTo>
                  <a:lnTo>
                    <a:pt x="12069" y="69894"/>
                  </a:lnTo>
                  <a:lnTo>
                    <a:pt x="19010" y="65512"/>
                  </a:lnTo>
                  <a:lnTo>
                    <a:pt x="41771" y="47580"/>
                  </a:lnTo>
                  <a:lnTo>
                    <a:pt x="44474" y="42831"/>
                  </a:lnTo>
                  <a:lnTo>
                    <a:pt x="48280" y="26537"/>
                  </a:lnTo>
                  <a:lnTo>
                    <a:pt x="48814" y="27216"/>
                  </a:lnTo>
                  <a:lnTo>
                    <a:pt x="54750" y="58185"/>
                  </a:lnTo>
                  <a:lnTo>
                    <a:pt x="57145" y="72627"/>
                  </a:lnTo>
                  <a:lnTo>
                    <a:pt x="64161" y="85710"/>
                  </a:lnTo>
                  <a:lnTo>
                    <a:pt x="67959" y="81928"/>
                  </a:lnTo>
                  <a:lnTo>
                    <a:pt x="69822" y="77952"/>
                  </a:lnTo>
                  <a:lnTo>
                    <a:pt x="74811" y="65139"/>
                  </a:lnTo>
                  <a:lnTo>
                    <a:pt x="81169" y="55725"/>
                  </a:lnTo>
                  <a:lnTo>
                    <a:pt x="100559" y="42989"/>
                  </a:lnTo>
                  <a:lnTo>
                    <a:pt x="118086" y="30973"/>
                  </a:lnTo>
                  <a:lnTo>
                    <a:pt x="125829" y="24611"/>
                  </a:lnTo>
                  <a:lnTo>
                    <a:pt x="133150" y="22374"/>
                  </a:lnTo>
                  <a:lnTo>
                    <a:pt x="141330" y="21555"/>
                  </a:lnTo>
                  <a:lnTo>
                    <a:pt x="141803" y="22308"/>
                  </a:lnTo>
                  <a:lnTo>
                    <a:pt x="142695" y="30255"/>
                  </a:lnTo>
                  <a:lnTo>
                    <a:pt x="142749" y="58567"/>
                  </a:lnTo>
                  <a:lnTo>
                    <a:pt x="135632" y="92421"/>
                  </a:lnTo>
                  <a:lnTo>
                    <a:pt x="139407" y="92735"/>
                  </a:lnTo>
                  <a:lnTo>
                    <a:pt x="140522" y="91987"/>
                  </a:lnTo>
                  <a:lnTo>
                    <a:pt x="141265" y="90693"/>
                  </a:lnTo>
                  <a:lnTo>
                    <a:pt x="141760" y="89037"/>
                  </a:lnTo>
                  <a:lnTo>
                    <a:pt x="150391" y="78390"/>
                  </a:lnTo>
                  <a:lnTo>
                    <a:pt x="155671" y="73734"/>
                  </a:lnTo>
                  <a:lnTo>
                    <a:pt x="187910" y="47624"/>
                  </a:lnTo>
                  <a:lnTo>
                    <a:pt x="190603" y="42862"/>
                  </a:lnTo>
                  <a:lnTo>
                    <a:pt x="191321" y="40480"/>
                  </a:lnTo>
                  <a:lnTo>
                    <a:pt x="192593" y="38894"/>
                  </a:lnTo>
                  <a:lnTo>
                    <a:pt x="198781" y="36137"/>
                  </a:lnTo>
                  <a:lnTo>
                    <a:pt x="199155" y="36792"/>
                  </a:lnTo>
                  <a:lnTo>
                    <a:pt x="200689" y="69681"/>
                  </a:lnTo>
                  <a:lnTo>
                    <a:pt x="205602" y="81059"/>
                  </a:lnTo>
                  <a:lnTo>
                    <a:pt x="209843" y="87091"/>
                  </a:lnTo>
                  <a:lnTo>
                    <a:pt x="220485" y="94949"/>
                  </a:lnTo>
                  <a:lnTo>
                    <a:pt x="241510" y="103360"/>
                  </a:lnTo>
                  <a:lnTo>
                    <a:pt x="245102" y="103832"/>
                  </a:lnTo>
                  <a:lnTo>
                    <a:pt x="276425" y="96416"/>
                  </a:lnTo>
                  <a:lnTo>
                    <a:pt x="283653" y="90212"/>
                  </a:lnTo>
                  <a:lnTo>
                    <a:pt x="303805" y="60368"/>
                  </a:lnTo>
                  <a:lnTo>
                    <a:pt x="306093" y="52636"/>
                  </a:lnTo>
                  <a:lnTo>
                    <a:pt x="306930" y="40515"/>
                  </a:lnTo>
                  <a:lnTo>
                    <a:pt x="304884" y="35733"/>
                  </a:lnTo>
                  <a:lnTo>
                    <a:pt x="300895" y="29989"/>
                  </a:lnTo>
                  <a:lnTo>
                    <a:pt x="298233" y="29204"/>
                  </a:lnTo>
                  <a:lnTo>
                    <a:pt x="296412" y="28994"/>
                  </a:lnTo>
                  <a:lnTo>
                    <a:pt x="292272" y="30878"/>
                  </a:lnTo>
                  <a:lnTo>
                    <a:pt x="290056" y="32492"/>
                  </a:lnTo>
                  <a:lnTo>
                    <a:pt x="287594" y="36401"/>
                  </a:lnTo>
                  <a:lnTo>
                    <a:pt x="285707" y="40785"/>
                  </a:lnTo>
                  <a:lnTo>
                    <a:pt x="280975" y="47715"/>
                  </a:lnTo>
                  <a:lnTo>
                    <a:pt x="279220" y="54795"/>
                  </a:lnTo>
                  <a:lnTo>
                    <a:pt x="278511" y="73820"/>
                  </a:lnTo>
                  <a:lnTo>
                    <a:pt x="280611" y="78582"/>
                  </a:lnTo>
                  <a:lnTo>
                    <a:pt x="288428" y="88105"/>
                  </a:lnTo>
                  <a:lnTo>
                    <a:pt x="292956" y="90752"/>
                  </a:lnTo>
                  <a:lnTo>
                    <a:pt x="319102" y="99268"/>
                  </a:lnTo>
                  <a:lnTo>
                    <a:pt x="327227" y="99682"/>
                  </a:lnTo>
                  <a:lnTo>
                    <a:pt x="330029" y="100586"/>
                  </a:lnTo>
                  <a:lnTo>
                    <a:pt x="331896" y="101982"/>
                  </a:lnTo>
                  <a:lnTo>
                    <a:pt x="335633" y="1071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9" name="SMARTInkShape-1389"/>
            <p:cNvSpPr/>
            <p:nvPr/>
          </p:nvSpPr>
          <p:spPr>
            <a:xfrm>
              <a:off x="5272177" y="5707855"/>
              <a:ext cx="92779" cy="185741"/>
            </a:xfrm>
            <a:custGeom>
              <a:avLst/>
              <a:gdLst/>
              <a:ahLst/>
              <a:cxnLst/>
              <a:rect l="0" t="0" r="0" b="0"/>
              <a:pathLst>
                <a:path w="92779" h="185741">
                  <a:moveTo>
                    <a:pt x="21343" y="0"/>
                  </a:moveTo>
                  <a:lnTo>
                    <a:pt x="21343" y="31319"/>
                  </a:lnTo>
                  <a:lnTo>
                    <a:pt x="20548" y="45352"/>
                  </a:lnTo>
                  <a:lnTo>
                    <a:pt x="14066" y="75417"/>
                  </a:lnTo>
                  <a:lnTo>
                    <a:pt x="7774" y="109656"/>
                  </a:lnTo>
                  <a:lnTo>
                    <a:pt x="7374" y="115676"/>
                  </a:lnTo>
                  <a:lnTo>
                    <a:pt x="6474" y="117599"/>
                  </a:lnTo>
                  <a:lnTo>
                    <a:pt x="5080" y="118881"/>
                  </a:lnTo>
                  <a:lnTo>
                    <a:pt x="0" y="121401"/>
                  </a:lnTo>
                  <a:lnTo>
                    <a:pt x="3730" y="121432"/>
                  </a:lnTo>
                  <a:lnTo>
                    <a:pt x="4837" y="120643"/>
                  </a:lnTo>
                  <a:lnTo>
                    <a:pt x="10555" y="111501"/>
                  </a:lnTo>
                  <a:lnTo>
                    <a:pt x="14696" y="109088"/>
                  </a:lnTo>
                  <a:lnTo>
                    <a:pt x="19181" y="107221"/>
                  </a:lnTo>
                  <a:lnTo>
                    <a:pt x="23821" y="103746"/>
                  </a:lnTo>
                  <a:lnTo>
                    <a:pt x="30646" y="101673"/>
                  </a:lnTo>
                  <a:lnTo>
                    <a:pt x="44170" y="100342"/>
                  </a:lnTo>
                  <a:lnTo>
                    <a:pt x="55799" y="103903"/>
                  </a:lnTo>
                  <a:lnTo>
                    <a:pt x="68247" y="112218"/>
                  </a:lnTo>
                  <a:lnTo>
                    <a:pt x="83191" y="127027"/>
                  </a:lnTo>
                  <a:lnTo>
                    <a:pt x="89585" y="138268"/>
                  </a:lnTo>
                  <a:lnTo>
                    <a:pt x="91834" y="147773"/>
                  </a:lnTo>
                  <a:lnTo>
                    <a:pt x="92771" y="182501"/>
                  </a:lnTo>
                  <a:lnTo>
                    <a:pt x="92778" y="1857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0" name="SMARTInkShape-1390"/>
            <p:cNvSpPr/>
            <p:nvPr/>
          </p:nvSpPr>
          <p:spPr>
            <a:xfrm>
              <a:off x="5164957" y="5765093"/>
              <a:ext cx="56594" cy="112766"/>
            </a:xfrm>
            <a:custGeom>
              <a:avLst/>
              <a:gdLst/>
              <a:ahLst/>
              <a:cxnLst/>
              <a:rect l="0" t="0" r="0" b="0"/>
              <a:pathLst>
                <a:path w="56594" h="112766">
                  <a:moveTo>
                    <a:pt x="7118" y="7057"/>
                  </a:moveTo>
                  <a:lnTo>
                    <a:pt x="7118" y="3265"/>
                  </a:lnTo>
                  <a:lnTo>
                    <a:pt x="6324" y="2147"/>
                  </a:lnTo>
                  <a:lnTo>
                    <a:pt x="5001" y="1403"/>
                  </a:lnTo>
                  <a:lnTo>
                    <a:pt x="268" y="0"/>
                  </a:lnTo>
                  <a:lnTo>
                    <a:pt x="0" y="13657"/>
                  </a:lnTo>
                  <a:lnTo>
                    <a:pt x="2103" y="20044"/>
                  </a:lnTo>
                  <a:lnTo>
                    <a:pt x="16767" y="54031"/>
                  </a:lnTo>
                  <a:lnTo>
                    <a:pt x="44710" y="87188"/>
                  </a:lnTo>
                  <a:lnTo>
                    <a:pt x="53093" y="96592"/>
                  </a:lnTo>
                  <a:lnTo>
                    <a:pt x="55332" y="101885"/>
                  </a:lnTo>
                  <a:lnTo>
                    <a:pt x="56593" y="109325"/>
                  </a:lnTo>
                  <a:lnTo>
                    <a:pt x="55977" y="110955"/>
                  </a:lnTo>
                  <a:lnTo>
                    <a:pt x="54772" y="112041"/>
                  </a:lnTo>
                  <a:lnTo>
                    <a:pt x="53174" y="112765"/>
                  </a:lnTo>
                  <a:lnTo>
                    <a:pt x="52110" y="112454"/>
                  </a:lnTo>
                  <a:lnTo>
                    <a:pt x="51400" y="111453"/>
                  </a:lnTo>
                  <a:lnTo>
                    <a:pt x="50927" y="109992"/>
                  </a:lnTo>
                  <a:lnTo>
                    <a:pt x="49024" y="109017"/>
                  </a:lnTo>
                  <a:lnTo>
                    <a:pt x="39555" y="106852"/>
                  </a:lnTo>
                  <a:lnTo>
                    <a:pt x="33970" y="103534"/>
                  </a:lnTo>
                  <a:lnTo>
                    <a:pt x="7118" y="713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1" name="SMARTInkShape-1391"/>
            <p:cNvSpPr/>
            <p:nvPr/>
          </p:nvSpPr>
          <p:spPr>
            <a:xfrm>
              <a:off x="4922403" y="5729296"/>
              <a:ext cx="142518" cy="128580"/>
            </a:xfrm>
            <a:custGeom>
              <a:avLst/>
              <a:gdLst/>
              <a:ahLst/>
              <a:cxnLst/>
              <a:rect l="0" t="0" r="0" b="0"/>
              <a:pathLst>
                <a:path w="142518" h="128580">
                  <a:moveTo>
                    <a:pt x="92510" y="14279"/>
                  </a:moveTo>
                  <a:lnTo>
                    <a:pt x="92510" y="3637"/>
                  </a:lnTo>
                  <a:lnTo>
                    <a:pt x="91716" y="2422"/>
                  </a:lnTo>
                  <a:lnTo>
                    <a:pt x="90393" y="1612"/>
                  </a:lnTo>
                  <a:lnTo>
                    <a:pt x="84739" y="472"/>
                  </a:lnTo>
                  <a:lnTo>
                    <a:pt x="50900" y="0"/>
                  </a:lnTo>
                  <a:lnTo>
                    <a:pt x="37407" y="3787"/>
                  </a:lnTo>
                  <a:lnTo>
                    <a:pt x="15287" y="16784"/>
                  </a:lnTo>
                  <a:lnTo>
                    <a:pt x="12453" y="19918"/>
                  </a:lnTo>
                  <a:lnTo>
                    <a:pt x="2372" y="40612"/>
                  </a:lnTo>
                  <a:lnTo>
                    <a:pt x="0" y="62236"/>
                  </a:lnTo>
                  <a:lnTo>
                    <a:pt x="1917" y="69460"/>
                  </a:lnTo>
                  <a:lnTo>
                    <a:pt x="9615" y="80565"/>
                  </a:lnTo>
                  <a:lnTo>
                    <a:pt x="20235" y="87983"/>
                  </a:lnTo>
                  <a:lnTo>
                    <a:pt x="33436" y="91415"/>
                  </a:lnTo>
                  <a:lnTo>
                    <a:pt x="43609" y="92432"/>
                  </a:lnTo>
                  <a:lnTo>
                    <a:pt x="49080" y="90553"/>
                  </a:lnTo>
                  <a:lnTo>
                    <a:pt x="51650" y="88941"/>
                  </a:lnTo>
                  <a:lnTo>
                    <a:pt x="69539" y="84024"/>
                  </a:lnTo>
                  <a:lnTo>
                    <a:pt x="72433" y="82207"/>
                  </a:lnTo>
                  <a:lnTo>
                    <a:pt x="80299" y="72065"/>
                  </a:lnTo>
                  <a:lnTo>
                    <a:pt x="90822" y="50116"/>
                  </a:lnTo>
                  <a:lnTo>
                    <a:pt x="92501" y="35835"/>
                  </a:lnTo>
                  <a:lnTo>
                    <a:pt x="92507" y="39539"/>
                  </a:lnTo>
                  <a:lnTo>
                    <a:pt x="94625" y="43497"/>
                  </a:lnTo>
                  <a:lnTo>
                    <a:pt x="96301" y="45664"/>
                  </a:lnTo>
                  <a:lnTo>
                    <a:pt x="98163" y="52305"/>
                  </a:lnTo>
                  <a:lnTo>
                    <a:pt x="101328" y="64969"/>
                  </a:lnTo>
                  <a:lnTo>
                    <a:pt x="107293" y="76658"/>
                  </a:lnTo>
                  <a:lnTo>
                    <a:pt x="128241" y="112311"/>
                  </a:lnTo>
                  <a:lnTo>
                    <a:pt x="142517" y="1285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73" name="SMARTInkShape-1392"/>
          <p:cNvSpPr/>
          <p:nvPr/>
        </p:nvSpPr>
        <p:spPr>
          <a:xfrm>
            <a:off x="1485900" y="5872163"/>
            <a:ext cx="1092987" cy="100013"/>
          </a:xfrm>
          <a:custGeom>
            <a:avLst/>
            <a:gdLst/>
            <a:ahLst/>
            <a:cxnLst/>
            <a:rect l="0" t="0" r="0" b="0"/>
            <a:pathLst>
              <a:path w="1092987" h="100013">
                <a:moveTo>
                  <a:pt x="0" y="92867"/>
                </a:moveTo>
                <a:lnTo>
                  <a:pt x="29793" y="92867"/>
                </a:lnTo>
                <a:lnTo>
                  <a:pt x="61477" y="97778"/>
                </a:lnTo>
                <a:lnTo>
                  <a:pt x="87272" y="99350"/>
                </a:lnTo>
                <a:lnTo>
                  <a:pt x="121637" y="99816"/>
                </a:lnTo>
                <a:lnTo>
                  <a:pt x="148753" y="99954"/>
                </a:lnTo>
                <a:lnTo>
                  <a:pt x="176543" y="99995"/>
                </a:lnTo>
                <a:lnTo>
                  <a:pt x="212261" y="100009"/>
                </a:lnTo>
                <a:lnTo>
                  <a:pt x="246275" y="100011"/>
                </a:lnTo>
                <a:lnTo>
                  <a:pt x="277934" y="100012"/>
                </a:lnTo>
                <a:lnTo>
                  <a:pt x="312450" y="100012"/>
                </a:lnTo>
                <a:lnTo>
                  <a:pt x="344020" y="100012"/>
                </a:lnTo>
                <a:lnTo>
                  <a:pt x="377275" y="96220"/>
                </a:lnTo>
                <a:lnTo>
                  <a:pt x="412264" y="93860"/>
                </a:lnTo>
                <a:lnTo>
                  <a:pt x="447766" y="89370"/>
                </a:lnTo>
                <a:lnTo>
                  <a:pt x="473645" y="85228"/>
                </a:lnTo>
                <a:lnTo>
                  <a:pt x="500227" y="80741"/>
                </a:lnTo>
                <a:lnTo>
                  <a:pt x="525271" y="76101"/>
                </a:lnTo>
                <a:lnTo>
                  <a:pt x="549631" y="73510"/>
                </a:lnTo>
                <a:lnTo>
                  <a:pt x="573687" y="71565"/>
                </a:lnTo>
                <a:lnTo>
                  <a:pt x="597607" y="68054"/>
                </a:lnTo>
                <a:lnTo>
                  <a:pt x="621468" y="63848"/>
                </a:lnTo>
                <a:lnTo>
                  <a:pt x="646095" y="60127"/>
                </a:lnTo>
                <a:lnTo>
                  <a:pt x="672916" y="58473"/>
                </a:lnTo>
                <a:lnTo>
                  <a:pt x="707206" y="53749"/>
                </a:lnTo>
                <a:lnTo>
                  <a:pt x="731826" y="49553"/>
                </a:lnTo>
                <a:lnTo>
                  <a:pt x="757850" y="45835"/>
                </a:lnTo>
                <a:lnTo>
                  <a:pt x="782645" y="44184"/>
                </a:lnTo>
                <a:lnTo>
                  <a:pt x="815125" y="39461"/>
                </a:lnTo>
                <a:lnTo>
                  <a:pt x="848649" y="33035"/>
                </a:lnTo>
                <a:lnTo>
                  <a:pt x="879925" y="29896"/>
                </a:lnTo>
                <a:lnTo>
                  <a:pt x="909301" y="25174"/>
                </a:lnTo>
                <a:lnTo>
                  <a:pt x="942761" y="17260"/>
                </a:lnTo>
                <a:lnTo>
                  <a:pt x="977005" y="14875"/>
                </a:lnTo>
                <a:lnTo>
                  <a:pt x="997508" y="12344"/>
                </a:lnTo>
                <a:lnTo>
                  <a:pt x="1022450" y="8170"/>
                </a:lnTo>
                <a:lnTo>
                  <a:pt x="1043811" y="6553"/>
                </a:lnTo>
                <a:lnTo>
                  <a:pt x="1058614" y="1529"/>
                </a:lnTo>
                <a:lnTo>
                  <a:pt x="1092900" y="0"/>
                </a:lnTo>
                <a:lnTo>
                  <a:pt x="1092986" y="6150"/>
                </a:lnTo>
                <a:lnTo>
                  <a:pt x="1092195" y="6481"/>
                </a:lnTo>
                <a:lnTo>
                  <a:pt x="1086842" y="7056"/>
                </a:lnTo>
                <a:lnTo>
                  <a:pt x="1086291" y="9221"/>
                </a:lnTo>
                <a:lnTo>
                  <a:pt x="1085937" y="13286"/>
                </a:lnTo>
                <a:lnTo>
                  <a:pt x="1083772" y="13842"/>
                </a:lnTo>
                <a:lnTo>
                  <a:pt x="1082083" y="13991"/>
                </a:lnTo>
                <a:lnTo>
                  <a:pt x="1080958" y="14883"/>
                </a:lnTo>
                <a:lnTo>
                  <a:pt x="1078706" y="2143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0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 place in your essay where parallel structure would be particularly effective in making your point. Re-write the sentence so that it show parallel structure.</a:t>
            </a:r>
          </a:p>
          <a:p>
            <a:endParaRPr lang="en-US" dirty="0"/>
          </a:p>
          <a:p>
            <a:r>
              <a:rPr lang="en-US" dirty="0" smtClean="0"/>
              <a:t>Find two INDEPENDENT CLAUSES which are not currently joined by a Coordinating Conjunction. Re-write the sentences so that they are joined by a semi-colon. The sentences should be connected in thought so that joining them makes sense.</a:t>
            </a:r>
          </a:p>
          <a:p>
            <a:endParaRPr lang="en-US" dirty="0"/>
          </a:p>
          <a:p>
            <a:r>
              <a:rPr lang="en-US" dirty="0" smtClean="0"/>
              <a:t>Find a quotation which you have used to support your claim. Re-write the sentences before the quotation and after the quotations into one sentence with the quotation embedded into 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66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Structure: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“It </a:t>
            </a:r>
            <a:r>
              <a:rPr lang="en-US" dirty="0"/>
              <a:t>gives the segregator a false sense of superiority and the segregated a false sense of </a:t>
            </a:r>
            <a:r>
              <a:rPr lang="en-US" dirty="0" smtClean="0"/>
              <a:t>inferiority.”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Compare with: 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It gives the person who believes in segregation a false sense of superiority and the person who is segregated feels they are falsely inferior. </a:t>
            </a:r>
            <a:endParaRPr lang="en-US" dirty="0"/>
          </a:p>
        </p:txBody>
      </p:sp>
      <p:grpSp>
        <p:nvGrpSpPr>
          <p:cNvPr id="244" name="SMARTInkShape-Group115"/>
          <p:cNvGrpSpPr/>
          <p:nvPr/>
        </p:nvGrpSpPr>
        <p:grpSpPr>
          <a:xfrm>
            <a:off x="807682" y="1529888"/>
            <a:ext cx="763613" cy="491794"/>
            <a:chOff x="807682" y="1529888"/>
            <a:chExt cx="763613" cy="491794"/>
          </a:xfrm>
        </p:grpSpPr>
        <p:sp>
          <p:nvSpPr>
            <p:cNvPr id="242" name="SMARTInkShape-541"/>
            <p:cNvSpPr/>
            <p:nvPr/>
          </p:nvSpPr>
          <p:spPr>
            <a:xfrm>
              <a:off x="1071650" y="1593072"/>
              <a:ext cx="499645" cy="385748"/>
            </a:xfrm>
            <a:custGeom>
              <a:avLst/>
              <a:gdLst/>
              <a:ahLst/>
              <a:cxnLst/>
              <a:rect l="0" t="0" r="0" b="0"/>
              <a:pathLst>
                <a:path w="499645" h="385748">
                  <a:moveTo>
                    <a:pt x="7056" y="385747"/>
                  </a:moveTo>
                  <a:lnTo>
                    <a:pt x="0" y="385747"/>
                  </a:lnTo>
                  <a:lnTo>
                    <a:pt x="32025" y="385747"/>
                  </a:lnTo>
                  <a:lnTo>
                    <a:pt x="57761" y="383630"/>
                  </a:lnTo>
                  <a:lnTo>
                    <a:pt x="89568" y="379596"/>
                  </a:lnTo>
                  <a:lnTo>
                    <a:pt x="117053" y="378897"/>
                  </a:lnTo>
                  <a:lnTo>
                    <a:pt x="149097" y="378690"/>
                  </a:lnTo>
                  <a:lnTo>
                    <a:pt x="179935" y="378629"/>
                  </a:lnTo>
                  <a:lnTo>
                    <a:pt x="209180" y="374818"/>
                  </a:lnTo>
                  <a:lnTo>
                    <a:pt x="241746" y="372455"/>
                  </a:lnTo>
                  <a:lnTo>
                    <a:pt x="272738" y="375547"/>
                  </a:lnTo>
                  <a:lnTo>
                    <a:pt x="302030" y="377697"/>
                  </a:lnTo>
                  <a:lnTo>
                    <a:pt x="334669" y="378424"/>
                  </a:lnTo>
                  <a:lnTo>
                    <a:pt x="367464" y="378579"/>
                  </a:lnTo>
                  <a:lnTo>
                    <a:pt x="393653" y="378601"/>
                  </a:lnTo>
                  <a:lnTo>
                    <a:pt x="399275" y="376485"/>
                  </a:lnTo>
                  <a:lnTo>
                    <a:pt x="404419" y="373693"/>
                  </a:lnTo>
                  <a:lnTo>
                    <a:pt x="412799" y="371753"/>
                  </a:lnTo>
                  <a:lnTo>
                    <a:pt x="413282" y="370862"/>
                  </a:lnTo>
                  <a:lnTo>
                    <a:pt x="414757" y="365814"/>
                  </a:lnTo>
                  <a:lnTo>
                    <a:pt x="419075" y="359292"/>
                  </a:lnTo>
                  <a:lnTo>
                    <a:pt x="430173" y="326917"/>
                  </a:lnTo>
                  <a:lnTo>
                    <a:pt x="439865" y="299654"/>
                  </a:lnTo>
                  <a:lnTo>
                    <a:pt x="446228" y="270301"/>
                  </a:lnTo>
                  <a:lnTo>
                    <a:pt x="451593" y="235577"/>
                  </a:lnTo>
                  <a:lnTo>
                    <a:pt x="462089" y="199989"/>
                  </a:lnTo>
                  <a:lnTo>
                    <a:pt x="473809" y="164288"/>
                  </a:lnTo>
                  <a:lnTo>
                    <a:pt x="485691" y="130688"/>
                  </a:lnTo>
                  <a:lnTo>
                    <a:pt x="489658" y="119194"/>
                  </a:lnTo>
                  <a:lnTo>
                    <a:pt x="497462" y="84073"/>
                  </a:lnTo>
                  <a:lnTo>
                    <a:pt x="499644" y="63406"/>
                  </a:lnTo>
                  <a:lnTo>
                    <a:pt x="492680" y="38835"/>
                  </a:lnTo>
                  <a:lnTo>
                    <a:pt x="483071" y="26591"/>
                  </a:lnTo>
                  <a:lnTo>
                    <a:pt x="479180" y="22484"/>
                  </a:lnTo>
                  <a:lnTo>
                    <a:pt x="470625" y="17922"/>
                  </a:lnTo>
                  <a:lnTo>
                    <a:pt x="434986" y="6821"/>
                  </a:lnTo>
                  <a:lnTo>
                    <a:pt x="411927" y="2010"/>
                  </a:lnTo>
                  <a:lnTo>
                    <a:pt x="384987" y="584"/>
                  </a:lnTo>
                  <a:lnTo>
                    <a:pt x="354779" y="162"/>
                  </a:lnTo>
                  <a:lnTo>
                    <a:pt x="320694" y="37"/>
                  </a:lnTo>
                  <a:lnTo>
                    <a:pt x="285459" y="0"/>
                  </a:lnTo>
                  <a:lnTo>
                    <a:pt x="252000" y="2106"/>
                  </a:lnTo>
                  <a:lnTo>
                    <a:pt x="221978" y="5640"/>
                  </a:lnTo>
                  <a:lnTo>
                    <a:pt x="192974" y="6687"/>
                  </a:lnTo>
                  <a:lnTo>
                    <a:pt x="158522" y="7041"/>
                  </a:lnTo>
                  <a:lnTo>
                    <a:pt x="125780" y="12771"/>
                  </a:lnTo>
                  <a:lnTo>
                    <a:pt x="100366" y="14264"/>
                  </a:lnTo>
                  <a:lnTo>
                    <a:pt x="100056" y="18062"/>
                  </a:lnTo>
                  <a:lnTo>
                    <a:pt x="102100" y="22042"/>
                  </a:lnTo>
                  <a:lnTo>
                    <a:pt x="104860" y="26456"/>
                  </a:lnTo>
                  <a:lnTo>
                    <a:pt x="106414" y="34198"/>
                  </a:lnTo>
                  <a:lnTo>
                    <a:pt x="107030" y="66585"/>
                  </a:lnTo>
                  <a:lnTo>
                    <a:pt x="106270" y="100301"/>
                  </a:lnTo>
                  <a:lnTo>
                    <a:pt x="97125" y="135756"/>
                  </a:lnTo>
                  <a:lnTo>
                    <a:pt x="92845" y="165092"/>
                  </a:lnTo>
                  <a:lnTo>
                    <a:pt x="85180" y="198521"/>
                  </a:lnTo>
                  <a:lnTo>
                    <a:pt x="76022" y="232083"/>
                  </a:lnTo>
                  <a:lnTo>
                    <a:pt x="71479" y="263583"/>
                  </a:lnTo>
                  <a:lnTo>
                    <a:pt x="65321" y="296134"/>
                  </a:lnTo>
                  <a:lnTo>
                    <a:pt x="64206" y="321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542"/>
            <p:cNvSpPr/>
            <p:nvPr/>
          </p:nvSpPr>
          <p:spPr>
            <a:xfrm>
              <a:off x="807682" y="1529888"/>
              <a:ext cx="277848" cy="491794"/>
            </a:xfrm>
            <a:custGeom>
              <a:avLst/>
              <a:gdLst/>
              <a:ahLst/>
              <a:cxnLst/>
              <a:rect l="0" t="0" r="0" b="0"/>
              <a:pathLst>
                <a:path w="277848" h="491794">
                  <a:moveTo>
                    <a:pt x="28137" y="448931"/>
                  </a:moveTo>
                  <a:lnTo>
                    <a:pt x="21986" y="448931"/>
                  </a:lnTo>
                  <a:lnTo>
                    <a:pt x="28137" y="448931"/>
                  </a:lnTo>
                  <a:lnTo>
                    <a:pt x="21080" y="448931"/>
                  </a:lnTo>
                  <a:lnTo>
                    <a:pt x="45835" y="448931"/>
                  </a:lnTo>
                  <a:lnTo>
                    <a:pt x="50026" y="451047"/>
                  </a:lnTo>
                  <a:lnTo>
                    <a:pt x="52254" y="452723"/>
                  </a:lnTo>
                  <a:lnTo>
                    <a:pt x="55328" y="453046"/>
                  </a:lnTo>
                  <a:lnTo>
                    <a:pt x="66444" y="451297"/>
                  </a:lnTo>
                  <a:lnTo>
                    <a:pt x="91376" y="455842"/>
                  </a:lnTo>
                  <a:lnTo>
                    <a:pt x="126796" y="456068"/>
                  </a:lnTo>
                  <a:lnTo>
                    <a:pt x="160738" y="462556"/>
                  </a:lnTo>
                  <a:lnTo>
                    <a:pt x="194719" y="463211"/>
                  </a:lnTo>
                  <a:lnTo>
                    <a:pt x="219606" y="463218"/>
                  </a:lnTo>
                  <a:lnTo>
                    <a:pt x="220077" y="462425"/>
                  </a:lnTo>
                  <a:lnTo>
                    <a:pt x="220894" y="457067"/>
                  </a:lnTo>
                  <a:lnTo>
                    <a:pt x="225903" y="450567"/>
                  </a:lnTo>
                  <a:lnTo>
                    <a:pt x="227493" y="443948"/>
                  </a:lnTo>
                  <a:lnTo>
                    <a:pt x="228938" y="415456"/>
                  </a:lnTo>
                  <a:lnTo>
                    <a:pt x="233813" y="396310"/>
                  </a:lnTo>
                  <a:lnTo>
                    <a:pt x="237291" y="361487"/>
                  </a:lnTo>
                  <a:lnTo>
                    <a:pt x="242564" y="327261"/>
                  </a:lnTo>
                  <a:lnTo>
                    <a:pt x="248511" y="291738"/>
                  </a:lnTo>
                  <a:lnTo>
                    <a:pt x="250173" y="262394"/>
                  </a:lnTo>
                  <a:lnTo>
                    <a:pt x="257322" y="228963"/>
                  </a:lnTo>
                  <a:lnTo>
                    <a:pt x="262585" y="199193"/>
                  </a:lnTo>
                  <a:lnTo>
                    <a:pt x="264418" y="165473"/>
                  </a:lnTo>
                  <a:lnTo>
                    <a:pt x="269484" y="135059"/>
                  </a:lnTo>
                  <a:lnTo>
                    <a:pt x="275731" y="99740"/>
                  </a:lnTo>
                  <a:lnTo>
                    <a:pt x="277847" y="69327"/>
                  </a:lnTo>
                  <a:lnTo>
                    <a:pt x="277355" y="37343"/>
                  </a:lnTo>
                  <a:lnTo>
                    <a:pt x="269348" y="13671"/>
                  </a:lnTo>
                  <a:lnTo>
                    <a:pt x="267525" y="11120"/>
                  </a:lnTo>
                  <a:lnTo>
                    <a:pt x="264723" y="9420"/>
                  </a:lnTo>
                  <a:lnTo>
                    <a:pt x="230390" y="0"/>
                  </a:lnTo>
                  <a:lnTo>
                    <a:pt x="198939" y="4677"/>
                  </a:lnTo>
                  <a:lnTo>
                    <a:pt x="170884" y="9546"/>
                  </a:lnTo>
                  <a:lnTo>
                    <a:pt x="137502" y="18151"/>
                  </a:lnTo>
                  <a:lnTo>
                    <a:pt x="107154" y="29611"/>
                  </a:lnTo>
                  <a:lnTo>
                    <a:pt x="74437" y="43134"/>
                  </a:lnTo>
                  <a:lnTo>
                    <a:pt x="41387" y="55895"/>
                  </a:lnTo>
                  <a:lnTo>
                    <a:pt x="29263" y="61523"/>
                  </a:lnTo>
                  <a:lnTo>
                    <a:pt x="4554" y="86684"/>
                  </a:lnTo>
                  <a:lnTo>
                    <a:pt x="1781" y="91611"/>
                  </a:lnTo>
                  <a:lnTo>
                    <a:pt x="0" y="101242"/>
                  </a:lnTo>
                  <a:lnTo>
                    <a:pt x="1873" y="106019"/>
                  </a:lnTo>
                  <a:lnTo>
                    <a:pt x="21053" y="138397"/>
                  </a:lnTo>
                  <a:lnTo>
                    <a:pt x="26576" y="149785"/>
                  </a:lnTo>
                  <a:lnTo>
                    <a:pt x="43816" y="178683"/>
                  </a:lnTo>
                  <a:lnTo>
                    <a:pt x="47864" y="206844"/>
                  </a:lnTo>
                  <a:lnTo>
                    <a:pt x="49063" y="236531"/>
                  </a:lnTo>
                  <a:lnTo>
                    <a:pt x="47227" y="262191"/>
                  </a:lnTo>
                  <a:lnTo>
                    <a:pt x="43765" y="292117"/>
                  </a:lnTo>
                  <a:lnTo>
                    <a:pt x="39581" y="323938"/>
                  </a:lnTo>
                  <a:lnTo>
                    <a:pt x="32762" y="357921"/>
                  </a:lnTo>
                  <a:lnTo>
                    <a:pt x="24141" y="390737"/>
                  </a:lnTo>
                  <a:lnTo>
                    <a:pt x="19498" y="420150"/>
                  </a:lnTo>
                  <a:lnTo>
                    <a:pt x="14345" y="455429"/>
                  </a:lnTo>
                  <a:lnTo>
                    <a:pt x="13947" y="471205"/>
                  </a:lnTo>
                  <a:lnTo>
                    <a:pt x="16009" y="476822"/>
                  </a:lnTo>
                  <a:lnTo>
                    <a:pt x="18778" y="481964"/>
                  </a:lnTo>
                  <a:lnTo>
                    <a:pt x="20009" y="486895"/>
                  </a:lnTo>
                  <a:lnTo>
                    <a:pt x="21130" y="488528"/>
                  </a:lnTo>
                  <a:lnTo>
                    <a:pt x="22672" y="489616"/>
                  </a:lnTo>
                  <a:lnTo>
                    <a:pt x="26502" y="490826"/>
                  </a:lnTo>
                  <a:lnTo>
                    <a:pt x="42424" y="4917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5" name="SMARTInkShape-543"/>
          <p:cNvSpPr/>
          <p:nvPr/>
        </p:nvSpPr>
        <p:spPr>
          <a:xfrm>
            <a:off x="1800225" y="1921669"/>
            <a:ext cx="1443039" cy="42863"/>
          </a:xfrm>
          <a:custGeom>
            <a:avLst/>
            <a:gdLst/>
            <a:ahLst/>
            <a:cxnLst/>
            <a:rect l="0" t="0" r="0" b="0"/>
            <a:pathLst>
              <a:path w="1443039" h="42863">
                <a:moveTo>
                  <a:pt x="0" y="42862"/>
                </a:moveTo>
                <a:lnTo>
                  <a:pt x="3792" y="42862"/>
                </a:lnTo>
                <a:lnTo>
                  <a:pt x="7771" y="40746"/>
                </a:lnTo>
                <a:lnTo>
                  <a:pt x="13906" y="36013"/>
                </a:lnTo>
                <a:lnTo>
                  <a:pt x="49580" y="35719"/>
                </a:lnTo>
                <a:lnTo>
                  <a:pt x="84453" y="35719"/>
                </a:lnTo>
                <a:lnTo>
                  <a:pt x="119386" y="35719"/>
                </a:lnTo>
                <a:lnTo>
                  <a:pt x="133267" y="34925"/>
                </a:lnTo>
                <a:lnTo>
                  <a:pt x="155084" y="29568"/>
                </a:lnTo>
                <a:lnTo>
                  <a:pt x="188137" y="28633"/>
                </a:lnTo>
                <a:lnTo>
                  <a:pt x="216695" y="29374"/>
                </a:lnTo>
                <a:lnTo>
                  <a:pt x="241153" y="35057"/>
                </a:lnTo>
                <a:lnTo>
                  <a:pt x="273378" y="35661"/>
                </a:lnTo>
                <a:lnTo>
                  <a:pt x="303172" y="35713"/>
                </a:lnTo>
                <a:lnTo>
                  <a:pt x="338266" y="35718"/>
                </a:lnTo>
                <a:lnTo>
                  <a:pt x="371806" y="35719"/>
                </a:lnTo>
                <a:lnTo>
                  <a:pt x="405121" y="35719"/>
                </a:lnTo>
                <a:lnTo>
                  <a:pt x="436437" y="35719"/>
                </a:lnTo>
                <a:lnTo>
                  <a:pt x="467783" y="35719"/>
                </a:lnTo>
                <a:lnTo>
                  <a:pt x="500515" y="30064"/>
                </a:lnTo>
                <a:lnTo>
                  <a:pt x="535841" y="28771"/>
                </a:lnTo>
                <a:lnTo>
                  <a:pt x="571508" y="28601"/>
                </a:lnTo>
                <a:lnTo>
                  <a:pt x="601566" y="28578"/>
                </a:lnTo>
                <a:lnTo>
                  <a:pt x="635990" y="27781"/>
                </a:lnTo>
                <a:lnTo>
                  <a:pt x="671538" y="22424"/>
                </a:lnTo>
                <a:lnTo>
                  <a:pt x="700886" y="21627"/>
                </a:lnTo>
                <a:lnTo>
                  <a:pt x="734318" y="21470"/>
                </a:lnTo>
                <a:lnTo>
                  <a:pt x="756796" y="19326"/>
                </a:lnTo>
                <a:lnTo>
                  <a:pt x="785725" y="15283"/>
                </a:lnTo>
                <a:lnTo>
                  <a:pt x="815164" y="14484"/>
                </a:lnTo>
                <a:lnTo>
                  <a:pt x="848613" y="12209"/>
                </a:lnTo>
                <a:lnTo>
                  <a:pt x="878386" y="8144"/>
                </a:lnTo>
                <a:lnTo>
                  <a:pt x="907992" y="7341"/>
                </a:lnTo>
                <a:lnTo>
                  <a:pt x="939357" y="7182"/>
                </a:lnTo>
                <a:lnTo>
                  <a:pt x="968895" y="7151"/>
                </a:lnTo>
                <a:lnTo>
                  <a:pt x="999601" y="2235"/>
                </a:lnTo>
                <a:lnTo>
                  <a:pt x="1030713" y="441"/>
                </a:lnTo>
                <a:lnTo>
                  <a:pt x="1059613" y="87"/>
                </a:lnTo>
                <a:lnTo>
                  <a:pt x="1091221" y="17"/>
                </a:lnTo>
                <a:lnTo>
                  <a:pt x="1121218" y="3"/>
                </a:lnTo>
                <a:lnTo>
                  <a:pt x="1150075" y="0"/>
                </a:lnTo>
                <a:lnTo>
                  <a:pt x="1182821" y="0"/>
                </a:lnTo>
                <a:lnTo>
                  <a:pt x="1210456" y="2116"/>
                </a:lnTo>
                <a:lnTo>
                  <a:pt x="1244722" y="7275"/>
                </a:lnTo>
                <a:lnTo>
                  <a:pt x="1278956" y="13207"/>
                </a:lnTo>
                <a:lnTo>
                  <a:pt x="1306709" y="16262"/>
                </a:lnTo>
                <a:lnTo>
                  <a:pt x="1321417" y="19899"/>
                </a:lnTo>
                <a:lnTo>
                  <a:pt x="1353205" y="21371"/>
                </a:lnTo>
                <a:lnTo>
                  <a:pt x="1388152" y="21430"/>
                </a:lnTo>
                <a:lnTo>
                  <a:pt x="1423226" y="21431"/>
                </a:lnTo>
                <a:lnTo>
                  <a:pt x="1427659" y="21431"/>
                </a:lnTo>
                <a:lnTo>
                  <a:pt x="1435865" y="14313"/>
                </a:lnTo>
                <a:lnTo>
                  <a:pt x="1443038" y="14287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0" name="SMARTInkShape-Group117"/>
          <p:cNvGrpSpPr/>
          <p:nvPr/>
        </p:nvGrpSpPr>
        <p:grpSpPr>
          <a:xfrm>
            <a:off x="2514600" y="1594592"/>
            <a:ext cx="457201" cy="147034"/>
            <a:chOff x="2514600" y="1594592"/>
            <a:chExt cx="457201" cy="147034"/>
          </a:xfrm>
        </p:grpSpPr>
        <p:sp>
          <p:nvSpPr>
            <p:cNvPr id="246" name="SMARTInkShape-544"/>
            <p:cNvSpPr/>
            <p:nvPr/>
          </p:nvSpPr>
          <p:spPr>
            <a:xfrm>
              <a:off x="2750344" y="1614488"/>
              <a:ext cx="98894" cy="92737"/>
            </a:xfrm>
            <a:custGeom>
              <a:avLst/>
              <a:gdLst/>
              <a:ahLst/>
              <a:cxnLst/>
              <a:rect l="0" t="0" r="0" b="0"/>
              <a:pathLst>
                <a:path w="98894" h="92737">
                  <a:moveTo>
                    <a:pt x="0" y="14287"/>
                  </a:moveTo>
                  <a:lnTo>
                    <a:pt x="794" y="39123"/>
                  </a:lnTo>
                  <a:lnTo>
                    <a:pt x="6482" y="61855"/>
                  </a:lnTo>
                  <a:lnTo>
                    <a:pt x="7741" y="73713"/>
                  </a:lnTo>
                  <a:lnTo>
                    <a:pt x="12789" y="82606"/>
                  </a:lnTo>
                  <a:lnTo>
                    <a:pt x="17061" y="87778"/>
                  </a:lnTo>
                  <a:lnTo>
                    <a:pt x="21605" y="90606"/>
                  </a:lnTo>
                  <a:lnTo>
                    <a:pt x="30990" y="92421"/>
                  </a:lnTo>
                  <a:lnTo>
                    <a:pt x="41902" y="92736"/>
                  </a:lnTo>
                  <a:lnTo>
                    <a:pt x="48521" y="90693"/>
                  </a:lnTo>
                  <a:lnTo>
                    <a:pt x="72739" y="76072"/>
                  </a:lnTo>
                  <a:lnTo>
                    <a:pt x="85583" y="56506"/>
                  </a:lnTo>
                  <a:lnTo>
                    <a:pt x="90710" y="44788"/>
                  </a:lnTo>
                  <a:lnTo>
                    <a:pt x="98893" y="20155"/>
                  </a:lnTo>
                  <a:lnTo>
                    <a:pt x="98472" y="17405"/>
                  </a:lnTo>
                  <a:lnTo>
                    <a:pt x="9286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545"/>
            <p:cNvSpPr/>
            <p:nvPr/>
          </p:nvSpPr>
          <p:spPr>
            <a:xfrm>
              <a:off x="2514600" y="1594592"/>
              <a:ext cx="114301" cy="147034"/>
            </a:xfrm>
            <a:custGeom>
              <a:avLst/>
              <a:gdLst/>
              <a:ahLst/>
              <a:cxnLst/>
              <a:rect l="0" t="0" r="0" b="0"/>
              <a:pathLst>
                <a:path w="114301" h="147034">
                  <a:moveTo>
                    <a:pt x="0" y="5608"/>
                  </a:moveTo>
                  <a:lnTo>
                    <a:pt x="0" y="39400"/>
                  </a:lnTo>
                  <a:lnTo>
                    <a:pt x="6482" y="73103"/>
                  </a:lnTo>
                  <a:lnTo>
                    <a:pt x="7086" y="107342"/>
                  </a:lnTo>
                  <a:lnTo>
                    <a:pt x="7143" y="141142"/>
                  </a:lnTo>
                  <a:lnTo>
                    <a:pt x="7144" y="147033"/>
                  </a:lnTo>
                  <a:lnTo>
                    <a:pt x="7938" y="123502"/>
                  </a:lnTo>
                  <a:lnTo>
                    <a:pt x="19500" y="89148"/>
                  </a:lnTo>
                  <a:lnTo>
                    <a:pt x="22976" y="71371"/>
                  </a:lnTo>
                  <a:lnTo>
                    <a:pt x="38190" y="36650"/>
                  </a:lnTo>
                  <a:lnTo>
                    <a:pt x="52395" y="11789"/>
                  </a:lnTo>
                  <a:lnTo>
                    <a:pt x="69034" y="0"/>
                  </a:lnTo>
                  <a:lnTo>
                    <a:pt x="70629" y="282"/>
                  </a:lnTo>
                  <a:lnTo>
                    <a:pt x="77377" y="4750"/>
                  </a:lnTo>
                  <a:lnTo>
                    <a:pt x="83253" y="16051"/>
                  </a:lnTo>
                  <a:lnTo>
                    <a:pt x="92936" y="51092"/>
                  </a:lnTo>
                  <a:lnTo>
                    <a:pt x="103482" y="85169"/>
                  </a:lnTo>
                  <a:lnTo>
                    <a:pt x="106068" y="97091"/>
                  </a:lnTo>
                  <a:lnTo>
                    <a:pt x="107735" y="109639"/>
                  </a:lnTo>
                  <a:lnTo>
                    <a:pt x="112768" y="119761"/>
                  </a:lnTo>
                  <a:lnTo>
                    <a:pt x="114300" y="13419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546"/>
            <p:cNvSpPr/>
            <p:nvPr/>
          </p:nvSpPr>
          <p:spPr>
            <a:xfrm>
              <a:off x="2857500" y="1612191"/>
              <a:ext cx="114301" cy="88023"/>
            </a:xfrm>
            <a:custGeom>
              <a:avLst/>
              <a:gdLst/>
              <a:ahLst/>
              <a:cxnLst/>
              <a:rect l="0" t="0" r="0" b="0"/>
              <a:pathLst>
                <a:path w="114301" h="88023">
                  <a:moveTo>
                    <a:pt x="0" y="52303"/>
                  </a:moveTo>
                  <a:lnTo>
                    <a:pt x="0" y="73637"/>
                  </a:lnTo>
                  <a:lnTo>
                    <a:pt x="0" y="59990"/>
                  </a:lnTo>
                  <a:lnTo>
                    <a:pt x="2117" y="53603"/>
                  </a:lnTo>
                  <a:lnTo>
                    <a:pt x="20720" y="21118"/>
                  </a:lnTo>
                  <a:lnTo>
                    <a:pt x="47061" y="1296"/>
                  </a:lnTo>
                  <a:lnTo>
                    <a:pt x="61133" y="0"/>
                  </a:lnTo>
                  <a:lnTo>
                    <a:pt x="76383" y="2863"/>
                  </a:lnTo>
                  <a:lnTo>
                    <a:pt x="88452" y="9428"/>
                  </a:lnTo>
                  <a:lnTo>
                    <a:pt x="96991" y="19753"/>
                  </a:lnTo>
                  <a:lnTo>
                    <a:pt x="108941" y="45785"/>
                  </a:lnTo>
                  <a:lnTo>
                    <a:pt x="114300" y="8802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547"/>
            <p:cNvSpPr/>
            <p:nvPr/>
          </p:nvSpPr>
          <p:spPr>
            <a:xfrm>
              <a:off x="2664742" y="1607344"/>
              <a:ext cx="78388" cy="106730"/>
            </a:xfrm>
            <a:custGeom>
              <a:avLst/>
              <a:gdLst/>
              <a:ahLst/>
              <a:cxnLst/>
              <a:rect l="0" t="0" r="0" b="0"/>
              <a:pathLst>
                <a:path w="78388" h="106730">
                  <a:moveTo>
                    <a:pt x="42739" y="0"/>
                  </a:moveTo>
                  <a:lnTo>
                    <a:pt x="38947" y="3792"/>
                  </a:lnTo>
                  <a:lnTo>
                    <a:pt x="37085" y="7771"/>
                  </a:lnTo>
                  <a:lnTo>
                    <a:pt x="36588" y="9943"/>
                  </a:lnTo>
                  <a:lnTo>
                    <a:pt x="16480" y="41414"/>
                  </a:lnTo>
                  <a:lnTo>
                    <a:pt x="1990" y="72633"/>
                  </a:lnTo>
                  <a:lnTo>
                    <a:pt x="0" y="94902"/>
                  </a:lnTo>
                  <a:lnTo>
                    <a:pt x="1547" y="97399"/>
                  </a:lnTo>
                  <a:lnTo>
                    <a:pt x="7498" y="102290"/>
                  </a:lnTo>
                  <a:lnTo>
                    <a:pt x="13318" y="104994"/>
                  </a:lnTo>
                  <a:lnTo>
                    <a:pt x="23522" y="106729"/>
                  </a:lnTo>
                  <a:lnTo>
                    <a:pt x="34576" y="103237"/>
                  </a:lnTo>
                  <a:lnTo>
                    <a:pt x="64665" y="83548"/>
                  </a:lnTo>
                  <a:lnTo>
                    <a:pt x="72328" y="76026"/>
                  </a:lnTo>
                  <a:lnTo>
                    <a:pt x="75733" y="70037"/>
                  </a:lnTo>
                  <a:lnTo>
                    <a:pt x="78219" y="48704"/>
                  </a:lnTo>
                  <a:lnTo>
                    <a:pt x="78387" y="40801"/>
                  </a:lnTo>
                  <a:lnTo>
                    <a:pt x="76310" y="35861"/>
                  </a:lnTo>
                  <a:lnTo>
                    <a:pt x="73534" y="31019"/>
                  </a:lnTo>
                  <a:lnTo>
                    <a:pt x="71178" y="23831"/>
                  </a:lnTo>
                  <a:lnTo>
                    <a:pt x="67814" y="19058"/>
                  </a:lnTo>
                  <a:lnTo>
                    <a:pt x="49883" y="71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8" name="SMARTInkShape-Group118"/>
          <p:cNvGrpSpPr/>
          <p:nvPr/>
        </p:nvGrpSpPr>
        <p:grpSpPr>
          <a:xfrm>
            <a:off x="1844179" y="1128800"/>
            <a:ext cx="513260" cy="505699"/>
            <a:chOff x="1844179" y="1128800"/>
            <a:chExt cx="513260" cy="505699"/>
          </a:xfrm>
        </p:grpSpPr>
        <p:sp>
          <p:nvSpPr>
            <p:cNvPr id="251" name="SMARTInkShape-548"/>
            <p:cNvSpPr/>
            <p:nvPr/>
          </p:nvSpPr>
          <p:spPr>
            <a:xfrm>
              <a:off x="1979113" y="1293019"/>
              <a:ext cx="85432" cy="185738"/>
            </a:xfrm>
            <a:custGeom>
              <a:avLst/>
              <a:gdLst/>
              <a:ahLst/>
              <a:cxnLst/>
              <a:rect l="0" t="0" r="0" b="0"/>
              <a:pathLst>
                <a:path w="85432" h="185738">
                  <a:moveTo>
                    <a:pt x="6850" y="0"/>
                  </a:moveTo>
                  <a:lnTo>
                    <a:pt x="6850" y="3792"/>
                  </a:lnTo>
                  <a:lnTo>
                    <a:pt x="6056" y="4909"/>
                  </a:lnTo>
                  <a:lnTo>
                    <a:pt x="4733" y="5654"/>
                  </a:lnTo>
                  <a:lnTo>
                    <a:pt x="3057" y="6151"/>
                  </a:lnTo>
                  <a:lnTo>
                    <a:pt x="1940" y="7275"/>
                  </a:lnTo>
                  <a:lnTo>
                    <a:pt x="699" y="10642"/>
                  </a:lnTo>
                  <a:lnTo>
                    <a:pt x="0" y="20792"/>
                  </a:lnTo>
                  <a:lnTo>
                    <a:pt x="6999" y="52489"/>
                  </a:lnTo>
                  <a:lnTo>
                    <a:pt x="19168" y="87847"/>
                  </a:lnTo>
                  <a:lnTo>
                    <a:pt x="19825" y="94284"/>
                  </a:lnTo>
                  <a:lnTo>
                    <a:pt x="24787" y="105668"/>
                  </a:lnTo>
                  <a:lnTo>
                    <a:pt x="48537" y="140406"/>
                  </a:lnTo>
                  <a:lnTo>
                    <a:pt x="75844" y="173894"/>
                  </a:lnTo>
                  <a:lnTo>
                    <a:pt x="85431" y="1857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SMARTInkShape-549"/>
            <p:cNvSpPr/>
            <p:nvPr/>
          </p:nvSpPr>
          <p:spPr>
            <a:xfrm>
              <a:off x="1844179" y="1428750"/>
              <a:ext cx="156072" cy="205749"/>
            </a:xfrm>
            <a:custGeom>
              <a:avLst/>
              <a:gdLst/>
              <a:ahLst/>
              <a:cxnLst/>
              <a:rect l="0" t="0" r="0" b="0"/>
              <a:pathLst>
                <a:path w="156072" h="205749">
                  <a:moveTo>
                    <a:pt x="48915" y="100013"/>
                  </a:moveTo>
                  <a:lnTo>
                    <a:pt x="45122" y="103805"/>
                  </a:lnTo>
                  <a:lnTo>
                    <a:pt x="41144" y="105667"/>
                  </a:lnTo>
                  <a:lnTo>
                    <a:pt x="38972" y="106163"/>
                  </a:lnTo>
                  <a:lnTo>
                    <a:pt x="32122" y="110654"/>
                  </a:lnTo>
                  <a:lnTo>
                    <a:pt x="17948" y="123923"/>
                  </a:lnTo>
                  <a:lnTo>
                    <a:pt x="15308" y="130748"/>
                  </a:lnTo>
                  <a:lnTo>
                    <a:pt x="13341" y="138279"/>
                  </a:lnTo>
                  <a:lnTo>
                    <a:pt x="8564" y="147775"/>
                  </a:lnTo>
                  <a:lnTo>
                    <a:pt x="0" y="179662"/>
                  </a:lnTo>
                  <a:lnTo>
                    <a:pt x="430" y="182481"/>
                  </a:lnTo>
                  <a:lnTo>
                    <a:pt x="7770" y="199974"/>
                  </a:lnTo>
                  <a:lnTo>
                    <a:pt x="12124" y="205748"/>
                  </a:lnTo>
                  <a:lnTo>
                    <a:pt x="13275" y="205428"/>
                  </a:lnTo>
                  <a:lnTo>
                    <a:pt x="23045" y="197101"/>
                  </a:lnTo>
                  <a:lnTo>
                    <a:pt x="37037" y="177158"/>
                  </a:lnTo>
                  <a:lnTo>
                    <a:pt x="39667" y="169753"/>
                  </a:lnTo>
                  <a:lnTo>
                    <a:pt x="48171" y="134078"/>
                  </a:lnTo>
                  <a:lnTo>
                    <a:pt x="48817" y="119472"/>
                  </a:lnTo>
                  <a:lnTo>
                    <a:pt x="48056" y="117748"/>
                  </a:lnTo>
                  <a:lnTo>
                    <a:pt x="46754" y="116599"/>
                  </a:lnTo>
                  <a:lnTo>
                    <a:pt x="41857" y="114340"/>
                  </a:lnTo>
                  <a:lnTo>
                    <a:pt x="75116" y="146851"/>
                  </a:lnTo>
                  <a:lnTo>
                    <a:pt x="84635" y="151510"/>
                  </a:lnTo>
                  <a:lnTo>
                    <a:pt x="89397" y="154650"/>
                  </a:lnTo>
                  <a:lnTo>
                    <a:pt x="94159" y="156046"/>
                  </a:lnTo>
                  <a:lnTo>
                    <a:pt x="95746" y="155624"/>
                  </a:lnTo>
                  <a:lnTo>
                    <a:pt x="96804" y="154549"/>
                  </a:lnTo>
                  <a:lnTo>
                    <a:pt x="98503" y="150914"/>
                  </a:lnTo>
                  <a:lnTo>
                    <a:pt x="98797" y="146492"/>
                  </a:lnTo>
                  <a:lnTo>
                    <a:pt x="91177" y="116858"/>
                  </a:lnTo>
                  <a:lnTo>
                    <a:pt x="86161" y="107191"/>
                  </a:lnTo>
                  <a:lnTo>
                    <a:pt x="84935" y="93846"/>
                  </a:lnTo>
                  <a:lnTo>
                    <a:pt x="86884" y="87218"/>
                  </a:lnTo>
                  <a:lnTo>
                    <a:pt x="104565" y="59458"/>
                  </a:lnTo>
                  <a:lnTo>
                    <a:pt x="129177" y="28431"/>
                  </a:lnTo>
                  <a:lnTo>
                    <a:pt x="15607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SMARTInkShape-550"/>
            <p:cNvSpPr/>
            <p:nvPr/>
          </p:nvSpPr>
          <p:spPr>
            <a:xfrm>
              <a:off x="2028825" y="1357440"/>
              <a:ext cx="92870" cy="107030"/>
            </a:xfrm>
            <a:custGeom>
              <a:avLst/>
              <a:gdLst/>
              <a:ahLst/>
              <a:cxnLst/>
              <a:rect l="0" t="0" r="0" b="0"/>
              <a:pathLst>
                <a:path w="92870" h="107030">
                  <a:moveTo>
                    <a:pt x="0" y="107029"/>
                  </a:moveTo>
                  <a:lnTo>
                    <a:pt x="1588" y="84216"/>
                  </a:lnTo>
                  <a:lnTo>
                    <a:pt x="13425" y="53369"/>
                  </a:lnTo>
                  <a:lnTo>
                    <a:pt x="23292" y="36625"/>
                  </a:lnTo>
                  <a:lnTo>
                    <a:pt x="40579" y="17618"/>
                  </a:lnTo>
                  <a:lnTo>
                    <a:pt x="62561" y="1326"/>
                  </a:lnTo>
                  <a:lnTo>
                    <a:pt x="65640" y="518"/>
                  </a:lnTo>
                  <a:lnTo>
                    <a:pt x="70292" y="0"/>
                  </a:lnTo>
                  <a:lnTo>
                    <a:pt x="70674" y="751"/>
                  </a:lnTo>
                  <a:lnTo>
                    <a:pt x="71098" y="3703"/>
                  </a:lnTo>
                  <a:lnTo>
                    <a:pt x="73403" y="7660"/>
                  </a:lnTo>
                  <a:lnTo>
                    <a:pt x="76280" y="12065"/>
                  </a:lnTo>
                  <a:lnTo>
                    <a:pt x="77899" y="19007"/>
                  </a:lnTo>
                  <a:lnTo>
                    <a:pt x="78278" y="23723"/>
                  </a:lnTo>
                  <a:lnTo>
                    <a:pt x="80563" y="28464"/>
                  </a:lnTo>
                  <a:lnTo>
                    <a:pt x="83431" y="33217"/>
                  </a:lnTo>
                  <a:lnTo>
                    <a:pt x="85839" y="40356"/>
                  </a:lnTo>
                  <a:lnTo>
                    <a:pt x="92869" y="4987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551"/>
            <p:cNvSpPr/>
            <p:nvPr/>
          </p:nvSpPr>
          <p:spPr>
            <a:xfrm>
              <a:off x="2078831" y="1278731"/>
              <a:ext cx="28576" cy="21433"/>
            </a:xfrm>
            <a:custGeom>
              <a:avLst/>
              <a:gdLst/>
              <a:ahLst/>
              <a:cxnLst/>
              <a:rect l="0" t="0" r="0" b="0"/>
              <a:pathLst>
                <a:path w="28576" h="21433">
                  <a:moveTo>
                    <a:pt x="28575" y="21432"/>
                  </a:moveTo>
                  <a:lnTo>
                    <a:pt x="24783" y="17639"/>
                  </a:lnTo>
                  <a:lnTo>
                    <a:pt x="20804" y="15777"/>
                  </a:lnTo>
                  <a:lnTo>
                    <a:pt x="18632" y="15281"/>
                  </a:lnTo>
                  <a:lnTo>
                    <a:pt x="11783" y="1079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SMARTInkShape-552"/>
            <p:cNvSpPr/>
            <p:nvPr/>
          </p:nvSpPr>
          <p:spPr>
            <a:xfrm>
              <a:off x="2131866" y="1278731"/>
              <a:ext cx="75554" cy="77169"/>
            </a:xfrm>
            <a:custGeom>
              <a:avLst/>
              <a:gdLst/>
              <a:ahLst/>
              <a:cxnLst/>
              <a:rect l="0" t="0" r="0" b="0"/>
              <a:pathLst>
                <a:path w="75554" h="77169">
                  <a:moveTo>
                    <a:pt x="4115" y="0"/>
                  </a:moveTo>
                  <a:lnTo>
                    <a:pt x="4115" y="14435"/>
                  </a:lnTo>
                  <a:lnTo>
                    <a:pt x="1999" y="20438"/>
                  </a:lnTo>
                  <a:lnTo>
                    <a:pt x="323" y="23151"/>
                  </a:lnTo>
                  <a:lnTo>
                    <a:pt x="0" y="26546"/>
                  </a:lnTo>
                  <a:lnTo>
                    <a:pt x="4868" y="61851"/>
                  </a:lnTo>
                  <a:lnTo>
                    <a:pt x="9761" y="71426"/>
                  </a:lnTo>
                  <a:lnTo>
                    <a:pt x="10261" y="73811"/>
                  </a:lnTo>
                  <a:lnTo>
                    <a:pt x="11387" y="75401"/>
                  </a:lnTo>
                  <a:lnTo>
                    <a:pt x="12932" y="76461"/>
                  </a:lnTo>
                  <a:lnTo>
                    <a:pt x="14756" y="77168"/>
                  </a:lnTo>
                  <a:lnTo>
                    <a:pt x="16765" y="76845"/>
                  </a:lnTo>
                  <a:lnTo>
                    <a:pt x="23386" y="72599"/>
                  </a:lnTo>
                  <a:lnTo>
                    <a:pt x="55993" y="46653"/>
                  </a:lnTo>
                  <a:lnTo>
                    <a:pt x="75553" y="214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SMARTInkShape-553"/>
            <p:cNvSpPr/>
            <p:nvPr/>
          </p:nvSpPr>
          <p:spPr>
            <a:xfrm>
              <a:off x="2164556" y="1128800"/>
              <a:ext cx="64295" cy="142789"/>
            </a:xfrm>
            <a:custGeom>
              <a:avLst/>
              <a:gdLst/>
              <a:ahLst/>
              <a:cxnLst/>
              <a:rect l="0" t="0" r="0" b="0"/>
              <a:pathLst>
                <a:path w="64295" h="142789">
                  <a:moveTo>
                    <a:pt x="0" y="7056"/>
                  </a:moveTo>
                  <a:lnTo>
                    <a:pt x="6850" y="207"/>
                  </a:lnTo>
                  <a:lnTo>
                    <a:pt x="10849" y="0"/>
                  </a:lnTo>
                  <a:lnTo>
                    <a:pt x="11995" y="764"/>
                  </a:lnTo>
                  <a:lnTo>
                    <a:pt x="12760" y="2068"/>
                  </a:lnTo>
                  <a:lnTo>
                    <a:pt x="13835" y="7695"/>
                  </a:lnTo>
                  <a:lnTo>
                    <a:pt x="15022" y="23956"/>
                  </a:lnTo>
                  <a:lnTo>
                    <a:pt x="19930" y="37323"/>
                  </a:lnTo>
                  <a:lnTo>
                    <a:pt x="26954" y="70009"/>
                  </a:lnTo>
                  <a:lnTo>
                    <a:pt x="30212" y="85240"/>
                  </a:lnTo>
                  <a:lnTo>
                    <a:pt x="40697" y="108604"/>
                  </a:lnTo>
                  <a:lnTo>
                    <a:pt x="46895" y="118813"/>
                  </a:lnTo>
                  <a:lnTo>
                    <a:pt x="51509" y="133965"/>
                  </a:lnTo>
                  <a:lnTo>
                    <a:pt x="53389" y="136906"/>
                  </a:lnTo>
                  <a:lnTo>
                    <a:pt x="57595" y="140174"/>
                  </a:lnTo>
                  <a:lnTo>
                    <a:pt x="64294" y="1427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SMARTInkShape-554"/>
            <p:cNvSpPr/>
            <p:nvPr/>
          </p:nvSpPr>
          <p:spPr>
            <a:xfrm>
              <a:off x="2271807" y="1157414"/>
              <a:ext cx="85632" cy="85600"/>
            </a:xfrm>
            <a:custGeom>
              <a:avLst/>
              <a:gdLst/>
              <a:ahLst/>
              <a:cxnLst/>
              <a:rect l="0" t="0" r="0" b="0"/>
              <a:pathLst>
                <a:path w="85632" h="85600">
                  <a:moveTo>
                    <a:pt x="7049" y="85599"/>
                  </a:moveTo>
                  <a:lnTo>
                    <a:pt x="7049" y="81806"/>
                  </a:lnTo>
                  <a:lnTo>
                    <a:pt x="9166" y="77828"/>
                  </a:lnTo>
                  <a:lnTo>
                    <a:pt x="11959" y="73413"/>
                  </a:lnTo>
                  <a:lnTo>
                    <a:pt x="13752" y="64112"/>
                  </a:lnTo>
                  <a:lnTo>
                    <a:pt x="14791" y="58587"/>
                  </a:lnTo>
                  <a:lnTo>
                    <a:pt x="26857" y="22925"/>
                  </a:lnTo>
                  <a:lnTo>
                    <a:pt x="27398" y="20003"/>
                  </a:lnTo>
                  <a:lnTo>
                    <a:pt x="26965" y="17262"/>
                  </a:lnTo>
                  <a:lnTo>
                    <a:pt x="21142" y="3112"/>
                  </a:lnTo>
                  <a:lnTo>
                    <a:pt x="19619" y="2032"/>
                  </a:lnTo>
                  <a:lnTo>
                    <a:pt x="14511" y="0"/>
                  </a:lnTo>
                  <a:lnTo>
                    <a:pt x="10495" y="3703"/>
                  </a:lnTo>
                  <a:lnTo>
                    <a:pt x="8581" y="7661"/>
                  </a:lnTo>
                  <a:lnTo>
                    <a:pt x="8070" y="9828"/>
                  </a:lnTo>
                  <a:lnTo>
                    <a:pt x="2341" y="19802"/>
                  </a:lnTo>
                  <a:lnTo>
                    <a:pt x="0" y="44826"/>
                  </a:lnTo>
                  <a:lnTo>
                    <a:pt x="2064" y="49750"/>
                  </a:lnTo>
                  <a:lnTo>
                    <a:pt x="12908" y="62749"/>
                  </a:lnTo>
                  <a:lnTo>
                    <a:pt x="33967" y="64043"/>
                  </a:lnTo>
                  <a:lnTo>
                    <a:pt x="40973" y="61995"/>
                  </a:lnTo>
                  <a:lnTo>
                    <a:pt x="74711" y="45033"/>
                  </a:lnTo>
                  <a:lnTo>
                    <a:pt x="85631" y="3559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9" name="SMARTInkShape-555"/>
          <p:cNvSpPr/>
          <p:nvPr/>
        </p:nvSpPr>
        <p:spPr>
          <a:xfrm>
            <a:off x="3443288" y="1928813"/>
            <a:ext cx="1278732" cy="35719"/>
          </a:xfrm>
          <a:custGeom>
            <a:avLst/>
            <a:gdLst/>
            <a:ahLst/>
            <a:cxnLst/>
            <a:rect l="0" t="0" r="0" b="0"/>
            <a:pathLst>
              <a:path w="1278732" h="35719">
                <a:moveTo>
                  <a:pt x="0" y="0"/>
                </a:moveTo>
                <a:lnTo>
                  <a:pt x="31253" y="0"/>
                </a:lnTo>
                <a:lnTo>
                  <a:pt x="32741" y="793"/>
                </a:lnTo>
                <a:lnTo>
                  <a:pt x="33734" y="2116"/>
                </a:lnTo>
                <a:lnTo>
                  <a:pt x="34395" y="3792"/>
                </a:lnTo>
                <a:lnTo>
                  <a:pt x="35630" y="4909"/>
                </a:lnTo>
                <a:lnTo>
                  <a:pt x="41753" y="6849"/>
                </a:lnTo>
                <a:lnTo>
                  <a:pt x="59626" y="7136"/>
                </a:lnTo>
                <a:lnTo>
                  <a:pt x="64335" y="9256"/>
                </a:lnTo>
                <a:lnTo>
                  <a:pt x="66703" y="10933"/>
                </a:lnTo>
                <a:lnTo>
                  <a:pt x="77619" y="13293"/>
                </a:lnTo>
                <a:lnTo>
                  <a:pt x="110420" y="14270"/>
                </a:lnTo>
                <a:lnTo>
                  <a:pt x="138190" y="15079"/>
                </a:lnTo>
                <a:lnTo>
                  <a:pt x="167488" y="20769"/>
                </a:lnTo>
                <a:lnTo>
                  <a:pt x="202538" y="22166"/>
                </a:lnTo>
                <a:lnTo>
                  <a:pt x="221407" y="25529"/>
                </a:lnTo>
                <a:lnTo>
                  <a:pt x="238198" y="23792"/>
                </a:lnTo>
                <a:lnTo>
                  <a:pt x="271785" y="27788"/>
                </a:lnTo>
                <a:lnTo>
                  <a:pt x="305107" y="28471"/>
                </a:lnTo>
                <a:lnTo>
                  <a:pt x="322970" y="30660"/>
                </a:lnTo>
                <a:lnTo>
                  <a:pt x="356591" y="35052"/>
                </a:lnTo>
                <a:lnTo>
                  <a:pt x="386781" y="35630"/>
                </a:lnTo>
                <a:lnTo>
                  <a:pt x="418771" y="35710"/>
                </a:lnTo>
                <a:lnTo>
                  <a:pt x="450639" y="35717"/>
                </a:lnTo>
                <a:lnTo>
                  <a:pt x="480942" y="35718"/>
                </a:lnTo>
                <a:lnTo>
                  <a:pt x="510861" y="35718"/>
                </a:lnTo>
                <a:lnTo>
                  <a:pt x="543406" y="35718"/>
                </a:lnTo>
                <a:lnTo>
                  <a:pt x="573797" y="35718"/>
                </a:lnTo>
                <a:lnTo>
                  <a:pt x="592818" y="34925"/>
                </a:lnTo>
                <a:lnTo>
                  <a:pt x="622588" y="29567"/>
                </a:lnTo>
                <a:lnTo>
                  <a:pt x="651713" y="26589"/>
                </a:lnTo>
                <a:lnTo>
                  <a:pt x="681105" y="22110"/>
                </a:lnTo>
                <a:lnTo>
                  <a:pt x="705598" y="19448"/>
                </a:lnTo>
                <a:lnTo>
                  <a:pt x="723151" y="15816"/>
                </a:lnTo>
                <a:lnTo>
                  <a:pt x="756658" y="14488"/>
                </a:lnTo>
                <a:lnTo>
                  <a:pt x="786834" y="14313"/>
                </a:lnTo>
                <a:lnTo>
                  <a:pt x="819549" y="8636"/>
                </a:lnTo>
                <a:lnTo>
                  <a:pt x="850786" y="7340"/>
                </a:lnTo>
                <a:lnTo>
                  <a:pt x="882122" y="7169"/>
                </a:lnTo>
                <a:lnTo>
                  <a:pt x="914853" y="1492"/>
                </a:lnTo>
                <a:lnTo>
                  <a:pt x="950178" y="196"/>
                </a:lnTo>
                <a:lnTo>
                  <a:pt x="985845" y="25"/>
                </a:lnTo>
                <a:lnTo>
                  <a:pt x="1013620" y="798"/>
                </a:lnTo>
                <a:lnTo>
                  <a:pt x="1043980" y="6151"/>
                </a:lnTo>
                <a:lnTo>
                  <a:pt x="1076720" y="7013"/>
                </a:lnTo>
                <a:lnTo>
                  <a:pt x="1107166" y="7126"/>
                </a:lnTo>
                <a:lnTo>
                  <a:pt x="1138812" y="7142"/>
                </a:lnTo>
                <a:lnTo>
                  <a:pt x="1173274" y="7937"/>
                </a:lnTo>
                <a:lnTo>
                  <a:pt x="1204059" y="13625"/>
                </a:lnTo>
                <a:lnTo>
                  <a:pt x="1234994" y="12039"/>
                </a:lnTo>
                <a:lnTo>
                  <a:pt x="1278731" y="7143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SMARTInkShape-556"/>
          <p:cNvSpPr/>
          <p:nvPr/>
        </p:nvSpPr>
        <p:spPr>
          <a:xfrm>
            <a:off x="4943475" y="1957388"/>
            <a:ext cx="1414464" cy="92869"/>
          </a:xfrm>
          <a:custGeom>
            <a:avLst/>
            <a:gdLst/>
            <a:ahLst/>
            <a:cxnLst/>
            <a:rect l="0" t="0" r="0" b="0"/>
            <a:pathLst>
              <a:path w="1414464" h="92869">
                <a:moveTo>
                  <a:pt x="0" y="0"/>
                </a:moveTo>
                <a:lnTo>
                  <a:pt x="3792" y="0"/>
                </a:lnTo>
                <a:lnTo>
                  <a:pt x="4910" y="793"/>
                </a:lnTo>
                <a:lnTo>
                  <a:pt x="5654" y="2116"/>
                </a:lnTo>
                <a:lnTo>
                  <a:pt x="6850" y="6150"/>
                </a:lnTo>
                <a:lnTo>
                  <a:pt x="20349" y="20343"/>
                </a:lnTo>
                <a:lnTo>
                  <a:pt x="24903" y="21108"/>
                </a:lnTo>
                <a:lnTo>
                  <a:pt x="31279" y="21335"/>
                </a:lnTo>
                <a:lnTo>
                  <a:pt x="35862" y="23505"/>
                </a:lnTo>
                <a:lnTo>
                  <a:pt x="38195" y="25195"/>
                </a:lnTo>
                <a:lnTo>
                  <a:pt x="49064" y="27573"/>
                </a:lnTo>
                <a:lnTo>
                  <a:pt x="79079" y="30652"/>
                </a:lnTo>
                <a:lnTo>
                  <a:pt x="89121" y="33467"/>
                </a:lnTo>
                <a:lnTo>
                  <a:pt x="123976" y="36314"/>
                </a:lnTo>
                <a:lnTo>
                  <a:pt x="157496" y="41843"/>
                </a:lnTo>
                <a:lnTo>
                  <a:pt x="192925" y="44844"/>
                </a:lnTo>
                <a:lnTo>
                  <a:pt x="228606" y="49326"/>
                </a:lnTo>
                <a:lnTo>
                  <a:pt x="264320" y="49916"/>
                </a:lnTo>
                <a:lnTo>
                  <a:pt x="300038" y="55648"/>
                </a:lnTo>
                <a:lnTo>
                  <a:pt x="328613" y="56853"/>
                </a:lnTo>
                <a:lnTo>
                  <a:pt x="362097" y="57091"/>
                </a:lnTo>
                <a:lnTo>
                  <a:pt x="392465" y="59255"/>
                </a:lnTo>
                <a:lnTo>
                  <a:pt x="425186" y="63298"/>
                </a:lnTo>
                <a:lnTo>
                  <a:pt x="456521" y="64890"/>
                </a:lnTo>
                <a:lnTo>
                  <a:pt x="487757" y="69909"/>
                </a:lnTo>
                <a:lnTo>
                  <a:pt x="520474" y="71135"/>
                </a:lnTo>
                <a:lnTo>
                  <a:pt x="550661" y="71377"/>
                </a:lnTo>
                <a:lnTo>
                  <a:pt x="586375" y="71425"/>
                </a:lnTo>
                <a:lnTo>
                  <a:pt x="620887" y="71434"/>
                </a:lnTo>
                <a:lnTo>
                  <a:pt x="647424" y="71435"/>
                </a:lnTo>
                <a:lnTo>
                  <a:pt x="675753" y="72230"/>
                </a:lnTo>
                <a:lnTo>
                  <a:pt x="708774" y="77091"/>
                </a:lnTo>
                <a:lnTo>
                  <a:pt x="741844" y="78286"/>
                </a:lnTo>
                <a:lnTo>
                  <a:pt x="772100" y="79316"/>
                </a:lnTo>
                <a:lnTo>
                  <a:pt x="803594" y="84224"/>
                </a:lnTo>
                <a:lnTo>
                  <a:pt x="833158" y="85428"/>
                </a:lnTo>
                <a:lnTo>
                  <a:pt x="863867" y="86460"/>
                </a:lnTo>
                <a:lnTo>
                  <a:pt x="892865" y="91367"/>
                </a:lnTo>
                <a:lnTo>
                  <a:pt x="925316" y="92572"/>
                </a:lnTo>
                <a:lnTo>
                  <a:pt x="956596" y="92810"/>
                </a:lnTo>
                <a:lnTo>
                  <a:pt x="987823" y="92857"/>
                </a:lnTo>
                <a:lnTo>
                  <a:pt x="1020537" y="92866"/>
                </a:lnTo>
                <a:lnTo>
                  <a:pt x="1050723" y="92868"/>
                </a:lnTo>
                <a:lnTo>
                  <a:pt x="1084321" y="92868"/>
                </a:lnTo>
                <a:lnTo>
                  <a:pt x="1114123" y="92868"/>
                </a:lnTo>
                <a:lnTo>
                  <a:pt x="1142940" y="92868"/>
                </a:lnTo>
                <a:lnTo>
                  <a:pt x="1171563" y="92868"/>
                </a:lnTo>
                <a:lnTo>
                  <a:pt x="1206498" y="92868"/>
                </a:lnTo>
                <a:lnTo>
                  <a:pt x="1236862" y="92868"/>
                </a:lnTo>
                <a:lnTo>
                  <a:pt x="1266064" y="92868"/>
                </a:lnTo>
                <a:lnTo>
                  <a:pt x="1278658" y="92075"/>
                </a:lnTo>
                <a:lnTo>
                  <a:pt x="1314307" y="86166"/>
                </a:lnTo>
                <a:lnTo>
                  <a:pt x="1343987" y="85750"/>
                </a:lnTo>
                <a:lnTo>
                  <a:pt x="1349538" y="83619"/>
                </a:lnTo>
                <a:lnTo>
                  <a:pt x="1352129" y="81940"/>
                </a:lnTo>
                <a:lnTo>
                  <a:pt x="1363362" y="79576"/>
                </a:lnTo>
                <a:lnTo>
                  <a:pt x="1388178" y="78607"/>
                </a:lnTo>
                <a:lnTo>
                  <a:pt x="1392991" y="76476"/>
                </a:lnTo>
                <a:lnTo>
                  <a:pt x="1397776" y="73676"/>
                </a:lnTo>
                <a:lnTo>
                  <a:pt x="1405905" y="71732"/>
                </a:lnTo>
                <a:lnTo>
                  <a:pt x="1414463" y="71437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3" name="SMARTInkShape-Group121"/>
          <p:cNvGrpSpPr/>
          <p:nvPr/>
        </p:nvGrpSpPr>
        <p:grpSpPr>
          <a:xfrm>
            <a:off x="3414749" y="1059112"/>
            <a:ext cx="3028915" cy="648234"/>
            <a:chOff x="3414749" y="1059112"/>
            <a:chExt cx="3028915" cy="648234"/>
          </a:xfrm>
        </p:grpSpPr>
        <p:sp>
          <p:nvSpPr>
            <p:cNvPr id="261" name="SMARTInkShape-557"/>
            <p:cNvSpPr/>
            <p:nvPr/>
          </p:nvSpPr>
          <p:spPr>
            <a:xfrm>
              <a:off x="3564731" y="1257300"/>
              <a:ext cx="100014" cy="157164"/>
            </a:xfrm>
            <a:custGeom>
              <a:avLst/>
              <a:gdLst/>
              <a:ahLst/>
              <a:cxnLst/>
              <a:rect l="0" t="0" r="0" b="0"/>
              <a:pathLst>
                <a:path w="100014" h="157164">
                  <a:moveTo>
                    <a:pt x="0" y="0"/>
                  </a:moveTo>
                  <a:lnTo>
                    <a:pt x="0" y="17000"/>
                  </a:lnTo>
                  <a:lnTo>
                    <a:pt x="8819" y="50205"/>
                  </a:lnTo>
                  <a:lnTo>
                    <a:pt x="19462" y="84253"/>
                  </a:lnTo>
                  <a:lnTo>
                    <a:pt x="20118" y="89506"/>
                  </a:lnTo>
                  <a:lnTo>
                    <a:pt x="25081" y="99576"/>
                  </a:lnTo>
                  <a:lnTo>
                    <a:pt x="37410" y="118976"/>
                  </a:lnTo>
                  <a:lnTo>
                    <a:pt x="43373" y="137302"/>
                  </a:lnTo>
                  <a:lnTo>
                    <a:pt x="58814" y="151980"/>
                  </a:lnTo>
                  <a:lnTo>
                    <a:pt x="66092" y="154859"/>
                  </a:lnTo>
                  <a:lnTo>
                    <a:pt x="100013" y="1571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558"/>
            <p:cNvSpPr/>
            <p:nvPr/>
          </p:nvSpPr>
          <p:spPr>
            <a:xfrm>
              <a:off x="3551590" y="1271588"/>
              <a:ext cx="141730" cy="85726"/>
            </a:xfrm>
            <a:custGeom>
              <a:avLst/>
              <a:gdLst/>
              <a:ahLst/>
              <a:cxnLst/>
              <a:rect l="0" t="0" r="0" b="0"/>
              <a:pathLst>
                <a:path w="141730" h="85726">
                  <a:moveTo>
                    <a:pt x="13141" y="85725"/>
                  </a:moveTo>
                  <a:lnTo>
                    <a:pt x="1764" y="85725"/>
                  </a:lnTo>
                  <a:lnTo>
                    <a:pt x="0" y="84137"/>
                  </a:lnTo>
                  <a:lnTo>
                    <a:pt x="412" y="81491"/>
                  </a:lnTo>
                  <a:lnTo>
                    <a:pt x="2274" y="78140"/>
                  </a:lnTo>
                  <a:lnTo>
                    <a:pt x="16271" y="65838"/>
                  </a:lnTo>
                  <a:lnTo>
                    <a:pt x="47155" y="48406"/>
                  </a:lnTo>
                  <a:lnTo>
                    <a:pt x="64759" y="37361"/>
                  </a:lnTo>
                  <a:lnTo>
                    <a:pt x="98381" y="21575"/>
                  </a:lnTo>
                  <a:lnTo>
                    <a:pt x="132175" y="4770"/>
                  </a:lnTo>
                  <a:lnTo>
                    <a:pt x="14172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559"/>
            <p:cNvSpPr/>
            <p:nvPr/>
          </p:nvSpPr>
          <p:spPr>
            <a:xfrm>
              <a:off x="3800868" y="1557338"/>
              <a:ext cx="128196" cy="105709"/>
            </a:xfrm>
            <a:custGeom>
              <a:avLst/>
              <a:gdLst/>
              <a:ahLst/>
              <a:cxnLst/>
              <a:rect l="0" t="0" r="0" b="0"/>
              <a:pathLst>
                <a:path w="128196" h="105709">
                  <a:moveTo>
                    <a:pt x="63901" y="0"/>
                  </a:moveTo>
                  <a:lnTo>
                    <a:pt x="33239" y="793"/>
                  </a:lnTo>
                  <a:lnTo>
                    <a:pt x="26990" y="3792"/>
                  </a:lnTo>
                  <a:lnTo>
                    <a:pt x="19009" y="13735"/>
                  </a:lnTo>
                  <a:lnTo>
                    <a:pt x="4085" y="47966"/>
                  </a:lnTo>
                  <a:lnTo>
                    <a:pt x="491" y="66742"/>
                  </a:lnTo>
                  <a:lnTo>
                    <a:pt x="0" y="76229"/>
                  </a:lnTo>
                  <a:lnTo>
                    <a:pt x="1898" y="83621"/>
                  </a:lnTo>
                  <a:lnTo>
                    <a:pt x="9585" y="94834"/>
                  </a:lnTo>
                  <a:lnTo>
                    <a:pt x="16410" y="102270"/>
                  </a:lnTo>
                  <a:lnTo>
                    <a:pt x="21098" y="104984"/>
                  </a:lnTo>
                  <a:lnTo>
                    <a:pt x="23459" y="105708"/>
                  </a:lnTo>
                  <a:lnTo>
                    <a:pt x="30316" y="104396"/>
                  </a:lnTo>
                  <a:lnTo>
                    <a:pt x="40985" y="99194"/>
                  </a:lnTo>
                  <a:lnTo>
                    <a:pt x="67935" y="77882"/>
                  </a:lnTo>
                  <a:lnTo>
                    <a:pt x="73631" y="68745"/>
                  </a:lnTo>
                  <a:lnTo>
                    <a:pt x="77588" y="48995"/>
                  </a:lnTo>
                  <a:lnTo>
                    <a:pt x="78187" y="28702"/>
                  </a:lnTo>
                  <a:lnTo>
                    <a:pt x="78188" y="32404"/>
                  </a:lnTo>
                  <a:lnTo>
                    <a:pt x="80305" y="36362"/>
                  </a:lnTo>
                  <a:lnTo>
                    <a:pt x="102037" y="59542"/>
                  </a:lnTo>
                  <a:lnTo>
                    <a:pt x="106780" y="62182"/>
                  </a:lnTo>
                  <a:lnTo>
                    <a:pt x="128195" y="714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560"/>
            <p:cNvSpPr/>
            <p:nvPr/>
          </p:nvSpPr>
          <p:spPr>
            <a:xfrm>
              <a:off x="3943350" y="1421606"/>
              <a:ext cx="92658" cy="185286"/>
            </a:xfrm>
            <a:custGeom>
              <a:avLst/>
              <a:gdLst/>
              <a:ahLst/>
              <a:cxnLst/>
              <a:rect l="0" t="0" r="0" b="0"/>
              <a:pathLst>
                <a:path w="92658" h="185286">
                  <a:moveTo>
                    <a:pt x="71438" y="100013"/>
                  </a:moveTo>
                  <a:lnTo>
                    <a:pt x="67645" y="103805"/>
                  </a:lnTo>
                  <a:lnTo>
                    <a:pt x="63667" y="105667"/>
                  </a:lnTo>
                  <a:lnTo>
                    <a:pt x="61495" y="106164"/>
                  </a:lnTo>
                  <a:lnTo>
                    <a:pt x="54645" y="110655"/>
                  </a:lnTo>
                  <a:lnTo>
                    <a:pt x="45219" y="120077"/>
                  </a:lnTo>
                  <a:lnTo>
                    <a:pt x="38887" y="131181"/>
                  </a:lnTo>
                  <a:lnTo>
                    <a:pt x="36657" y="140645"/>
                  </a:lnTo>
                  <a:lnTo>
                    <a:pt x="35755" y="172519"/>
                  </a:lnTo>
                  <a:lnTo>
                    <a:pt x="37852" y="178011"/>
                  </a:lnTo>
                  <a:lnTo>
                    <a:pt x="41873" y="184211"/>
                  </a:lnTo>
                  <a:lnTo>
                    <a:pt x="50154" y="185285"/>
                  </a:lnTo>
                  <a:lnTo>
                    <a:pt x="56157" y="183420"/>
                  </a:lnTo>
                  <a:lnTo>
                    <a:pt x="66479" y="175755"/>
                  </a:lnTo>
                  <a:lnTo>
                    <a:pt x="87448" y="147332"/>
                  </a:lnTo>
                  <a:lnTo>
                    <a:pt x="91263" y="133260"/>
                  </a:lnTo>
                  <a:lnTo>
                    <a:pt x="92657" y="109526"/>
                  </a:lnTo>
                  <a:lnTo>
                    <a:pt x="89014" y="95247"/>
                  </a:lnTo>
                  <a:lnTo>
                    <a:pt x="79878" y="76199"/>
                  </a:lnTo>
                  <a:lnTo>
                    <a:pt x="51782" y="40613"/>
                  </a:lnTo>
                  <a:lnTo>
                    <a:pt x="23373" y="19462"/>
                  </a:lnTo>
                  <a:lnTo>
                    <a:pt x="17532" y="1261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561"/>
            <p:cNvSpPr/>
            <p:nvPr/>
          </p:nvSpPr>
          <p:spPr>
            <a:xfrm>
              <a:off x="4086225" y="1471613"/>
              <a:ext cx="42853" cy="107157"/>
            </a:xfrm>
            <a:custGeom>
              <a:avLst/>
              <a:gdLst/>
              <a:ahLst/>
              <a:cxnLst/>
              <a:rect l="0" t="0" r="0" b="0"/>
              <a:pathLst>
                <a:path w="42853" h="107157">
                  <a:moveTo>
                    <a:pt x="0" y="0"/>
                  </a:moveTo>
                  <a:lnTo>
                    <a:pt x="0" y="3792"/>
                  </a:lnTo>
                  <a:lnTo>
                    <a:pt x="4233" y="7770"/>
                  </a:lnTo>
                  <a:lnTo>
                    <a:pt x="10613" y="12978"/>
                  </a:lnTo>
                  <a:lnTo>
                    <a:pt x="35696" y="48390"/>
                  </a:lnTo>
                  <a:lnTo>
                    <a:pt x="38085" y="51310"/>
                  </a:lnTo>
                  <a:lnTo>
                    <a:pt x="40739" y="58788"/>
                  </a:lnTo>
                  <a:lnTo>
                    <a:pt x="42826" y="94161"/>
                  </a:lnTo>
                  <a:lnTo>
                    <a:pt x="42852" y="98278"/>
                  </a:lnTo>
                  <a:lnTo>
                    <a:pt x="36711" y="106011"/>
                  </a:lnTo>
                  <a:lnTo>
                    <a:pt x="34043" y="106647"/>
                  </a:lnTo>
                  <a:lnTo>
                    <a:pt x="28575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562"/>
            <p:cNvSpPr/>
            <p:nvPr/>
          </p:nvSpPr>
          <p:spPr>
            <a:xfrm>
              <a:off x="4036219" y="1343025"/>
              <a:ext cx="1" cy="21432"/>
            </a:xfrm>
            <a:custGeom>
              <a:avLst/>
              <a:gdLst/>
              <a:ahLst/>
              <a:cxnLst/>
              <a:rect l="0" t="0" r="0" b="0"/>
              <a:pathLst>
                <a:path w="1" h="21432">
                  <a:moveTo>
                    <a:pt x="0" y="21431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563"/>
            <p:cNvSpPr/>
            <p:nvPr/>
          </p:nvSpPr>
          <p:spPr>
            <a:xfrm>
              <a:off x="4400550" y="1580191"/>
              <a:ext cx="100014" cy="127155"/>
            </a:xfrm>
            <a:custGeom>
              <a:avLst/>
              <a:gdLst/>
              <a:ahLst/>
              <a:cxnLst/>
              <a:rect l="0" t="0" r="0" b="0"/>
              <a:pathLst>
                <a:path w="100014" h="127155">
                  <a:moveTo>
                    <a:pt x="0" y="84303"/>
                  </a:moveTo>
                  <a:lnTo>
                    <a:pt x="0" y="88095"/>
                  </a:lnTo>
                  <a:lnTo>
                    <a:pt x="794" y="89212"/>
                  </a:lnTo>
                  <a:lnTo>
                    <a:pt x="2117" y="89957"/>
                  </a:lnTo>
                  <a:lnTo>
                    <a:pt x="3792" y="90454"/>
                  </a:lnTo>
                  <a:lnTo>
                    <a:pt x="14473" y="99087"/>
                  </a:lnTo>
                  <a:lnTo>
                    <a:pt x="18339" y="103573"/>
                  </a:lnTo>
                  <a:lnTo>
                    <a:pt x="22937" y="112921"/>
                  </a:lnTo>
                  <a:lnTo>
                    <a:pt x="26069" y="117660"/>
                  </a:lnTo>
                  <a:lnTo>
                    <a:pt x="27462" y="122411"/>
                  </a:lnTo>
                  <a:lnTo>
                    <a:pt x="28627" y="123996"/>
                  </a:lnTo>
                  <a:lnTo>
                    <a:pt x="30197" y="125052"/>
                  </a:lnTo>
                  <a:lnTo>
                    <a:pt x="35690" y="127154"/>
                  </a:lnTo>
                  <a:lnTo>
                    <a:pt x="35718" y="104222"/>
                  </a:lnTo>
                  <a:lnTo>
                    <a:pt x="23362" y="69863"/>
                  </a:lnTo>
                  <a:lnTo>
                    <a:pt x="19887" y="55683"/>
                  </a:lnTo>
                  <a:lnTo>
                    <a:pt x="15947" y="41427"/>
                  </a:lnTo>
                  <a:lnTo>
                    <a:pt x="14316" y="10608"/>
                  </a:lnTo>
                  <a:lnTo>
                    <a:pt x="16417" y="5777"/>
                  </a:lnTo>
                  <a:lnTo>
                    <a:pt x="20441" y="0"/>
                  </a:lnTo>
                  <a:lnTo>
                    <a:pt x="21565" y="320"/>
                  </a:lnTo>
                  <a:lnTo>
                    <a:pt x="26939" y="3768"/>
                  </a:lnTo>
                  <a:lnTo>
                    <a:pt x="35866" y="5336"/>
                  </a:lnTo>
                  <a:lnTo>
                    <a:pt x="38198" y="5464"/>
                  </a:lnTo>
                  <a:lnTo>
                    <a:pt x="42906" y="7724"/>
                  </a:lnTo>
                  <a:lnTo>
                    <a:pt x="58890" y="17891"/>
                  </a:lnTo>
                  <a:lnTo>
                    <a:pt x="81024" y="43825"/>
                  </a:lnTo>
                  <a:lnTo>
                    <a:pt x="85753" y="46469"/>
                  </a:lnTo>
                  <a:lnTo>
                    <a:pt x="100013" y="4858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564"/>
            <p:cNvSpPr/>
            <p:nvPr/>
          </p:nvSpPr>
          <p:spPr>
            <a:xfrm>
              <a:off x="3414749" y="1385888"/>
              <a:ext cx="164271" cy="248817"/>
            </a:xfrm>
            <a:custGeom>
              <a:avLst/>
              <a:gdLst/>
              <a:ahLst/>
              <a:cxnLst/>
              <a:rect l="0" t="0" r="0" b="0"/>
              <a:pathLst>
                <a:path w="164271" h="248817">
                  <a:moveTo>
                    <a:pt x="42826" y="135731"/>
                  </a:moveTo>
                  <a:lnTo>
                    <a:pt x="21340" y="159334"/>
                  </a:lnTo>
                  <a:lnTo>
                    <a:pt x="3137" y="190437"/>
                  </a:lnTo>
                  <a:lnTo>
                    <a:pt x="242" y="216103"/>
                  </a:lnTo>
                  <a:lnTo>
                    <a:pt x="0" y="234382"/>
                  </a:lnTo>
                  <a:lnTo>
                    <a:pt x="782" y="237217"/>
                  </a:lnTo>
                  <a:lnTo>
                    <a:pt x="2096" y="239107"/>
                  </a:lnTo>
                  <a:lnTo>
                    <a:pt x="12151" y="247299"/>
                  </a:lnTo>
                  <a:lnTo>
                    <a:pt x="16757" y="248816"/>
                  </a:lnTo>
                  <a:lnTo>
                    <a:pt x="19096" y="248428"/>
                  </a:lnTo>
                  <a:lnTo>
                    <a:pt x="41341" y="235510"/>
                  </a:lnTo>
                  <a:lnTo>
                    <a:pt x="46929" y="230083"/>
                  </a:lnTo>
                  <a:lnTo>
                    <a:pt x="61024" y="205293"/>
                  </a:lnTo>
                  <a:lnTo>
                    <a:pt x="70282" y="173525"/>
                  </a:lnTo>
                  <a:lnTo>
                    <a:pt x="68787" y="166287"/>
                  </a:lnTo>
                  <a:lnTo>
                    <a:pt x="65599" y="157749"/>
                  </a:lnTo>
                  <a:lnTo>
                    <a:pt x="64259" y="135856"/>
                  </a:lnTo>
                  <a:lnTo>
                    <a:pt x="64258" y="139560"/>
                  </a:lnTo>
                  <a:lnTo>
                    <a:pt x="68491" y="143518"/>
                  </a:lnTo>
                  <a:lnTo>
                    <a:pt x="74870" y="147129"/>
                  </a:lnTo>
                  <a:lnTo>
                    <a:pt x="82924" y="149956"/>
                  </a:lnTo>
                  <a:lnTo>
                    <a:pt x="98355" y="161334"/>
                  </a:lnTo>
                  <a:lnTo>
                    <a:pt x="118361" y="164045"/>
                  </a:lnTo>
                  <a:lnTo>
                    <a:pt x="127052" y="164271"/>
                  </a:lnTo>
                  <a:lnTo>
                    <a:pt x="127552" y="163489"/>
                  </a:lnTo>
                  <a:lnTo>
                    <a:pt x="128463" y="157028"/>
                  </a:lnTo>
                  <a:lnTo>
                    <a:pt x="128512" y="153663"/>
                  </a:lnTo>
                  <a:lnTo>
                    <a:pt x="126417" y="149521"/>
                  </a:lnTo>
                  <a:lnTo>
                    <a:pt x="123634" y="145035"/>
                  </a:lnTo>
                  <a:lnTo>
                    <a:pt x="121847" y="135687"/>
                  </a:lnTo>
                  <a:lnTo>
                    <a:pt x="121701" y="133320"/>
                  </a:lnTo>
                  <a:lnTo>
                    <a:pt x="119421" y="128574"/>
                  </a:lnTo>
                  <a:lnTo>
                    <a:pt x="102041" y="107155"/>
                  </a:lnTo>
                  <a:lnTo>
                    <a:pt x="100588" y="97895"/>
                  </a:lnTo>
                  <a:lnTo>
                    <a:pt x="101042" y="89546"/>
                  </a:lnTo>
                  <a:lnTo>
                    <a:pt x="109955" y="66551"/>
                  </a:lnTo>
                  <a:lnTo>
                    <a:pt x="134892" y="31537"/>
                  </a:lnTo>
                  <a:lnTo>
                    <a:pt x="16427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SMARTInkShape-565"/>
            <p:cNvSpPr/>
            <p:nvPr/>
          </p:nvSpPr>
          <p:spPr>
            <a:xfrm>
              <a:off x="4493445" y="1514475"/>
              <a:ext cx="85247" cy="64169"/>
            </a:xfrm>
            <a:custGeom>
              <a:avLst/>
              <a:gdLst/>
              <a:ahLst/>
              <a:cxnLst/>
              <a:rect l="0" t="0" r="0" b="0"/>
              <a:pathLst>
                <a:path w="85247" h="64169">
                  <a:moveTo>
                    <a:pt x="7118" y="0"/>
                  </a:moveTo>
                  <a:lnTo>
                    <a:pt x="967" y="0"/>
                  </a:lnTo>
                  <a:lnTo>
                    <a:pt x="636" y="794"/>
                  </a:lnTo>
                  <a:lnTo>
                    <a:pt x="0" y="16793"/>
                  </a:lnTo>
                  <a:lnTo>
                    <a:pt x="2102" y="21486"/>
                  </a:lnTo>
                  <a:lnTo>
                    <a:pt x="3774" y="23849"/>
                  </a:lnTo>
                  <a:lnTo>
                    <a:pt x="8794" y="41378"/>
                  </a:lnTo>
                  <a:lnTo>
                    <a:pt x="11831" y="46965"/>
                  </a:lnTo>
                  <a:lnTo>
                    <a:pt x="14335" y="54573"/>
                  </a:lnTo>
                  <a:lnTo>
                    <a:pt x="17734" y="59444"/>
                  </a:lnTo>
                  <a:lnTo>
                    <a:pt x="24007" y="62138"/>
                  </a:lnTo>
                  <a:lnTo>
                    <a:pt x="48744" y="64168"/>
                  </a:lnTo>
                  <a:lnTo>
                    <a:pt x="62225" y="60464"/>
                  </a:lnTo>
                  <a:lnTo>
                    <a:pt x="75300" y="52101"/>
                  </a:lnTo>
                  <a:lnTo>
                    <a:pt x="80548" y="47498"/>
                  </a:lnTo>
                  <a:lnTo>
                    <a:pt x="83409" y="42806"/>
                  </a:lnTo>
                  <a:lnTo>
                    <a:pt x="85246" y="33326"/>
                  </a:lnTo>
                  <a:lnTo>
                    <a:pt x="83381" y="28570"/>
                  </a:lnTo>
                  <a:lnTo>
                    <a:pt x="80700" y="23810"/>
                  </a:lnTo>
                  <a:lnTo>
                    <a:pt x="78396" y="16668"/>
                  </a:lnTo>
                  <a:lnTo>
                    <a:pt x="75045" y="11906"/>
                  </a:lnTo>
                  <a:lnTo>
                    <a:pt x="66676" y="9260"/>
                  </a:lnTo>
                  <a:lnTo>
                    <a:pt x="56607" y="7291"/>
                  </a:lnTo>
                  <a:lnTo>
                    <a:pt x="41558" y="1675"/>
                  </a:lnTo>
                  <a:lnTo>
                    <a:pt x="2140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566"/>
            <p:cNvSpPr/>
            <p:nvPr/>
          </p:nvSpPr>
          <p:spPr>
            <a:xfrm>
              <a:off x="4564856" y="1364494"/>
              <a:ext cx="185739" cy="149368"/>
            </a:xfrm>
            <a:custGeom>
              <a:avLst/>
              <a:gdLst/>
              <a:ahLst/>
              <a:cxnLst/>
              <a:rect l="0" t="0" r="0" b="0"/>
              <a:pathLst>
                <a:path w="185739" h="149368">
                  <a:moveTo>
                    <a:pt x="0" y="128550"/>
                  </a:moveTo>
                  <a:lnTo>
                    <a:pt x="0" y="132342"/>
                  </a:lnTo>
                  <a:lnTo>
                    <a:pt x="794" y="133459"/>
                  </a:lnTo>
                  <a:lnTo>
                    <a:pt x="2117" y="134204"/>
                  </a:lnTo>
                  <a:lnTo>
                    <a:pt x="3792" y="134701"/>
                  </a:lnTo>
                  <a:lnTo>
                    <a:pt x="20128" y="146871"/>
                  </a:lnTo>
                  <a:lnTo>
                    <a:pt x="28189" y="149060"/>
                  </a:lnTo>
                  <a:lnTo>
                    <a:pt x="30699" y="149367"/>
                  </a:lnTo>
                  <a:lnTo>
                    <a:pt x="45608" y="142214"/>
                  </a:lnTo>
                  <a:lnTo>
                    <a:pt x="57523" y="133833"/>
                  </a:lnTo>
                  <a:lnTo>
                    <a:pt x="66080" y="118738"/>
                  </a:lnTo>
                  <a:lnTo>
                    <a:pt x="69850" y="106769"/>
                  </a:lnTo>
                  <a:lnTo>
                    <a:pt x="68615" y="98761"/>
                  </a:lnTo>
                  <a:lnTo>
                    <a:pt x="62557" y="79064"/>
                  </a:lnTo>
                  <a:lnTo>
                    <a:pt x="58218" y="72914"/>
                  </a:lnTo>
                  <a:lnTo>
                    <a:pt x="57178" y="64590"/>
                  </a:lnTo>
                  <a:lnTo>
                    <a:pt x="69337" y="75667"/>
                  </a:lnTo>
                  <a:lnTo>
                    <a:pt x="78637" y="80092"/>
                  </a:lnTo>
                  <a:lnTo>
                    <a:pt x="88117" y="88374"/>
                  </a:lnTo>
                  <a:lnTo>
                    <a:pt x="90757" y="92967"/>
                  </a:lnTo>
                  <a:lnTo>
                    <a:pt x="91461" y="95303"/>
                  </a:lnTo>
                  <a:lnTo>
                    <a:pt x="92724" y="96860"/>
                  </a:lnTo>
                  <a:lnTo>
                    <a:pt x="107287" y="105447"/>
                  </a:lnTo>
                  <a:lnTo>
                    <a:pt x="113890" y="107021"/>
                  </a:lnTo>
                  <a:lnTo>
                    <a:pt x="114298" y="75196"/>
                  </a:lnTo>
                  <a:lnTo>
                    <a:pt x="114300" y="41817"/>
                  </a:lnTo>
                  <a:lnTo>
                    <a:pt x="114300" y="20126"/>
                  </a:lnTo>
                  <a:lnTo>
                    <a:pt x="116417" y="14745"/>
                  </a:lnTo>
                  <a:lnTo>
                    <a:pt x="124243" y="4822"/>
                  </a:lnTo>
                  <a:lnTo>
                    <a:pt x="128773" y="2122"/>
                  </a:lnTo>
                  <a:lnTo>
                    <a:pt x="141475" y="89"/>
                  </a:lnTo>
                  <a:lnTo>
                    <a:pt x="146253" y="0"/>
                  </a:lnTo>
                  <a:lnTo>
                    <a:pt x="150462" y="2096"/>
                  </a:lnTo>
                  <a:lnTo>
                    <a:pt x="154978" y="4879"/>
                  </a:lnTo>
                  <a:lnTo>
                    <a:pt x="161984" y="7240"/>
                  </a:lnTo>
                  <a:lnTo>
                    <a:pt x="185738" y="285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567"/>
            <p:cNvSpPr/>
            <p:nvPr/>
          </p:nvSpPr>
          <p:spPr>
            <a:xfrm>
              <a:off x="3429294" y="1059112"/>
              <a:ext cx="1478462" cy="298202"/>
            </a:xfrm>
            <a:custGeom>
              <a:avLst/>
              <a:gdLst/>
              <a:ahLst/>
              <a:cxnLst/>
              <a:rect l="0" t="0" r="0" b="0"/>
              <a:pathLst>
                <a:path w="1478462" h="298202">
                  <a:moveTo>
                    <a:pt x="6850" y="298201"/>
                  </a:moveTo>
                  <a:lnTo>
                    <a:pt x="6850" y="292050"/>
                  </a:lnTo>
                  <a:lnTo>
                    <a:pt x="1195" y="275646"/>
                  </a:lnTo>
                  <a:lnTo>
                    <a:pt x="0" y="261290"/>
                  </a:lnTo>
                  <a:lnTo>
                    <a:pt x="9675" y="226031"/>
                  </a:lnTo>
                  <a:lnTo>
                    <a:pt x="20431" y="197250"/>
                  </a:lnTo>
                  <a:lnTo>
                    <a:pt x="43840" y="161814"/>
                  </a:lnTo>
                  <a:lnTo>
                    <a:pt x="71395" y="128032"/>
                  </a:lnTo>
                  <a:lnTo>
                    <a:pt x="105471" y="93519"/>
                  </a:lnTo>
                  <a:lnTo>
                    <a:pt x="134143" y="71131"/>
                  </a:lnTo>
                  <a:lnTo>
                    <a:pt x="167421" y="53297"/>
                  </a:lnTo>
                  <a:lnTo>
                    <a:pt x="202417" y="34078"/>
                  </a:lnTo>
                  <a:lnTo>
                    <a:pt x="237921" y="18771"/>
                  </a:lnTo>
                  <a:lnTo>
                    <a:pt x="261684" y="11820"/>
                  </a:lnTo>
                  <a:lnTo>
                    <a:pt x="287590" y="6085"/>
                  </a:lnTo>
                  <a:lnTo>
                    <a:pt x="313392" y="1684"/>
                  </a:lnTo>
                  <a:lnTo>
                    <a:pt x="346562" y="0"/>
                  </a:lnTo>
                  <a:lnTo>
                    <a:pt x="380379" y="4175"/>
                  </a:lnTo>
                  <a:lnTo>
                    <a:pt x="410860" y="11233"/>
                  </a:lnTo>
                  <a:lnTo>
                    <a:pt x="439206" y="23026"/>
                  </a:lnTo>
                  <a:lnTo>
                    <a:pt x="472636" y="41233"/>
                  </a:lnTo>
                  <a:lnTo>
                    <a:pt x="505786" y="63909"/>
                  </a:lnTo>
                  <a:lnTo>
                    <a:pt x="540366" y="92712"/>
                  </a:lnTo>
                  <a:lnTo>
                    <a:pt x="571849" y="126178"/>
                  </a:lnTo>
                  <a:lnTo>
                    <a:pt x="607009" y="156348"/>
                  </a:lnTo>
                  <a:lnTo>
                    <a:pt x="635516" y="172696"/>
                  </a:lnTo>
                  <a:lnTo>
                    <a:pt x="666195" y="183569"/>
                  </a:lnTo>
                  <a:lnTo>
                    <a:pt x="693278" y="188829"/>
                  </a:lnTo>
                  <a:lnTo>
                    <a:pt x="723528" y="190388"/>
                  </a:lnTo>
                  <a:lnTo>
                    <a:pt x="755509" y="188733"/>
                  </a:lnTo>
                  <a:lnTo>
                    <a:pt x="787210" y="181099"/>
                  </a:lnTo>
                  <a:lnTo>
                    <a:pt x="821738" y="168783"/>
                  </a:lnTo>
                  <a:lnTo>
                    <a:pt x="854988" y="155080"/>
                  </a:lnTo>
                  <a:lnTo>
                    <a:pt x="884948" y="140965"/>
                  </a:lnTo>
                  <a:lnTo>
                    <a:pt x="919723" y="125766"/>
                  </a:lnTo>
                  <a:lnTo>
                    <a:pt x="952534" y="106993"/>
                  </a:lnTo>
                  <a:lnTo>
                    <a:pt x="967032" y="98671"/>
                  </a:lnTo>
                  <a:lnTo>
                    <a:pt x="985679" y="92541"/>
                  </a:lnTo>
                  <a:lnTo>
                    <a:pt x="1015703" y="91330"/>
                  </a:lnTo>
                  <a:lnTo>
                    <a:pt x="1050836" y="91120"/>
                  </a:lnTo>
                  <a:lnTo>
                    <a:pt x="1082853" y="91058"/>
                  </a:lnTo>
                  <a:lnTo>
                    <a:pt x="1117123" y="90246"/>
                  </a:lnTo>
                  <a:lnTo>
                    <a:pt x="1140596" y="87243"/>
                  </a:lnTo>
                  <a:lnTo>
                    <a:pt x="1166374" y="85379"/>
                  </a:lnTo>
                  <a:lnTo>
                    <a:pt x="1194500" y="83757"/>
                  </a:lnTo>
                  <a:lnTo>
                    <a:pt x="1225521" y="80390"/>
                  </a:lnTo>
                  <a:lnTo>
                    <a:pt x="1255713" y="78365"/>
                  </a:lnTo>
                  <a:lnTo>
                    <a:pt x="1285006" y="78258"/>
                  </a:lnTo>
                  <a:lnTo>
                    <a:pt x="1313901" y="80857"/>
                  </a:lnTo>
                  <a:lnTo>
                    <a:pt x="1340501" y="82541"/>
                  </a:lnTo>
                  <a:lnTo>
                    <a:pt x="1375672" y="87722"/>
                  </a:lnTo>
                  <a:lnTo>
                    <a:pt x="1404085" y="99312"/>
                  </a:lnTo>
                  <a:lnTo>
                    <a:pt x="1431227" y="117450"/>
                  </a:lnTo>
                  <a:lnTo>
                    <a:pt x="1460306" y="146722"/>
                  </a:lnTo>
                  <a:lnTo>
                    <a:pt x="1478461" y="1696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568"/>
            <p:cNvSpPr/>
            <p:nvPr/>
          </p:nvSpPr>
          <p:spPr>
            <a:xfrm>
              <a:off x="5086350" y="1386717"/>
              <a:ext cx="1357314" cy="277778"/>
            </a:xfrm>
            <a:custGeom>
              <a:avLst/>
              <a:gdLst/>
              <a:ahLst/>
              <a:cxnLst/>
              <a:rect l="0" t="0" r="0" b="0"/>
              <a:pathLst>
                <a:path w="1357314" h="277778">
                  <a:moveTo>
                    <a:pt x="0" y="277777"/>
                  </a:moveTo>
                  <a:lnTo>
                    <a:pt x="0" y="273984"/>
                  </a:lnTo>
                  <a:lnTo>
                    <a:pt x="794" y="272867"/>
                  </a:lnTo>
                  <a:lnTo>
                    <a:pt x="2117" y="272122"/>
                  </a:lnTo>
                  <a:lnTo>
                    <a:pt x="3792" y="271626"/>
                  </a:lnTo>
                  <a:lnTo>
                    <a:pt x="4910" y="270501"/>
                  </a:lnTo>
                  <a:lnTo>
                    <a:pt x="8819" y="262993"/>
                  </a:lnTo>
                  <a:lnTo>
                    <a:pt x="37438" y="227572"/>
                  </a:lnTo>
                  <a:lnTo>
                    <a:pt x="45214" y="217363"/>
                  </a:lnTo>
                  <a:lnTo>
                    <a:pt x="63006" y="184478"/>
                  </a:lnTo>
                  <a:lnTo>
                    <a:pt x="86882" y="155454"/>
                  </a:lnTo>
                  <a:lnTo>
                    <a:pt x="116645" y="122087"/>
                  </a:lnTo>
                  <a:lnTo>
                    <a:pt x="145686" y="99619"/>
                  </a:lnTo>
                  <a:lnTo>
                    <a:pt x="179427" y="77881"/>
                  </a:lnTo>
                  <a:lnTo>
                    <a:pt x="214560" y="56359"/>
                  </a:lnTo>
                  <a:lnTo>
                    <a:pt x="239028" y="42844"/>
                  </a:lnTo>
                  <a:lnTo>
                    <a:pt x="265778" y="31545"/>
                  </a:lnTo>
                  <a:lnTo>
                    <a:pt x="293543" y="21232"/>
                  </a:lnTo>
                  <a:lnTo>
                    <a:pt x="320963" y="12151"/>
                  </a:lnTo>
                  <a:lnTo>
                    <a:pt x="346380" y="5469"/>
                  </a:lnTo>
                  <a:lnTo>
                    <a:pt x="370904" y="1970"/>
                  </a:lnTo>
                  <a:lnTo>
                    <a:pt x="404909" y="0"/>
                  </a:lnTo>
                  <a:lnTo>
                    <a:pt x="437207" y="1533"/>
                  </a:lnTo>
                  <a:lnTo>
                    <a:pt x="467682" y="7014"/>
                  </a:lnTo>
                  <a:lnTo>
                    <a:pt x="503103" y="19770"/>
                  </a:lnTo>
                  <a:lnTo>
                    <a:pt x="534971" y="37576"/>
                  </a:lnTo>
                  <a:lnTo>
                    <a:pt x="564197" y="58498"/>
                  </a:lnTo>
                  <a:lnTo>
                    <a:pt x="599260" y="87416"/>
                  </a:lnTo>
                  <a:lnTo>
                    <a:pt x="629641" y="120946"/>
                  </a:lnTo>
                  <a:lnTo>
                    <a:pt x="662382" y="150722"/>
                  </a:lnTo>
                  <a:lnTo>
                    <a:pt x="694886" y="184415"/>
                  </a:lnTo>
                  <a:lnTo>
                    <a:pt x="714951" y="196933"/>
                  </a:lnTo>
                  <a:lnTo>
                    <a:pt x="733861" y="207785"/>
                  </a:lnTo>
                  <a:lnTo>
                    <a:pt x="739271" y="212066"/>
                  </a:lnTo>
                  <a:lnTo>
                    <a:pt x="753751" y="216822"/>
                  </a:lnTo>
                  <a:lnTo>
                    <a:pt x="785123" y="223668"/>
                  </a:lnTo>
                  <a:lnTo>
                    <a:pt x="815045" y="222051"/>
                  </a:lnTo>
                  <a:lnTo>
                    <a:pt x="848589" y="218791"/>
                  </a:lnTo>
                  <a:lnTo>
                    <a:pt x="882174" y="206947"/>
                  </a:lnTo>
                  <a:lnTo>
                    <a:pt x="913678" y="190114"/>
                  </a:lnTo>
                  <a:lnTo>
                    <a:pt x="942832" y="176205"/>
                  </a:lnTo>
                  <a:lnTo>
                    <a:pt x="973765" y="154540"/>
                  </a:lnTo>
                  <a:lnTo>
                    <a:pt x="1007561" y="140055"/>
                  </a:lnTo>
                  <a:lnTo>
                    <a:pt x="1032579" y="136429"/>
                  </a:lnTo>
                  <a:lnTo>
                    <a:pt x="1048680" y="139814"/>
                  </a:lnTo>
                  <a:lnTo>
                    <a:pt x="1069015" y="150645"/>
                  </a:lnTo>
                  <a:lnTo>
                    <a:pt x="1095833" y="167490"/>
                  </a:lnTo>
                  <a:lnTo>
                    <a:pt x="1129086" y="180047"/>
                  </a:lnTo>
                  <a:lnTo>
                    <a:pt x="1163065" y="190445"/>
                  </a:lnTo>
                  <a:lnTo>
                    <a:pt x="1191719" y="200924"/>
                  </a:lnTo>
                  <a:lnTo>
                    <a:pt x="1224199" y="205529"/>
                  </a:lnTo>
                  <a:lnTo>
                    <a:pt x="1254283" y="211567"/>
                  </a:lnTo>
                  <a:lnTo>
                    <a:pt x="1288660" y="218602"/>
                  </a:lnTo>
                  <a:lnTo>
                    <a:pt x="1301400" y="221314"/>
                  </a:lnTo>
                  <a:lnTo>
                    <a:pt x="1336636" y="239215"/>
                  </a:lnTo>
                  <a:lnTo>
                    <a:pt x="1357313" y="2563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7" name="SMARTInkShape-Group122"/>
          <p:cNvGrpSpPr/>
          <p:nvPr/>
        </p:nvGrpSpPr>
        <p:grpSpPr>
          <a:xfrm>
            <a:off x="5843588" y="1229188"/>
            <a:ext cx="521493" cy="270643"/>
            <a:chOff x="5843588" y="1229188"/>
            <a:chExt cx="521493" cy="270643"/>
          </a:xfrm>
        </p:grpSpPr>
        <p:sp>
          <p:nvSpPr>
            <p:cNvPr id="274" name="SMARTInkShape-569"/>
            <p:cNvSpPr/>
            <p:nvPr/>
          </p:nvSpPr>
          <p:spPr>
            <a:xfrm>
              <a:off x="6008283" y="1300163"/>
              <a:ext cx="111789" cy="119615"/>
            </a:xfrm>
            <a:custGeom>
              <a:avLst/>
              <a:gdLst/>
              <a:ahLst/>
              <a:cxnLst/>
              <a:rect l="0" t="0" r="0" b="0"/>
              <a:pathLst>
                <a:path w="111789" h="119615">
                  <a:moveTo>
                    <a:pt x="28187" y="7143"/>
                  </a:moveTo>
                  <a:lnTo>
                    <a:pt x="28187" y="3351"/>
                  </a:lnTo>
                  <a:lnTo>
                    <a:pt x="27392" y="3028"/>
                  </a:lnTo>
                  <a:lnTo>
                    <a:pt x="22035" y="6444"/>
                  </a:lnTo>
                  <a:lnTo>
                    <a:pt x="17544" y="10728"/>
                  </a:lnTo>
                  <a:lnTo>
                    <a:pt x="15518" y="16939"/>
                  </a:lnTo>
                  <a:lnTo>
                    <a:pt x="12262" y="29360"/>
                  </a:lnTo>
                  <a:lnTo>
                    <a:pt x="1584" y="57218"/>
                  </a:lnTo>
                  <a:lnTo>
                    <a:pt x="0" y="76213"/>
                  </a:lnTo>
                  <a:lnTo>
                    <a:pt x="3519" y="90491"/>
                  </a:lnTo>
                  <a:lnTo>
                    <a:pt x="9588" y="104776"/>
                  </a:lnTo>
                  <a:lnTo>
                    <a:pt x="16216" y="112183"/>
                  </a:lnTo>
                  <a:lnTo>
                    <a:pt x="24453" y="117328"/>
                  </a:lnTo>
                  <a:lnTo>
                    <a:pt x="33406" y="119614"/>
                  </a:lnTo>
                  <a:lnTo>
                    <a:pt x="42677" y="118514"/>
                  </a:lnTo>
                  <a:lnTo>
                    <a:pt x="75822" y="104603"/>
                  </a:lnTo>
                  <a:lnTo>
                    <a:pt x="98979" y="84603"/>
                  </a:lnTo>
                  <a:lnTo>
                    <a:pt x="109134" y="70223"/>
                  </a:lnTo>
                  <a:lnTo>
                    <a:pt x="111788" y="63489"/>
                  </a:lnTo>
                  <a:lnTo>
                    <a:pt x="110850" y="55734"/>
                  </a:lnTo>
                  <a:lnTo>
                    <a:pt x="105717" y="33944"/>
                  </a:lnTo>
                  <a:lnTo>
                    <a:pt x="90744" y="19443"/>
                  </a:lnTo>
                  <a:lnTo>
                    <a:pt x="6390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570"/>
            <p:cNvSpPr/>
            <p:nvPr/>
          </p:nvSpPr>
          <p:spPr>
            <a:xfrm>
              <a:off x="5843588" y="1336009"/>
              <a:ext cx="121443" cy="163822"/>
            </a:xfrm>
            <a:custGeom>
              <a:avLst/>
              <a:gdLst/>
              <a:ahLst/>
              <a:cxnLst/>
              <a:rect l="0" t="0" r="0" b="0"/>
              <a:pathLst>
                <a:path w="121443" h="163822">
                  <a:moveTo>
                    <a:pt x="0" y="99885"/>
                  </a:moveTo>
                  <a:lnTo>
                    <a:pt x="0" y="103677"/>
                  </a:lnTo>
                  <a:lnTo>
                    <a:pt x="2116" y="107656"/>
                  </a:lnTo>
                  <a:lnTo>
                    <a:pt x="25424" y="140971"/>
                  </a:lnTo>
                  <a:lnTo>
                    <a:pt x="28435" y="151570"/>
                  </a:lnTo>
                  <a:lnTo>
                    <a:pt x="30069" y="153391"/>
                  </a:lnTo>
                  <a:lnTo>
                    <a:pt x="41538" y="162972"/>
                  </a:lnTo>
                  <a:lnTo>
                    <a:pt x="46263" y="163821"/>
                  </a:lnTo>
                  <a:lnTo>
                    <a:pt x="47510" y="163146"/>
                  </a:lnTo>
                  <a:lnTo>
                    <a:pt x="48342" y="161903"/>
                  </a:lnTo>
                  <a:lnTo>
                    <a:pt x="48897" y="160280"/>
                  </a:lnTo>
                  <a:lnTo>
                    <a:pt x="48473" y="158405"/>
                  </a:lnTo>
                  <a:lnTo>
                    <a:pt x="44205" y="149691"/>
                  </a:lnTo>
                  <a:lnTo>
                    <a:pt x="39147" y="119475"/>
                  </a:lnTo>
                  <a:lnTo>
                    <a:pt x="36019" y="84443"/>
                  </a:lnTo>
                  <a:lnTo>
                    <a:pt x="29594" y="48784"/>
                  </a:lnTo>
                  <a:lnTo>
                    <a:pt x="29571" y="27584"/>
                  </a:lnTo>
                  <a:lnTo>
                    <a:pt x="32456" y="20655"/>
                  </a:lnTo>
                  <a:lnTo>
                    <a:pt x="40943" y="7244"/>
                  </a:lnTo>
                  <a:lnTo>
                    <a:pt x="41583" y="4787"/>
                  </a:lnTo>
                  <a:lnTo>
                    <a:pt x="42803" y="3149"/>
                  </a:lnTo>
                  <a:lnTo>
                    <a:pt x="44410" y="2057"/>
                  </a:lnTo>
                  <a:lnTo>
                    <a:pt x="50465" y="519"/>
                  </a:lnTo>
                  <a:lnTo>
                    <a:pt x="59621" y="0"/>
                  </a:lnTo>
                  <a:lnTo>
                    <a:pt x="64334" y="2046"/>
                  </a:lnTo>
                  <a:lnTo>
                    <a:pt x="81114" y="12858"/>
                  </a:lnTo>
                  <a:lnTo>
                    <a:pt x="104716" y="47440"/>
                  </a:lnTo>
                  <a:lnTo>
                    <a:pt x="118263" y="73101"/>
                  </a:lnTo>
                  <a:lnTo>
                    <a:pt x="121025" y="87587"/>
                  </a:lnTo>
                  <a:lnTo>
                    <a:pt x="121442" y="1070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571"/>
            <p:cNvSpPr/>
            <p:nvPr/>
          </p:nvSpPr>
          <p:spPr>
            <a:xfrm>
              <a:off x="6143625" y="1229188"/>
              <a:ext cx="221456" cy="152717"/>
            </a:xfrm>
            <a:custGeom>
              <a:avLst/>
              <a:gdLst/>
              <a:ahLst/>
              <a:cxnLst/>
              <a:rect l="0" t="0" r="0" b="0"/>
              <a:pathLst>
                <a:path w="221456" h="152717">
                  <a:moveTo>
                    <a:pt x="0" y="106693"/>
                  </a:moveTo>
                  <a:lnTo>
                    <a:pt x="5703" y="113190"/>
                  </a:lnTo>
                  <a:lnTo>
                    <a:pt x="26218" y="139859"/>
                  </a:lnTo>
                  <a:lnTo>
                    <a:pt x="38103" y="151914"/>
                  </a:lnTo>
                  <a:lnTo>
                    <a:pt x="41277" y="152716"/>
                  </a:lnTo>
                  <a:lnTo>
                    <a:pt x="58538" y="150129"/>
                  </a:lnTo>
                  <a:lnTo>
                    <a:pt x="63853" y="147694"/>
                  </a:lnTo>
                  <a:lnTo>
                    <a:pt x="77524" y="135871"/>
                  </a:lnTo>
                  <a:lnTo>
                    <a:pt x="94948" y="108918"/>
                  </a:lnTo>
                  <a:lnTo>
                    <a:pt x="99012" y="90787"/>
                  </a:lnTo>
                  <a:lnTo>
                    <a:pt x="99881" y="72359"/>
                  </a:lnTo>
                  <a:lnTo>
                    <a:pt x="97837" y="65504"/>
                  </a:lnTo>
                  <a:lnTo>
                    <a:pt x="92956" y="56840"/>
                  </a:lnTo>
                  <a:lnTo>
                    <a:pt x="92877" y="72794"/>
                  </a:lnTo>
                  <a:lnTo>
                    <a:pt x="96663" y="84125"/>
                  </a:lnTo>
                  <a:lnTo>
                    <a:pt x="104260" y="97267"/>
                  </a:lnTo>
                  <a:lnTo>
                    <a:pt x="107092" y="109016"/>
                  </a:lnTo>
                  <a:lnTo>
                    <a:pt x="113563" y="120620"/>
                  </a:lnTo>
                  <a:lnTo>
                    <a:pt x="114271" y="127785"/>
                  </a:lnTo>
                  <a:lnTo>
                    <a:pt x="118083" y="124232"/>
                  </a:lnTo>
                  <a:lnTo>
                    <a:pt x="119950" y="120309"/>
                  </a:lnTo>
                  <a:lnTo>
                    <a:pt x="126295" y="88926"/>
                  </a:lnTo>
                  <a:lnTo>
                    <a:pt x="128386" y="54147"/>
                  </a:lnTo>
                  <a:lnTo>
                    <a:pt x="129322" y="35297"/>
                  </a:lnTo>
                  <a:lnTo>
                    <a:pt x="134272" y="20099"/>
                  </a:lnTo>
                  <a:lnTo>
                    <a:pt x="145378" y="4812"/>
                  </a:lnTo>
                  <a:lnTo>
                    <a:pt x="150073" y="1881"/>
                  </a:lnTo>
                  <a:lnTo>
                    <a:pt x="159554" y="0"/>
                  </a:lnTo>
                  <a:lnTo>
                    <a:pt x="164311" y="1859"/>
                  </a:lnTo>
                  <a:lnTo>
                    <a:pt x="173832" y="9521"/>
                  </a:lnTo>
                  <a:lnTo>
                    <a:pt x="180975" y="20134"/>
                  </a:lnTo>
                  <a:lnTo>
                    <a:pt x="194998" y="50374"/>
                  </a:lnTo>
                  <a:lnTo>
                    <a:pt x="208557" y="78282"/>
                  </a:lnTo>
                  <a:lnTo>
                    <a:pt x="221455" y="1209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1" name="SMARTInkShape-Group123"/>
          <p:cNvGrpSpPr/>
          <p:nvPr/>
        </p:nvGrpSpPr>
        <p:grpSpPr>
          <a:xfrm>
            <a:off x="5950745" y="2021681"/>
            <a:ext cx="807244" cy="814389"/>
            <a:chOff x="5950745" y="2021681"/>
            <a:chExt cx="807244" cy="814389"/>
          </a:xfrm>
        </p:grpSpPr>
        <p:sp>
          <p:nvSpPr>
            <p:cNvPr id="278" name="SMARTInkShape-572"/>
            <p:cNvSpPr/>
            <p:nvPr/>
          </p:nvSpPr>
          <p:spPr>
            <a:xfrm>
              <a:off x="6243638" y="2628908"/>
              <a:ext cx="164308" cy="128581"/>
            </a:xfrm>
            <a:custGeom>
              <a:avLst/>
              <a:gdLst/>
              <a:ahLst/>
              <a:cxnLst/>
              <a:rect l="0" t="0" r="0" b="0"/>
              <a:pathLst>
                <a:path w="164308" h="128581">
                  <a:moveTo>
                    <a:pt x="0" y="14280"/>
                  </a:moveTo>
                  <a:lnTo>
                    <a:pt x="0" y="8129"/>
                  </a:lnTo>
                  <a:lnTo>
                    <a:pt x="793" y="7798"/>
                  </a:lnTo>
                  <a:lnTo>
                    <a:pt x="3792" y="7430"/>
                  </a:lnTo>
                  <a:lnTo>
                    <a:pt x="4909" y="6538"/>
                  </a:lnTo>
                  <a:lnTo>
                    <a:pt x="6150" y="3431"/>
                  </a:lnTo>
                  <a:lnTo>
                    <a:pt x="8070" y="2284"/>
                  </a:lnTo>
                  <a:lnTo>
                    <a:pt x="24671" y="445"/>
                  </a:lnTo>
                  <a:lnTo>
                    <a:pt x="57576" y="52"/>
                  </a:lnTo>
                  <a:lnTo>
                    <a:pt x="89132" y="0"/>
                  </a:lnTo>
                  <a:lnTo>
                    <a:pt x="122735" y="6143"/>
                  </a:lnTo>
                  <a:lnTo>
                    <a:pt x="132072" y="8812"/>
                  </a:lnTo>
                  <a:lnTo>
                    <a:pt x="135673" y="10634"/>
                  </a:lnTo>
                  <a:lnTo>
                    <a:pt x="141790" y="16893"/>
                  </a:lnTo>
                  <a:lnTo>
                    <a:pt x="146361" y="24172"/>
                  </a:lnTo>
                  <a:lnTo>
                    <a:pt x="155459" y="50508"/>
                  </a:lnTo>
                  <a:lnTo>
                    <a:pt x="157012" y="84272"/>
                  </a:lnTo>
                  <a:lnTo>
                    <a:pt x="157936" y="104430"/>
                  </a:lnTo>
                  <a:lnTo>
                    <a:pt x="163863" y="122418"/>
                  </a:lnTo>
                  <a:lnTo>
                    <a:pt x="164307" y="1285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573"/>
            <p:cNvSpPr/>
            <p:nvPr/>
          </p:nvSpPr>
          <p:spPr>
            <a:xfrm>
              <a:off x="6407945" y="2593181"/>
              <a:ext cx="7144" cy="1"/>
            </a:xfrm>
            <a:custGeom>
              <a:avLst/>
              <a:gdLst/>
              <a:ahLst/>
              <a:cxnLst/>
              <a:rect l="0" t="0" r="0" b="0"/>
              <a:pathLst>
                <a:path w="7144" h="1">
                  <a:moveTo>
                    <a:pt x="7143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574"/>
            <p:cNvSpPr/>
            <p:nvPr/>
          </p:nvSpPr>
          <p:spPr>
            <a:xfrm>
              <a:off x="6257925" y="2307431"/>
              <a:ext cx="328486" cy="250033"/>
            </a:xfrm>
            <a:custGeom>
              <a:avLst/>
              <a:gdLst/>
              <a:ahLst/>
              <a:cxnLst/>
              <a:rect l="0" t="0" r="0" b="0"/>
              <a:pathLst>
                <a:path w="328486" h="250033">
                  <a:moveTo>
                    <a:pt x="0" y="14288"/>
                  </a:moveTo>
                  <a:lnTo>
                    <a:pt x="0" y="1019"/>
                  </a:lnTo>
                  <a:lnTo>
                    <a:pt x="794" y="679"/>
                  </a:lnTo>
                  <a:lnTo>
                    <a:pt x="30528" y="27"/>
                  </a:lnTo>
                  <a:lnTo>
                    <a:pt x="64551" y="4"/>
                  </a:lnTo>
                  <a:lnTo>
                    <a:pt x="96712" y="1"/>
                  </a:lnTo>
                  <a:lnTo>
                    <a:pt x="128729" y="0"/>
                  </a:lnTo>
                  <a:lnTo>
                    <a:pt x="160571" y="0"/>
                  </a:lnTo>
                  <a:lnTo>
                    <a:pt x="191743" y="794"/>
                  </a:lnTo>
                  <a:lnTo>
                    <a:pt x="199783" y="3793"/>
                  </a:lnTo>
                  <a:lnTo>
                    <a:pt x="216464" y="16793"/>
                  </a:lnTo>
                  <a:lnTo>
                    <a:pt x="219237" y="23603"/>
                  </a:lnTo>
                  <a:lnTo>
                    <a:pt x="221018" y="40911"/>
                  </a:lnTo>
                  <a:lnTo>
                    <a:pt x="215667" y="64526"/>
                  </a:lnTo>
                  <a:lnTo>
                    <a:pt x="209083" y="87417"/>
                  </a:lnTo>
                  <a:lnTo>
                    <a:pt x="207337" y="120965"/>
                  </a:lnTo>
                  <a:lnTo>
                    <a:pt x="207984" y="144400"/>
                  </a:lnTo>
                  <a:lnTo>
                    <a:pt x="210971" y="150961"/>
                  </a:lnTo>
                  <a:lnTo>
                    <a:pt x="217115" y="159118"/>
                  </a:lnTo>
                  <a:lnTo>
                    <a:pt x="221643" y="162000"/>
                  </a:lnTo>
                  <a:lnTo>
                    <a:pt x="223962" y="162769"/>
                  </a:lnTo>
                  <a:lnTo>
                    <a:pt x="230772" y="161506"/>
                  </a:lnTo>
                  <a:lnTo>
                    <a:pt x="241414" y="156333"/>
                  </a:lnTo>
                  <a:lnTo>
                    <a:pt x="274065" y="125895"/>
                  </a:lnTo>
                  <a:lnTo>
                    <a:pt x="305078" y="92851"/>
                  </a:lnTo>
                  <a:lnTo>
                    <a:pt x="327165" y="65829"/>
                  </a:lnTo>
                  <a:lnTo>
                    <a:pt x="327647" y="66111"/>
                  </a:lnTo>
                  <a:lnTo>
                    <a:pt x="328183" y="68541"/>
                  </a:lnTo>
                  <a:lnTo>
                    <a:pt x="328485" y="74372"/>
                  </a:lnTo>
                  <a:lnTo>
                    <a:pt x="316250" y="109481"/>
                  </a:lnTo>
                  <a:lnTo>
                    <a:pt x="309669" y="143975"/>
                  </a:lnTo>
                  <a:lnTo>
                    <a:pt x="305556" y="177165"/>
                  </a:lnTo>
                  <a:lnTo>
                    <a:pt x="301127" y="206887"/>
                  </a:lnTo>
                  <a:lnTo>
                    <a:pt x="301047" y="229985"/>
                  </a:lnTo>
                  <a:lnTo>
                    <a:pt x="307181" y="2500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575"/>
            <p:cNvSpPr/>
            <p:nvPr/>
          </p:nvSpPr>
          <p:spPr>
            <a:xfrm>
              <a:off x="5950745" y="2671763"/>
              <a:ext cx="35719" cy="7144"/>
            </a:xfrm>
            <a:custGeom>
              <a:avLst/>
              <a:gdLst/>
              <a:ahLst/>
              <a:cxnLst/>
              <a:rect l="0" t="0" r="0" b="0"/>
              <a:pathLst>
                <a:path w="35719" h="7144">
                  <a:moveTo>
                    <a:pt x="0" y="7143"/>
                  </a:moveTo>
                  <a:lnTo>
                    <a:pt x="0" y="992"/>
                  </a:lnTo>
                  <a:lnTo>
                    <a:pt x="793" y="661"/>
                  </a:lnTo>
                  <a:lnTo>
                    <a:pt x="3571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SMARTInkShape-576"/>
            <p:cNvSpPr/>
            <p:nvPr/>
          </p:nvSpPr>
          <p:spPr>
            <a:xfrm>
              <a:off x="6265070" y="2500313"/>
              <a:ext cx="35719" cy="250032"/>
            </a:xfrm>
            <a:custGeom>
              <a:avLst/>
              <a:gdLst/>
              <a:ahLst/>
              <a:cxnLst/>
              <a:rect l="0" t="0" r="0" b="0"/>
              <a:pathLst>
                <a:path w="35719" h="250032">
                  <a:moveTo>
                    <a:pt x="7143" y="0"/>
                  </a:moveTo>
                  <a:lnTo>
                    <a:pt x="3350" y="3792"/>
                  </a:lnTo>
                  <a:lnTo>
                    <a:pt x="1488" y="7770"/>
                  </a:lnTo>
                  <a:lnTo>
                    <a:pt x="57" y="43312"/>
                  </a:lnTo>
                  <a:lnTo>
                    <a:pt x="7" y="72594"/>
                  </a:lnTo>
                  <a:lnTo>
                    <a:pt x="0" y="107308"/>
                  </a:lnTo>
                  <a:lnTo>
                    <a:pt x="0" y="142895"/>
                  </a:lnTo>
                  <a:lnTo>
                    <a:pt x="2116" y="169337"/>
                  </a:lnTo>
                  <a:lnTo>
                    <a:pt x="12999" y="204663"/>
                  </a:lnTo>
                  <a:lnTo>
                    <a:pt x="19736" y="223019"/>
                  </a:lnTo>
                  <a:lnTo>
                    <a:pt x="26593" y="235111"/>
                  </a:lnTo>
                  <a:lnTo>
                    <a:pt x="28487" y="240225"/>
                  </a:lnTo>
                  <a:lnTo>
                    <a:pt x="35718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SMARTInkShape-577"/>
            <p:cNvSpPr/>
            <p:nvPr/>
          </p:nvSpPr>
          <p:spPr>
            <a:xfrm>
              <a:off x="6315659" y="2164556"/>
              <a:ext cx="27992" cy="285751"/>
            </a:xfrm>
            <a:custGeom>
              <a:avLst/>
              <a:gdLst/>
              <a:ahLst/>
              <a:cxnLst/>
              <a:rect l="0" t="0" r="0" b="0"/>
              <a:pathLst>
                <a:path w="27992" h="285751">
                  <a:moveTo>
                    <a:pt x="27991" y="0"/>
                  </a:moveTo>
                  <a:lnTo>
                    <a:pt x="27991" y="31374"/>
                  </a:lnTo>
                  <a:lnTo>
                    <a:pt x="25874" y="50836"/>
                  </a:lnTo>
                  <a:lnTo>
                    <a:pt x="20715" y="85834"/>
                  </a:lnTo>
                  <a:lnTo>
                    <a:pt x="15324" y="116438"/>
                  </a:lnTo>
                  <a:lnTo>
                    <a:pt x="10231" y="149030"/>
                  </a:lnTo>
                  <a:lnTo>
                    <a:pt x="2376" y="183308"/>
                  </a:lnTo>
                  <a:lnTo>
                    <a:pt x="0" y="213833"/>
                  </a:lnTo>
                  <a:lnTo>
                    <a:pt x="287" y="249175"/>
                  </a:lnTo>
                  <a:lnTo>
                    <a:pt x="6561" y="2857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SMARTInkShape-578"/>
            <p:cNvSpPr/>
            <p:nvPr/>
          </p:nvSpPr>
          <p:spPr>
            <a:xfrm>
              <a:off x="6208018" y="2314575"/>
              <a:ext cx="28478" cy="121445"/>
            </a:xfrm>
            <a:custGeom>
              <a:avLst/>
              <a:gdLst/>
              <a:ahLst/>
              <a:cxnLst/>
              <a:rect l="0" t="0" r="0" b="0"/>
              <a:pathLst>
                <a:path w="28478" h="121445">
                  <a:moveTo>
                    <a:pt x="28477" y="0"/>
                  </a:moveTo>
                  <a:lnTo>
                    <a:pt x="15050" y="28967"/>
                  </a:lnTo>
                  <a:lnTo>
                    <a:pt x="10603" y="44624"/>
                  </a:lnTo>
                  <a:lnTo>
                    <a:pt x="7305" y="73371"/>
                  </a:lnTo>
                  <a:lnTo>
                    <a:pt x="236" y="108823"/>
                  </a:lnTo>
                  <a:lnTo>
                    <a:pt x="0" y="116470"/>
                  </a:lnTo>
                  <a:lnTo>
                    <a:pt x="760" y="118128"/>
                  </a:lnTo>
                  <a:lnTo>
                    <a:pt x="2062" y="119233"/>
                  </a:lnTo>
                  <a:lnTo>
                    <a:pt x="7045" y="1214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579"/>
            <p:cNvSpPr/>
            <p:nvPr/>
          </p:nvSpPr>
          <p:spPr>
            <a:xfrm>
              <a:off x="6615113" y="2701843"/>
              <a:ext cx="142876" cy="134227"/>
            </a:xfrm>
            <a:custGeom>
              <a:avLst/>
              <a:gdLst/>
              <a:ahLst/>
              <a:cxnLst/>
              <a:rect l="0" t="0" r="0" b="0"/>
              <a:pathLst>
                <a:path w="142876" h="134227">
                  <a:moveTo>
                    <a:pt x="0" y="34213"/>
                  </a:moveTo>
                  <a:lnTo>
                    <a:pt x="3792" y="38006"/>
                  </a:lnTo>
                  <a:lnTo>
                    <a:pt x="5654" y="41984"/>
                  </a:lnTo>
                  <a:lnTo>
                    <a:pt x="7056" y="58062"/>
                  </a:lnTo>
                  <a:lnTo>
                    <a:pt x="7879" y="59638"/>
                  </a:lnTo>
                  <a:lnTo>
                    <a:pt x="9221" y="60688"/>
                  </a:lnTo>
                  <a:lnTo>
                    <a:pt x="14199" y="62752"/>
                  </a:lnTo>
                  <a:lnTo>
                    <a:pt x="15075" y="49807"/>
                  </a:lnTo>
                  <a:lnTo>
                    <a:pt x="19988" y="38746"/>
                  </a:lnTo>
                  <a:lnTo>
                    <a:pt x="38136" y="11478"/>
                  </a:lnTo>
                  <a:lnTo>
                    <a:pt x="49046" y="3576"/>
                  </a:lnTo>
                  <a:lnTo>
                    <a:pt x="58542" y="0"/>
                  </a:lnTo>
                  <a:lnTo>
                    <a:pt x="65970" y="1280"/>
                  </a:lnTo>
                  <a:lnTo>
                    <a:pt x="89914" y="12355"/>
                  </a:lnTo>
                  <a:lnTo>
                    <a:pt x="111484" y="29060"/>
                  </a:lnTo>
                  <a:lnTo>
                    <a:pt x="120456" y="42241"/>
                  </a:lnTo>
                  <a:lnTo>
                    <a:pt x="129971" y="70635"/>
                  </a:lnTo>
                  <a:lnTo>
                    <a:pt x="139503" y="103585"/>
                  </a:lnTo>
                  <a:lnTo>
                    <a:pt x="142875" y="1342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SMARTInkShape-580"/>
            <p:cNvSpPr/>
            <p:nvPr/>
          </p:nvSpPr>
          <p:spPr>
            <a:xfrm>
              <a:off x="6500934" y="2643188"/>
              <a:ext cx="77014" cy="112853"/>
            </a:xfrm>
            <a:custGeom>
              <a:avLst/>
              <a:gdLst/>
              <a:ahLst/>
              <a:cxnLst/>
              <a:rect l="0" t="0" r="0" b="0"/>
              <a:pathLst>
                <a:path w="77014" h="112853">
                  <a:moveTo>
                    <a:pt x="28454" y="0"/>
                  </a:moveTo>
                  <a:lnTo>
                    <a:pt x="24661" y="3792"/>
                  </a:lnTo>
                  <a:lnTo>
                    <a:pt x="22799" y="9887"/>
                  </a:lnTo>
                  <a:lnTo>
                    <a:pt x="19635" y="22244"/>
                  </a:lnTo>
                  <a:lnTo>
                    <a:pt x="4543" y="54816"/>
                  </a:lnTo>
                  <a:lnTo>
                    <a:pt x="800" y="73828"/>
                  </a:lnTo>
                  <a:lnTo>
                    <a:pt x="0" y="93840"/>
                  </a:lnTo>
                  <a:lnTo>
                    <a:pt x="2049" y="99386"/>
                  </a:lnTo>
                  <a:lnTo>
                    <a:pt x="9833" y="109413"/>
                  </a:lnTo>
                  <a:lnTo>
                    <a:pt x="16474" y="112128"/>
                  </a:lnTo>
                  <a:lnTo>
                    <a:pt x="20466" y="112852"/>
                  </a:lnTo>
                  <a:lnTo>
                    <a:pt x="29137" y="111540"/>
                  </a:lnTo>
                  <a:lnTo>
                    <a:pt x="58039" y="103620"/>
                  </a:lnTo>
                  <a:lnTo>
                    <a:pt x="73577" y="84235"/>
                  </a:lnTo>
                  <a:lnTo>
                    <a:pt x="76289" y="76860"/>
                  </a:lnTo>
                  <a:lnTo>
                    <a:pt x="77013" y="72671"/>
                  </a:lnTo>
                  <a:lnTo>
                    <a:pt x="75700" y="63783"/>
                  </a:lnTo>
                  <a:lnTo>
                    <a:pt x="70498" y="51971"/>
                  </a:lnTo>
                  <a:lnTo>
                    <a:pt x="58508" y="33449"/>
                  </a:lnTo>
                  <a:lnTo>
                    <a:pt x="47324" y="25344"/>
                  </a:lnTo>
                  <a:lnTo>
                    <a:pt x="35597" y="214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SMARTInkShape-581"/>
            <p:cNvSpPr/>
            <p:nvPr/>
          </p:nvSpPr>
          <p:spPr>
            <a:xfrm>
              <a:off x="6115050" y="2607469"/>
              <a:ext cx="21431" cy="171451"/>
            </a:xfrm>
            <a:custGeom>
              <a:avLst/>
              <a:gdLst/>
              <a:ahLst/>
              <a:cxnLst/>
              <a:rect l="0" t="0" r="0" b="0"/>
              <a:pathLst>
                <a:path w="21431" h="171451">
                  <a:moveTo>
                    <a:pt x="0" y="0"/>
                  </a:moveTo>
                  <a:lnTo>
                    <a:pt x="794" y="27202"/>
                  </a:lnTo>
                  <a:lnTo>
                    <a:pt x="6152" y="57910"/>
                  </a:lnTo>
                  <a:lnTo>
                    <a:pt x="7013" y="87315"/>
                  </a:lnTo>
                  <a:lnTo>
                    <a:pt x="7920" y="120859"/>
                  </a:lnTo>
                  <a:lnTo>
                    <a:pt x="15962" y="154872"/>
                  </a:lnTo>
                  <a:lnTo>
                    <a:pt x="19000" y="160907"/>
                  </a:lnTo>
                  <a:lnTo>
                    <a:pt x="21430" y="1714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SMARTInkShape-582"/>
            <p:cNvSpPr/>
            <p:nvPr/>
          </p:nvSpPr>
          <p:spPr>
            <a:xfrm>
              <a:off x="6100763" y="2021681"/>
              <a:ext cx="264318" cy="14289"/>
            </a:xfrm>
            <a:custGeom>
              <a:avLst/>
              <a:gdLst/>
              <a:ahLst/>
              <a:cxnLst/>
              <a:rect l="0" t="0" r="0" b="0"/>
              <a:pathLst>
                <a:path w="264318" h="14289">
                  <a:moveTo>
                    <a:pt x="0" y="14288"/>
                  </a:moveTo>
                  <a:lnTo>
                    <a:pt x="34911" y="14288"/>
                  </a:lnTo>
                  <a:lnTo>
                    <a:pt x="65922" y="14288"/>
                  </a:lnTo>
                  <a:lnTo>
                    <a:pt x="98687" y="12171"/>
                  </a:lnTo>
                  <a:lnTo>
                    <a:pt x="132118" y="8137"/>
                  </a:lnTo>
                  <a:lnTo>
                    <a:pt x="162798" y="7340"/>
                  </a:lnTo>
                  <a:lnTo>
                    <a:pt x="187085" y="5066"/>
                  </a:lnTo>
                  <a:lnTo>
                    <a:pt x="220947" y="445"/>
                  </a:lnTo>
                  <a:lnTo>
                    <a:pt x="255336" y="8"/>
                  </a:lnTo>
                  <a:lnTo>
                    <a:pt x="26431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583"/>
            <p:cNvSpPr/>
            <p:nvPr/>
          </p:nvSpPr>
          <p:spPr>
            <a:xfrm>
              <a:off x="5957888" y="2371725"/>
              <a:ext cx="92868" cy="7145"/>
            </a:xfrm>
            <a:custGeom>
              <a:avLst/>
              <a:gdLst/>
              <a:ahLst/>
              <a:cxnLst/>
              <a:rect l="0" t="0" r="0" b="0"/>
              <a:pathLst>
                <a:path w="92868" h="7145">
                  <a:moveTo>
                    <a:pt x="0" y="0"/>
                  </a:moveTo>
                  <a:lnTo>
                    <a:pt x="0" y="3792"/>
                  </a:lnTo>
                  <a:lnTo>
                    <a:pt x="793" y="4910"/>
                  </a:lnTo>
                  <a:lnTo>
                    <a:pt x="2116" y="5654"/>
                  </a:lnTo>
                  <a:lnTo>
                    <a:pt x="9942" y="6850"/>
                  </a:lnTo>
                  <a:lnTo>
                    <a:pt x="41377" y="7118"/>
                  </a:lnTo>
                  <a:lnTo>
                    <a:pt x="76268" y="7140"/>
                  </a:lnTo>
                  <a:lnTo>
                    <a:pt x="92867" y="71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584"/>
            <p:cNvSpPr/>
            <p:nvPr/>
          </p:nvSpPr>
          <p:spPr>
            <a:xfrm>
              <a:off x="6243638" y="2171700"/>
              <a:ext cx="7143" cy="7145"/>
            </a:xfrm>
            <a:custGeom>
              <a:avLst/>
              <a:gdLst/>
              <a:ahLst/>
              <a:cxnLst/>
              <a:rect l="0" t="0" r="0" b="0"/>
              <a:pathLst>
                <a:path w="7143" h="7145">
                  <a:moveTo>
                    <a:pt x="7142" y="7144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6" name="SMARTInkShape-Group124"/>
          <p:cNvGrpSpPr/>
          <p:nvPr/>
        </p:nvGrpSpPr>
        <p:grpSpPr>
          <a:xfrm>
            <a:off x="5122070" y="1107281"/>
            <a:ext cx="335756" cy="542619"/>
            <a:chOff x="5122070" y="1107281"/>
            <a:chExt cx="335756" cy="542619"/>
          </a:xfrm>
        </p:grpSpPr>
        <p:sp>
          <p:nvSpPr>
            <p:cNvPr id="292" name="SMARTInkShape-585"/>
            <p:cNvSpPr/>
            <p:nvPr/>
          </p:nvSpPr>
          <p:spPr>
            <a:xfrm>
              <a:off x="5122070" y="1364456"/>
              <a:ext cx="164306" cy="285444"/>
            </a:xfrm>
            <a:custGeom>
              <a:avLst/>
              <a:gdLst/>
              <a:ahLst/>
              <a:cxnLst/>
              <a:rect l="0" t="0" r="0" b="0"/>
              <a:pathLst>
                <a:path w="164306" h="285444">
                  <a:moveTo>
                    <a:pt x="164305" y="0"/>
                  </a:moveTo>
                  <a:lnTo>
                    <a:pt x="158153" y="0"/>
                  </a:lnTo>
                  <a:lnTo>
                    <a:pt x="157823" y="794"/>
                  </a:lnTo>
                  <a:lnTo>
                    <a:pt x="157455" y="3793"/>
                  </a:lnTo>
                  <a:lnTo>
                    <a:pt x="156564" y="4910"/>
                  </a:lnTo>
                  <a:lnTo>
                    <a:pt x="147244" y="10642"/>
                  </a:lnTo>
                  <a:lnTo>
                    <a:pt x="144816" y="14784"/>
                  </a:lnTo>
                  <a:lnTo>
                    <a:pt x="142944" y="19271"/>
                  </a:lnTo>
                  <a:lnTo>
                    <a:pt x="139465" y="23911"/>
                  </a:lnTo>
                  <a:lnTo>
                    <a:pt x="137390" y="30735"/>
                  </a:lnTo>
                  <a:lnTo>
                    <a:pt x="133759" y="51686"/>
                  </a:lnTo>
                  <a:lnTo>
                    <a:pt x="120950" y="86210"/>
                  </a:lnTo>
                  <a:lnTo>
                    <a:pt x="104745" y="119091"/>
                  </a:lnTo>
                  <a:lnTo>
                    <a:pt x="96037" y="138118"/>
                  </a:lnTo>
                  <a:lnTo>
                    <a:pt x="85282" y="171451"/>
                  </a:lnTo>
                  <a:lnTo>
                    <a:pt x="76332" y="185738"/>
                  </a:lnTo>
                  <a:lnTo>
                    <a:pt x="55054" y="219075"/>
                  </a:lnTo>
                  <a:lnTo>
                    <a:pt x="47709" y="229570"/>
                  </a:lnTo>
                  <a:lnTo>
                    <a:pt x="42899" y="233000"/>
                  </a:lnTo>
                  <a:lnTo>
                    <a:pt x="35842" y="235697"/>
                  </a:lnTo>
                  <a:lnTo>
                    <a:pt x="29578" y="235740"/>
                  </a:lnTo>
                  <a:lnTo>
                    <a:pt x="27978" y="225130"/>
                  </a:lnTo>
                  <a:lnTo>
                    <a:pt x="22959" y="214568"/>
                  </a:lnTo>
                  <a:lnTo>
                    <a:pt x="16580" y="183088"/>
                  </a:lnTo>
                  <a:lnTo>
                    <a:pt x="14172" y="169783"/>
                  </a:lnTo>
                  <a:lnTo>
                    <a:pt x="1313" y="139249"/>
                  </a:lnTo>
                  <a:lnTo>
                    <a:pt x="874" y="138871"/>
                  </a:lnTo>
                  <a:lnTo>
                    <a:pt x="582" y="139412"/>
                  </a:lnTo>
                  <a:lnTo>
                    <a:pt x="14" y="171732"/>
                  </a:lnTo>
                  <a:lnTo>
                    <a:pt x="0" y="204804"/>
                  </a:lnTo>
                  <a:lnTo>
                    <a:pt x="793" y="218931"/>
                  </a:lnTo>
                  <a:lnTo>
                    <a:pt x="6150" y="240801"/>
                  </a:lnTo>
                  <a:lnTo>
                    <a:pt x="7117" y="272735"/>
                  </a:lnTo>
                  <a:lnTo>
                    <a:pt x="7918" y="274692"/>
                  </a:lnTo>
                  <a:lnTo>
                    <a:pt x="9248" y="275997"/>
                  </a:lnTo>
                  <a:lnTo>
                    <a:pt x="13291" y="278091"/>
                  </a:lnTo>
                  <a:lnTo>
                    <a:pt x="13844" y="280494"/>
                  </a:lnTo>
                  <a:lnTo>
                    <a:pt x="14261" y="285443"/>
                  </a:lnTo>
                  <a:lnTo>
                    <a:pt x="14278" y="281867"/>
                  </a:lnTo>
                  <a:lnTo>
                    <a:pt x="15075" y="280780"/>
                  </a:lnTo>
                  <a:lnTo>
                    <a:pt x="18076" y="279572"/>
                  </a:lnTo>
                  <a:lnTo>
                    <a:pt x="19194" y="278457"/>
                  </a:lnTo>
                  <a:lnTo>
                    <a:pt x="24928" y="264956"/>
                  </a:lnTo>
                  <a:lnTo>
                    <a:pt x="38872" y="251896"/>
                  </a:lnTo>
                  <a:lnTo>
                    <a:pt x="72706" y="229943"/>
                  </a:lnTo>
                  <a:lnTo>
                    <a:pt x="105171" y="211726"/>
                  </a:lnTo>
                  <a:lnTo>
                    <a:pt x="138821" y="191884"/>
                  </a:lnTo>
                  <a:lnTo>
                    <a:pt x="164305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SMARTInkShape-586"/>
            <p:cNvSpPr/>
            <p:nvPr/>
          </p:nvSpPr>
          <p:spPr>
            <a:xfrm>
              <a:off x="5314950" y="1178719"/>
              <a:ext cx="121446" cy="178595"/>
            </a:xfrm>
            <a:custGeom>
              <a:avLst/>
              <a:gdLst/>
              <a:ahLst/>
              <a:cxnLst/>
              <a:rect l="0" t="0" r="0" b="0"/>
              <a:pathLst>
                <a:path w="121446" h="178595">
                  <a:moveTo>
                    <a:pt x="0" y="0"/>
                  </a:moveTo>
                  <a:lnTo>
                    <a:pt x="0" y="3792"/>
                  </a:lnTo>
                  <a:lnTo>
                    <a:pt x="794" y="4909"/>
                  </a:lnTo>
                  <a:lnTo>
                    <a:pt x="2117" y="5654"/>
                  </a:lnTo>
                  <a:lnTo>
                    <a:pt x="3792" y="6150"/>
                  </a:lnTo>
                  <a:lnTo>
                    <a:pt x="4910" y="7275"/>
                  </a:lnTo>
                  <a:lnTo>
                    <a:pt x="8819" y="14784"/>
                  </a:lnTo>
                  <a:lnTo>
                    <a:pt x="30735" y="48088"/>
                  </a:lnTo>
                  <a:lnTo>
                    <a:pt x="34778" y="51109"/>
                  </a:lnTo>
                  <a:lnTo>
                    <a:pt x="52096" y="82656"/>
                  </a:lnTo>
                  <a:lnTo>
                    <a:pt x="69039" y="116641"/>
                  </a:lnTo>
                  <a:lnTo>
                    <a:pt x="87840" y="150016"/>
                  </a:lnTo>
                  <a:lnTo>
                    <a:pt x="112802" y="177058"/>
                  </a:lnTo>
                  <a:lnTo>
                    <a:pt x="115750" y="177911"/>
                  </a:lnTo>
                  <a:lnTo>
                    <a:pt x="121445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SMARTInkShape-587"/>
            <p:cNvSpPr/>
            <p:nvPr/>
          </p:nvSpPr>
          <p:spPr>
            <a:xfrm>
              <a:off x="5316549" y="1114765"/>
              <a:ext cx="112368" cy="149680"/>
            </a:xfrm>
            <a:custGeom>
              <a:avLst/>
              <a:gdLst/>
              <a:ahLst/>
              <a:cxnLst/>
              <a:rect l="0" t="0" r="0" b="0"/>
              <a:pathLst>
                <a:path w="112368" h="149680">
                  <a:moveTo>
                    <a:pt x="41264" y="135391"/>
                  </a:moveTo>
                  <a:lnTo>
                    <a:pt x="41264" y="131599"/>
                  </a:lnTo>
                  <a:lnTo>
                    <a:pt x="37030" y="127620"/>
                  </a:lnTo>
                  <a:lnTo>
                    <a:pt x="30651" y="122413"/>
                  </a:lnTo>
                  <a:lnTo>
                    <a:pt x="11068" y="92079"/>
                  </a:lnTo>
                  <a:lnTo>
                    <a:pt x="1120" y="60948"/>
                  </a:lnTo>
                  <a:lnTo>
                    <a:pt x="0" y="43219"/>
                  </a:lnTo>
                  <a:lnTo>
                    <a:pt x="8450" y="22780"/>
                  </a:lnTo>
                  <a:lnTo>
                    <a:pt x="15038" y="15757"/>
                  </a:lnTo>
                  <a:lnTo>
                    <a:pt x="23258" y="10783"/>
                  </a:lnTo>
                  <a:lnTo>
                    <a:pt x="55612" y="1382"/>
                  </a:lnTo>
                  <a:lnTo>
                    <a:pt x="70821" y="0"/>
                  </a:lnTo>
                  <a:lnTo>
                    <a:pt x="95288" y="6955"/>
                  </a:lnTo>
                  <a:lnTo>
                    <a:pt x="100464" y="10311"/>
                  </a:lnTo>
                  <a:lnTo>
                    <a:pt x="102161" y="13111"/>
                  </a:lnTo>
                  <a:lnTo>
                    <a:pt x="107003" y="26894"/>
                  </a:lnTo>
                  <a:lnTo>
                    <a:pt x="108902" y="29722"/>
                  </a:lnTo>
                  <a:lnTo>
                    <a:pt x="111575" y="41287"/>
                  </a:lnTo>
                  <a:lnTo>
                    <a:pt x="112367" y="54768"/>
                  </a:lnTo>
                  <a:lnTo>
                    <a:pt x="108810" y="68817"/>
                  </a:lnTo>
                  <a:lnTo>
                    <a:pt x="94794" y="87786"/>
                  </a:lnTo>
                  <a:lnTo>
                    <a:pt x="64035" y="122075"/>
                  </a:lnTo>
                  <a:lnTo>
                    <a:pt x="54272" y="130211"/>
                  </a:lnTo>
                  <a:lnTo>
                    <a:pt x="51014" y="135206"/>
                  </a:lnTo>
                  <a:lnTo>
                    <a:pt x="48772" y="140071"/>
                  </a:lnTo>
                  <a:lnTo>
                    <a:pt x="41264" y="14967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SMARTInkShape-588"/>
            <p:cNvSpPr/>
            <p:nvPr/>
          </p:nvSpPr>
          <p:spPr>
            <a:xfrm>
              <a:off x="5429250" y="1107281"/>
              <a:ext cx="28576" cy="50004"/>
            </a:xfrm>
            <a:custGeom>
              <a:avLst/>
              <a:gdLst/>
              <a:ahLst/>
              <a:cxnLst/>
              <a:rect l="0" t="0" r="0" b="0"/>
              <a:pathLst>
                <a:path w="28576" h="50004">
                  <a:moveTo>
                    <a:pt x="0" y="0"/>
                  </a:moveTo>
                  <a:lnTo>
                    <a:pt x="3792" y="0"/>
                  </a:lnTo>
                  <a:lnTo>
                    <a:pt x="7771" y="2117"/>
                  </a:lnTo>
                  <a:lnTo>
                    <a:pt x="13000" y="6151"/>
                  </a:lnTo>
                  <a:lnTo>
                    <a:pt x="13715" y="8819"/>
                  </a:lnTo>
                  <a:lnTo>
                    <a:pt x="13906" y="10642"/>
                  </a:lnTo>
                  <a:lnTo>
                    <a:pt x="16235" y="14784"/>
                  </a:lnTo>
                  <a:lnTo>
                    <a:pt x="19121" y="19271"/>
                  </a:lnTo>
                  <a:lnTo>
                    <a:pt x="21541" y="26259"/>
                  </a:lnTo>
                  <a:lnTo>
                    <a:pt x="27492" y="34316"/>
                  </a:lnTo>
                  <a:lnTo>
                    <a:pt x="28254" y="39096"/>
                  </a:lnTo>
                  <a:lnTo>
                    <a:pt x="28575" y="50003"/>
                  </a:lnTo>
                  <a:lnTo>
                    <a:pt x="28575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7" name="SMARTInkShape-Group125"/>
          <p:cNvGrpSpPr/>
          <p:nvPr/>
        </p:nvGrpSpPr>
        <p:grpSpPr>
          <a:xfrm>
            <a:off x="5486702" y="692944"/>
            <a:ext cx="806944" cy="478632"/>
            <a:chOff x="5486702" y="692944"/>
            <a:chExt cx="806944" cy="478632"/>
          </a:xfrm>
        </p:grpSpPr>
        <p:sp>
          <p:nvSpPr>
            <p:cNvPr id="297" name="SMARTInkShape-589"/>
            <p:cNvSpPr/>
            <p:nvPr/>
          </p:nvSpPr>
          <p:spPr>
            <a:xfrm>
              <a:off x="5900738" y="835819"/>
              <a:ext cx="14288" cy="42863"/>
            </a:xfrm>
            <a:custGeom>
              <a:avLst/>
              <a:gdLst/>
              <a:ahLst/>
              <a:cxnLst/>
              <a:rect l="0" t="0" r="0" b="0"/>
              <a:pathLst>
                <a:path w="14288" h="42863">
                  <a:moveTo>
                    <a:pt x="0" y="0"/>
                  </a:moveTo>
                  <a:lnTo>
                    <a:pt x="0" y="17061"/>
                  </a:lnTo>
                  <a:lnTo>
                    <a:pt x="2116" y="21605"/>
                  </a:lnTo>
                  <a:lnTo>
                    <a:pt x="4909" y="26271"/>
                  </a:lnTo>
                  <a:lnTo>
                    <a:pt x="7275" y="33360"/>
                  </a:lnTo>
                  <a:lnTo>
                    <a:pt x="14287" y="428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SMARTInkShape-590"/>
            <p:cNvSpPr/>
            <p:nvPr/>
          </p:nvSpPr>
          <p:spPr>
            <a:xfrm>
              <a:off x="5829415" y="835819"/>
              <a:ext cx="75079" cy="114301"/>
            </a:xfrm>
            <a:custGeom>
              <a:avLst/>
              <a:gdLst/>
              <a:ahLst/>
              <a:cxnLst/>
              <a:rect l="0" t="0" r="0" b="0"/>
              <a:pathLst>
                <a:path w="75079" h="114301">
                  <a:moveTo>
                    <a:pt x="21315" y="0"/>
                  </a:moveTo>
                  <a:lnTo>
                    <a:pt x="4317" y="0"/>
                  </a:lnTo>
                  <a:lnTo>
                    <a:pt x="2839" y="794"/>
                  </a:lnTo>
                  <a:lnTo>
                    <a:pt x="1855" y="2116"/>
                  </a:lnTo>
                  <a:lnTo>
                    <a:pt x="761" y="5703"/>
                  </a:lnTo>
                  <a:lnTo>
                    <a:pt x="0" y="16792"/>
                  </a:lnTo>
                  <a:lnTo>
                    <a:pt x="2053" y="21486"/>
                  </a:lnTo>
                  <a:lnTo>
                    <a:pt x="3712" y="23849"/>
                  </a:lnTo>
                  <a:lnTo>
                    <a:pt x="35846" y="48518"/>
                  </a:lnTo>
                  <a:lnTo>
                    <a:pt x="65163" y="66588"/>
                  </a:lnTo>
                  <a:lnTo>
                    <a:pt x="68585" y="71399"/>
                  </a:lnTo>
                  <a:lnTo>
                    <a:pt x="70900" y="76183"/>
                  </a:lnTo>
                  <a:lnTo>
                    <a:pt x="74574" y="80955"/>
                  </a:lnTo>
                  <a:lnTo>
                    <a:pt x="75078" y="83338"/>
                  </a:lnTo>
                  <a:lnTo>
                    <a:pt x="74620" y="85721"/>
                  </a:lnTo>
                  <a:lnTo>
                    <a:pt x="72788" y="90486"/>
                  </a:lnTo>
                  <a:lnTo>
                    <a:pt x="70963" y="97631"/>
                  </a:lnTo>
                  <a:lnTo>
                    <a:pt x="67723" y="102393"/>
                  </a:lnTo>
                  <a:lnTo>
                    <a:pt x="53852" y="109537"/>
                  </a:lnTo>
                  <a:lnTo>
                    <a:pt x="30785" y="113673"/>
                  </a:lnTo>
                  <a:lnTo>
                    <a:pt x="14173" y="1143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SMARTInkShape-591"/>
            <p:cNvSpPr/>
            <p:nvPr/>
          </p:nvSpPr>
          <p:spPr>
            <a:xfrm>
              <a:off x="5929400" y="787232"/>
              <a:ext cx="171364" cy="91450"/>
            </a:xfrm>
            <a:custGeom>
              <a:avLst/>
              <a:gdLst/>
              <a:ahLst/>
              <a:cxnLst/>
              <a:rect l="0" t="0" r="0" b="0"/>
              <a:pathLst>
                <a:path w="171364" h="91450">
                  <a:moveTo>
                    <a:pt x="7055" y="91449"/>
                  </a:moveTo>
                  <a:lnTo>
                    <a:pt x="207" y="84600"/>
                  </a:lnTo>
                  <a:lnTo>
                    <a:pt x="0" y="80600"/>
                  </a:lnTo>
                  <a:lnTo>
                    <a:pt x="4185" y="76573"/>
                  </a:lnTo>
                  <a:lnTo>
                    <a:pt x="38973" y="53179"/>
                  </a:lnTo>
                  <a:lnTo>
                    <a:pt x="71790" y="35561"/>
                  </a:lnTo>
                  <a:lnTo>
                    <a:pt x="101473" y="20491"/>
                  </a:lnTo>
                  <a:lnTo>
                    <a:pt x="133036" y="5766"/>
                  </a:lnTo>
                  <a:lnTo>
                    <a:pt x="139247" y="1774"/>
                  </a:lnTo>
                  <a:lnTo>
                    <a:pt x="144654" y="0"/>
                  </a:lnTo>
                  <a:lnTo>
                    <a:pt x="146413" y="321"/>
                  </a:lnTo>
                  <a:lnTo>
                    <a:pt x="147586" y="1328"/>
                  </a:lnTo>
                  <a:lnTo>
                    <a:pt x="149468" y="4856"/>
                  </a:lnTo>
                  <a:lnTo>
                    <a:pt x="150698" y="17858"/>
                  </a:lnTo>
                  <a:lnTo>
                    <a:pt x="154833" y="25636"/>
                  </a:lnTo>
                  <a:lnTo>
                    <a:pt x="159060" y="53804"/>
                  </a:lnTo>
                  <a:lnTo>
                    <a:pt x="161927" y="59637"/>
                  </a:lnTo>
                  <a:lnTo>
                    <a:pt x="163199" y="64875"/>
                  </a:lnTo>
                  <a:lnTo>
                    <a:pt x="164333" y="66589"/>
                  </a:lnTo>
                  <a:lnTo>
                    <a:pt x="165883" y="67732"/>
                  </a:lnTo>
                  <a:lnTo>
                    <a:pt x="171363" y="700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SMARTInkShape-592"/>
            <p:cNvSpPr/>
            <p:nvPr/>
          </p:nvSpPr>
          <p:spPr>
            <a:xfrm>
              <a:off x="5486702" y="1028700"/>
              <a:ext cx="92569" cy="142876"/>
            </a:xfrm>
            <a:custGeom>
              <a:avLst/>
              <a:gdLst/>
              <a:ahLst/>
              <a:cxnLst/>
              <a:rect l="0" t="0" r="0" b="0"/>
              <a:pathLst>
                <a:path w="92569" h="142876">
                  <a:moveTo>
                    <a:pt x="6843" y="142875"/>
                  </a:moveTo>
                  <a:lnTo>
                    <a:pt x="6843" y="139083"/>
                  </a:lnTo>
                  <a:lnTo>
                    <a:pt x="7636" y="137966"/>
                  </a:lnTo>
                  <a:lnTo>
                    <a:pt x="8959" y="137221"/>
                  </a:lnTo>
                  <a:lnTo>
                    <a:pt x="12993" y="136026"/>
                  </a:lnTo>
                  <a:lnTo>
                    <a:pt x="13544" y="133745"/>
                  </a:lnTo>
                  <a:lnTo>
                    <a:pt x="13985" y="100892"/>
                  </a:lnTo>
                  <a:lnTo>
                    <a:pt x="11869" y="94318"/>
                  </a:lnTo>
                  <a:lnTo>
                    <a:pt x="9076" y="88750"/>
                  </a:lnTo>
                  <a:lnTo>
                    <a:pt x="7283" y="76592"/>
                  </a:lnTo>
                  <a:lnTo>
                    <a:pt x="6244" y="68966"/>
                  </a:lnTo>
                  <a:lnTo>
                    <a:pt x="717" y="55070"/>
                  </a:lnTo>
                  <a:lnTo>
                    <a:pt x="0" y="47714"/>
                  </a:lnTo>
                  <a:lnTo>
                    <a:pt x="1948" y="42902"/>
                  </a:lnTo>
                  <a:lnTo>
                    <a:pt x="16499" y="26196"/>
                  </a:lnTo>
                  <a:lnTo>
                    <a:pt x="23304" y="23549"/>
                  </a:lnTo>
                  <a:lnTo>
                    <a:pt x="40609" y="18057"/>
                  </a:lnTo>
                  <a:lnTo>
                    <a:pt x="54405" y="10123"/>
                  </a:lnTo>
                  <a:lnTo>
                    <a:pt x="9256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SMARTInkShape-593"/>
            <p:cNvSpPr/>
            <p:nvPr/>
          </p:nvSpPr>
          <p:spPr>
            <a:xfrm>
              <a:off x="5572567" y="943110"/>
              <a:ext cx="177619" cy="185272"/>
            </a:xfrm>
            <a:custGeom>
              <a:avLst/>
              <a:gdLst/>
              <a:ahLst/>
              <a:cxnLst/>
              <a:rect l="0" t="0" r="0" b="0"/>
              <a:pathLst>
                <a:path w="177619" h="185272">
                  <a:moveTo>
                    <a:pt x="20988" y="121309"/>
                  </a:moveTo>
                  <a:lnTo>
                    <a:pt x="20988" y="117516"/>
                  </a:lnTo>
                  <a:lnTo>
                    <a:pt x="21783" y="116399"/>
                  </a:lnTo>
                  <a:lnTo>
                    <a:pt x="23106" y="115655"/>
                  </a:lnTo>
                  <a:lnTo>
                    <a:pt x="33174" y="113567"/>
                  </a:lnTo>
                  <a:lnTo>
                    <a:pt x="49581" y="99703"/>
                  </a:lnTo>
                  <a:lnTo>
                    <a:pt x="53540" y="95037"/>
                  </a:lnTo>
                  <a:lnTo>
                    <a:pt x="55300" y="90318"/>
                  </a:lnTo>
                  <a:lnTo>
                    <a:pt x="56584" y="76062"/>
                  </a:lnTo>
                  <a:lnTo>
                    <a:pt x="54537" y="71301"/>
                  </a:lnTo>
                  <a:lnTo>
                    <a:pt x="46754" y="61777"/>
                  </a:lnTo>
                  <a:lnTo>
                    <a:pt x="42230" y="59132"/>
                  </a:lnTo>
                  <a:lnTo>
                    <a:pt x="35399" y="57294"/>
                  </a:lnTo>
                  <a:lnTo>
                    <a:pt x="31892" y="57139"/>
                  </a:lnTo>
                  <a:lnTo>
                    <a:pt x="21662" y="60844"/>
                  </a:lnTo>
                  <a:lnTo>
                    <a:pt x="15203" y="66919"/>
                  </a:lnTo>
                  <a:lnTo>
                    <a:pt x="4589" y="83754"/>
                  </a:lnTo>
                  <a:lnTo>
                    <a:pt x="1049" y="97658"/>
                  </a:lnTo>
                  <a:lnTo>
                    <a:pt x="0" y="108039"/>
                  </a:lnTo>
                  <a:lnTo>
                    <a:pt x="5748" y="133513"/>
                  </a:lnTo>
                  <a:lnTo>
                    <a:pt x="7653" y="137383"/>
                  </a:lnTo>
                  <a:lnTo>
                    <a:pt x="22712" y="151873"/>
                  </a:lnTo>
                  <a:lnTo>
                    <a:pt x="34112" y="159293"/>
                  </a:lnTo>
                  <a:lnTo>
                    <a:pt x="47543" y="162726"/>
                  </a:lnTo>
                  <a:lnTo>
                    <a:pt x="83205" y="164134"/>
                  </a:lnTo>
                  <a:lnTo>
                    <a:pt x="92562" y="159921"/>
                  </a:lnTo>
                  <a:lnTo>
                    <a:pt x="100424" y="153551"/>
                  </a:lnTo>
                  <a:lnTo>
                    <a:pt x="103918" y="148074"/>
                  </a:lnTo>
                  <a:lnTo>
                    <a:pt x="100318" y="114813"/>
                  </a:lnTo>
                  <a:lnTo>
                    <a:pt x="97786" y="108368"/>
                  </a:lnTo>
                  <a:lnTo>
                    <a:pt x="94809" y="102857"/>
                  </a:lnTo>
                  <a:lnTo>
                    <a:pt x="92339" y="95292"/>
                  </a:lnTo>
                  <a:lnTo>
                    <a:pt x="87726" y="88024"/>
                  </a:lnTo>
                  <a:lnTo>
                    <a:pt x="86369" y="83232"/>
                  </a:lnTo>
                  <a:lnTo>
                    <a:pt x="85212" y="81637"/>
                  </a:lnTo>
                  <a:lnTo>
                    <a:pt x="83649" y="80573"/>
                  </a:lnTo>
                  <a:lnTo>
                    <a:pt x="81812" y="79864"/>
                  </a:lnTo>
                  <a:lnTo>
                    <a:pt x="80588" y="78598"/>
                  </a:lnTo>
                  <a:lnTo>
                    <a:pt x="78168" y="71401"/>
                  </a:lnTo>
                  <a:lnTo>
                    <a:pt x="78138" y="99006"/>
                  </a:lnTo>
                  <a:lnTo>
                    <a:pt x="80256" y="105575"/>
                  </a:lnTo>
                  <a:lnTo>
                    <a:pt x="83049" y="111935"/>
                  </a:lnTo>
                  <a:lnTo>
                    <a:pt x="85415" y="123647"/>
                  </a:lnTo>
                  <a:lnTo>
                    <a:pt x="105332" y="159086"/>
                  </a:lnTo>
                  <a:lnTo>
                    <a:pt x="110097" y="166457"/>
                  </a:lnTo>
                  <a:lnTo>
                    <a:pt x="116536" y="173668"/>
                  </a:lnTo>
                  <a:lnTo>
                    <a:pt x="121134" y="176330"/>
                  </a:lnTo>
                  <a:lnTo>
                    <a:pt x="123471" y="177039"/>
                  </a:lnTo>
                  <a:lnTo>
                    <a:pt x="125029" y="178306"/>
                  </a:lnTo>
                  <a:lnTo>
                    <a:pt x="128024" y="185271"/>
                  </a:lnTo>
                  <a:lnTo>
                    <a:pt x="128142" y="168801"/>
                  </a:lnTo>
                  <a:lnTo>
                    <a:pt x="115789" y="135405"/>
                  </a:lnTo>
                  <a:lnTo>
                    <a:pt x="112313" y="121252"/>
                  </a:lnTo>
                  <a:lnTo>
                    <a:pt x="99435" y="87075"/>
                  </a:lnTo>
                  <a:lnTo>
                    <a:pt x="82894" y="52339"/>
                  </a:lnTo>
                  <a:lnTo>
                    <a:pt x="74169" y="33220"/>
                  </a:lnTo>
                  <a:lnTo>
                    <a:pt x="71413" y="13185"/>
                  </a:lnTo>
                  <a:lnTo>
                    <a:pt x="73298" y="7637"/>
                  </a:lnTo>
                  <a:lnTo>
                    <a:pt x="74912" y="5046"/>
                  </a:lnTo>
                  <a:lnTo>
                    <a:pt x="77575" y="3319"/>
                  </a:lnTo>
                  <a:lnTo>
                    <a:pt x="88908" y="888"/>
                  </a:lnTo>
                  <a:lnTo>
                    <a:pt x="111641" y="0"/>
                  </a:lnTo>
                  <a:lnTo>
                    <a:pt x="143929" y="8689"/>
                  </a:lnTo>
                  <a:lnTo>
                    <a:pt x="152623" y="13312"/>
                  </a:lnTo>
                  <a:lnTo>
                    <a:pt x="172066" y="29927"/>
                  </a:lnTo>
                  <a:lnTo>
                    <a:pt x="175446" y="35186"/>
                  </a:lnTo>
                  <a:lnTo>
                    <a:pt x="177350" y="42610"/>
                  </a:lnTo>
                  <a:lnTo>
                    <a:pt x="177618" y="45030"/>
                  </a:lnTo>
                  <a:lnTo>
                    <a:pt x="175798" y="49836"/>
                  </a:lnTo>
                  <a:lnTo>
                    <a:pt x="165142" y="66682"/>
                  </a:lnTo>
                  <a:lnTo>
                    <a:pt x="145449" y="82219"/>
                  </a:lnTo>
                  <a:lnTo>
                    <a:pt x="135288" y="855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SMARTInkShape-594"/>
            <p:cNvSpPr/>
            <p:nvPr/>
          </p:nvSpPr>
          <p:spPr>
            <a:xfrm>
              <a:off x="6107905" y="778669"/>
              <a:ext cx="99174" cy="60464"/>
            </a:xfrm>
            <a:custGeom>
              <a:avLst/>
              <a:gdLst/>
              <a:ahLst/>
              <a:cxnLst/>
              <a:rect l="0" t="0" r="0" b="0"/>
              <a:pathLst>
                <a:path w="99174" h="60464">
                  <a:moveTo>
                    <a:pt x="0" y="0"/>
                  </a:moveTo>
                  <a:lnTo>
                    <a:pt x="0" y="30967"/>
                  </a:lnTo>
                  <a:lnTo>
                    <a:pt x="3793" y="41895"/>
                  </a:lnTo>
                  <a:lnTo>
                    <a:pt x="9944" y="51395"/>
                  </a:lnTo>
                  <a:lnTo>
                    <a:pt x="16592" y="54592"/>
                  </a:lnTo>
                  <a:lnTo>
                    <a:pt x="24043" y="56807"/>
                  </a:lnTo>
                  <a:lnTo>
                    <a:pt x="30001" y="60437"/>
                  </a:lnTo>
                  <a:lnTo>
                    <a:pt x="39528" y="60463"/>
                  </a:lnTo>
                  <a:lnTo>
                    <a:pt x="71147" y="57441"/>
                  </a:lnTo>
                  <a:lnTo>
                    <a:pt x="80834" y="56485"/>
                  </a:lnTo>
                  <a:lnTo>
                    <a:pt x="90431" y="53415"/>
                  </a:lnTo>
                  <a:lnTo>
                    <a:pt x="93625" y="51485"/>
                  </a:lnTo>
                  <a:lnTo>
                    <a:pt x="97174" y="47224"/>
                  </a:lnTo>
                  <a:lnTo>
                    <a:pt x="99173" y="40362"/>
                  </a:lnTo>
                  <a:lnTo>
                    <a:pt x="98659" y="38020"/>
                  </a:lnTo>
                  <a:lnTo>
                    <a:pt x="95972" y="33302"/>
                  </a:lnTo>
                  <a:lnTo>
                    <a:pt x="86205" y="26183"/>
                  </a:lnTo>
                  <a:lnTo>
                    <a:pt x="53865" y="16800"/>
                  </a:lnTo>
                  <a:lnTo>
                    <a:pt x="32161" y="12667"/>
                  </a:lnTo>
                  <a:lnTo>
                    <a:pt x="22494" y="8780"/>
                  </a:lnTo>
                  <a:lnTo>
                    <a:pt x="14290" y="71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SMARTInkShape-595"/>
            <p:cNvSpPr/>
            <p:nvPr/>
          </p:nvSpPr>
          <p:spPr>
            <a:xfrm>
              <a:off x="6172200" y="750220"/>
              <a:ext cx="121446" cy="84579"/>
            </a:xfrm>
            <a:custGeom>
              <a:avLst/>
              <a:gdLst/>
              <a:ahLst/>
              <a:cxnLst/>
              <a:rect l="0" t="0" r="0" b="0"/>
              <a:pathLst>
                <a:path w="121446" h="84579">
                  <a:moveTo>
                    <a:pt x="0" y="64168"/>
                  </a:moveTo>
                  <a:lnTo>
                    <a:pt x="3792" y="67960"/>
                  </a:lnTo>
                  <a:lnTo>
                    <a:pt x="7771" y="69822"/>
                  </a:lnTo>
                  <a:lnTo>
                    <a:pt x="40948" y="77975"/>
                  </a:lnTo>
                  <a:lnTo>
                    <a:pt x="43967" y="78135"/>
                  </a:lnTo>
                  <a:lnTo>
                    <a:pt x="49439" y="80429"/>
                  </a:lnTo>
                  <a:lnTo>
                    <a:pt x="55627" y="84578"/>
                  </a:lnTo>
                  <a:lnTo>
                    <a:pt x="56135" y="84124"/>
                  </a:lnTo>
                  <a:lnTo>
                    <a:pt x="57016" y="79358"/>
                  </a:lnTo>
                  <a:lnTo>
                    <a:pt x="57149" y="44213"/>
                  </a:lnTo>
                  <a:lnTo>
                    <a:pt x="57944" y="26115"/>
                  </a:lnTo>
                  <a:lnTo>
                    <a:pt x="62853" y="17262"/>
                  </a:lnTo>
                  <a:lnTo>
                    <a:pt x="73943" y="4731"/>
                  </a:lnTo>
                  <a:lnTo>
                    <a:pt x="78636" y="2033"/>
                  </a:lnTo>
                  <a:lnTo>
                    <a:pt x="85585" y="158"/>
                  </a:lnTo>
                  <a:lnTo>
                    <a:pt x="89103" y="0"/>
                  </a:lnTo>
                  <a:lnTo>
                    <a:pt x="93312" y="2047"/>
                  </a:lnTo>
                  <a:lnTo>
                    <a:pt x="95545" y="3704"/>
                  </a:lnTo>
                  <a:lnTo>
                    <a:pt x="98027" y="7661"/>
                  </a:lnTo>
                  <a:lnTo>
                    <a:pt x="99923" y="12066"/>
                  </a:lnTo>
                  <a:lnTo>
                    <a:pt x="111327" y="31002"/>
                  </a:lnTo>
                  <a:lnTo>
                    <a:pt x="121445" y="641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SMARTInkShape-596"/>
            <p:cNvSpPr/>
            <p:nvPr/>
          </p:nvSpPr>
          <p:spPr>
            <a:xfrm>
              <a:off x="5965030" y="692944"/>
              <a:ext cx="64296" cy="178595"/>
            </a:xfrm>
            <a:custGeom>
              <a:avLst/>
              <a:gdLst/>
              <a:ahLst/>
              <a:cxnLst/>
              <a:rect l="0" t="0" r="0" b="0"/>
              <a:pathLst>
                <a:path w="64296" h="178595">
                  <a:moveTo>
                    <a:pt x="0" y="0"/>
                  </a:moveTo>
                  <a:lnTo>
                    <a:pt x="0" y="34805"/>
                  </a:lnTo>
                  <a:lnTo>
                    <a:pt x="2118" y="67259"/>
                  </a:lnTo>
                  <a:lnTo>
                    <a:pt x="12186" y="99609"/>
                  </a:lnTo>
                  <a:lnTo>
                    <a:pt x="19927" y="115856"/>
                  </a:lnTo>
                  <a:lnTo>
                    <a:pt x="42427" y="149970"/>
                  </a:lnTo>
                  <a:lnTo>
                    <a:pt x="64295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SMARTInkShape-597"/>
            <p:cNvSpPr/>
            <p:nvPr/>
          </p:nvSpPr>
          <p:spPr>
            <a:xfrm>
              <a:off x="5822155" y="771525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7144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SMARTInkShape-598"/>
            <p:cNvSpPr/>
            <p:nvPr/>
          </p:nvSpPr>
          <p:spPr>
            <a:xfrm>
              <a:off x="5765005" y="907256"/>
              <a:ext cx="63066" cy="70233"/>
            </a:xfrm>
            <a:custGeom>
              <a:avLst/>
              <a:gdLst/>
              <a:ahLst/>
              <a:cxnLst/>
              <a:rect l="0" t="0" r="0" b="0"/>
              <a:pathLst>
                <a:path w="63066" h="70233">
                  <a:moveTo>
                    <a:pt x="7145" y="21432"/>
                  </a:moveTo>
                  <a:lnTo>
                    <a:pt x="7145" y="14582"/>
                  </a:lnTo>
                  <a:lnTo>
                    <a:pt x="7145" y="18167"/>
                  </a:lnTo>
                  <a:lnTo>
                    <a:pt x="6351" y="19255"/>
                  </a:lnTo>
                  <a:lnTo>
                    <a:pt x="3353" y="20464"/>
                  </a:lnTo>
                  <a:lnTo>
                    <a:pt x="2235" y="22374"/>
                  </a:lnTo>
                  <a:lnTo>
                    <a:pt x="197" y="40042"/>
                  </a:lnTo>
                  <a:lnTo>
                    <a:pt x="88" y="45048"/>
                  </a:lnTo>
                  <a:lnTo>
                    <a:pt x="3820" y="56122"/>
                  </a:lnTo>
                  <a:lnTo>
                    <a:pt x="5722" y="58846"/>
                  </a:lnTo>
                  <a:lnTo>
                    <a:pt x="19136" y="68725"/>
                  </a:lnTo>
                  <a:lnTo>
                    <a:pt x="23851" y="70232"/>
                  </a:lnTo>
                  <a:lnTo>
                    <a:pt x="30709" y="68785"/>
                  </a:lnTo>
                  <a:lnTo>
                    <a:pt x="43495" y="65625"/>
                  </a:lnTo>
                  <a:lnTo>
                    <a:pt x="48048" y="65181"/>
                  </a:lnTo>
                  <a:lnTo>
                    <a:pt x="51083" y="64092"/>
                  </a:lnTo>
                  <a:lnTo>
                    <a:pt x="53106" y="62572"/>
                  </a:lnTo>
                  <a:lnTo>
                    <a:pt x="61529" y="51367"/>
                  </a:lnTo>
                  <a:lnTo>
                    <a:pt x="63065" y="43732"/>
                  </a:lnTo>
                  <a:lnTo>
                    <a:pt x="61632" y="37164"/>
                  </a:lnTo>
                  <a:lnTo>
                    <a:pt x="54244" y="26479"/>
                  </a:lnTo>
                  <a:lnTo>
                    <a:pt x="30413" y="12610"/>
                  </a:lnTo>
                  <a:lnTo>
                    <a:pt x="15592" y="6107"/>
                  </a:lnTo>
                  <a:lnTo>
                    <a:pt x="10105" y="271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8" name="SMARTInkShape-599"/>
          <p:cNvSpPr/>
          <p:nvPr/>
        </p:nvSpPr>
        <p:spPr>
          <a:xfrm>
            <a:off x="6986613" y="1978819"/>
            <a:ext cx="342876" cy="34099"/>
          </a:xfrm>
          <a:custGeom>
            <a:avLst/>
            <a:gdLst/>
            <a:ahLst/>
            <a:cxnLst/>
            <a:rect l="0" t="0" r="0" b="0"/>
            <a:pathLst>
              <a:path w="342876" h="34099">
                <a:moveTo>
                  <a:pt x="7118" y="21431"/>
                </a:moveTo>
                <a:lnTo>
                  <a:pt x="0" y="21431"/>
                </a:lnTo>
                <a:lnTo>
                  <a:pt x="32086" y="21431"/>
                </a:lnTo>
                <a:lnTo>
                  <a:pt x="59940" y="21431"/>
                </a:lnTo>
                <a:lnTo>
                  <a:pt x="86534" y="21431"/>
                </a:lnTo>
                <a:lnTo>
                  <a:pt x="114522" y="23548"/>
                </a:lnTo>
                <a:lnTo>
                  <a:pt x="142923" y="27085"/>
                </a:lnTo>
                <a:lnTo>
                  <a:pt x="171446" y="30250"/>
                </a:lnTo>
                <a:lnTo>
                  <a:pt x="200006" y="34098"/>
                </a:lnTo>
                <a:lnTo>
                  <a:pt x="226460" y="33122"/>
                </a:lnTo>
                <a:lnTo>
                  <a:pt x="256732" y="29473"/>
                </a:lnTo>
                <a:lnTo>
                  <a:pt x="290697" y="26576"/>
                </a:lnTo>
                <a:lnTo>
                  <a:pt x="326079" y="15581"/>
                </a:lnTo>
                <a:lnTo>
                  <a:pt x="329296" y="14356"/>
                </a:lnTo>
                <a:lnTo>
                  <a:pt x="331441" y="12746"/>
                </a:lnTo>
                <a:lnTo>
                  <a:pt x="342875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SMARTInkShape-600"/>
          <p:cNvSpPr/>
          <p:nvPr/>
        </p:nvSpPr>
        <p:spPr>
          <a:xfrm>
            <a:off x="842963" y="2260513"/>
            <a:ext cx="1035844" cy="32632"/>
          </a:xfrm>
          <a:custGeom>
            <a:avLst/>
            <a:gdLst/>
            <a:ahLst/>
            <a:cxnLst/>
            <a:rect l="0" t="0" r="0" b="0"/>
            <a:pathLst>
              <a:path w="1035844" h="32632">
                <a:moveTo>
                  <a:pt x="0" y="32631"/>
                </a:moveTo>
                <a:lnTo>
                  <a:pt x="9943" y="32631"/>
                </a:lnTo>
                <a:lnTo>
                  <a:pt x="43064" y="25928"/>
                </a:lnTo>
                <a:lnTo>
                  <a:pt x="77109" y="25526"/>
                </a:lnTo>
                <a:lnTo>
                  <a:pt x="108696" y="24698"/>
                </a:lnTo>
                <a:lnTo>
                  <a:pt x="141533" y="19834"/>
                </a:lnTo>
                <a:lnTo>
                  <a:pt x="174977" y="18638"/>
                </a:lnTo>
                <a:lnTo>
                  <a:pt x="206538" y="14638"/>
                </a:lnTo>
                <a:lnTo>
                  <a:pt x="241025" y="12218"/>
                </a:lnTo>
                <a:lnTo>
                  <a:pt x="272586" y="11501"/>
                </a:lnTo>
                <a:lnTo>
                  <a:pt x="305838" y="7497"/>
                </a:lnTo>
                <a:lnTo>
                  <a:pt x="331190" y="5585"/>
                </a:lnTo>
                <a:lnTo>
                  <a:pt x="357539" y="4736"/>
                </a:lnTo>
                <a:lnTo>
                  <a:pt x="382479" y="4358"/>
                </a:lnTo>
                <a:lnTo>
                  <a:pt x="406792" y="2073"/>
                </a:lnTo>
                <a:lnTo>
                  <a:pt x="430828" y="0"/>
                </a:lnTo>
                <a:lnTo>
                  <a:pt x="454739" y="1724"/>
                </a:lnTo>
                <a:lnTo>
                  <a:pt x="480712" y="3019"/>
                </a:lnTo>
                <a:lnTo>
                  <a:pt x="508131" y="3595"/>
                </a:lnTo>
                <a:lnTo>
                  <a:pt x="536192" y="3851"/>
                </a:lnTo>
                <a:lnTo>
                  <a:pt x="562422" y="3965"/>
                </a:lnTo>
                <a:lnTo>
                  <a:pt x="588103" y="3221"/>
                </a:lnTo>
                <a:lnTo>
                  <a:pt x="615391" y="245"/>
                </a:lnTo>
                <a:lnTo>
                  <a:pt x="641278" y="510"/>
                </a:lnTo>
                <a:lnTo>
                  <a:pt x="666806" y="2480"/>
                </a:lnTo>
                <a:lnTo>
                  <a:pt x="694027" y="3355"/>
                </a:lnTo>
                <a:lnTo>
                  <a:pt x="722000" y="3745"/>
                </a:lnTo>
                <a:lnTo>
                  <a:pt x="749513" y="3917"/>
                </a:lnTo>
                <a:lnTo>
                  <a:pt x="774971" y="3994"/>
                </a:lnTo>
                <a:lnTo>
                  <a:pt x="799515" y="6145"/>
                </a:lnTo>
                <a:lnTo>
                  <a:pt x="823652" y="8953"/>
                </a:lnTo>
                <a:lnTo>
                  <a:pt x="847609" y="10201"/>
                </a:lnTo>
                <a:lnTo>
                  <a:pt x="871486" y="12872"/>
                </a:lnTo>
                <a:lnTo>
                  <a:pt x="905124" y="16722"/>
                </a:lnTo>
                <a:lnTo>
                  <a:pt x="933082" y="17863"/>
                </a:lnTo>
                <a:lnTo>
                  <a:pt x="963863" y="22041"/>
                </a:lnTo>
                <a:lnTo>
                  <a:pt x="997936" y="25033"/>
                </a:lnTo>
                <a:lnTo>
                  <a:pt x="1027127" y="25479"/>
                </a:lnTo>
                <a:lnTo>
                  <a:pt x="1035508" y="32336"/>
                </a:lnTo>
                <a:lnTo>
                  <a:pt x="1035843" y="25487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8" name="SMARTInkShape-Group128"/>
          <p:cNvGrpSpPr/>
          <p:nvPr/>
        </p:nvGrpSpPr>
        <p:grpSpPr>
          <a:xfrm>
            <a:off x="782945" y="2328863"/>
            <a:ext cx="1124017" cy="471059"/>
            <a:chOff x="782945" y="2328863"/>
            <a:chExt cx="1124017" cy="471059"/>
          </a:xfrm>
        </p:grpSpPr>
        <p:sp>
          <p:nvSpPr>
            <p:cNvPr id="310" name="SMARTInkShape-601"/>
            <p:cNvSpPr/>
            <p:nvPr/>
          </p:nvSpPr>
          <p:spPr>
            <a:xfrm>
              <a:off x="1321594" y="2328863"/>
              <a:ext cx="92541" cy="110975"/>
            </a:xfrm>
            <a:custGeom>
              <a:avLst/>
              <a:gdLst/>
              <a:ahLst/>
              <a:cxnLst/>
              <a:rect l="0" t="0" r="0" b="0"/>
              <a:pathLst>
                <a:path w="92541" h="110975">
                  <a:moveTo>
                    <a:pt x="0" y="21431"/>
                  </a:moveTo>
                  <a:lnTo>
                    <a:pt x="0" y="25223"/>
                  </a:lnTo>
                  <a:lnTo>
                    <a:pt x="794" y="26340"/>
                  </a:lnTo>
                  <a:lnTo>
                    <a:pt x="2116" y="27085"/>
                  </a:lnTo>
                  <a:lnTo>
                    <a:pt x="3792" y="27582"/>
                  </a:lnTo>
                  <a:lnTo>
                    <a:pt x="4909" y="28706"/>
                  </a:lnTo>
                  <a:lnTo>
                    <a:pt x="8819" y="36215"/>
                  </a:lnTo>
                  <a:lnTo>
                    <a:pt x="28618" y="69519"/>
                  </a:lnTo>
                  <a:lnTo>
                    <a:pt x="55033" y="104893"/>
                  </a:lnTo>
                  <a:lnTo>
                    <a:pt x="60524" y="110501"/>
                  </a:lnTo>
                  <a:lnTo>
                    <a:pt x="62574" y="110974"/>
                  </a:lnTo>
                  <a:lnTo>
                    <a:pt x="64735" y="110495"/>
                  </a:lnTo>
                  <a:lnTo>
                    <a:pt x="70113" y="107815"/>
                  </a:lnTo>
                  <a:lnTo>
                    <a:pt x="74837" y="103559"/>
                  </a:lnTo>
                  <a:lnTo>
                    <a:pt x="82751" y="90100"/>
                  </a:lnTo>
                  <a:lnTo>
                    <a:pt x="91759" y="59190"/>
                  </a:lnTo>
                  <a:lnTo>
                    <a:pt x="92540" y="45142"/>
                  </a:lnTo>
                  <a:lnTo>
                    <a:pt x="90606" y="37790"/>
                  </a:lnTo>
                  <a:lnTo>
                    <a:pt x="87894" y="31877"/>
                  </a:lnTo>
                  <a:lnTo>
                    <a:pt x="85121" y="16749"/>
                  </a:lnTo>
                  <a:lnTo>
                    <a:pt x="80108" y="7159"/>
                  </a:lnTo>
                  <a:lnTo>
                    <a:pt x="7858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602"/>
            <p:cNvSpPr/>
            <p:nvPr/>
          </p:nvSpPr>
          <p:spPr>
            <a:xfrm>
              <a:off x="1021556" y="2350331"/>
              <a:ext cx="171451" cy="107107"/>
            </a:xfrm>
            <a:custGeom>
              <a:avLst/>
              <a:gdLst/>
              <a:ahLst/>
              <a:cxnLst/>
              <a:rect l="0" t="0" r="0" b="0"/>
              <a:pathLst>
                <a:path w="171451" h="107107">
                  <a:moveTo>
                    <a:pt x="0" y="21394"/>
                  </a:moveTo>
                  <a:lnTo>
                    <a:pt x="21487" y="44997"/>
                  </a:lnTo>
                  <a:lnTo>
                    <a:pt x="45245" y="79846"/>
                  </a:lnTo>
                  <a:lnTo>
                    <a:pt x="47890" y="87325"/>
                  </a:lnTo>
                  <a:lnTo>
                    <a:pt x="49860" y="95146"/>
                  </a:lnTo>
                  <a:lnTo>
                    <a:pt x="53381" y="101269"/>
                  </a:lnTo>
                  <a:lnTo>
                    <a:pt x="57592" y="104519"/>
                  </a:lnTo>
                  <a:lnTo>
                    <a:pt x="64260" y="107106"/>
                  </a:lnTo>
                  <a:lnTo>
                    <a:pt x="64291" y="97175"/>
                  </a:lnTo>
                  <a:lnTo>
                    <a:pt x="66409" y="92645"/>
                  </a:lnTo>
                  <a:lnTo>
                    <a:pt x="68085" y="90326"/>
                  </a:lnTo>
                  <a:lnTo>
                    <a:pt x="70444" y="79477"/>
                  </a:lnTo>
                  <a:lnTo>
                    <a:pt x="71421" y="45132"/>
                  </a:lnTo>
                  <a:lnTo>
                    <a:pt x="71436" y="27244"/>
                  </a:lnTo>
                  <a:lnTo>
                    <a:pt x="73553" y="21877"/>
                  </a:lnTo>
                  <a:lnTo>
                    <a:pt x="76347" y="16846"/>
                  </a:lnTo>
                  <a:lnTo>
                    <a:pt x="78713" y="9551"/>
                  </a:lnTo>
                  <a:lnTo>
                    <a:pt x="82080" y="4754"/>
                  </a:lnTo>
                  <a:lnTo>
                    <a:pt x="86222" y="2092"/>
                  </a:lnTo>
                  <a:lnTo>
                    <a:pt x="95348" y="383"/>
                  </a:lnTo>
                  <a:lnTo>
                    <a:pt x="115697" y="0"/>
                  </a:lnTo>
                  <a:lnTo>
                    <a:pt x="121007" y="2096"/>
                  </a:lnTo>
                  <a:lnTo>
                    <a:pt x="138087" y="16756"/>
                  </a:lnTo>
                  <a:lnTo>
                    <a:pt x="161131" y="48188"/>
                  </a:lnTo>
                  <a:lnTo>
                    <a:pt x="170420" y="83194"/>
                  </a:lnTo>
                  <a:lnTo>
                    <a:pt x="171450" y="928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SMARTInkShape-603"/>
            <p:cNvSpPr/>
            <p:nvPr/>
          </p:nvSpPr>
          <p:spPr>
            <a:xfrm>
              <a:off x="782945" y="2436019"/>
              <a:ext cx="102881" cy="292895"/>
            </a:xfrm>
            <a:custGeom>
              <a:avLst/>
              <a:gdLst/>
              <a:ahLst/>
              <a:cxnLst/>
              <a:rect l="0" t="0" r="0" b="0"/>
              <a:pathLst>
                <a:path w="102881" h="292895">
                  <a:moveTo>
                    <a:pt x="102880" y="0"/>
                  </a:moveTo>
                  <a:lnTo>
                    <a:pt x="92031" y="0"/>
                  </a:lnTo>
                  <a:lnTo>
                    <a:pt x="88004" y="2116"/>
                  </a:lnTo>
                  <a:lnTo>
                    <a:pt x="61492" y="23603"/>
                  </a:lnTo>
                  <a:lnTo>
                    <a:pt x="40205" y="55851"/>
                  </a:lnTo>
                  <a:lnTo>
                    <a:pt x="21984" y="86494"/>
                  </a:lnTo>
                  <a:lnTo>
                    <a:pt x="7952" y="121545"/>
                  </a:lnTo>
                  <a:lnTo>
                    <a:pt x="582" y="154282"/>
                  </a:lnTo>
                  <a:lnTo>
                    <a:pt x="0" y="180488"/>
                  </a:lnTo>
                  <a:lnTo>
                    <a:pt x="2387" y="207217"/>
                  </a:lnTo>
                  <a:lnTo>
                    <a:pt x="6093" y="232325"/>
                  </a:lnTo>
                  <a:lnTo>
                    <a:pt x="14620" y="252480"/>
                  </a:lnTo>
                  <a:lnTo>
                    <a:pt x="31912" y="277238"/>
                  </a:lnTo>
                  <a:lnTo>
                    <a:pt x="52874" y="2928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SMARTInkShape-604"/>
            <p:cNvSpPr/>
            <p:nvPr/>
          </p:nvSpPr>
          <p:spPr>
            <a:xfrm>
              <a:off x="1000571" y="2564900"/>
              <a:ext cx="585343" cy="235022"/>
            </a:xfrm>
            <a:custGeom>
              <a:avLst/>
              <a:gdLst/>
              <a:ahLst/>
              <a:cxnLst/>
              <a:rect l="0" t="0" r="0" b="0"/>
              <a:pathLst>
                <a:path w="585343" h="235022">
                  <a:moveTo>
                    <a:pt x="85279" y="6850"/>
                  </a:moveTo>
                  <a:lnTo>
                    <a:pt x="81487" y="6850"/>
                  </a:lnTo>
                  <a:lnTo>
                    <a:pt x="80370" y="6056"/>
                  </a:lnTo>
                  <a:lnTo>
                    <a:pt x="79625" y="4733"/>
                  </a:lnTo>
                  <a:lnTo>
                    <a:pt x="79128" y="3058"/>
                  </a:lnTo>
                  <a:lnTo>
                    <a:pt x="78003" y="1940"/>
                  </a:lnTo>
                  <a:lnTo>
                    <a:pt x="74637" y="699"/>
                  </a:lnTo>
                  <a:lnTo>
                    <a:pt x="68279" y="0"/>
                  </a:lnTo>
                  <a:lnTo>
                    <a:pt x="63701" y="1953"/>
                  </a:lnTo>
                  <a:lnTo>
                    <a:pt x="59020" y="4674"/>
                  </a:lnTo>
                  <a:lnTo>
                    <a:pt x="54294" y="5883"/>
                  </a:lnTo>
                  <a:lnTo>
                    <a:pt x="33882" y="22859"/>
                  </a:lnTo>
                  <a:lnTo>
                    <a:pt x="18653" y="39410"/>
                  </a:lnTo>
                  <a:lnTo>
                    <a:pt x="2942" y="72934"/>
                  </a:lnTo>
                  <a:lnTo>
                    <a:pt x="0" y="97260"/>
                  </a:lnTo>
                  <a:lnTo>
                    <a:pt x="3479" y="111602"/>
                  </a:lnTo>
                  <a:lnTo>
                    <a:pt x="9536" y="122113"/>
                  </a:lnTo>
                  <a:lnTo>
                    <a:pt x="14045" y="125547"/>
                  </a:lnTo>
                  <a:lnTo>
                    <a:pt x="19488" y="127073"/>
                  </a:lnTo>
                  <a:lnTo>
                    <a:pt x="27199" y="127751"/>
                  </a:lnTo>
                  <a:lnTo>
                    <a:pt x="33801" y="125936"/>
                  </a:lnTo>
                  <a:lnTo>
                    <a:pt x="44507" y="118303"/>
                  </a:lnTo>
                  <a:lnTo>
                    <a:pt x="59060" y="98290"/>
                  </a:lnTo>
                  <a:lnTo>
                    <a:pt x="61720" y="90881"/>
                  </a:lnTo>
                  <a:lnTo>
                    <a:pt x="63696" y="83091"/>
                  </a:lnTo>
                  <a:lnTo>
                    <a:pt x="68477" y="73449"/>
                  </a:lnTo>
                  <a:lnTo>
                    <a:pt x="70989" y="49757"/>
                  </a:lnTo>
                  <a:lnTo>
                    <a:pt x="70991" y="57310"/>
                  </a:lnTo>
                  <a:lnTo>
                    <a:pt x="73108" y="63144"/>
                  </a:lnTo>
                  <a:lnTo>
                    <a:pt x="87784" y="94354"/>
                  </a:lnTo>
                  <a:lnTo>
                    <a:pt x="108109" y="125651"/>
                  </a:lnTo>
                  <a:lnTo>
                    <a:pt x="123293" y="160615"/>
                  </a:lnTo>
                  <a:lnTo>
                    <a:pt x="132093" y="180481"/>
                  </a:lnTo>
                  <a:lnTo>
                    <a:pt x="134865" y="204467"/>
                  </a:lnTo>
                  <a:lnTo>
                    <a:pt x="132982" y="211890"/>
                  </a:lnTo>
                  <a:lnTo>
                    <a:pt x="129576" y="220532"/>
                  </a:lnTo>
                  <a:lnTo>
                    <a:pt x="129098" y="223123"/>
                  </a:lnTo>
                  <a:lnTo>
                    <a:pt x="124632" y="230563"/>
                  </a:lnTo>
                  <a:lnTo>
                    <a:pt x="120497" y="233278"/>
                  </a:lnTo>
                  <a:lnTo>
                    <a:pt x="113705" y="234806"/>
                  </a:lnTo>
                  <a:lnTo>
                    <a:pt x="111374" y="235021"/>
                  </a:lnTo>
                  <a:lnTo>
                    <a:pt x="100507" y="231530"/>
                  </a:lnTo>
                  <a:lnTo>
                    <a:pt x="88316" y="223240"/>
                  </a:lnTo>
                  <a:lnTo>
                    <a:pt x="68636" y="204482"/>
                  </a:lnTo>
                  <a:lnTo>
                    <a:pt x="65976" y="199726"/>
                  </a:lnTo>
                  <a:lnTo>
                    <a:pt x="64478" y="190469"/>
                  </a:lnTo>
                  <a:lnTo>
                    <a:pt x="63972" y="176911"/>
                  </a:lnTo>
                  <a:lnTo>
                    <a:pt x="66020" y="171598"/>
                  </a:lnTo>
                  <a:lnTo>
                    <a:pt x="76834" y="154399"/>
                  </a:lnTo>
                  <a:lnTo>
                    <a:pt x="97641" y="140502"/>
                  </a:lnTo>
                  <a:lnTo>
                    <a:pt x="128829" y="128334"/>
                  </a:lnTo>
                  <a:lnTo>
                    <a:pt x="163157" y="116393"/>
                  </a:lnTo>
                  <a:lnTo>
                    <a:pt x="193440" y="104482"/>
                  </a:lnTo>
                  <a:lnTo>
                    <a:pt x="222632" y="92575"/>
                  </a:lnTo>
                  <a:lnTo>
                    <a:pt x="238689" y="85431"/>
                  </a:lnTo>
                  <a:lnTo>
                    <a:pt x="265041" y="68763"/>
                  </a:lnTo>
                  <a:lnTo>
                    <a:pt x="273038" y="57826"/>
                  </a:lnTo>
                  <a:lnTo>
                    <a:pt x="276643" y="48324"/>
                  </a:lnTo>
                  <a:lnTo>
                    <a:pt x="278027" y="33131"/>
                  </a:lnTo>
                  <a:lnTo>
                    <a:pt x="277278" y="31514"/>
                  </a:lnTo>
                  <a:lnTo>
                    <a:pt x="275984" y="30437"/>
                  </a:lnTo>
                  <a:lnTo>
                    <a:pt x="272431" y="29239"/>
                  </a:lnTo>
                  <a:lnTo>
                    <a:pt x="254310" y="28318"/>
                  </a:lnTo>
                  <a:lnTo>
                    <a:pt x="252735" y="29100"/>
                  </a:lnTo>
                  <a:lnTo>
                    <a:pt x="251685" y="30414"/>
                  </a:lnTo>
                  <a:lnTo>
                    <a:pt x="249725" y="33992"/>
                  </a:lnTo>
                  <a:lnTo>
                    <a:pt x="232829" y="55923"/>
                  </a:lnTo>
                  <a:lnTo>
                    <a:pt x="229539" y="69192"/>
                  </a:lnTo>
                  <a:lnTo>
                    <a:pt x="228276" y="93583"/>
                  </a:lnTo>
                  <a:lnTo>
                    <a:pt x="231982" y="105485"/>
                  </a:lnTo>
                  <a:lnTo>
                    <a:pt x="238108" y="115274"/>
                  </a:lnTo>
                  <a:lnTo>
                    <a:pt x="258155" y="130577"/>
                  </a:lnTo>
                  <a:lnTo>
                    <a:pt x="267681" y="133278"/>
                  </a:lnTo>
                  <a:lnTo>
                    <a:pt x="301800" y="135311"/>
                  </a:lnTo>
                  <a:lnTo>
                    <a:pt x="314093" y="135400"/>
                  </a:lnTo>
                  <a:lnTo>
                    <a:pt x="320059" y="133304"/>
                  </a:lnTo>
                  <a:lnTo>
                    <a:pt x="330357" y="125491"/>
                  </a:lnTo>
                  <a:lnTo>
                    <a:pt x="337635" y="114852"/>
                  </a:lnTo>
                  <a:lnTo>
                    <a:pt x="341026" y="105437"/>
                  </a:lnTo>
                  <a:lnTo>
                    <a:pt x="342329" y="84127"/>
                  </a:lnTo>
                  <a:lnTo>
                    <a:pt x="335747" y="50637"/>
                  </a:lnTo>
                  <a:lnTo>
                    <a:pt x="335396" y="40370"/>
                  </a:lnTo>
                  <a:lnTo>
                    <a:pt x="337465" y="35506"/>
                  </a:lnTo>
                  <a:lnTo>
                    <a:pt x="345261" y="25916"/>
                  </a:lnTo>
                  <a:lnTo>
                    <a:pt x="349787" y="23261"/>
                  </a:lnTo>
                  <a:lnTo>
                    <a:pt x="361529" y="20623"/>
                  </a:lnTo>
                  <a:lnTo>
                    <a:pt x="369449" y="16311"/>
                  </a:lnTo>
                  <a:lnTo>
                    <a:pt x="386706" y="14299"/>
                  </a:lnTo>
                  <a:lnTo>
                    <a:pt x="392019" y="16246"/>
                  </a:lnTo>
                  <a:lnTo>
                    <a:pt x="401898" y="23964"/>
                  </a:lnTo>
                  <a:lnTo>
                    <a:pt x="404592" y="28479"/>
                  </a:lnTo>
                  <a:lnTo>
                    <a:pt x="406584" y="33132"/>
                  </a:lnTo>
                  <a:lnTo>
                    <a:pt x="411373" y="40213"/>
                  </a:lnTo>
                  <a:lnTo>
                    <a:pt x="413145" y="48133"/>
                  </a:lnTo>
                  <a:lnTo>
                    <a:pt x="413872" y="81413"/>
                  </a:lnTo>
                  <a:lnTo>
                    <a:pt x="414684" y="108515"/>
                  </a:lnTo>
                  <a:lnTo>
                    <a:pt x="422710" y="128112"/>
                  </a:lnTo>
                  <a:lnTo>
                    <a:pt x="424533" y="130554"/>
                  </a:lnTo>
                  <a:lnTo>
                    <a:pt x="428675" y="133267"/>
                  </a:lnTo>
                  <a:lnTo>
                    <a:pt x="433956" y="134473"/>
                  </a:lnTo>
                  <a:lnTo>
                    <a:pt x="451028" y="135310"/>
                  </a:lnTo>
                  <a:lnTo>
                    <a:pt x="456326" y="133264"/>
                  </a:lnTo>
                  <a:lnTo>
                    <a:pt x="473398" y="118641"/>
                  </a:lnTo>
                  <a:lnTo>
                    <a:pt x="487708" y="98319"/>
                  </a:lnTo>
                  <a:lnTo>
                    <a:pt x="490355" y="90894"/>
                  </a:lnTo>
                  <a:lnTo>
                    <a:pt x="492054" y="76985"/>
                  </a:lnTo>
                  <a:lnTo>
                    <a:pt x="490170" y="71623"/>
                  </a:lnTo>
                  <a:lnTo>
                    <a:pt x="487481" y="66594"/>
                  </a:lnTo>
                  <a:lnTo>
                    <a:pt x="485754" y="56898"/>
                  </a:lnTo>
                  <a:lnTo>
                    <a:pt x="485612" y="54503"/>
                  </a:lnTo>
                  <a:lnTo>
                    <a:pt x="483338" y="49725"/>
                  </a:lnTo>
                  <a:lnTo>
                    <a:pt x="479203" y="43982"/>
                  </a:lnTo>
                  <a:lnTo>
                    <a:pt x="482279" y="46780"/>
                  </a:lnTo>
                  <a:lnTo>
                    <a:pt x="492698" y="78293"/>
                  </a:lnTo>
                  <a:lnTo>
                    <a:pt x="499683" y="95487"/>
                  </a:lnTo>
                  <a:lnTo>
                    <a:pt x="504663" y="105609"/>
                  </a:lnTo>
                  <a:lnTo>
                    <a:pt x="506724" y="120011"/>
                  </a:lnTo>
                  <a:lnTo>
                    <a:pt x="507530" y="120391"/>
                  </a:lnTo>
                  <a:lnTo>
                    <a:pt x="510542" y="120812"/>
                  </a:lnTo>
                  <a:lnTo>
                    <a:pt x="511663" y="120131"/>
                  </a:lnTo>
                  <a:lnTo>
                    <a:pt x="512410" y="118883"/>
                  </a:lnTo>
                  <a:lnTo>
                    <a:pt x="513707" y="113855"/>
                  </a:lnTo>
                  <a:lnTo>
                    <a:pt x="513817" y="110499"/>
                  </a:lnTo>
                  <a:lnTo>
                    <a:pt x="521174" y="88409"/>
                  </a:lnTo>
                  <a:lnTo>
                    <a:pt x="533365" y="71179"/>
                  </a:lnTo>
                  <a:lnTo>
                    <a:pt x="535254" y="66397"/>
                  </a:lnTo>
                  <a:lnTo>
                    <a:pt x="545163" y="54477"/>
                  </a:lnTo>
                  <a:lnTo>
                    <a:pt x="549757" y="51830"/>
                  </a:lnTo>
                  <a:lnTo>
                    <a:pt x="559174" y="50131"/>
                  </a:lnTo>
                  <a:lnTo>
                    <a:pt x="563922" y="52015"/>
                  </a:lnTo>
                  <a:lnTo>
                    <a:pt x="574429" y="60365"/>
                  </a:lnTo>
                  <a:lnTo>
                    <a:pt x="576523" y="66618"/>
                  </a:lnTo>
                  <a:lnTo>
                    <a:pt x="578247" y="73895"/>
                  </a:lnTo>
                  <a:lnTo>
                    <a:pt x="583705" y="85034"/>
                  </a:lnTo>
                  <a:lnTo>
                    <a:pt x="585342" y="1211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SMARTInkShape-605"/>
            <p:cNvSpPr/>
            <p:nvPr/>
          </p:nvSpPr>
          <p:spPr>
            <a:xfrm>
              <a:off x="1214559" y="2336006"/>
              <a:ext cx="98746" cy="105600"/>
            </a:xfrm>
            <a:custGeom>
              <a:avLst/>
              <a:gdLst/>
              <a:ahLst/>
              <a:cxnLst/>
              <a:rect l="0" t="0" r="0" b="0"/>
              <a:pathLst>
                <a:path w="98746" h="105600">
                  <a:moveTo>
                    <a:pt x="35597" y="0"/>
                  </a:moveTo>
                  <a:lnTo>
                    <a:pt x="28748" y="0"/>
                  </a:lnTo>
                  <a:lnTo>
                    <a:pt x="24748" y="3793"/>
                  </a:lnTo>
                  <a:lnTo>
                    <a:pt x="22838" y="7771"/>
                  </a:lnTo>
                  <a:lnTo>
                    <a:pt x="22329" y="9943"/>
                  </a:lnTo>
                  <a:lnTo>
                    <a:pt x="1952" y="44543"/>
                  </a:lnTo>
                  <a:lnTo>
                    <a:pt x="0" y="72506"/>
                  </a:lnTo>
                  <a:lnTo>
                    <a:pt x="3707" y="84366"/>
                  </a:lnTo>
                  <a:lnTo>
                    <a:pt x="9832" y="94142"/>
                  </a:lnTo>
                  <a:lnTo>
                    <a:pt x="14356" y="97404"/>
                  </a:lnTo>
                  <a:lnTo>
                    <a:pt x="36241" y="105438"/>
                  </a:lnTo>
                  <a:lnTo>
                    <a:pt x="45408" y="105599"/>
                  </a:lnTo>
                  <a:lnTo>
                    <a:pt x="77083" y="96485"/>
                  </a:lnTo>
                  <a:lnTo>
                    <a:pt x="86871" y="90148"/>
                  </a:lnTo>
                  <a:lnTo>
                    <a:pt x="90136" y="85574"/>
                  </a:lnTo>
                  <a:lnTo>
                    <a:pt x="92380" y="80896"/>
                  </a:lnTo>
                  <a:lnTo>
                    <a:pt x="97313" y="73799"/>
                  </a:lnTo>
                  <a:lnTo>
                    <a:pt x="98745" y="69048"/>
                  </a:lnTo>
                  <a:lnTo>
                    <a:pt x="98333" y="66669"/>
                  </a:lnTo>
                  <a:lnTo>
                    <a:pt x="94086" y="57149"/>
                  </a:lnTo>
                  <a:lnTo>
                    <a:pt x="93640" y="54768"/>
                  </a:lnTo>
                  <a:lnTo>
                    <a:pt x="89219" y="47625"/>
                  </a:lnTo>
                  <a:lnTo>
                    <a:pt x="82882" y="40481"/>
                  </a:lnTo>
                  <a:lnTo>
                    <a:pt x="78309" y="37836"/>
                  </a:lnTo>
                  <a:lnTo>
                    <a:pt x="71316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SMARTInkShape-606"/>
            <p:cNvSpPr/>
            <p:nvPr/>
          </p:nvSpPr>
          <p:spPr>
            <a:xfrm>
              <a:off x="1471613" y="2329289"/>
              <a:ext cx="121444" cy="99587"/>
            </a:xfrm>
            <a:custGeom>
              <a:avLst/>
              <a:gdLst/>
              <a:ahLst/>
              <a:cxnLst/>
              <a:rect l="0" t="0" r="0" b="0"/>
              <a:pathLst>
                <a:path w="121444" h="99587">
                  <a:moveTo>
                    <a:pt x="0" y="85299"/>
                  </a:moveTo>
                  <a:lnTo>
                    <a:pt x="0" y="89091"/>
                  </a:lnTo>
                  <a:lnTo>
                    <a:pt x="2116" y="93069"/>
                  </a:lnTo>
                  <a:lnTo>
                    <a:pt x="6849" y="99205"/>
                  </a:lnTo>
                  <a:lnTo>
                    <a:pt x="10848" y="99473"/>
                  </a:lnTo>
                  <a:lnTo>
                    <a:pt x="11201" y="98717"/>
                  </a:lnTo>
                  <a:lnTo>
                    <a:pt x="7834" y="93425"/>
                  </a:lnTo>
                  <a:lnTo>
                    <a:pt x="7204" y="76435"/>
                  </a:lnTo>
                  <a:lnTo>
                    <a:pt x="13994" y="41359"/>
                  </a:lnTo>
                  <a:lnTo>
                    <a:pt x="17993" y="29505"/>
                  </a:lnTo>
                  <a:lnTo>
                    <a:pt x="26455" y="16981"/>
                  </a:lnTo>
                  <a:lnTo>
                    <a:pt x="38134" y="4433"/>
                  </a:lnTo>
                  <a:lnTo>
                    <a:pt x="42877" y="1733"/>
                  </a:lnTo>
                  <a:lnTo>
                    <a:pt x="52390" y="0"/>
                  </a:lnTo>
                  <a:lnTo>
                    <a:pt x="57151" y="1880"/>
                  </a:lnTo>
                  <a:lnTo>
                    <a:pt x="59532" y="3492"/>
                  </a:lnTo>
                  <a:lnTo>
                    <a:pt x="77091" y="8409"/>
                  </a:lnTo>
                  <a:lnTo>
                    <a:pt x="79969" y="10227"/>
                  </a:lnTo>
                  <a:lnTo>
                    <a:pt x="81888" y="13025"/>
                  </a:lnTo>
                  <a:lnTo>
                    <a:pt x="95518" y="47352"/>
                  </a:lnTo>
                  <a:lnTo>
                    <a:pt x="111934" y="79751"/>
                  </a:lnTo>
                  <a:lnTo>
                    <a:pt x="118273" y="89123"/>
                  </a:lnTo>
                  <a:lnTo>
                    <a:pt x="121443" y="995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SMARTInkShape-607"/>
            <p:cNvSpPr/>
            <p:nvPr/>
          </p:nvSpPr>
          <p:spPr>
            <a:xfrm>
              <a:off x="1650243" y="2501761"/>
              <a:ext cx="71402" cy="183862"/>
            </a:xfrm>
            <a:custGeom>
              <a:avLst/>
              <a:gdLst/>
              <a:ahLst/>
              <a:cxnLst/>
              <a:rect l="0" t="0" r="0" b="0"/>
              <a:pathLst>
                <a:path w="71402" h="183862">
                  <a:moveTo>
                    <a:pt x="42826" y="98564"/>
                  </a:moveTo>
                  <a:lnTo>
                    <a:pt x="42826" y="87715"/>
                  </a:lnTo>
                  <a:lnTo>
                    <a:pt x="42032" y="86569"/>
                  </a:lnTo>
                  <a:lnTo>
                    <a:pt x="40709" y="85805"/>
                  </a:lnTo>
                  <a:lnTo>
                    <a:pt x="39033" y="85295"/>
                  </a:lnTo>
                  <a:lnTo>
                    <a:pt x="37122" y="85749"/>
                  </a:lnTo>
                  <a:lnTo>
                    <a:pt x="29826" y="90517"/>
                  </a:lnTo>
                  <a:lnTo>
                    <a:pt x="23089" y="97739"/>
                  </a:lnTo>
                  <a:lnTo>
                    <a:pt x="3120" y="131857"/>
                  </a:lnTo>
                  <a:lnTo>
                    <a:pt x="240" y="157507"/>
                  </a:lnTo>
                  <a:lnTo>
                    <a:pt x="0" y="171992"/>
                  </a:lnTo>
                  <a:lnTo>
                    <a:pt x="1575" y="174503"/>
                  </a:lnTo>
                  <a:lnTo>
                    <a:pt x="7559" y="179411"/>
                  </a:lnTo>
                  <a:lnTo>
                    <a:pt x="13393" y="182121"/>
                  </a:lnTo>
                  <a:lnTo>
                    <a:pt x="23606" y="183861"/>
                  </a:lnTo>
                  <a:lnTo>
                    <a:pt x="28463" y="181982"/>
                  </a:lnTo>
                  <a:lnTo>
                    <a:pt x="38049" y="174308"/>
                  </a:lnTo>
                  <a:lnTo>
                    <a:pt x="59641" y="143502"/>
                  </a:lnTo>
                  <a:lnTo>
                    <a:pt x="68843" y="107999"/>
                  </a:lnTo>
                  <a:lnTo>
                    <a:pt x="70896" y="77585"/>
                  </a:lnTo>
                  <a:lnTo>
                    <a:pt x="65206" y="44253"/>
                  </a:lnTo>
                  <a:lnTo>
                    <a:pt x="57037" y="16188"/>
                  </a:lnTo>
                  <a:lnTo>
                    <a:pt x="51601" y="5886"/>
                  </a:lnTo>
                  <a:lnTo>
                    <a:pt x="50292" y="0"/>
                  </a:lnTo>
                  <a:lnTo>
                    <a:pt x="50184" y="311"/>
                  </a:lnTo>
                  <a:lnTo>
                    <a:pt x="50065" y="2773"/>
                  </a:lnTo>
                  <a:lnTo>
                    <a:pt x="47895" y="6513"/>
                  </a:lnTo>
                  <a:lnTo>
                    <a:pt x="46205" y="8622"/>
                  </a:lnTo>
                  <a:lnTo>
                    <a:pt x="45873" y="10821"/>
                  </a:lnTo>
                  <a:lnTo>
                    <a:pt x="46445" y="13081"/>
                  </a:lnTo>
                  <a:lnTo>
                    <a:pt x="48403" y="17709"/>
                  </a:lnTo>
                  <a:lnTo>
                    <a:pt x="50723" y="50427"/>
                  </a:lnTo>
                  <a:lnTo>
                    <a:pt x="62324" y="77590"/>
                  </a:lnTo>
                  <a:lnTo>
                    <a:pt x="64796" y="95302"/>
                  </a:lnTo>
                  <a:lnTo>
                    <a:pt x="71401" y="1057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SMARTInkShape-608"/>
            <p:cNvSpPr/>
            <p:nvPr/>
          </p:nvSpPr>
          <p:spPr>
            <a:xfrm>
              <a:off x="1821656" y="2428875"/>
              <a:ext cx="85306" cy="257176"/>
            </a:xfrm>
            <a:custGeom>
              <a:avLst/>
              <a:gdLst/>
              <a:ahLst/>
              <a:cxnLst/>
              <a:rect l="0" t="0" r="0" b="0"/>
              <a:pathLst>
                <a:path w="85306" h="257176">
                  <a:moveTo>
                    <a:pt x="0" y="0"/>
                  </a:moveTo>
                  <a:lnTo>
                    <a:pt x="3793" y="3792"/>
                  </a:lnTo>
                  <a:lnTo>
                    <a:pt x="7771" y="5654"/>
                  </a:lnTo>
                  <a:lnTo>
                    <a:pt x="9943" y="6151"/>
                  </a:lnTo>
                  <a:lnTo>
                    <a:pt x="16793" y="10642"/>
                  </a:lnTo>
                  <a:lnTo>
                    <a:pt x="34246" y="29349"/>
                  </a:lnTo>
                  <a:lnTo>
                    <a:pt x="58452" y="61958"/>
                  </a:lnTo>
                  <a:lnTo>
                    <a:pt x="73724" y="94284"/>
                  </a:lnTo>
                  <a:lnTo>
                    <a:pt x="83596" y="123120"/>
                  </a:lnTo>
                  <a:lnTo>
                    <a:pt x="85305" y="146557"/>
                  </a:lnTo>
                  <a:lnTo>
                    <a:pt x="78425" y="181706"/>
                  </a:lnTo>
                  <a:lnTo>
                    <a:pt x="68722" y="210930"/>
                  </a:lnTo>
                  <a:lnTo>
                    <a:pt x="53569" y="235612"/>
                  </a:lnTo>
                  <a:lnTo>
                    <a:pt x="50796" y="244416"/>
                  </a:lnTo>
                  <a:lnTo>
                    <a:pt x="42863" y="2571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4" name="SMARTInkShape-Group129"/>
          <p:cNvGrpSpPr/>
          <p:nvPr/>
        </p:nvGrpSpPr>
        <p:grpSpPr>
          <a:xfrm>
            <a:off x="1479749" y="2564606"/>
            <a:ext cx="3156130" cy="538801"/>
            <a:chOff x="1479749" y="2564606"/>
            <a:chExt cx="3156130" cy="538801"/>
          </a:xfrm>
        </p:grpSpPr>
        <p:sp>
          <p:nvSpPr>
            <p:cNvPr id="319" name="SMARTInkShape-609"/>
            <p:cNvSpPr/>
            <p:nvPr/>
          </p:nvSpPr>
          <p:spPr>
            <a:xfrm>
              <a:off x="2808371" y="2572743"/>
              <a:ext cx="41986" cy="234752"/>
            </a:xfrm>
            <a:custGeom>
              <a:avLst/>
              <a:gdLst/>
              <a:ahLst/>
              <a:cxnLst/>
              <a:rect l="0" t="0" r="0" b="0"/>
              <a:pathLst>
                <a:path w="41986" h="234752">
                  <a:moveTo>
                    <a:pt x="41985" y="6151"/>
                  </a:moveTo>
                  <a:lnTo>
                    <a:pt x="35834" y="0"/>
                  </a:lnTo>
                  <a:lnTo>
                    <a:pt x="34710" y="463"/>
                  </a:lnTo>
                  <a:lnTo>
                    <a:pt x="31343" y="3094"/>
                  </a:lnTo>
                  <a:lnTo>
                    <a:pt x="29318" y="6908"/>
                  </a:lnTo>
                  <a:lnTo>
                    <a:pt x="28778" y="9037"/>
                  </a:lnTo>
                  <a:lnTo>
                    <a:pt x="23002" y="19744"/>
                  </a:lnTo>
                  <a:lnTo>
                    <a:pt x="17084" y="49863"/>
                  </a:lnTo>
                  <a:lnTo>
                    <a:pt x="11777" y="84844"/>
                  </a:lnTo>
                  <a:lnTo>
                    <a:pt x="3563" y="117121"/>
                  </a:lnTo>
                  <a:lnTo>
                    <a:pt x="0" y="148368"/>
                  </a:lnTo>
                  <a:lnTo>
                    <a:pt x="1413" y="177471"/>
                  </a:lnTo>
                  <a:lnTo>
                    <a:pt x="11495" y="212681"/>
                  </a:lnTo>
                  <a:lnTo>
                    <a:pt x="13353" y="221767"/>
                  </a:lnTo>
                  <a:lnTo>
                    <a:pt x="20554" y="23475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SMARTInkShape-610"/>
            <p:cNvSpPr/>
            <p:nvPr/>
          </p:nvSpPr>
          <p:spPr>
            <a:xfrm>
              <a:off x="1785938" y="2686476"/>
              <a:ext cx="428626" cy="177739"/>
            </a:xfrm>
            <a:custGeom>
              <a:avLst/>
              <a:gdLst/>
              <a:ahLst/>
              <a:cxnLst/>
              <a:rect l="0" t="0" r="0" b="0"/>
              <a:pathLst>
                <a:path w="428626" h="177739">
                  <a:moveTo>
                    <a:pt x="0" y="35293"/>
                  </a:moveTo>
                  <a:lnTo>
                    <a:pt x="0" y="39085"/>
                  </a:lnTo>
                  <a:lnTo>
                    <a:pt x="793" y="40202"/>
                  </a:lnTo>
                  <a:lnTo>
                    <a:pt x="2116" y="40947"/>
                  </a:lnTo>
                  <a:lnTo>
                    <a:pt x="3792" y="41444"/>
                  </a:lnTo>
                  <a:lnTo>
                    <a:pt x="4909" y="43362"/>
                  </a:lnTo>
                  <a:lnTo>
                    <a:pt x="7275" y="52853"/>
                  </a:lnTo>
                  <a:lnTo>
                    <a:pt x="11857" y="61839"/>
                  </a:lnTo>
                  <a:lnTo>
                    <a:pt x="17985" y="97312"/>
                  </a:lnTo>
                  <a:lnTo>
                    <a:pt x="31071" y="131940"/>
                  </a:lnTo>
                  <a:lnTo>
                    <a:pt x="37223" y="154491"/>
                  </a:lnTo>
                  <a:lnTo>
                    <a:pt x="55764" y="176718"/>
                  </a:lnTo>
                  <a:lnTo>
                    <a:pt x="58651" y="177523"/>
                  </a:lnTo>
                  <a:lnTo>
                    <a:pt x="60531" y="177738"/>
                  </a:lnTo>
                  <a:lnTo>
                    <a:pt x="61785" y="177088"/>
                  </a:lnTo>
                  <a:lnTo>
                    <a:pt x="62621" y="175860"/>
                  </a:lnTo>
                  <a:lnTo>
                    <a:pt x="63179" y="174248"/>
                  </a:lnTo>
                  <a:lnTo>
                    <a:pt x="68982" y="165164"/>
                  </a:lnTo>
                  <a:lnTo>
                    <a:pt x="71503" y="154118"/>
                  </a:lnTo>
                  <a:lnTo>
                    <a:pt x="90551" y="118414"/>
                  </a:lnTo>
                  <a:lnTo>
                    <a:pt x="103986" y="85132"/>
                  </a:lnTo>
                  <a:lnTo>
                    <a:pt x="107671" y="60240"/>
                  </a:lnTo>
                  <a:lnTo>
                    <a:pt x="112755" y="49804"/>
                  </a:lnTo>
                  <a:lnTo>
                    <a:pt x="113270" y="47348"/>
                  </a:lnTo>
                  <a:lnTo>
                    <a:pt x="114407" y="45711"/>
                  </a:lnTo>
                  <a:lnTo>
                    <a:pt x="115959" y="44620"/>
                  </a:lnTo>
                  <a:lnTo>
                    <a:pt x="120360" y="42868"/>
                  </a:lnTo>
                  <a:lnTo>
                    <a:pt x="127499" y="42474"/>
                  </a:lnTo>
                  <a:lnTo>
                    <a:pt x="157175" y="68911"/>
                  </a:lnTo>
                  <a:lnTo>
                    <a:pt x="166426" y="70389"/>
                  </a:lnTo>
                  <a:lnTo>
                    <a:pt x="191616" y="70975"/>
                  </a:lnTo>
                  <a:lnTo>
                    <a:pt x="209770" y="65301"/>
                  </a:lnTo>
                  <a:lnTo>
                    <a:pt x="219173" y="61065"/>
                  </a:lnTo>
                  <a:lnTo>
                    <a:pt x="226526" y="54420"/>
                  </a:lnTo>
                  <a:lnTo>
                    <a:pt x="233234" y="46969"/>
                  </a:lnTo>
                  <a:lnTo>
                    <a:pt x="241507" y="41011"/>
                  </a:lnTo>
                  <a:lnTo>
                    <a:pt x="244349" y="37518"/>
                  </a:lnTo>
                  <a:lnTo>
                    <a:pt x="248347" y="25810"/>
                  </a:lnTo>
                  <a:lnTo>
                    <a:pt x="249965" y="4431"/>
                  </a:lnTo>
                  <a:lnTo>
                    <a:pt x="248399" y="2812"/>
                  </a:lnTo>
                  <a:lnTo>
                    <a:pt x="242427" y="1013"/>
                  </a:lnTo>
                  <a:lnTo>
                    <a:pt x="233931" y="0"/>
                  </a:lnTo>
                  <a:lnTo>
                    <a:pt x="222595" y="3493"/>
                  </a:lnTo>
                  <a:lnTo>
                    <a:pt x="212974" y="9554"/>
                  </a:lnTo>
                  <a:lnTo>
                    <a:pt x="197702" y="24417"/>
                  </a:lnTo>
                  <a:lnTo>
                    <a:pt x="191584" y="33370"/>
                  </a:lnTo>
                  <a:lnTo>
                    <a:pt x="181170" y="67069"/>
                  </a:lnTo>
                  <a:lnTo>
                    <a:pt x="180151" y="85454"/>
                  </a:lnTo>
                  <a:lnTo>
                    <a:pt x="184523" y="100514"/>
                  </a:lnTo>
                  <a:lnTo>
                    <a:pt x="188637" y="107407"/>
                  </a:lnTo>
                  <a:lnTo>
                    <a:pt x="208602" y="123249"/>
                  </a:lnTo>
                  <a:lnTo>
                    <a:pt x="216008" y="125978"/>
                  </a:lnTo>
                  <a:lnTo>
                    <a:pt x="233697" y="127730"/>
                  </a:lnTo>
                  <a:lnTo>
                    <a:pt x="240919" y="125853"/>
                  </a:lnTo>
                  <a:lnTo>
                    <a:pt x="259444" y="115158"/>
                  </a:lnTo>
                  <a:lnTo>
                    <a:pt x="273515" y="94366"/>
                  </a:lnTo>
                  <a:lnTo>
                    <a:pt x="284061" y="62360"/>
                  </a:lnTo>
                  <a:lnTo>
                    <a:pt x="286321" y="45560"/>
                  </a:lnTo>
                  <a:lnTo>
                    <a:pt x="293477" y="35439"/>
                  </a:lnTo>
                  <a:lnTo>
                    <a:pt x="298709" y="30595"/>
                  </a:lnTo>
                  <a:lnTo>
                    <a:pt x="319241" y="17042"/>
                  </a:lnTo>
                  <a:lnTo>
                    <a:pt x="338373" y="14490"/>
                  </a:lnTo>
                  <a:lnTo>
                    <a:pt x="373194" y="13917"/>
                  </a:lnTo>
                  <a:lnTo>
                    <a:pt x="401716" y="13075"/>
                  </a:lnTo>
                  <a:lnTo>
                    <a:pt x="428625" y="67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SMARTInkShape-611"/>
            <p:cNvSpPr/>
            <p:nvPr/>
          </p:nvSpPr>
          <p:spPr>
            <a:xfrm>
              <a:off x="2264569" y="2564606"/>
              <a:ext cx="117297" cy="278121"/>
            </a:xfrm>
            <a:custGeom>
              <a:avLst/>
              <a:gdLst/>
              <a:ahLst/>
              <a:cxnLst/>
              <a:rect l="0" t="0" r="0" b="0"/>
              <a:pathLst>
                <a:path w="117297" h="278121">
                  <a:moveTo>
                    <a:pt x="7144" y="0"/>
                  </a:moveTo>
                  <a:lnTo>
                    <a:pt x="7144" y="3793"/>
                  </a:lnTo>
                  <a:lnTo>
                    <a:pt x="5027" y="7771"/>
                  </a:lnTo>
                  <a:lnTo>
                    <a:pt x="3351" y="9943"/>
                  </a:lnTo>
                  <a:lnTo>
                    <a:pt x="1489" y="16590"/>
                  </a:lnTo>
                  <a:lnTo>
                    <a:pt x="131" y="50836"/>
                  </a:lnTo>
                  <a:lnTo>
                    <a:pt x="26" y="82538"/>
                  </a:lnTo>
                  <a:lnTo>
                    <a:pt x="5" y="114464"/>
                  </a:lnTo>
                  <a:lnTo>
                    <a:pt x="1" y="141248"/>
                  </a:lnTo>
                  <a:lnTo>
                    <a:pt x="0" y="176626"/>
                  </a:lnTo>
                  <a:lnTo>
                    <a:pt x="3792" y="210573"/>
                  </a:lnTo>
                  <a:lnTo>
                    <a:pt x="14473" y="243885"/>
                  </a:lnTo>
                  <a:lnTo>
                    <a:pt x="19926" y="256031"/>
                  </a:lnTo>
                  <a:lnTo>
                    <a:pt x="31921" y="267331"/>
                  </a:lnTo>
                  <a:lnTo>
                    <a:pt x="40910" y="273066"/>
                  </a:lnTo>
                  <a:lnTo>
                    <a:pt x="58688" y="276965"/>
                  </a:lnTo>
                  <a:lnTo>
                    <a:pt x="75244" y="278120"/>
                  </a:lnTo>
                  <a:lnTo>
                    <a:pt x="85300" y="274157"/>
                  </a:lnTo>
                  <a:lnTo>
                    <a:pt x="108483" y="254885"/>
                  </a:lnTo>
                  <a:lnTo>
                    <a:pt x="115683" y="237637"/>
                  </a:lnTo>
                  <a:lnTo>
                    <a:pt x="117296" y="217535"/>
                  </a:lnTo>
                  <a:lnTo>
                    <a:pt x="112721" y="198018"/>
                  </a:lnTo>
                  <a:lnTo>
                    <a:pt x="99046" y="182993"/>
                  </a:lnTo>
                  <a:lnTo>
                    <a:pt x="75384" y="169843"/>
                  </a:lnTo>
                  <a:lnTo>
                    <a:pt x="49374" y="165400"/>
                  </a:lnTo>
                  <a:lnTo>
                    <a:pt x="27803" y="165316"/>
                  </a:lnTo>
                  <a:lnTo>
                    <a:pt x="20823" y="168195"/>
                  </a:lnTo>
                  <a:lnTo>
                    <a:pt x="0" y="1857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SMARTInkShape-612"/>
            <p:cNvSpPr/>
            <p:nvPr/>
          </p:nvSpPr>
          <p:spPr>
            <a:xfrm>
              <a:off x="1479749" y="2764631"/>
              <a:ext cx="177602" cy="42864"/>
            </a:xfrm>
            <a:custGeom>
              <a:avLst/>
              <a:gdLst/>
              <a:ahLst/>
              <a:cxnLst/>
              <a:rect l="0" t="0" r="0" b="0"/>
              <a:pathLst>
                <a:path w="177602" h="42864">
                  <a:moveTo>
                    <a:pt x="6151" y="42863"/>
                  </a:moveTo>
                  <a:lnTo>
                    <a:pt x="0" y="42863"/>
                  </a:lnTo>
                  <a:lnTo>
                    <a:pt x="9675" y="42863"/>
                  </a:lnTo>
                  <a:lnTo>
                    <a:pt x="13803" y="40746"/>
                  </a:lnTo>
                  <a:lnTo>
                    <a:pt x="16015" y="39070"/>
                  </a:lnTo>
                  <a:lnTo>
                    <a:pt x="22706" y="37208"/>
                  </a:lnTo>
                  <a:lnTo>
                    <a:pt x="49213" y="33733"/>
                  </a:lnTo>
                  <a:lnTo>
                    <a:pt x="63360" y="30103"/>
                  </a:lnTo>
                  <a:lnTo>
                    <a:pt x="77606" y="26911"/>
                  </a:lnTo>
                  <a:lnTo>
                    <a:pt x="106165" y="16258"/>
                  </a:lnTo>
                  <a:lnTo>
                    <a:pt x="114895" y="14370"/>
                  </a:lnTo>
                  <a:lnTo>
                    <a:pt x="125067" y="9638"/>
                  </a:lnTo>
                  <a:lnTo>
                    <a:pt x="139354" y="7472"/>
                  </a:lnTo>
                  <a:lnTo>
                    <a:pt x="149320" y="1533"/>
                  </a:lnTo>
                  <a:lnTo>
                    <a:pt x="17760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SMARTInkShape-613"/>
            <p:cNvSpPr/>
            <p:nvPr/>
          </p:nvSpPr>
          <p:spPr>
            <a:xfrm>
              <a:off x="1507331" y="2736056"/>
              <a:ext cx="164308" cy="21433"/>
            </a:xfrm>
            <a:custGeom>
              <a:avLst/>
              <a:gdLst/>
              <a:ahLst/>
              <a:cxnLst/>
              <a:rect l="0" t="0" r="0" b="0"/>
              <a:pathLst>
                <a:path w="164308" h="21433">
                  <a:moveTo>
                    <a:pt x="0" y="21432"/>
                  </a:moveTo>
                  <a:lnTo>
                    <a:pt x="0" y="10521"/>
                  </a:lnTo>
                  <a:lnTo>
                    <a:pt x="794" y="9395"/>
                  </a:lnTo>
                  <a:lnTo>
                    <a:pt x="2117" y="8645"/>
                  </a:lnTo>
                  <a:lnTo>
                    <a:pt x="13001" y="7232"/>
                  </a:lnTo>
                  <a:lnTo>
                    <a:pt x="46203" y="7144"/>
                  </a:lnTo>
                  <a:lnTo>
                    <a:pt x="59815" y="6350"/>
                  </a:lnTo>
                  <a:lnTo>
                    <a:pt x="73903" y="3028"/>
                  </a:lnTo>
                  <a:lnTo>
                    <a:pt x="105227" y="6445"/>
                  </a:lnTo>
                  <a:lnTo>
                    <a:pt x="128853" y="6212"/>
                  </a:lnTo>
                  <a:lnTo>
                    <a:pt x="148457" y="975"/>
                  </a:lnTo>
                  <a:lnTo>
                    <a:pt x="16430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SMARTInkShape-614"/>
            <p:cNvSpPr/>
            <p:nvPr/>
          </p:nvSpPr>
          <p:spPr>
            <a:xfrm>
              <a:off x="2730287" y="2671878"/>
              <a:ext cx="184364" cy="107042"/>
            </a:xfrm>
            <a:custGeom>
              <a:avLst/>
              <a:gdLst/>
              <a:ahLst/>
              <a:cxnLst/>
              <a:rect l="0" t="0" r="0" b="0"/>
              <a:pathLst>
                <a:path w="184364" h="107042">
                  <a:moveTo>
                    <a:pt x="20057" y="64178"/>
                  </a:moveTo>
                  <a:lnTo>
                    <a:pt x="20057" y="60386"/>
                  </a:lnTo>
                  <a:lnTo>
                    <a:pt x="19263" y="59269"/>
                  </a:lnTo>
                  <a:lnTo>
                    <a:pt x="17940" y="58524"/>
                  </a:lnTo>
                  <a:lnTo>
                    <a:pt x="16264" y="58027"/>
                  </a:lnTo>
                  <a:lnTo>
                    <a:pt x="5584" y="49395"/>
                  </a:lnTo>
                  <a:lnTo>
                    <a:pt x="1718" y="44908"/>
                  </a:lnTo>
                  <a:lnTo>
                    <a:pt x="0" y="40268"/>
                  </a:lnTo>
                  <a:lnTo>
                    <a:pt x="335" y="37919"/>
                  </a:lnTo>
                  <a:lnTo>
                    <a:pt x="2825" y="33193"/>
                  </a:lnTo>
                  <a:lnTo>
                    <a:pt x="10811" y="30563"/>
                  </a:lnTo>
                  <a:lnTo>
                    <a:pt x="42152" y="23033"/>
                  </a:lnTo>
                  <a:lnTo>
                    <a:pt x="72311" y="16158"/>
                  </a:lnTo>
                  <a:lnTo>
                    <a:pt x="104815" y="10772"/>
                  </a:lnTo>
                  <a:lnTo>
                    <a:pt x="138282" y="2858"/>
                  </a:lnTo>
                  <a:lnTo>
                    <a:pt x="171820" y="0"/>
                  </a:lnTo>
                  <a:lnTo>
                    <a:pt x="176936" y="2053"/>
                  </a:lnTo>
                  <a:lnTo>
                    <a:pt x="179412" y="3711"/>
                  </a:lnTo>
                  <a:lnTo>
                    <a:pt x="181062" y="5611"/>
                  </a:lnTo>
                  <a:lnTo>
                    <a:pt x="182896" y="9838"/>
                  </a:lnTo>
                  <a:lnTo>
                    <a:pt x="184234" y="27527"/>
                  </a:lnTo>
                  <a:lnTo>
                    <a:pt x="177874" y="61088"/>
                  </a:lnTo>
                  <a:lnTo>
                    <a:pt x="177258" y="96276"/>
                  </a:lnTo>
                  <a:lnTo>
                    <a:pt x="177245" y="97483"/>
                  </a:lnTo>
                  <a:lnTo>
                    <a:pt x="179347" y="100941"/>
                  </a:lnTo>
                  <a:lnTo>
                    <a:pt x="184363" y="10704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SMARTInkShape-615"/>
            <p:cNvSpPr/>
            <p:nvPr/>
          </p:nvSpPr>
          <p:spPr>
            <a:xfrm>
              <a:off x="2651752" y="2686137"/>
              <a:ext cx="70018" cy="114214"/>
            </a:xfrm>
            <a:custGeom>
              <a:avLst/>
              <a:gdLst/>
              <a:ahLst/>
              <a:cxnLst/>
              <a:rect l="0" t="0" r="0" b="0"/>
              <a:pathLst>
                <a:path w="70018" h="114214">
                  <a:moveTo>
                    <a:pt x="70017" y="7057"/>
                  </a:moveTo>
                  <a:lnTo>
                    <a:pt x="63167" y="207"/>
                  </a:lnTo>
                  <a:lnTo>
                    <a:pt x="59168" y="0"/>
                  </a:lnTo>
                  <a:lnTo>
                    <a:pt x="49163" y="3731"/>
                  </a:lnTo>
                  <a:lnTo>
                    <a:pt x="26026" y="22859"/>
                  </a:lnTo>
                  <a:lnTo>
                    <a:pt x="5772" y="57215"/>
                  </a:lnTo>
                  <a:lnTo>
                    <a:pt x="1776" y="66655"/>
                  </a:lnTo>
                  <a:lnTo>
                    <a:pt x="0" y="76143"/>
                  </a:lnTo>
                  <a:lnTo>
                    <a:pt x="1327" y="85651"/>
                  </a:lnTo>
                  <a:lnTo>
                    <a:pt x="2793" y="90409"/>
                  </a:lnTo>
                  <a:lnTo>
                    <a:pt x="8654" y="97813"/>
                  </a:lnTo>
                  <a:lnTo>
                    <a:pt x="25352" y="109033"/>
                  </a:lnTo>
                  <a:lnTo>
                    <a:pt x="39232" y="112678"/>
                  </a:lnTo>
                  <a:lnTo>
                    <a:pt x="55729" y="1142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SMARTInkShape-616"/>
            <p:cNvSpPr/>
            <p:nvPr/>
          </p:nvSpPr>
          <p:spPr>
            <a:xfrm>
              <a:off x="2479299" y="2686050"/>
              <a:ext cx="128171" cy="127046"/>
            </a:xfrm>
            <a:custGeom>
              <a:avLst/>
              <a:gdLst/>
              <a:ahLst/>
              <a:cxnLst/>
              <a:rect l="0" t="0" r="0" b="0"/>
              <a:pathLst>
                <a:path w="128171" h="127046">
                  <a:moveTo>
                    <a:pt x="42445" y="0"/>
                  </a:moveTo>
                  <a:lnTo>
                    <a:pt x="42445" y="9943"/>
                  </a:lnTo>
                  <a:lnTo>
                    <a:pt x="40328" y="14473"/>
                  </a:lnTo>
                  <a:lnTo>
                    <a:pt x="23312" y="45530"/>
                  </a:lnTo>
                  <a:lnTo>
                    <a:pt x="9100" y="78753"/>
                  </a:lnTo>
                  <a:lnTo>
                    <a:pt x="1698" y="99576"/>
                  </a:lnTo>
                  <a:lnTo>
                    <a:pt x="0" y="115184"/>
                  </a:lnTo>
                  <a:lnTo>
                    <a:pt x="1885" y="120778"/>
                  </a:lnTo>
                  <a:lnTo>
                    <a:pt x="3498" y="123381"/>
                  </a:lnTo>
                  <a:lnTo>
                    <a:pt x="5368" y="125117"/>
                  </a:lnTo>
                  <a:lnTo>
                    <a:pt x="9562" y="127045"/>
                  </a:lnTo>
                  <a:lnTo>
                    <a:pt x="11792" y="126766"/>
                  </a:lnTo>
                  <a:lnTo>
                    <a:pt x="31506" y="115519"/>
                  </a:lnTo>
                  <a:lnTo>
                    <a:pt x="54289" y="94292"/>
                  </a:lnTo>
                  <a:lnTo>
                    <a:pt x="75045" y="61557"/>
                  </a:lnTo>
                  <a:lnTo>
                    <a:pt x="83045" y="37295"/>
                  </a:lnTo>
                  <a:lnTo>
                    <a:pt x="85296" y="7607"/>
                  </a:lnTo>
                  <a:lnTo>
                    <a:pt x="85304" y="11073"/>
                  </a:lnTo>
                  <a:lnTo>
                    <a:pt x="83189" y="14975"/>
                  </a:lnTo>
                  <a:lnTo>
                    <a:pt x="81514" y="17127"/>
                  </a:lnTo>
                  <a:lnTo>
                    <a:pt x="79653" y="23752"/>
                  </a:lnTo>
                  <a:lnTo>
                    <a:pt x="78458" y="40940"/>
                  </a:lnTo>
                  <a:lnTo>
                    <a:pt x="82043" y="54904"/>
                  </a:lnTo>
                  <a:lnTo>
                    <a:pt x="99653" y="84055"/>
                  </a:lnTo>
                  <a:lnTo>
                    <a:pt x="105177" y="89745"/>
                  </a:lnTo>
                  <a:lnTo>
                    <a:pt x="116418" y="96618"/>
                  </a:lnTo>
                  <a:lnTo>
                    <a:pt x="128170" y="1000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SMARTInkShape-617"/>
            <p:cNvSpPr/>
            <p:nvPr/>
          </p:nvSpPr>
          <p:spPr>
            <a:xfrm>
              <a:off x="2900363" y="2600325"/>
              <a:ext cx="7144" cy="7145"/>
            </a:xfrm>
            <a:custGeom>
              <a:avLst/>
              <a:gdLst/>
              <a:ahLst/>
              <a:cxnLst/>
              <a:rect l="0" t="0" r="0" b="0"/>
              <a:pathLst>
                <a:path w="7144" h="7145">
                  <a:moveTo>
                    <a:pt x="7143" y="7144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SMARTInkShape-618"/>
            <p:cNvSpPr/>
            <p:nvPr/>
          </p:nvSpPr>
          <p:spPr>
            <a:xfrm>
              <a:off x="2943225" y="2654367"/>
              <a:ext cx="107157" cy="124553"/>
            </a:xfrm>
            <a:custGeom>
              <a:avLst/>
              <a:gdLst/>
              <a:ahLst/>
              <a:cxnLst/>
              <a:rect l="0" t="0" r="0" b="0"/>
              <a:pathLst>
                <a:path w="107157" h="124553">
                  <a:moveTo>
                    <a:pt x="0" y="31683"/>
                  </a:moveTo>
                  <a:lnTo>
                    <a:pt x="0" y="35475"/>
                  </a:lnTo>
                  <a:lnTo>
                    <a:pt x="13425" y="67352"/>
                  </a:lnTo>
                  <a:lnTo>
                    <a:pt x="16094" y="74513"/>
                  </a:lnTo>
                  <a:lnTo>
                    <a:pt x="17873" y="75317"/>
                  </a:lnTo>
                  <a:lnTo>
                    <a:pt x="19850" y="65628"/>
                  </a:lnTo>
                  <a:lnTo>
                    <a:pt x="21369" y="30310"/>
                  </a:lnTo>
                  <a:lnTo>
                    <a:pt x="22197" y="22342"/>
                  </a:lnTo>
                  <a:lnTo>
                    <a:pt x="27126" y="13393"/>
                  </a:lnTo>
                  <a:lnTo>
                    <a:pt x="34408" y="5714"/>
                  </a:lnTo>
                  <a:lnTo>
                    <a:pt x="42015" y="827"/>
                  </a:lnTo>
                  <a:lnTo>
                    <a:pt x="46266" y="0"/>
                  </a:lnTo>
                  <a:lnTo>
                    <a:pt x="69191" y="2542"/>
                  </a:lnTo>
                  <a:lnTo>
                    <a:pt x="73115" y="4318"/>
                  </a:lnTo>
                  <a:lnTo>
                    <a:pt x="95130" y="26735"/>
                  </a:lnTo>
                  <a:lnTo>
                    <a:pt x="102358" y="37802"/>
                  </a:lnTo>
                  <a:lnTo>
                    <a:pt x="105735" y="51135"/>
                  </a:lnTo>
                  <a:lnTo>
                    <a:pt x="107031" y="79343"/>
                  </a:lnTo>
                  <a:lnTo>
                    <a:pt x="100206" y="114748"/>
                  </a:lnTo>
                  <a:lnTo>
                    <a:pt x="100099" y="119666"/>
                  </a:lnTo>
                  <a:lnTo>
                    <a:pt x="100864" y="121294"/>
                  </a:lnTo>
                  <a:lnTo>
                    <a:pt x="107156" y="12455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SMARTInkShape-619"/>
            <p:cNvSpPr/>
            <p:nvPr/>
          </p:nvSpPr>
          <p:spPr>
            <a:xfrm>
              <a:off x="3114675" y="2686439"/>
              <a:ext cx="64295" cy="213440"/>
            </a:xfrm>
            <a:custGeom>
              <a:avLst/>
              <a:gdLst/>
              <a:ahLst/>
              <a:cxnLst/>
              <a:rect l="0" t="0" r="0" b="0"/>
              <a:pathLst>
                <a:path w="64295" h="213440">
                  <a:moveTo>
                    <a:pt x="57150" y="21042"/>
                  </a:moveTo>
                  <a:lnTo>
                    <a:pt x="57150" y="14891"/>
                  </a:lnTo>
                  <a:lnTo>
                    <a:pt x="52240" y="8391"/>
                  </a:lnTo>
                  <a:lnTo>
                    <a:pt x="50999" y="4043"/>
                  </a:lnTo>
                  <a:lnTo>
                    <a:pt x="49081" y="2565"/>
                  </a:lnTo>
                  <a:lnTo>
                    <a:pt x="39590" y="487"/>
                  </a:lnTo>
                  <a:lnTo>
                    <a:pt x="34000" y="0"/>
                  </a:lnTo>
                  <a:lnTo>
                    <a:pt x="28870" y="1901"/>
                  </a:lnTo>
                  <a:lnTo>
                    <a:pt x="4768" y="23463"/>
                  </a:lnTo>
                  <a:lnTo>
                    <a:pt x="2119" y="28204"/>
                  </a:lnTo>
                  <a:lnTo>
                    <a:pt x="419" y="37714"/>
                  </a:lnTo>
                  <a:lnTo>
                    <a:pt x="1073" y="39301"/>
                  </a:lnTo>
                  <a:lnTo>
                    <a:pt x="2303" y="40358"/>
                  </a:lnTo>
                  <a:lnTo>
                    <a:pt x="3916" y="41064"/>
                  </a:lnTo>
                  <a:lnTo>
                    <a:pt x="22954" y="42350"/>
                  </a:lnTo>
                  <a:lnTo>
                    <a:pt x="28194" y="40302"/>
                  </a:lnTo>
                  <a:lnTo>
                    <a:pt x="63849" y="14313"/>
                  </a:lnTo>
                  <a:lnTo>
                    <a:pt x="64286" y="46017"/>
                  </a:lnTo>
                  <a:lnTo>
                    <a:pt x="64293" y="78659"/>
                  </a:lnTo>
                  <a:lnTo>
                    <a:pt x="64293" y="107653"/>
                  </a:lnTo>
                  <a:lnTo>
                    <a:pt x="64294" y="141015"/>
                  </a:lnTo>
                  <a:lnTo>
                    <a:pt x="63500" y="173102"/>
                  </a:lnTo>
                  <a:lnTo>
                    <a:pt x="57018" y="202696"/>
                  </a:lnTo>
                  <a:lnTo>
                    <a:pt x="53652" y="208404"/>
                  </a:lnTo>
                  <a:lnTo>
                    <a:pt x="49510" y="211471"/>
                  </a:lnTo>
                  <a:lnTo>
                    <a:pt x="42715" y="213196"/>
                  </a:lnTo>
                  <a:lnTo>
                    <a:pt x="40383" y="213439"/>
                  </a:lnTo>
                  <a:lnTo>
                    <a:pt x="35675" y="211591"/>
                  </a:lnTo>
                  <a:lnTo>
                    <a:pt x="0" y="1853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SMARTInkShape-620"/>
            <p:cNvSpPr/>
            <p:nvPr/>
          </p:nvSpPr>
          <p:spPr>
            <a:xfrm>
              <a:off x="3243806" y="2614707"/>
              <a:ext cx="135189" cy="127975"/>
            </a:xfrm>
            <a:custGeom>
              <a:avLst/>
              <a:gdLst/>
              <a:ahLst/>
              <a:cxnLst/>
              <a:rect l="0" t="0" r="0" b="0"/>
              <a:pathLst>
                <a:path w="135189" h="127975">
                  <a:moveTo>
                    <a:pt x="49463" y="14193"/>
                  </a:moveTo>
                  <a:lnTo>
                    <a:pt x="53255" y="14193"/>
                  </a:lnTo>
                  <a:lnTo>
                    <a:pt x="57234" y="12076"/>
                  </a:lnTo>
                  <a:lnTo>
                    <a:pt x="59406" y="10401"/>
                  </a:lnTo>
                  <a:lnTo>
                    <a:pt x="66053" y="8539"/>
                  </a:lnTo>
                  <a:lnTo>
                    <a:pt x="73505" y="6917"/>
                  </a:lnTo>
                  <a:lnTo>
                    <a:pt x="84680" y="226"/>
                  </a:lnTo>
                  <a:lnTo>
                    <a:pt x="81241" y="0"/>
                  </a:lnTo>
                  <a:lnTo>
                    <a:pt x="77344" y="4181"/>
                  </a:lnTo>
                  <a:lnTo>
                    <a:pt x="75195" y="7518"/>
                  </a:lnTo>
                  <a:lnTo>
                    <a:pt x="66455" y="13343"/>
                  </a:lnTo>
                  <a:lnTo>
                    <a:pt x="50264" y="23201"/>
                  </a:lnTo>
                  <a:lnTo>
                    <a:pt x="16173" y="54784"/>
                  </a:lnTo>
                  <a:lnTo>
                    <a:pt x="5644" y="72787"/>
                  </a:lnTo>
                  <a:lnTo>
                    <a:pt x="679" y="93706"/>
                  </a:lnTo>
                  <a:lnTo>
                    <a:pt x="0" y="100597"/>
                  </a:lnTo>
                  <a:lnTo>
                    <a:pt x="3410" y="112731"/>
                  </a:lnTo>
                  <a:lnTo>
                    <a:pt x="9416" y="119636"/>
                  </a:lnTo>
                  <a:lnTo>
                    <a:pt x="17377" y="124556"/>
                  </a:lnTo>
                  <a:lnTo>
                    <a:pt x="36310" y="127974"/>
                  </a:lnTo>
                  <a:lnTo>
                    <a:pt x="48123" y="124547"/>
                  </a:lnTo>
                  <a:lnTo>
                    <a:pt x="61678" y="114712"/>
                  </a:lnTo>
                  <a:lnTo>
                    <a:pt x="74777" y="97166"/>
                  </a:lnTo>
                  <a:lnTo>
                    <a:pt x="81746" y="83140"/>
                  </a:lnTo>
                  <a:lnTo>
                    <a:pt x="91198" y="48937"/>
                  </a:lnTo>
                  <a:lnTo>
                    <a:pt x="92296" y="36079"/>
                  </a:lnTo>
                  <a:lnTo>
                    <a:pt x="88524" y="35759"/>
                  </a:lnTo>
                  <a:lnTo>
                    <a:pt x="87410" y="36508"/>
                  </a:lnTo>
                  <a:lnTo>
                    <a:pt x="86667" y="37801"/>
                  </a:lnTo>
                  <a:lnTo>
                    <a:pt x="85475" y="45579"/>
                  </a:lnTo>
                  <a:lnTo>
                    <a:pt x="87429" y="50103"/>
                  </a:lnTo>
                  <a:lnTo>
                    <a:pt x="108788" y="83705"/>
                  </a:lnTo>
                  <a:lnTo>
                    <a:pt x="125009" y="96490"/>
                  </a:lnTo>
                  <a:lnTo>
                    <a:pt x="135188" y="999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SMARTInkShape-621"/>
            <p:cNvSpPr/>
            <p:nvPr/>
          </p:nvSpPr>
          <p:spPr>
            <a:xfrm>
              <a:off x="3414713" y="2600446"/>
              <a:ext cx="92869" cy="121324"/>
            </a:xfrm>
            <a:custGeom>
              <a:avLst/>
              <a:gdLst/>
              <a:ahLst/>
              <a:cxnLst/>
              <a:rect l="0" t="0" r="0" b="0"/>
              <a:pathLst>
                <a:path w="92869" h="121324">
                  <a:moveTo>
                    <a:pt x="92868" y="21310"/>
                  </a:moveTo>
                  <a:lnTo>
                    <a:pt x="89076" y="21310"/>
                  </a:lnTo>
                  <a:lnTo>
                    <a:pt x="87959" y="20517"/>
                  </a:lnTo>
                  <a:lnTo>
                    <a:pt x="87214" y="19194"/>
                  </a:lnTo>
                  <a:lnTo>
                    <a:pt x="86717" y="17518"/>
                  </a:lnTo>
                  <a:lnTo>
                    <a:pt x="82226" y="11367"/>
                  </a:lnTo>
                  <a:lnTo>
                    <a:pt x="72076" y="4518"/>
                  </a:lnTo>
                  <a:lnTo>
                    <a:pt x="59015" y="1253"/>
                  </a:lnTo>
                  <a:lnTo>
                    <a:pt x="30910" y="0"/>
                  </a:lnTo>
                  <a:lnTo>
                    <a:pt x="23527" y="2049"/>
                  </a:lnTo>
                  <a:lnTo>
                    <a:pt x="20447" y="3707"/>
                  </a:lnTo>
                  <a:lnTo>
                    <a:pt x="18394" y="6400"/>
                  </a:lnTo>
                  <a:lnTo>
                    <a:pt x="16112" y="13625"/>
                  </a:lnTo>
                  <a:lnTo>
                    <a:pt x="14447" y="40522"/>
                  </a:lnTo>
                  <a:lnTo>
                    <a:pt x="18591" y="49957"/>
                  </a:lnTo>
                  <a:lnTo>
                    <a:pt x="37933" y="83227"/>
                  </a:lnTo>
                  <a:lnTo>
                    <a:pt x="44330" y="99265"/>
                  </a:lnTo>
                  <a:lnTo>
                    <a:pt x="46221" y="101855"/>
                  </a:lnTo>
                  <a:lnTo>
                    <a:pt x="46689" y="104376"/>
                  </a:lnTo>
                  <a:lnTo>
                    <a:pt x="46207" y="106850"/>
                  </a:lnTo>
                  <a:lnTo>
                    <a:pt x="44349" y="111715"/>
                  </a:lnTo>
                  <a:lnTo>
                    <a:pt x="43523" y="116524"/>
                  </a:lnTo>
                  <a:lnTo>
                    <a:pt x="41715" y="118123"/>
                  </a:lnTo>
                  <a:lnTo>
                    <a:pt x="32380" y="120375"/>
                  </a:lnTo>
                  <a:lnTo>
                    <a:pt x="0" y="1213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SMARTInkShape-622"/>
            <p:cNvSpPr/>
            <p:nvPr/>
          </p:nvSpPr>
          <p:spPr>
            <a:xfrm>
              <a:off x="3587695" y="2623742"/>
              <a:ext cx="155631" cy="90457"/>
            </a:xfrm>
            <a:custGeom>
              <a:avLst/>
              <a:gdLst/>
              <a:ahLst/>
              <a:cxnLst/>
              <a:rect l="0" t="0" r="0" b="0"/>
              <a:pathLst>
                <a:path w="155631" h="90457">
                  <a:moveTo>
                    <a:pt x="91336" y="12302"/>
                  </a:moveTo>
                  <a:lnTo>
                    <a:pt x="83751" y="4717"/>
                  </a:lnTo>
                  <a:lnTo>
                    <a:pt x="75795" y="994"/>
                  </a:lnTo>
                  <a:lnTo>
                    <a:pt x="71450" y="0"/>
                  </a:lnTo>
                  <a:lnTo>
                    <a:pt x="67760" y="132"/>
                  </a:lnTo>
                  <a:lnTo>
                    <a:pt x="36252" y="14859"/>
                  </a:lnTo>
                  <a:lnTo>
                    <a:pt x="22186" y="25671"/>
                  </a:lnTo>
                  <a:lnTo>
                    <a:pt x="3640" y="49119"/>
                  </a:lnTo>
                  <a:lnTo>
                    <a:pt x="766" y="56711"/>
                  </a:lnTo>
                  <a:lnTo>
                    <a:pt x="0" y="60958"/>
                  </a:lnTo>
                  <a:lnTo>
                    <a:pt x="1265" y="67793"/>
                  </a:lnTo>
                  <a:lnTo>
                    <a:pt x="6440" y="76104"/>
                  </a:lnTo>
                  <a:lnTo>
                    <a:pt x="15300" y="86023"/>
                  </a:lnTo>
                  <a:lnTo>
                    <a:pt x="22088" y="88723"/>
                  </a:lnTo>
                  <a:lnTo>
                    <a:pt x="43173" y="90456"/>
                  </a:lnTo>
                  <a:lnTo>
                    <a:pt x="78204" y="80903"/>
                  </a:lnTo>
                  <a:lnTo>
                    <a:pt x="87616" y="74276"/>
                  </a:lnTo>
                  <a:lnTo>
                    <a:pt x="99494" y="63738"/>
                  </a:lnTo>
                  <a:lnTo>
                    <a:pt x="117730" y="49273"/>
                  </a:lnTo>
                  <a:lnTo>
                    <a:pt x="122911" y="42492"/>
                  </a:lnTo>
                  <a:lnTo>
                    <a:pt x="127944" y="34211"/>
                  </a:lnTo>
                  <a:lnTo>
                    <a:pt x="134090" y="26721"/>
                  </a:lnTo>
                  <a:lnTo>
                    <a:pt x="134167" y="30421"/>
                  </a:lnTo>
                  <a:lnTo>
                    <a:pt x="136301" y="34378"/>
                  </a:lnTo>
                  <a:lnTo>
                    <a:pt x="144139" y="47178"/>
                  </a:lnTo>
                  <a:lnTo>
                    <a:pt x="155630" y="7659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SMARTInkShape-623"/>
            <p:cNvSpPr/>
            <p:nvPr/>
          </p:nvSpPr>
          <p:spPr>
            <a:xfrm>
              <a:off x="2893219" y="2850811"/>
              <a:ext cx="107157" cy="119543"/>
            </a:xfrm>
            <a:custGeom>
              <a:avLst/>
              <a:gdLst/>
              <a:ahLst/>
              <a:cxnLst/>
              <a:rect l="0" t="0" r="0" b="0"/>
              <a:pathLst>
                <a:path w="107157" h="119543">
                  <a:moveTo>
                    <a:pt x="14287" y="35264"/>
                  </a:moveTo>
                  <a:lnTo>
                    <a:pt x="14287" y="39056"/>
                  </a:lnTo>
                  <a:lnTo>
                    <a:pt x="12171" y="43035"/>
                  </a:lnTo>
                  <a:lnTo>
                    <a:pt x="9378" y="47449"/>
                  </a:lnTo>
                  <a:lnTo>
                    <a:pt x="1080" y="76174"/>
                  </a:lnTo>
                  <a:lnTo>
                    <a:pt x="18" y="111193"/>
                  </a:lnTo>
                  <a:lnTo>
                    <a:pt x="2" y="119542"/>
                  </a:lnTo>
                  <a:lnTo>
                    <a:pt x="0" y="84622"/>
                  </a:lnTo>
                  <a:lnTo>
                    <a:pt x="0" y="51895"/>
                  </a:lnTo>
                  <a:lnTo>
                    <a:pt x="5703" y="32875"/>
                  </a:lnTo>
                  <a:lnTo>
                    <a:pt x="14473" y="15948"/>
                  </a:lnTo>
                  <a:lnTo>
                    <a:pt x="23849" y="4726"/>
                  </a:lnTo>
                  <a:lnTo>
                    <a:pt x="28591" y="1848"/>
                  </a:lnTo>
                  <a:lnTo>
                    <a:pt x="38103" y="0"/>
                  </a:lnTo>
                  <a:lnTo>
                    <a:pt x="42864" y="1864"/>
                  </a:lnTo>
                  <a:lnTo>
                    <a:pt x="59531" y="16350"/>
                  </a:lnTo>
                  <a:lnTo>
                    <a:pt x="78581" y="49743"/>
                  </a:lnTo>
                  <a:lnTo>
                    <a:pt x="97631" y="81177"/>
                  </a:lnTo>
                  <a:lnTo>
                    <a:pt x="105039" y="97573"/>
                  </a:lnTo>
                  <a:lnTo>
                    <a:pt x="107156" y="1067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SMARTInkShape-624"/>
            <p:cNvSpPr/>
            <p:nvPr/>
          </p:nvSpPr>
          <p:spPr>
            <a:xfrm>
              <a:off x="3082244" y="2871788"/>
              <a:ext cx="96502" cy="91450"/>
            </a:xfrm>
            <a:custGeom>
              <a:avLst/>
              <a:gdLst/>
              <a:ahLst/>
              <a:cxnLst/>
              <a:rect l="0" t="0" r="0" b="0"/>
              <a:pathLst>
                <a:path w="96502" h="91450">
                  <a:moveTo>
                    <a:pt x="25287" y="21431"/>
                  </a:moveTo>
                  <a:lnTo>
                    <a:pt x="25287" y="15280"/>
                  </a:lnTo>
                  <a:lnTo>
                    <a:pt x="19136" y="20525"/>
                  </a:lnTo>
                  <a:lnTo>
                    <a:pt x="5826" y="42571"/>
                  </a:lnTo>
                  <a:lnTo>
                    <a:pt x="0" y="59639"/>
                  </a:lnTo>
                  <a:lnTo>
                    <a:pt x="3191" y="73519"/>
                  </a:lnTo>
                  <a:lnTo>
                    <a:pt x="7794" y="78448"/>
                  </a:lnTo>
                  <a:lnTo>
                    <a:pt x="23277" y="89676"/>
                  </a:lnTo>
                  <a:lnTo>
                    <a:pt x="31273" y="91449"/>
                  </a:lnTo>
                  <a:lnTo>
                    <a:pt x="48492" y="88655"/>
                  </a:lnTo>
                  <a:lnTo>
                    <a:pt x="69147" y="80600"/>
                  </a:lnTo>
                  <a:lnTo>
                    <a:pt x="88115" y="69008"/>
                  </a:lnTo>
                  <a:lnTo>
                    <a:pt x="90985" y="65849"/>
                  </a:lnTo>
                  <a:lnTo>
                    <a:pt x="94174" y="58106"/>
                  </a:lnTo>
                  <a:lnTo>
                    <a:pt x="96501" y="40774"/>
                  </a:lnTo>
                  <a:lnTo>
                    <a:pt x="92392" y="33732"/>
                  </a:lnTo>
                  <a:lnTo>
                    <a:pt x="85274" y="26104"/>
                  </a:lnTo>
                  <a:lnTo>
                    <a:pt x="63365" y="10519"/>
                  </a:lnTo>
                  <a:lnTo>
                    <a:pt x="3243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SMARTInkShape-625"/>
            <p:cNvSpPr/>
            <p:nvPr/>
          </p:nvSpPr>
          <p:spPr>
            <a:xfrm>
              <a:off x="3214688" y="2878931"/>
              <a:ext cx="92869" cy="74551"/>
            </a:xfrm>
            <a:custGeom>
              <a:avLst/>
              <a:gdLst/>
              <a:ahLst/>
              <a:cxnLst/>
              <a:rect l="0" t="0" r="0" b="0"/>
              <a:pathLst>
                <a:path w="92869" h="74551">
                  <a:moveTo>
                    <a:pt x="0" y="0"/>
                  </a:moveTo>
                  <a:lnTo>
                    <a:pt x="0" y="3793"/>
                  </a:lnTo>
                  <a:lnTo>
                    <a:pt x="2116" y="7771"/>
                  </a:lnTo>
                  <a:lnTo>
                    <a:pt x="16792" y="27642"/>
                  </a:lnTo>
                  <a:lnTo>
                    <a:pt x="26904" y="55531"/>
                  </a:lnTo>
                  <a:lnTo>
                    <a:pt x="28626" y="61193"/>
                  </a:lnTo>
                  <a:lnTo>
                    <a:pt x="34082" y="71296"/>
                  </a:lnTo>
                  <a:lnTo>
                    <a:pt x="34628" y="73724"/>
                  </a:lnTo>
                  <a:lnTo>
                    <a:pt x="35785" y="74550"/>
                  </a:lnTo>
                  <a:lnTo>
                    <a:pt x="37350" y="74306"/>
                  </a:lnTo>
                  <a:lnTo>
                    <a:pt x="41206" y="72712"/>
                  </a:lnTo>
                  <a:lnTo>
                    <a:pt x="62846" y="69396"/>
                  </a:lnTo>
                  <a:lnTo>
                    <a:pt x="65710" y="67695"/>
                  </a:lnTo>
                  <a:lnTo>
                    <a:pt x="73533" y="57717"/>
                  </a:lnTo>
                  <a:lnTo>
                    <a:pt x="90740" y="29132"/>
                  </a:lnTo>
                  <a:lnTo>
                    <a:pt x="92868" y="214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SMARTInkShape-626"/>
            <p:cNvSpPr/>
            <p:nvPr/>
          </p:nvSpPr>
          <p:spPr>
            <a:xfrm>
              <a:off x="3321844" y="2875094"/>
              <a:ext cx="121445" cy="68132"/>
            </a:xfrm>
            <a:custGeom>
              <a:avLst/>
              <a:gdLst/>
              <a:ahLst/>
              <a:cxnLst/>
              <a:rect l="0" t="0" r="0" b="0"/>
              <a:pathLst>
                <a:path w="121445" h="68132">
                  <a:moveTo>
                    <a:pt x="0" y="3837"/>
                  </a:moveTo>
                  <a:lnTo>
                    <a:pt x="794" y="11128"/>
                  </a:lnTo>
                  <a:lnTo>
                    <a:pt x="7056" y="45824"/>
                  </a:lnTo>
                  <a:lnTo>
                    <a:pt x="7118" y="42648"/>
                  </a:lnTo>
                  <a:lnTo>
                    <a:pt x="7920" y="41617"/>
                  </a:lnTo>
                  <a:lnTo>
                    <a:pt x="10928" y="40472"/>
                  </a:lnTo>
                  <a:lnTo>
                    <a:pt x="12048" y="39373"/>
                  </a:lnTo>
                  <a:lnTo>
                    <a:pt x="15962" y="31906"/>
                  </a:lnTo>
                  <a:lnTo>
                    <a:pt x="31054" y="15714"/>
                  </a:lnTo>
                  <a:lnTo>
                    <a:pt x="41921" y="8591"/>
                  </a:lnTo>
                  <a:lnTo>
                    <a:pt x="69182" y="462"/>
                  </a:lnTo>
                  <a:lnTo>
                    <a:pt x="73109" y="0"/>
                  </a:lnTo>
                  <a:lnTo>
                    <a:pt x="94332" y="4190"/>
                  </a:lnTo>
                  <a:lnTo>
                    <a:pt x="96225" y="5660"/>
                  </a:lnTo>
                  <a:lnTo>
                    <a:pt x="103057" y="17515"/>
                  </a:lnTo>
                  <a:lnTo>
                    <a:pt x="114767" y="49327"/>
                  </a:lnTo>
                  <a:lnTo>
                    <a:pt x="121444" y="681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SMARTInkShape-627"/>
            <p:cNvSpPr/>
            <p:nvPr/>
          </p:nvSpPr>
          <p:spPr>
            <a:xfrm>
              <a:off x="4029075" y="2828925"/>
              <a:ext cx="114301" cy="28576"/>
            </a:xfrm>
            <a:custGeom>
              <a:avLst/>
              <a:gdLst/>
              <a:ahLst/>
              <a:cxnLst/>
              <a:rect l="0" t="0" r="0" b="0"/>
              <a:pathLst>
                <a:path w="114301" h="28576">
                  <a:moveTo>
                    <a:pt x="0" y="7144"/>
                  </a:moveTo>
                  <a:lnTo>
                    <a:pt x="0" y="87"/>
                  </a:lnTo>
                  <a:lnTo>
                    <a:pt x="17061" y="0"/>
                  </a:lnTo>
                  <a:lnTo>
                    <a:pt x="48752" y="10642"/>
                  </a:lnTo>
                  <a:lnTo>
                    <a:pt x="61988" y="18477"/>
                  </a:lnTo>
                  <a:lnTo>
                    <a:pt x="95182" y="26264"/>
                  </a:lnTo>
                  <a:lnTo>
                    <a:pt x="114300" y="285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SMARTInkShape-628"/>
            <p:cNvSpPr/>
            <p:nvPr/>
          </p:nvSpPr>
          <p:spPr>
            <a:xfrm>
              <a:off x="4229100" y="2778919"/>
              <a:ext cx="14289" cy="121445"/>
            </a:xfrm>
            <a:custGeom>
              <a:avLst/>
              <a:gdLst/>
              <a:ahLst/>
              <a:cxnLst/>
              <a:rect l="0" t="0" r="0" b="0"/>
              <a:pathLst>
                <a:path w="14289" h="121445">
                  <a:moveTo>
                    <a:pt x="14288" y="0"/>
                  </a:moveTo>
                  <a:lnTo>
                    <a:pt x="10495" y="3792"/>
                  </a:lnTo>
                  <a:lnTo>
                    <a:pt x="8633" y="7771"/>
                  </a:lnTo>
                  <a:lnTo>
                    <a:pt x="5158" y="27140"/>
                  </a:lnTo>
                  <a:lnTo>
                    <a:pt x="3439" y="30000"/>
                  </a:lnTo>
                  <a:lnTo>
                    <a:pt x="1019" y="41609"/>
                  </a:lnTo>
                  <a:lnTo>
                    <a:pt x="27" y="77222"/>
                  </a:lnTo>
                  <a:lnTo>
                    <a:pt x="0" y="112773"/>
                  </a:lnTo>
                  <a:lnTo>
                    <a:pt x="0" y="1214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SMARTInkShape-629"/>
            <p:cNvSpPr/>
            <p:nvPr/>
          </p:nvSpPr>
          <p:spPr>
            <a:xfrm>
              <a:off x="4286250" y="2793545"/>
              <a:ext cx="114301" cy="106819"/>
            </a:xfrm>
            <a:custGeom>
              <a:avLst/>
              <a:gdLst/>
              <a:ahLst/>
              <a:cxnLst/>
              <a:rect l="0" t="0" r="0" b="0"/>
              <a:pathLst>
                <a:path w="114301" h="106819">
                  <a:moveTo>
                    <a:pt x="0" y="78243"/>
                  </a:moveTo>
                  <a:lnTo>
                    <a:pt x="0" y="92435"/>
                  </a:lnTo>
                  <a:lnTo>
                    <a:pt x="0" y="58284"/>
                  </a:lnTo>
                  <a:lnTo>
                    <a:pt x="0" y="26599"/>
                  </a:lnTo>
                  <a:lnTo>
                    <a:pt x="794" y="18778"/>
                  </a:lnTo>
                  <a:lnTo>
                    <a:pt x="3792" y="12655"/>
                  </a:lnTo>
                  <a:lnTo>
                    <a:pt x="5703" y="10705"/>
                  </a:lnTo>
                  <a:lnTo>
                    <a:pt x="19926" y="2238"/>
                  </a:lnTo>
                  <a:lnTo>
                    <a:pt x="37118" y="0"/>
                  </a:lnTo>
                  <a:lnTo>
                    <a:pt x="42426" y="1929"/>
                  </a:lnTo>
                  <a:lnTo>
                    <a:pt x="44953" y="3554"/>
                  </a:lnTo>
                  <a:lnTo>
                    <a:pt x="62766" y="8494"/>
                  </a:lnTo>
                  <a:lnTo>
                    <a:pt x="84665" y="27365"/>
                  </a:lnTo>
                  <a:lnTo>
                    <a:pt x="89223" y="33934"/>
                  </a:lnTo>
                  <a:lnTo>
                    <a:pt x="93905" y="42095"/>
                  </a:lnTo>
                  <a:lnTo>
                    <a:pt x="102598" y="55757"/>
                  </a:lnTo>
                  <a:lnTo>
                    <a:pt x="106256" y="72948"/>
                  </a:lnTo>
                  <a:lnTo>
                    <a:pt x="107683" y="82936"/>
                  </a:lnTo>
                  <a:lnTo>
                    <a:pt x="114300" y="1068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SMARTInkShape-630"/>
            <p:cNvSpPr/>
            <p:nvPr/>
          </p:nvSpPr>
          <p:spPr>
            <a:xfrm>
              <a:off x="4515270" y="2800437"/>
              <a:ext cx="120609" cy="207083"/>
            </a:xfrm>
            <a:custGeom>
              <a:avLst/>
              <a:gdLst/>
              <a:ahLst/>
              <a:cxnLst/>
              <a:rect l="0" t="0" r="0" b="0"/>
              <a:pathLst>
                <a:path w="120609" h="207083">
                  <a:moveTo>
                    <a:pt x="63874" y="7057"/>
                  </a:moveTo>
                  <a:lnTo>
                    <a:pt x="60082" y="7057"/>
                  </a:lnTo>
                  <a:lnTo>
                    <a:pt x="58964" y="6263"/>
                  </a:lnTo>
                  <a:lnTo>
                    <a:pt x="58219" y="4940"/>
                  </a:lnTo>
                  <a:lnTo>
                    <a:pt x="57024" y="906"/>
                  </a:lnTo>
                  <a:lnTo>
                    <a:pt x="54744" y="354"/>
                  </a:lnTo>
                  <a:lnTo>
                    <a:pt x="46813" y="0"/>
                  </a:lnTo>
                  <a:lnTo>
                    <a:pt x="36153" y="3731"/>
                  </a:lnTo>
                  <a:lnTo>
                    <a:pt x="21437" y="14390"/>
                  </a:lnTo>
                  <a:lnTo>
                    <a:pt x="16438" y="19841"/>
                  </a:lnTo>
                  <a:lnTo>
                    <a:pt x="1708" y="42339"/>
                  </a:lnTo>
                  <a:lnTo>
                    <a:pt x="0" y="56007"/>
                  </a:lnTo>
                  <a:lnTo>
                    <a:pt x="1883" y="62679"/>
                  </a:lnTo>
                  <a:lnTo>
                    <a:pt x="3497" y="65569"/>
                  </a:lnTo>
                  <a:lnTo>
                    <a:pt x="5366" y="67496"/>
                  </a:lnTo>
                  <a:lnTo>
                    <a:pt x="20176" y="74635"/>
                  </a:lnTo>
                  <a:lnTo>
                    <a:pt x="23629" y="75128"/>
                  </a:lnTo>
                  <a:lnTo>
                    <a:pt x="29583" y="73559"/>
                  </a:lnTo>
                  <a:lnTo>
                    <a:pt x="47971" y="63870"/>
                  </a:lnTo>
                  <a:lnTo>
                    <a:pt x="76742" y="37041"/>
                  </a:lnTo>
                  <a:lnTo>
                    <a:pt x="77530" y="34142"/>
                  </a:lnTo>
                  <a:lnTo>
                    <a:pt x="77741" y="32257"/>
                  </a:lnTo>
                  <a:lnTo>
                    <a:pt x="78674" y="31794"/>
                  </a:lnTo>
                  <a:lnTo>
                    <a:pt x="80091" y="32280"/>
                  </a:lnTo>
                  <a:lnTo>
                    <a:pt x="81829" y="33397"/>
                  </a:lnTo>
                  <a:lnTo>
                    <a:pt x="82988" y="34936"/>
                  </a:lnTo>
                  <a:lnTo>
                    <a:pt x="84275" y="38762"/>
                  </a:lnTo>
                  <a:lnTo>
                    <a:pt x="87286" y="57789"/>
                  </a:lnTo>
                  <a:lnTo>
                    <a:pt x="90919" y="71566"/>
                  </a:lnTo>
                  <a:lnTo>
                    <a:pt x="97950" y="100101"/>
                  </a:lnTo>
                  <a:lnTo>
                    <a:pt x="111563" y="135597"/>
                  </a:lnTo>
                  <a:lnTo>
                    <a:pt x="118920" y="156596"/>
                  </a:lnTo>
                  <a:lnTo>
                    <a:pt x="120608" y="172239"/>
                  </a:lnTo>
                  <a:lnTo>
                    <a:pt x="118722" y="177837"/>
                  </a:lnTo>
                  <a:lnTo>
                    <a:pt x="116032" y="182972"/>
                  </a:lnTo>
                  <a:lnTo>
                    <a:pt x="114837" y="187900"/>
                  </a:lnTo>
                  <a:lnTo>
                    <a:pt x="110072" y="192736"/>
                  </a:lnTo>
                  <a:lnTo>
                    <a:pt x="103456" y="196737"/>
                  </a:lnTo>
                  <a:lnTo>
                    <a:pt x="77621" y="205405"/>
                  </a:lnTo>
                  <a:lnTo>
                    <a:pt x="63874" y="2070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SMARTInkShape-631"/>
            <p:cNvSpPr/>
            <p:nvPr/>
          </p:nvSpPr>
          <p:spPr>
            <a:xfrm>
              <a:off x="4398771" y="2914650"/>
              <a:ext cx="87407" cy="188757"/>
            </a:xfrm>
            <a:custGeom>
              <a:avLst/>
              <a:gdLst/>
              <a:ahLst/>
              <a:cxnLst/>
              <a:rect l="0" t="0" r="0" b="0"/>
              <a:pathLst>
                <a:path w="87407" h="188757">
                  <a:moveTo>
                    <a:pt x="58929" y="107156"/>
                  </a:moveTo>
                  <a:lnTo>
                    <a:pt x="52778" y="101005"/>
                  </a:lnTo>
                  <a:lnTo>
                    <a:pt x="48287" y="100307"/>
                  </a:lnTo>
                  <a:lnTo>
                    <a:pt x="15132" y="119924"/>
                  </a:lnTo>
                  <a:lnTo>
                    <a:pt x="5597" y="131087"/>
                  </a:lnTo>
                  <a:lnTo>
                    <a:pt x="1943" y="137398"/>
                  </a:lnTo>
                  <a:lnTo>
                    <a:pt x="0" y="150759"/>
                  </a:lnTo>
                  <a:lnTo>
                    <a:pt x="1427" y="171155"/>
                  </a:lnTo>
                  <a:lnTo>
                    <a:pt x="3926" y="174429"/>
                  </a:lnTo>
                  <a:lnTo>
                    <a:pt x="23993" y="187884"/>
                  </a:lnTo>
                  <a:lnTo>
                    <a:pt x="27701" y="188756"/>
                  </a:lnTo>
                  <a:lnTo>
                    <a:pt x="49442" y="185313"/>
                  </a:lnTo>
                  <a:lnTo>
                    <a:pt x="57623" y="182109"/>
                  </a:lnTo>
                  <a:lnTo>
                    <a:pt x="60440" y="180144"/>
                  </a:lnTo>
                  <a:lnTo>
                    <a:pt x="63569" y="175843"/>
                  </a:lnTo>
                  <a:lnTo>
                    <a:pt x="77317" y="147337"/>
                  </a:lnTo>
                  <a:lnTo>
                    <a:pt x="85836" y="114283"/>
                  </a:lnTo>
                  <a:lnTo>
                    <a:pt x="87406" y="80961"/>
                  </a:lnTo>
                  <a:lnTo>
                    <a:pt x="81017" y="47625"/>
                  </a:lnTo>
                  <a:lnTo>
                    <a:pt x="79761" y="33338"/>
                  </a:lnTo>
                  <a:lnTo>
                    <a:pt x="73418" y="7570"/>
                  </a:lnTo>
                  <a:lnTo>
                    <a:pt x="7321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SMARTInkShape-632"/>
            <p:cNvSpPr/>
            <p:nvPr/>
          </p:nvSpPr>
          <p:spPr>
            <a:xfrm>
              <a:off x="4007644" y="3010547"/>
              <a:ext cx="128588" cy="11260"/>
            </a:xfrm>
            <a:custGeom>
              <a:avLst/>
              <a:gdLst/>
              <a:ahLst/>
              <a:cxnLst/>
              <a:rect l="0" t="0" r="0" b="0"/>
              <a:pathLst>
                <a:path w="128588" h="11260">
                  <a:moveTo>
                    <a:pt x="0" y="4116"/>
                  </a:moveTo>
                  <a:lnTo>
                    <a:pt x="27202" y="3322"/>
                  </a:lnTo>
                  <a:lnTo>
                    <a:pt x="44572" y="0"/>
                  </a:lnTo>
                  <a:lnTo>
                    <a:pt x="75014" y="3417"/>
                  </a:lnTo>
                  <a:lnTo>
                    <a:pt x="105510" y="6140"/>
                  </a:lnTo>
                  <a:lnTo>
                    <a:pt x="128587" y="112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SMARTInkShape-633"/>
            <p:cNvSpPr/>
            <p:nvPr/>
          </p:nvSpPr>
          <p:spPr>
            <a:xfrm>
              <a:off x="4214947" y="2964692"/>
              <a:ext cx="99840" cy="135697"/>
            </a:xfrm>
            <a:custGeom>
              <a:avLst/>
              <a:gdLst/>
              <a:ahLst/>
              <a:cxnLst/>
              <a:rect l="0" t="0" r="0" b="0"/>
              <a:pathLst>
                <a:path w="99840" h="135697">
                  <a:moveTo>
                    <a:pt x="21297" y="49971"/>
                  </a:moveTo>
                  <a:lnTo>
                    <a:pt x="46133" y="49177"/>
                  </a:lnTo>
                  <a:lnTo>
                    <a:pt x="80723" y="37320"/>
                  </a:lnTo>
                  <a:lnTo>
                    <a:pt x="98370" y="22778"/>
                  </a:lnTo>
                  <a:lnTo>
                    <a:pt x="99208" y="19893"/>
                  </a:lnTo>
                  <a:lnTo>
                    <a:pt x="99839" y="4639"/>
                  </a:lnTo>
                  <a:lnTo>
                    <a:pt x="99058" y="3081"/>
                  </a:lnTo>
                  <a:lnTo>
                    <a:pt x="97744" y="2042"/>
                  </a:lnTo>
                  <a:lnTo>
                    <a:pt x="94167" y="888"/>
                  </a:lnTo>
                  <a:lnTo>
                    <a:pt x="72236" y="0"/>
                  </a:lnTo>
                  <a:lnTo>
                    <a:pt x="58968" y="3767"/>
                  </a:lnTo>
                  <a:lnTo>
                    <a:pt x="23373" y="23814"/>
                  </a:lnTo>
                  <a:lnTo>
                    <a:pt x="13092" y="30932"/>
                  </a:lnTo>
                  <a:lnTo>
                    <a:pt x="5019" y="41860"/>
                  </a:lnTo>
                  <a:lnTo>
                    <a:pt x="1393" y="51360"/>
                  </a:lnTo>
                  <a:lnTo>
                    <a:pt x="0" y="76495"/>
                  </a:lnTo>
                  <a:lnTo>
                    <a:pt x="2042" y="83720"/>
                  </a:lnTo>
                  <a:lnTo>
                    <a:pt x="9771" y="94366"/>
                  </a:lnTo>
                  <a:lnTo>
                    <a:pt x="22115" y="105458"/>
                  </a:lnTo>
                  <a:lnTo>
                    <a:pt x="54682" y="123692"/>
                  </a:lnTo>
                  <a:lnTo>
                    <a:pt x="71303" y="13569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7" name="SMARTInkShape-Group130"/>
          <p:cNvGrpSpPr/>
          <p:nvPr/>
        </p:nvGrpSpPr>
        <p:grpSpPr>
          <a:xfrm>
            <a:off x="2107406" y="1885950"/>
            <a:ext cx="1378745" cy="414339"/>
            <a:chOff x="2107406" y="1885950"/>
            <a:chExt cx="1378745" cy="414339"/>
          </a:xfrm>
        </p:grpSpPr>
        <p:sp>
          <p:nvSpPr>
            <p:cNvPr id="345" name="SMARTInkShape-634"/>
            <p:cNvSpPr/>
            <p:nvPr/>
          </p:nvSpPr>
          <p:spPr>
            <a:xfrm>
              <a:off x="2107406" y="2250281"/>
              <a:ext cx="1228726" cy="50008"/>
            </a:xfrm>
            <a:custGeom>
              <a:avLst/>
              <a:gdLst/>
              <a:ahLst/>
              <a:cxnLst/>
              <a:rect l="0" t="0" r="0" b="0"/>
              <a:pathLst>
                <a:path w="1228726" h="50008">
                  <a:moveTo>
                    <a:pt x="0" y="42863"/>
                  </a:moveTo>
                  <a:lnTo>
                    <a:pt x="13269" y="42863"/>
                  </a:lnTo>
                  <a:lnTo>
                    <a:pt x="19790" y="37953"/>
                  </a:lnTo>
                  <a:lnTo>
                    <a:pt x="26413" y="36381"/>
                  </a:lnTo>
                  <a:lnTo>
                    <a:pt x="46059" y="34942"/>
                  </a:lnTo>
                  <a:lnTo>
                    <a:pt x="55099" y="30815"/>
                  </a:lnTo>
                  <a:lnTo>
                    <a:pt x="88045" y="27840"/>
                  </a:lnTo>
                  <a:lnTo>
                    <a:pt x="101647" y="22933"/>
                  </a:lnTo>
                  <a:lnTo>
                    <a:pt x="128731" y="19447"/>
                  </a:lnTo>
                  <a:lnTo>
                    <a:pt x="142918" y="15816"/>
                  </a:lnTo>
                  <a:lnTo>
                    <a:pt x="176215" y="14377"/>
                  </a:lnTo>
                  <a:lnTo>
                    <a:pt x="210939" y="14296"/>
                  </a:lnTo>
                  <a:lnTo>
                    <a:pt x="246005" y="14288"/>
                  </a:lnTo>
                  <a:lnTo>
                    <a:pt x="281114" y="14288"/>
                  </a:lnTo>
                  <a:lnTo>
                    <a:pt x="314655" y="14288"/>
                  </a:lnTo>
                  <a:lnTo>
                    <a:pt x="350087" y="14288"/>
                  </a:lnTo>
                  <a:lnTo>
                    <a:pt x="378628" y="14288"/>
                  </a:lnTo>
                  <a:lnTo>
                    <a:pt x="412105" y="9378"/>
                  </a:lnTo>
                  <a:lnTo>
                    <a:pt x="442472" y="7585"/>
                  </a:lnTo>
                  <a:lnTo>
                    <a:pt x="475193" y="3439"/>
                  </a:lnTo>
                  <a:lnTo>
                    <a:pt x="507321" y="679"/>
                  </a:lnTo>
                  <a:lnTo>
                    <a:pt x="541302" y="134"/>
                  </a:lnTo>
                  <a:lnTo>
                    <a:pt x="574972" y="27"/>
                  </a:lnTo>
                  <a:lnTo>
                    <a:pt x="607287" y="5"/>
                  </a:lnTo>
                  <a:lnTo>
                    <a:pt x="641305" y="1"/>
                  </a:lnTo>
                  <a:lnTo>
                    <a:pt x="671190" y="0"/>
                  </a:lnTo>
                  <a:lnTo>
                    <a:pt x="704934" y="0"/>
                  </a:lnTo>
                  <a:lnTo>
                    <a:pt x="737469" y="0"/>
                  </a:lnTo>
                  <a:lnTo>
                    <a:pt x="770443" y="0"/>
                  </a:lnTo>
                  <a:lnTo>
                    <a:pt x="805590" y="4910"/>
                  </a:lnTo>
                  <a:lnTo>
                    <a:pt x="840990" y="6703"/>
                  </a:lnTo>
                  <a:lnTo>
                    <a:pt x="874940" y="7057"/>
                  </a:lnTo>
                  <a:lnTo>
                    <a:pt x="902797" y="10911"/>
                  </a:lnTo>
                  <a:lnTo>
                    <a:pt x="934951" y="14414"/>
                  </a:lnTo>
                  <a:lnTo>
                    <a:pt x="966349" y="19810"/>
                  </a:lnTo>
                  <a:lnTo>
                    <a:pt x="995305" y="21111"/>
                  </a:lnTo>
                  <a:lnTo>
                    <a:pt x="1027719" y="22162"/>
                  </a:lnTo>
                  <a:lnTo>
                    <a:pt x="1056103" y="27116"/>
                  </a:lnTo>
                  <a:lnTo>
                    <a:pt x="1086914" y="32817"/>
                  </a:lnTo>
                  <a:lnTo>
                    <a:pt x="1118073" y="35337"/>
                  </a:lnTo>
                  <a:lnTo>
                    <a:pt x="1152460" y="42178"/>
                  </a:lnTo>
                  <a:lnTo>
                    <a:pt x="1180301" y="43596"/>
                  </a:lnTo>
                  <a:lnTo>
                    <a:pt x="1194969" y="49006"/>
                  </a:lnTo>
                  <a:lnTo>
                    <a:pt x="1228725" y="50007"/>
                  </a:lnTo>
                  <a:lnTo>
                    <a:pt x="1228725" y="428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SMARTInkShape-635"/>
            <p:cNvSpPr/>
            <p:nvPr/>
          </p:nvSpPr>
          <p:spPr>
            <a:xfrm>
              <a:off x="3121848" y="1885950"/>
              <a:ext cx="364303" cy="185640"/>
            </a:xfrm>
            <a:custGeom>
              <a:avLst/>
              <a:gdLst/>
              <a:ahLst/>
              <a:cxnLst/>
              <a:rect l="0" t="0" r="0" b="0"/>
              <a:pathLst>
                <a:path w="364303" h="185640">
                  <a:moveTo>
                    <a:pt x="364302" y="0"/>
                  </a:moveTo>
                  <a:lnTo>
                    <a:pt x="331102" y="15542"/>
                  </a:lnTo>
                  <a:lnTo>
                    <a:pt x="302871" y="28947"/>
                  </a:lnTo>
                  <a:lnTo>
                    <a:pt x="271999" y="43906"/>
                  </a:lnTo>
                  <a:lnTo>
                    <a:pt x="242970" y="54504"/>
                  </a:lnTo>
                  <a:lnTo>
                    <a:pt x="214305" y="66358"/>
                  </a:lnTo>
                  <a:lnTo>
                    <a:pt x="181920" y="79959"/>
                  </a:lnTo>
                  <a:lnTo>
                    <a:pt x="154335" y="91601"/>
                  </a:lnTo>
                  <a:lnTo>
                    <a:pt x="121479" y="104054"/>
                  </a:lnTo>
                  <a:lnTo>
                    <a:pt x="87355" y="116274"/>
                  </a:lnTo>
                  <a:lnTo>
                    <a:pt x="55899" y="131875"/>
                  </a:lnTo>
                  <a:lnTo>
                    <a:pt x="20477" y="141731"/>
                  </a:lnTo>
                  <a:lnTo>
                    <a:pt x="11012" y="142775"/>
                  </a:lnTo>
                  <a:lnTo>
                    <a:pt x="9713" y="142014"/>
                  </a:lnTo>
                  <a:lnTo>
                    <a:pt x="8847" y="140714"/>
                  </a:lnTo>
                  <a:lnTo>
                    <a:pt x="7457" y="136715"/>
                  </a:lnTo>
                  <a:lnTo>
                    <a:pt x="12814" y="128090"/>
                  </a:lnTo>
                  <a:lnTo>
                    <a:pt x="20325" y="101946"/>
                  </a:lnTo>
                  <a:lnTo>
                    <a:pt x="22271" y="98127"/>
                  </a:lnTo>
                  <a:lnTo>
                    <a:pt x="49889" y="62668"/>
                  </a:lnTo>
                  <a:lnTo>
                    <a:pt x="55692" y="52507"/>
                  </a:lnTo>
                  <a:lnTo>
                    <a:pt x="57632" y="44797"/>
                  </a:lnTo>
                  <a:lnTo>
                    <a:pt x="64238" y="35754"/>
                  </a:lnTo>
                  <a:lnTo>
                    <a:pt x="64257" y="39521"/>
                  </a:lnTo>
                  <a:lnTo>
                    <a:pt x="62144" y="43494"/>
                  </a:lnTo>
                  <a:lnTo>
                    <a:pt x="59354" y="47906"/>
                  </a:lnTo>
                  <a:lnTo>
                    <a:pt x="44994" y="80455"/>
                  </a:lnTo>
                  <a:lnTo>
                    <a:pt x="26156" y="112224"/>
                  </a:lnTo>
                  <a:lnTo>
                    <a:pt x="9231" y="147914"/>
                  </a:lnTo>
                  <a:lnTo>
                    <a:pt x="7261" y="153846"/>
                  </a:lnTo>
                  <a:lnTo>
                    <a:pt x="1646" y="164122"/>
                  </a:lnTo>
                  <a:lnTo>
                    <a:pt x="0" y="181965"/>
                  </a:lnTo>
                  <a:lnTo>
                    <a:pt x="784" y="183222"/>
                  </a:lnTo>
                  <a:lnTo>
                    <a:pt x="2100" y="184061"/>
                  </a:lnTo>
                  <a:lnTo>
                    <a:pt x="7745" y="185241"/>
                  </a:lnTo>
                  <a:lnTo>
                    <a:pt x="16764" y="185639"/>
                  </a:lnTo>
                  <a:lnTo>
                    <a:pt x="50824" y="175786"/>
                  </a:lnTo>
                  <a:lnTo>
                    <a:pt x="82835" y="167397"/>
                  </a:lnTo>
                  <a:lnTo>
                    <a:pt x="107127" y="1643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8" name="SMARTInkShape-636"/>
          <p:cNvSpPr/>
          <p:nvPr/>
        </p:nvSpPr>
        <p:spPr>
          <a:xfrm>
            <a:off x="3557882" y="2271713"/>
            <a:ext cx="1192713" cy="28575"/>
          </a:xfrm>
          <a:custGeom>
            <a:avLst/>
            <a:gdLst/>
            <a:ahLst/>
            <a:cxnLst/>
            <a:rect l="0" t="0" r="0" b="0"/>
            <a:pathLst>
              <a:path w="1192713" h="28575">
                <a:moveTo>
                  <a:pt x="6849" y="0"/>
                </a:moveTo>
                <a:lnTo>
                  <a:pt x="0" y="0"/>
                </a:lnTo>
                <a:lnTo>
                  <a:pt x="6562" y="6849"/>
                </a:lnTo>
                <a:lnTo>
                  <a:pt x="12975" y="7117"/>
                </a:lnTo>
                <a:lnTo>
                  <a:pt x="29997" y="13292"/>
                </a:lnTo>
                <a:lnTo>
                  <a:pt x="62019" y="14261"/>
                </a:lnTo>
                <a:lnTo>
                  <a:pt x="95773" y="14285"/>
                </a:lnTo>
                <a:lnTo>
                  <a:pt x="128714" y="14287"/>
                </a:lnTo>
                <a:lnTo>
                  <a:pt x="157745" y="14287"/>
                </a:lnTo>
                <a:lnTo>
                  <a:pt x="191114" y="14287"/>
                </a:lnTo>
                <a:lnTo>
                  <a:pt x="224663" y="14287"/>
                </a:lnTo>
                <a:lnTo>
                  <a:pt x="256955" y="14287"/>
                </a:lnTo>
                <a:lnTo>
                  <a:pt x="283802" y="14287"/>
                </a:lnTo>
                <a:lnTo>
                  <a:pt x="311865" y="15081"/>
                </a:lnTo>
                <a:lnTo>
                  <a:pt x="340288" y="19197"/>
                </a:lnTo>
                <a:lnTo>
                  <a:pt x="368818" y="20769"/>
                </a:lnTo>
                <a:lnTo>
                  <a:pt x="398173" y="21235"/>
                </a:lnTo>
                <a:lnTo>
                  <a:pt x="430860" y="21373"/>
                </a:lnTo>
                <a:lnTo>
                  <a:pt x="461006" y="21414"/>
                </a:lnTo>
                <a:lnTo>
                  <a:pt x="490047" y="21426"/>
                </a:lnTo>
                <a:lnTo>
                  <a:pt x="518760" y="21429"/>
                </a:lnTo>
                <a:lnTo>
                  <a:pt x="548169" y="21430"/>
                </a:lnTo>
                <a:lnTo>
                  <a:pt x="580872" y="21431"/>
                </a:lnTo>
                <a:lnTo>
                  <a:pt x="611817" y="22225"/>
                </a:lnTo>
                <a:lnTo>
                  <a:pt x="644975" y="26340"/>
                </a:lnTo>
                <a:lnTo>
                  <a:pt x="676054" y="27913"/>
                </a:lnTo>
                <a:lnTo>
                  <a:pt x="709252" y="28378"/>
                </a:lnTo>
                <a:lnTo>
                  <a:pt x="739549" y="28516"/>
                </a:lnTo>
                <a:lnTo>
                  <a:pt x="769428" y="28557"/>
                </a:lnTo>
                <a:lnTo>
                  <a:pt x="802270" y="28569"/>
                </a:lnTo>
                <a:lnTo>
                  <a:pt x="832462" y="28573"/>
                </a:lnTo>
                <a:lnTo>
                  <a:pt x="862310" y="28574"/>
                </a:lnTo>
                <a:lnTo>
                  <a:pt x="895143" y="28574"/>
                </a:lnTo>
                <a:lnTo>
                  <a:pt x="925332" y="27781"/>
                </a:lnTo>
                <a:lnTo>
                  <a:pt x="953592" y="23665"/>
                </a:lnTo>
                <a:lnTo>
                  <a:pt x="986993" y="21872"/>
                </a:lnTo>
                <a:lnTo>
                  <a:pt x="1020137" y="21518"/>
                </a:lnTo>
                <a:lnTo>
                  <a:pt x="1049615" y="16538"/>
                </a:lnTo>
                <a:lnTo>
                  <a:pt x="1078368" y="14732"/>
                </a:lnTo>
                <a:lnTo>
                  <a:pt x="1113331" y="14346"/>
                </a:lnTo>
                <a:lnTo>
                  <a:pt x="1144807" y="14292"/>
                </a:lnTo>
                <a:lnTo>
                  <a:pt x="1179383" y="14287"/>
                </a:lnTo>
                <a:lnTo>
                  <a:pt x="1192712" y="14287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1" name="SMARTInkShape-Group132"/>
          <p:cNvGrpSpPr/>
          <p:nvPr/>
        </p:nvGrpSpPr>
        <p:grpSpPr>
          <a:xfrm>
            <a:off x="3494323" y="2278856"/>
            <a:ext cx="391833" cy="185318"/>
            <a:chOff x="3494323" y="2278856"/>
            <a:chExt cx="391833" cy="185318"/>
          </a:xfrm>
        </p:grpSpPr>
        <p:sp>
          <p:nvSpPr>
            <p:cNvPr id="349" name="SMARTInkShape-637"/>
            <p:cNvSpPr/>
            <p:nvPr/>
          </p:nvSpPr>
          <p:spPr>
            <a:xfrm>
              <a:off x="3494323" y="2278856"/>
              <a:ext cx="156083" cy="134589"/>
            </a:xfrm>
            <a:custGeom>
              <a:avLst/>
              <a:gdLst/>
              <a:ahLst/>
              <a:cxnLst/>
              <a:rect l="0" t="0" r="0" b="0"/>
              <a:pathLst>
                <a:path w="156083" h="134589">
                  <a:moveTo>
                    <a:pt x="77552" y="0"/>
                  </a:moveTo>
                  <a:lnTo>
                    <a:pt x="77552" y="3793"/>
                  </a:lnTo>
                  <a:lnTo>
                    <a:pt x="75435" y="7771"/>
                  </a:lnTo>
                  <a:lnTo>
                    <a:pt x="72643" y="12185"/>
                  </a:lnTo>
                  <a:lnTo>
                    <a:pt x="70276" y="19133"/>
                  </a:lnTo>
                  <a:lnTo>
                    <a:pt x="48933" y="50635"/>
                  </a:lnTo>
                  <a:lnTo>
                    <a:pt x="32306" y="83381"/>
                  </a:lnTo>
                  <a:lnTo>
                    <a:pt x="9290" y="116746"/>
                  </a:lnTo>
                  <a:lnTo>
                    <a:pt x="6532" y="126872"/>
                  </a:lnTo>
                  <a:lnTo>
                    <a:pt x="0" y="134588"/>
                  </a:lnTo>
                  <a:lnTo>
                    <a:pt x="3068" y="131600"/>
                  </a:lnTo>
                  <a:lnTo>
                    <a:pt x="4761" y="127810"/>
                  </a:lnTo>
                  <a:lnTo>
                    <a:pt x="9639" y="115117"/>
                  </a:lnTo>
                  <a:lnTo>
                    <a:pt x="33749" y="80628"/>
                  </a:lnTo>
                  <a:lnTo>
                    <a:pt x="64082" y="49335"/>
                  </a:lnTo>
                  <a:lnTo>
                    <a:pt x="87055" y="30493"/>
                  </a:lnTo>
                  <a:lnTo>
                    <a:pt x="104000" y="21490"/>
                  </a:lnTo>
                  <a:lnTo>
                    <a:pt x="137773" y="15236"/>
                  </a:lnTo>
                  <a:lnTo>
                    <a:pt x="146121" y="16826"/>
                  </a:lnTo>
                  <a:lnTo>
                    <a:pt x="149458" y="18361"/>
                  </a:lnTo>
                  <a:lnTo>
                    <a:pt x="151684" y="20178"/>
                  </a:lnTo>
                  <a:lnTo>
                    <a:pt x="154155" y="24314"/>
                  </a:lnTo>
                  <a:lnTo>
                    <a:pt x="155743" y="33437"/>
                  </a:lnTo>
                  <a:lnTo>
                    <a:pt x="156082" y="45257"/>
                  </a:lnTo>
                  <a:lnTo>
                    <a:pt x="153994" y="50012"/>
                  </a:lnTo>
                  <a:lnTo>
                    <a:pt x="151214" y="54772"/>
                  </a:lnTo>
                  <a:lnTo>
                    <a:pt x="148855" y="61914"/>
                  </a:lnTo>
                  <a:lnTo>
                    <a:pt x="145490" y="66676"/>
                  </a:lnTo>
                  <a:lnTo>
                    <a:pt x="141349" y="69321"/>
                  </a:lnTo>
                  <a:lnTo>
                    <a:pt x="129874" y="71953"/>
                  </a:lnTo>
                  <a:lnTo>
                    <a:pt x="122776" y="76265"/>
                  </a:lnTo>
                  <a:lnTo>
                    <a:pt x="114679" y="78276"/>
                  </a:lnTo>
                  <a:lnTo>
                    <a:pt x="107244" y="78555"/>
                  </a:lnTo>
                  <a:lnTo>
                    <a:pt x="106872" y="77770"/>
                  </a:lnTo>
                  <a:lnTo>
                    <a:pt x="106127" y="71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SMARTInkShape-638"/>
            <p:cNvSpPr/>
            <p:nvPr/>
          </p:nvSpPr>
          <p:spPr>
            <a:xfrm>
              <a:off x="3650456" y="2350322"/>
              <a:ext cx="235700" cy="113852"/>
            </a:xfrm>
            <a:custGeom>
              <a:avLst/>
              <a:gdLst/>
              <a:ahLst/>
              <a:cxnLst/>
              <a:rect l="0" t="0" r="0" b="0"/>
              <a:pathLst>
                <a:path w="235700" h="113852">
                  <a:moveTo>
                    <a:pt x="0" y="7116"/>
                  </a:moveTo>
                  <a:lnTo>
                    <a:pt x="0" y="10908"/>
                  </a:lnTo>
                  <a:lnTo>
                    <a:pt x="794" y="12025"/>
                  </a:lnTo>
                  <a:lnTo>
                    <a:pt x="2117" y="12770"/>
                  </a:lnTo>
                  <a:lnTo>
                    <a:pt x="6151" y="13965"/>
                  </a:lnTo>
                  <a:lnTo>
                    <a:pt x="6703" y="16245"/>
                  </a:lnTo>
                  <a:lnTo>
                    <a:pt x="7144" y="35682"/>
                  </a:lnTo>
                  <a:lnTo>
                    <a:pt x="7144" y="31896"/>
                  </a:lnTo>
                  <a:lnTo>
                    <a:pt x="9261" y="27918"/>
                  </a:lnTo>
                  <a:lnTo>
                    <a:pt x="13295" y="22690"/>
                  </a:lnTo>
                  <a:lnTo>
                    <a:pt x="23911" y="15954"/>
                  </a:lnTo>
                  <a:lnTo>
                    <a:pt x="26502" y="11573"/>
                  </a:lnTo>
                  <a:lnTo>
                    <a:pt x="28781" y="10087"/>
                  </a:lnTo>
                  <a:lnTo>
                    <a:pt x="41728" y="5586"/>
                  </a:lnTo>
                  <a:lnTo>
                    <a:pt x="47121" y="2467"/>
                  </a:lnTo>
                  <a:lnTo>
                    <a:pt x="57051" y="465"/>
                  </a:lnTo>
                  <a:lnTo>
                    <a:pt x="67662" y="0"/>
                  </a:lnTo>
                  <a:lnTo>
                    <a:pt x="68921" y="785"/>
                  </a:lnTo>
                  <a:lnTo>
                    <a:pt x="69760" y="2101"/>
                  </a:lnTo>
                  <a:lnTo>
                    <a:pt x="70319" y="3773"/>
                  </a:lnTo>
                  <a:lnTo>
                    <a:pt x="71486" y="4887"/>
                  </a:lnTo>
                  <a:lnTo>
                    <a:pt x="74899" y="6125"/>
                  </a:lnTo>
                  <a:lnTo>
                    <a:pt x="76127" y="7249"/>
                  </a:lnTo>
                  <a:lnTo>
                    <a:pt x="77490" y="10615"/>
                  </a:lnTo>
                  <a:lnTo>
                    <a:pt x="78648" y="11829"/>
                  </a:lnTo>
                  <a:lnTo>
                    <a:pt x="88429" y="17732"/>
                  </a:lnTo>
                  <a:lnTo>
                    <a:pt x="90895" y="21888"/>
                  </a:lnTo>
                  <a:lnTo>
                    <a:pt x="91554" y="24108"/>
                  </a:lnTo>
                  <a:lnTo>
                    <a:pt x="92786" y="25587"/>
                  </a:lnTo>
                  <a:lnTo>
                    <a:pt x="96272" y="27231"/>
                  </a:lnTo>
                  <a:lnTo>
                    <a:pt x="129984" y="28537"/>
                  </a:lnTo>
                  <a:lnTo>
                    <a:pt x="135294" y="26426"/>
                  </a:lnTo>
                  <a:lnTo>
                    <a:pt x="140299" y="23635"/>
                  </a:lnTo>
                  <a:lnTo>
                    <a:pt x="145170" y="22395"/>
                  </a:lnTo>
                  <a:lnTo>
                    <a:pt x="146786" y="21271"/>
                  </a:lnTo>
                  <a:lnTo>
                    <a:pt x="147864" y="19727"/>
                  </a:lnTo>
                  <a:lnTo>
                    <a:pt x="148582" y="17905"/>
                  </a:lnTo>
                  <a:lnTo>
                    <a:pt x="149855" y="16690"/>
                  </a:lnTo>
                  <a:lnTo>
                    <a:pt x="153385" y="15339"/>
                  </a:lnTo>
                  <a:lnTo>
                    <a:pt x="153851" y="14186"/>
                  </a:lnTo>
                  <a:lnTo>
                    <a:pt x="153367" y="12623"/>
                  </a:lnTo>
                  <a:lnTo>
                    <a:pt x="151507" y="8769"/>
                  </a:lnTo>
                  <a:lnTo>
                    <a:pt x="150681" y="4411"/>
                  </a:lnTo>
                  <a:lnTo>
                    <a:pt x="149666" y="2931"/>
                  </a:lnTo>
                  <a:lnTo>
                    <a:pt x="148196" y="1945"/>
                  </a:lnTo>
                  <a:lnTo>
                    <a:pt x="142335" y="556"/>
                  </a:lnTo>
                  <a:lnTo>
                    <a:pt x="140134" y="362"/>
                  </a:lnTo>
                  <a:lnTo>
                    <a:pt x="135571" y="2262"/>
                  </a:lnTo>
                  <a:lnTo>
                    <a:pt x="130898" y="4958"/>
                  </a:lnTo>
                  <a:lnTo>
                    <a:pt x="123804" y="7270"/>
                  </a:lnTo>
                  <a:lnTo>
                    <a:pt x="105420" y="19244"/>
                  </a:lnTo>
                  <a:lnTo>
                    <a:pt x="96933" y="30957"/>
                  </a:lnTo>
                  <a:lnTo>
                    <a:pt x="94675" y="37820"/>
                  </a:lnTo>
                  <a:lnTo>
                    <a:pt x="92975" y="65360"/>
                  </a:lnTo>
                  <a:lnTo>
                    <a:pt x="96693" y="77202"/>
                  </a:lnTo>
                  <a:lnTo>
                    <a:pt x="105230" y="92349"/>
                  </a:lnTo>
                  <a:lnTo>
                    <a:pt x="105872" y="94894"/>
                  </a:lnTo>
                  <a:lnTo>
                    <a:pt x="110819" y="99839"/>
                  </a:lnTo>
                  <a:lnTo>
                    <a:pt x="116722" y="104682"/>
                  </a:lnTo>
                  <a:lnTo>
                    <a:pt x="120839" y="111077"/>
                  </a:lnTo>
                  <a:lnTo>
                    <a:pt x="127410" y="113851"/>
                  </a:lnTo>
                  <a:lnTo>
                    <a:pt x="127803" y="113198"/>
                  </a:lnTo>
                  <a:lnTo>
                    <a:pt x="128239" y="110355"/>
                  </a:lnTo>
                  <a:lnTo>
                    <a:pt x="129149" y="109279"/>
                  </a:lnTo>
                  <a:lnTo>
                    <a:pt x="132277" y="108084"/>
                  </a:lnTo>
                  <a:lnTo>
                    <a:pt x="133428" y="106972"/>
                  </a:lnTo>
                  <a:lnTo>
                    <a:pt x="134708" y="103619"/>
                  </a:lnTo>
                  <a:lnTo>
                    <a:pt x="136465" y="88012"/>
                  </a:lnTo>
                  <a:lnTo>
                    <a:pt x="140623" y="80121"/>
                  </a:lnTo>
                  <a:lnTo>
                    <a:pt x="143002" y="68875"/>
                  </a:lnTo>
                  <a:lnTo>
                    <a:pt x="148381" y="60163"/>
                  </a:lnTo>
                  <a:lnTo>
                    <a:pt x="159642" y="47684"/>
                  </a:lnTo>
                  <a:lnTo>
                    <a:pt x="164350" y="44990"/>
                  </a:lnTo>
                  <a:lnTo>
                    <a:pt x="198096" y="36188"/>
                  </a:lnTo>
                  <a:lnTo>
                    <a:pt x="233171" y="35694"/>
                  </a:lnTo>
                  <a:lnTo>
                    <a:pt x="235236" y="35691"/>
                  </a:lnTo>
                  <a:lnTo>
                    <a:pt x="235699" y="41841"/>
                  </a:lnTo>
                  <a:lnTo>
                    <a:pt x="234920" y="42172"/>
                  </a:lnTo>
                  <a:lnTo>
                    <a:pt x="200025" y="428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7" name="SMARTInkShape-Group133"/>
          <p:cNvGrpSpPr/>
          <p:nvPr/>
        </p:nvGrpSpPr>
        <p:grpSpPr>
          <a:xfrm>
            <a:off x="4343429" y="1951782"/>
            <a:ext cx="671021" cy="519953"/>
            <a:chOff x="4343429" y="1951782"/>
            <a:chExt cx="671021" cy="519953"/>
          </a:xfrm>
        </p:grpSpPr>
        <p:sp>
          <p:nvSpPr>
            <p:cNvPr id="352" name="SMARTInkShape-639"/>
            <p:cNvSpPr/>
            <p:nvPr/>
          </p:nvSpPr>
          <p:spPr>
            <a:xfrm>
              <a:off x="4516067" y="1951782"/>
              <a:ext cx="498383" cy="381115"/>
            </a:xfrm>
            <a:custGeom>
              <a:avLst/>
              <a:gdLst/>
              <a:ahLst/>
              <a:cxnLst/>
              <a:rect l="0" t="0" r="0" b="0"/>
              <a:pathLst>
                <a:path w="498383" h="381115">
                  <a:moveTo>
                    <a:pt x="20214" y="312787"/>
                  </a:moveTo>
                  <a:lnTo>
                    <a:pt x="24006" y="316579"/>
                  </a:lnTo>
                  <a:lnTo>
                    <a:pt x="27985" y="318441"/>
                  </a:lnTo>
                  <a:lnTo>
                    <a:pt x="30157" y="318938"/>
                  </a:lnTo>
                  <a:lnTo>
                    <a:pt x="64757" y="341405"/>
                  </a:lnTo>
                  <a:lnTo>
                    <a:pt x="74142" y="345350"/>
                  </a:lnTo>
                  <a:lnTo>
                    <a:pt x="107724" y="353932"/>
                  </a:lnTo>
                  <a:lnTo>
                    <a:pt x="142546" y="367614"/>
                  </a:lnTo>
                  <a:lnTo>
                    <a:pt x="172525" y="374975"/>
                  </a:lnTo>
                  <a:lnTo>
                    <a:pt x="201201" y="376665"/>
                  </a:lnTo>
                  <a:lnTo>
                    <a:pt x="233559" y="381114"/>
                  </a:lnTo>
                  <a:lnTo>
                    <a:pt x="268408" y="378112"/>
                  </a:lnTo>
                  <a:lnTo>
                    <a:pt x="302250" y="373492"/>
                  </a:lnTo>
                  <a:lnTo>
                    <a:pt x="333806" y="364936"/>
                  </a:lnTo>
                  <a:lnTo>
                    <a:pt x="365085" y="353485"/>
                  </a:lnTo>
                  <a:lnTo>
                    <a:pt x="397811" y="336172"/>
                  </a:lnTo>
                  <a:lnTo>
                    <a:pt x="432300" y="312731"/>
                  </a:lnTo>
                  <a:lnTo>
                    <a:pt x="462977" y="284057"/>
                  </a:lnTo>
                  <a:lnTo>
                    <a:pt x="478252" y="266615"/>
                  </a:lnTo>
                  <a:lnTo>
                    <a:pt x="490927" y="235198"/>
                  </a:lnTo>
                  <a:lnTo>
                    <a:pt x="496499" y="213068"/>
                  </a:lnTo>
                  <a:lnTo>
                    <a:pt x="498382" y="184257"/>
                  </a:lnTo>
                  <a:lnTo>
                    <a:pt x="493051" y="150726"/>
                  </a:lnTo>
                  <a:lnTo>
                    <a:pt x="482236" y="120349"/>
                  </a:lnTo>
                  <a:lnTo>
                    <a:pt x="465050" y="91418"/>
                  </a:lnTo>
                  <a:lnTo>
                    <a:pt x="433864" y="57740"/>
                  </a:lnTo>
                  <a:lnTo>
                    <a:pt x="402048" y="36982"/>
                  </a:lnTo>
                  <a:lnTo>
                    <a:pt x="374562" y="22399"/>
                  </a:lnTo>
                  <a:lnTo>
                    <a:pt x="346309" y="11816"/>
                  </a:lnTo>
                  <a:lnTo>
                    <a:pt x="317830" y="3653"/>
                  </a:lnTo>
                  <a:lnTo>
                    <a:pt x="285491" y="0"/>
                  </a:lnTo>
                  <a:lnTo>
                    <a:pt x="254566" y="2710"/>
                  </a:lnTo>
                  <a:lnTo>
                    <a:pt x="221503" y="4748"/>
                  </a:lnTo>
                  <a:lnTo>
                    <a:pt x="190363" y="9144"/>
                  </a:lnTo>
                  <a:lnTo>
                    <a:pt x="157100" y="22650"/>
                  </a:lnTo>
                  <a:lnTo>
                    <a:pt x="125482" y="35901"/>
                  </a:lnTo>
                  <a:lnTo>
                    <a:pt x="92690" y="53570"/>
                  </a:lnTo>
                  <a:lnTo>
                    <a:pt x="61724" y="84859"/>
                  </a:lnTo>
                  <a:lnTo>
                    <a:pt x="33677" y="115084"/>
                  </a:lnTo>
                  <a:lnTo>
                    <a:pt x="14559" y="148786"/>
                  </a:lnTo>
                  <a:lnTo>
                    <a:pt x="4947" y="184240"/>
                  </a:lnTo>
                  <a:lnTo>
                    <a:pt x="0" y="212782"/>
                  </a:lnTo>
                  <a:lnTo>
                    <a:pt x="6714" y="248494"/>
                  </a:lnTo>
                  <a:lnTo>
                    <a:pt x="15607" y="273276"/>
                  </a:lnTo>
                  <a:lnTo>
                    <a:pt x="39405" y="307942"/>
                  </a:lnTo>
                  <a:lnTo>
                    <a:pt x="51918" y="321494"/>
                  </a:lnTo>
                  <a:lnTo>
                    <a:pt x="84552" y="346829"/>
                  </a:lnTo>
                  <a:lnTo>
                    <a:pt x="117848" y="365076"/>
                  </a:lnTo>
                  <a:lnTo>
                    <a:pt x="150066" y="375961"/>
                  </a:lnTo>
                  <a:lnTo>
                    <a:pt x="157996" y="376749"/>
                  </a:lnTo>
                  <a:lnTo>
                    <a:pt x="159693" y="376066"/>
                  </a:lnTo>
                  <a:lnTo>
                    <a:pt x="160825" y="374816"/>
                  </a:lnTo>
                  <a:lnTo>
                    <a:pt x="161580" y="373190"/>
                  </a:lnTo>
                  <a:lnTo>
                    <a:pt x="162877" y="372106"/>
                  </a:lnTo>
                  <a:lnTo>
                    <a:pt x="166434" y="370901"/>
                  </a:lnTo>
                  <a:lnTo>
                    <a:pt x="184521" y="3699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SMARTInkShape-640"/>
            <p:cNvSpPr/>
            <p:nvPr/>
          </p:nvSpPr>
          <p:spPr>
            <a:xfrm>
              <a:off x="4343429" y="2359229"/>
              <a:ext cx="142787" cy="112506"/>
            </a:xfrm>
            <a:custGeom>
              <a:avLst/>
              <a:gdLst/>
              <a:ahLst/>
              <a:cxnLst/>
              <a:rect l="0" t="0" r="0" b="0"/>
              <a:pathLst>
                <a:path w="142787" h="112506">
                  <a:moveTo>
                    <a:pt x="28546" y="69646"/>
                  </a:moveTo>
                  <a:lnTo>
                    <a:pt x="24754" y="69646"/>
                  </a:lnTo>
                  <a:lnTo>
                    <a:pt x="23637" y="70440"/>
                  </a:lnTo>
                  <a:lnTo>
                    <a:pt x="22892" y="71763"/>
                  </a:lnTo>
                  <a:lnTo>
                    <a:pt x="20805" y="81831"/>
                  </a:lnTo>
                  <a:lnTo>
                    <a:pt x="16551" y="88779"/>
                  </a:lnTo>
                  <a:lnTo>
                    <a:pt x="14144" y="95864"/>
                  </a:lnTo>
                  <a:lnTo>
                    <a:pt x="9550" y="102991"/>
                  </a:lnTo>
                  <a:lnTo>
                    <a:pt x="8197" y="107749"/>
                  </a:lnTo>
                  <a:lnTo>
                    <a:pt x="7043" y="109336"/>
                  </a:lnTo>
                  <a:lnTo>
                    <a:pt x="5479" y="110393"/>
                  </a:lnTo>
                  <a:lnTo>
                    <a:pt x="0" y="112498"/>
                  </a:lnTo>
                  <a:lnTo>
                    <a:pt x="3772" y="112505"/>
                  </a:lnTo>
                  <a:lnTo>
                    <a:pt x="4886" y="111713"/>
                  </a:lnTo>
                  <a:lnTo>
                    <a:pt x="5629" y="110390"/>
                  </a:lnTo>
                  <a:lnTo>
                    <a:pt x="15895" y="78665"/>
                  </a:lnTo>
                  <a:lnTo>
                    <a:pt x="32923" y="50663"/>
                  </a:lnTo>
                  <a:lnTo>
                    <a:pt x="58367" y="18992"/>
                  </a:lnTo>
                  <a:lnTo>
                    <a:pt x="71778" y="7277"/>
                  </a:lnTo>
                  <a:lnTo>
                    <a:pt x="76417" y="4254"/>
                  </a:lnTo>
                  <a:lnTo>
                    <a:pt x="98116" y="0"/>
                  </a:lnTo>
                  <a:lnTo>
                    <a:pt x="113441" y="3238"/>
                  </a:lnTo>
                  <a:lnTo>
                    <a:pt x="120862" y="6324"/>
                  </a:lnTo>
                  <a:lnTo>
                    <a:pt x="131223" y="16103"/>
                  </a:lnTo>
                  <a:lnTo>
                    <a:pt x="139402" y="30763"/>
                  </a:lnTo>
                  <a:lnTo>
                    <a:pt x="141826" y="42250"/>
                  </a:lnTo>
                  <a:lnTo>
                    <a:pt x="142786" y="64534"/>
                  </a:lnTo>
                  <a:lnTo>
                    <a:pt x="140703" y="69491"/>
                  </a:lnTo>
                  <a:lnTo>
                    <a:pt x="137925" y="74340"/>
                  </a:lnTo>
                  <a:lnTo>
                    <a:pt x="135897" y="83780"/>
                  </a:lnTo>
                  <a:lnTo>
                    <a:pt x="135702" y="9107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SMARTInkShape-641"/>
            <p:cNvSpPr/>
            <p:nvPr/>
          </p:nvSpPr>
          <p:spPr>
            <a:xfrm>
              <a:off x="4530280" y="2357438"/>
              <a:ext cx="97049" cy="81956"/>
            </a:xfrm>
            <a:custGeom>
              <a:avLst/>
              <a:gdLst/>
              <a:ahLst/>
              <a:cxnLst/>
              <a:rect l="0" t="0" r="0" b="0"/>
              <a:pathLst>
                <a:path w="97049" h="81956">
                  <a:moveTo>
                    <a:pt x="56008" y="14287"/>
                  </a:moveTo>
                  <a:lnTo>
                    <a:pt x="49857" y="14287"/>
                  </a:lnTo>
                  <a:lnTo>
                    <a:pt x="14622" y="42878"/>
                  </a:lnTo>
                  <a:lnTo>
                    <a:pt x="9832" y="47632"/>
                  </a:lnTo>
                  <a:lnTo>
                    <a:pt x="571" y="64294"/>
                  </a:lnTo>
                  <a:lnTo>
                    <a:pt x="0" y="66675"/>
                  </a:lnTo>
                  <a:lnTo>
                    <a:pt x="413" y="69056"/>
                  </a:lnTo>
                  <a:lnTo>
                    <a:pt x="2989" y="73818"/>
                  </a:lnTo>
                  <a:lnTo>
                    <a:pt x="4787" y="75406"/>
                  </a:lnTo>
                  <a:lnTo>
                    <a:pt x="19472" y="81955"/>
                  </a:lnTo>
                  <a:lnTo>
                    <a:pt x="28128" y="81932"/>
                  </a:lnTo>
                  <a:lnTo>
                    <a:pt x="63611" y="73014"/>
                  </a:lnTo>
                  <a:lnTo>
                    <a:pt x="68220" y="72488"/>
                  </a:lnTo>
                  <a:lnTo>
                    <a:pt x="77575" y="65554"/>
                  </a:lnTo>
                  <a:lnTo>
                    <a:pt x="94772" y="46350"/>
                  </a:lnTo>
                  <a:lnTo>
                    <a:pt x="97048" y="40973"/>
                  </a:lnTo>
                  <a:lnTo>
                    <a:pt x="96862" y="38428"/>
                  </a:lnTo>
                  <a:lnTo>
                    <a:pt x="92976" y="26523"/>
                  </a:lnTo>
                  <a:lnTo>
                    <a:pt x="91488" y="18931"/>
                  </a:lnTo>
                  <a:lnTo>
                    <a:pt x="88181" y="12912"/>
                  </a:lnTo>
                  <a:lnTo>
                    <a:pt x="86188" y="10989"/>
                  </a:lnTo>
                  <a:lnTo>
                    <a:pt x="7029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SMARTInkShape-642"/>
            <p:cNvSpPr/>
            <p:nvPr/>
          </p:nvSpPr>
          <p:spPr>
            <a:xfrm>
              <a:off x="4650581" y="2378869"/>
              <a:ext cx="92870" cy="70321"/>
            </a:xfrm>
            <a:custGeom>
              <a:avLst/>
              <a:gdLst/>
              <a:ahLst/>
              <a:cxnLst/>
              <a:rect l="0" t="0" r="0" b="0"/>
              <a:pathLst>
                <a:path w="92870" h="70321">
                  <a:moveTo>
                    <a:pt x="0" y="0"/>
                  </a:moveTo>
                  <a:lnTo>
                    <a:pt x="0" y="34245"/>
                  </a:lnTo>
                  <a:lnTo>
                    <a:pt x="0" y="44952"/>
                  </a:lnTo>
                  <a:lnTo>
                    <a:pt x="2117" y="49877"/>
                  </a:lnTo>
                  <a:lnTo>
                    <a:pt x="9943" y="59505"/>
                  </a:lnTo>
                  <a:lnTo>
                    <a:pt x="16590" y="62165"/>
                  </a:lnTo>
                  <a:lnTo>
                    <a:pt x="24042" y="64142"/>
                  </a:lnTo>
                  <a:lnTo>
                    <a:pt x="33494" y="68923"/>
                  </a:lnTo>
                  <a:lnTo>
                    <a:pt x="41609" y="70320"/>
                  </a:lnTo>
                  <a:lnTo>
                    <a:pt x="65363" y="65188"/>
                  </a:lnTo>
                  <a:lnTo>
                    <a:pt x="70854" y="62575"/>
                  </a:lnTo>
                  <a:lnTo>
                    <a:pt x="80848" y="54429"/>
                  </a:lnTo>
                  <a:lnTo>
                    <a:pt x="83558" y="49855"/>
                  </a:lnTo>
                  <a:lnTo>
                    <a:pt x="92869" y="285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SMARTInkShape-643"/>
            <p:cNvSpPr/>
            <p:nvPr/>
          </p:nvSpPr>
          <p:spPr>
            <a:xfrm>
              <a:off x="4764881" y="2387423"/>
              <a:ext cx="114300" cy="77172"/>
            </a:xfrm>
            <a:custGeom>
              <a:avLst/>
              <a:gdLst/>
              <a:ahLst/>
              <a:cxnLst/>
              <a:rect l="0" t="0" r="0" b="0"/>
              <a:pathLst>
                <a:path w="114300" h="77172">
                  <a:moveTo>
                    <a:pt x="0" y="41452"/>
                  </a:moveTo>
                  <a:lnTo>
                    <a:pt x="0" y="61570"/>
                  </a:lnTo>
                  <a:lnTo>
                    <a:pt x="6151" y="68919"/>
                  </a:lnTo>
                  <a:lnTo>
                    <a:pt x="6482" y="68494"/>
                  </a:lnTo>
                  <a:lnTo>
                    <a:pt x="7933" y="50751"/>
                  </a:lnTo>
                  <a:lnTo>
                    <a:pt x="19500" y="34295"/>
                  </a:lnTo>
                  <a:lnTo>
                    <a:pt x="21367" y="29540"/>
                  </a:lnTo>
                  <a:lnTo>
                    <a:pt x="38191" y="10495"/>
                  </a:lnTo>
                  <a:lnTo>
                    <a:pt x="52552" y="1765"/>
                  </a:lnTo>
                  <a:lnTo>
                    <a:pt x="58547" y="0"/>
                  </a:lnTo>
                  <a:lnTo>
                    <a:pt x="61256" y="324"/>
                  </a:lnTo>
                  <a:lnTo>
                    <a:pt x="78543" y="7464"/>
                  </a:lnTo>
                  <a:lnTo>
                    <a:pt x="95248" y="22503"/>
                  </a:lnTo>
                  <a:lnTo>
                    <a:pt x="97895" y="27209"/>
                  </a:lnTo>
                  <a:lnTo>
                    <a:pt x="99385" y="36438"/>
                  </a:lnTo>
                  <a:lnTo>
                    <a:pt x="100527" y="43986"/>
                  </a:lnTo>
                  <a:lnTo>
                    <a:pt x="105612" y="55299"/>
                  </a:lnTo>
                  <a:lnTo>
                    <a:pt x="107747" y="67588"/>
                  </a:lnTo>
                  <a:lnTo>
                    <a:pt x="114299" y="771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8" name="SMARTInkShape-644"/>
          <p:cNvSpPr/>
          <p:nvPr/>
        </p:nvSpPr>
        <p:spPr>
          <a:xfrm>
            <a:off x="1807369" y="1893094"/>
            <a:ext cx="1328738" cy="42863"/>
          </a:xfrm>
          <a:custGeom>
            <a:avLst/>
            <a:gdLst/>
            <a:ahLst/>
            <a:cxnLst/>
            <a:rect l="0" t="0" r="0" b="0"/>
            <a:pathLst>
              <a:path w="1328738" h="42863">
                <a:moveTo>
                  <a:pt x="0" y="42862"/>
                </a:moveTo>
                <a:lnTo>
                  <a:pt x="33401" y="42862"/>
                </a:lnTo>
                <a:lnTo>
                  <a:pt x="66822" y="42862"/>
                </a:lnTo>
                <a:lnTo>
                  <a:pt x="80668" y="42862"/>
                </a:lnTo>
                <a:lnTo>
                  <a:pt x="114474" y="36160"/>
                </a:lnTo>
                <a:lnTo>
                  <a:pt x="123902" y="35121"/>
                </a:lnTo>
                <a:lnTo>
                  <a:pt x="152407" y="29254"/>
                </a:lnTo>
                <a:lnTo>
                  <a:pt x="185738" y="28614"/>
                </a:lnTo>
                <a:lnTo>
                  <a:pt x="219075" y="28577"/>
                </a:lnTo>
                <a:lnTo>
                  <a:pt x="252412" y="28575"/>
                </a:lnTo>
                <a:lnTo>
                  <a:pt x="285750" y="28575"/>
                </a:lnTo>
                <a:lnTo>
                  <a:pt x="319087" y="28575"/>
                </a:lnTo>
                <a:lnTo>
                  <a:pt x="352425" y="28575"/>
                </a:lnTo>
                <a:lnTo>
                  <a:pt x="385762" y="28575"/>
                </a:lnTo>
                <a:lnTo>
                  <a:pt x="395287" y="27781"/>
                </a:lnTo>
                <a:lnTo>
                  <a:pt x="423862" y="22093"/>
                </a:lnTo>
                <a:lnTo>
                  <a:pt x="457200" y="21470"/>
                </a:lnTo>
                <a:lnTo>
                  <a:pt x="491429" y="21434"/>
                </a:lnTo>
                <a:lnTo>
                  <a:pt x="526169" y="21431"/>
                </a:lnTo>
                <a:lnTo>
                  <a:pt x="560974" y="21431"/>
                </a:lnTo>
                <a:lnTo>
                  <a:pt x="594254" y="21431"/>
                </a:lnTo>
                <a:lnTo>
                  <a:pt x="629759" y="21431"/>
                </a:lnTo>
                <a:lnTo>
                  <a:pt x="658860" y="19314"/>
                </a:lnTo>
                <a:lnTo>
                  <a:pt x="694577" y="14729"/>
                </a:lnTo>
                <a:lnTo>
                  <a:pt x="712742" y="12301"/>
                </a:lnTo>
                <a:lnTo>
                  <a:pt x="730295" y="8672"/>
                </a:lnTo>
                <a:lnTo>
                  <a:pt x="766014" y="7278"/>
                </a:lnTo>
                <a:lnTo>
                  <a:pt x="801733" y="7155"/>
                </a:lnTo>
                <a:lnTo>
                  <a:pt x="837451" y="7144"/>
                </a:lnTo>
                <a:lnTo>
                  <a:pt x="857734" y="5027"/>
                </a:lnTo>
                <a:lnTo>
                  <a:pt x="888123" y="662"/>
                </a:lnTo>
                <a:lnTo>
                  <a:pt x="921846" y="87"/>
                </a:lnTo>
                <a:lnTo>
                  <a:pt x="951648" y="5665"/>
                </a:lnTo>
                <a:lnTo>
                  <a:pt x="985245" y="6949"/>
                </a:lnTo>
                <a:lnTo>
                  <a:pt x="1015432" y="7118"/>
                </a:lnTo>
                <a:lnTo>
                  <a:pt x="1048149" y="7140"/>
                </a:lnTo>
                <a:lnTo>
                  <a:pt x="1079386" y="7143"/>
                </a:lnTo>
                <a:lnTo>
                  <a:pt x="1110722" y="7144"/>
                </a:lnTo>
                <a:lnTo>
                  <a:pt x="1141336" y="7144"/>
                </a:lnTo>
                <a:lnTo>
                  <a:pt x="1171503" y="7144"/>
                </a:lnTo>
                <a:lnTo>
                  <a:pt x="1203109" y="7144"/>
                </a:lnTo>
                <a:lnTo>
                  <a:pt x="1237569" y="7144"/>
                </a:lnTo>
                <a:lnTo>
                  <a:pt x="1251542" y="7937"/>
                </a:lnTo>
                <a:lnTo>
                  <a:pt x="1265893" y="12798"/>
                </a:lnTo>
                <a:lnTo>
                  <a:pt x="1291715" y="14200"/>
                </a:lnTo>
                <a:lnTo>
                  <a:pt x="1317873" y="8129"/>
                </a:lnTo>
                <a:lnTo>
                  <a:pt x="1328737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SMARTInkShape-645"/>
          <p:cNvSpPr/>
          <p:nvPr/>
        </p:nvSpPr>
        <p:spPr>
          <a:xfrm>
            <a:off x="6979444" y="1978819"/>
            <a:ext cx="414338" cy="64295"/>
          </a:xfrm>
          <a:custGeom>
            <a:avLst/>
            <a:gdLst/>
            <a:ahLst/>
            <a:cxnLst/>
            <a:rect l="0" t="0" r="0" b="0"/>
            <a:pathLst>
              <a:path w="414338" h="64295">
                <a:moveTo>
                  <a:pt x="0" y="64294"/>
                </a:moveTo>
                <a:lnTo>
                  <a:pt x="0" y="60501"/>
                </a:lnTo>
                <a:lnTo>
                  <a:pt x="794" y="59384"/>
                </a:lnTo>
                <a:lnTo>
                  <a:pt x="2117" y="58639"/>
                </a:lnTo>
                <a:lnTo>
                  <a:pt x="3793" y="58143"/>
                </a:lnTo>
                <a:lnTo>
                  <a:pt x="4910" y="57018"/>
                </a:lnTo>
                <a:lnTo>
                  <a:pt x="7741" y="49932"/>
                </a:lnTo>
                <a:lnTo>
                  <a:pt x="13268" y="43950"/>
                </a:lnTo>
                <a:lnTo>
                  <a:pt x="44263" y="35134"/>
                </a:lnTo>
                <a:lnTo>
                  <a:pt x="68942" y="30518"/>
                </a:lnTo>
                <a:lnTo>
                  <a:pt x="101390" y="29151"/>
                </a:lnTo>
                <a:lnTo>
                  <a:pt x="131906" y="28745"/>
                </a:lnTo>
                <a:lnTo>
                  <a:pt x="159758" y="28608"/>
                </a:lnTo>
                <a:lnTo>
                  <a:pt x="190739" y="28585"/>
                </a:lnTo>
                <a:lnTo>
                  <a:pt x="218705" y="28578"/>
                </a:lnTo>
                <a:lnTo>
                  <a:pt x="249488" y="28575"/>
                </a:lnTo>
                <a:lnTo>
                  <a:pt x="278499" y="28575"/>
                </a:lnTo>
                <a:lnTo>
                  <a:pt x="313517" y="28575"/>
                </a:lnTo>
                <a:lnTo>
                  <a:pt x="345795" y="28575"/>
                </a:lnTo>
                <a:lnTo>
                  <a:pt x="375403" y="27781"/>
                </a:lnTo>
                <a:lnTo>
                  <a:pt x="396864" y="21299"/>
                </a:lnTo>
                <a:lnTo>
                  <a:pt x="412895" y="8457"/>
                </a:lnTo>
                <a:lnTo>
                  <a:pt x="413696" y="5610"/>
                </a:lnTo>
                <a:lnTo>
                  <a:pt x="414337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SMARTInkShape-646"/>
          <p:cNvSpPr/>
          <p:nvPr/>
        </p:nvSpPr>
        <p:spPr>
          <a:xfrm>
            <a:off x="678656" y="2221706"/>
            <a:ext cx="1264445" cy="77564"/>
          </a:xfrm>
          <a:custGeom>
            <a:avLst/>
            <a:gdLst/>
            <a:ahLst/>
            <a:cxnLst/>
            <a:rect l="0" t="0" r="0" b="0"/>
            <a:pathLst>
              <a:path w="1264445" h="77564">
                <a:moveTo>
                  <a:pt x="0" y="64294"/>
                </a:moveTo>
                <a:lnTo>
                  <a:pt x="31254" y="64294"/>
                </a:lnTo>
                <a:lnTo>
                  <a:pt x="35851" y="66411"/>
                </a:lnTo>
                <a:lnTo>
                  <a:pt x="40540" y="69204"/>
                </a:lnTo>
                <a:lnTo>
                  <a:pt x="45270" y="70445"/>
                </a:lnTo>
                <a:lnTo>
                  <a:pt x="76793" y="72035"/>
                </a:lnTo>
                <a:lnTo>
                  <a:pt x="106539" y="76289"/>
                </a:lnTo>
                <a:lnTo>
                  <a:pt x="131488" y="77563"/>
                </a:lnTo>
                <a:lnTo>
                  <a:pt x="158452" y="76012"/>
                </a:lnTo>
                <a:lnTo>
                  <a:pt x="184723" y="73471"/>
                </a:lnTo>
                <a:lnTo>
                  <a:pt x="217364" y="72040"/>
                </a:lnTo>
                <a:lnTo>
                  <a:pt x="247143" y="71616"/>
                </a:lnTo>
                <a:lnTo>
                  <a:pt x="276075" y="71491"/>
                </a:lnTo>
                <a:lnTo>
                  <a:pt x="305549" y="70660"/>
                </a:lnTo>
                <a:lnTo>
                  <a:pt x="338272" y="66533"/>
                </a:lnTo>
                <a:lnTo>
                  <a:pt x="369222" y="64957"/>
                </a:lnTo>
                <a:lnTo>
                  <a:pt x="403175" y="63697"/>
                </a:lnTo>
                <a:lnTo>
                  <a:pt x="438370" y="59443"/>
                </a:lnTo>
                <a:lnTo>
                  <a:pt x="473934" y="57830"/>
                </a:lnTo>
                <a:lnTo>
                  <a:pt x="509607" y="56558"/>
                </a:lnTo>
                <a:lnTo>
                  <a:pt x="545312" y="52300"/>
                </a:lnTo>
                <a:lnTo>
                  <a:pt x="569122" y="51026"/>
                </a:lnTo>
                <a:lnTo>
                  <a:pt x="595049" y="48343"/>
                </a:lnTo>
                <a:lnTo>
                  <a:pt x="622448" y="45298"/>
                </a:lnTo>
                <a:lnTo>
                  <a:pt x="650500" y="43945"/>
                </a:lnTo>
                <a:lnTo>
                  <a:pt x="676726" y="41227"/>
                </a:lnTo>
                <a:lnTo>
                  <a:pt x="702405" y="38167"/>
                </a:lnTo>
                <a:lnTo>
                  <a:pt x="729693" y="36807"/>
                </a:lnTo>
                <a:lnTo>
                  <a:pt x="755579" y="34086"/>
                </a:lnTo>
                <a:lnTo>
                  <a:pt x="781107" y="31025"/>
                </a:lnTo>
                <a:lnTo>
                  <a:pt x="808327" y="29664"/>
                </a:lnTo>
                <a:lnTo>
                  <a:pt x="834184" y="29059"/>
                </a:lnTo>
                <a:lnTo>
                  <a:pt x="858905" y="28790"/>
                </a:lnTo>
                <a:lnTo>
                  <a:pt x="883121" y="28671"/>
                </a:lnTo>
                <a:lnTo>
                  <a:pt x="907113" y="28618"/>
                </a:lnTo>
                <a:lnTo>
                  <a:pt x="940816" y="28588"/>
                </a:lnTo>
                <a:lnTo>
                  <a:pt x="973027" y="28579"/>
                </a:lnTo>
                <a:lnTo>
                  <a:pt x="1005590" y="30693"/>
                </a:lnTo>
                <a:lnTo>
                  <a:pt x="1037463" y="32113"/>
                </a:lnTo>
                <a:lnTo>
                  <a:pt x="1069926" y="29623"/>
                </a:lnTo>
                <a:lnTo>
                  <a:pt x="1099653" y="28886"/>
                </a:lnTo>
                <a:lnTo>
                  <a:pt x="1128569" y="26551"/>
                </a:lnTo>
                <a:lnTo>
                  <a:pt x="1162992" y="22443"/>
                </a:lnTo>
                <a:lnTo>
                  <a:pt x="1192722" y="15928"/>
                </a:lnTo>
                <a:lnTo>
                  <a:pt x="1221525" y="9114"/>
                </a:lnTo>
                <a:lnTo>
                  <a:pt x="1240879" y="5611"/>
                </a:lnTo>
                <a:lnTo>
                  <a:pt x="1264444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3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Semi-colon to join two independent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“Individuals </a:t>
            </a:r>
            <a:r>
              <a:rPr lang="en-US" dirty="0"/>
              <a:t>may see the moral light and voluntarily give up their unjust posture; but, as Reinhold Niebuhr has reminded us, groups are more immoral than </a:t>
            </a:r>
            <a:r>
              <a:rPr lang="en-US" dirty="0" smtClean="0"/>
              <a:t>individuals.”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Compare with:</a:t>
            </a:r>
          </a:p>
          <a:p>
            <a:pPr marL="114300" indent="0">
              <a:buNone/>
            </a:pPr>
            <a:r>
              <a:rPr lang="en-US" dirty="0"/>
              <a:t>Individuals may see the moral light and voluntarily give up their unjust </a:t>
            </a:r>
            <a:r>
              <a:rPr lang="en-US" dirty="0" smtClean="0"/>
              <a:t>posture. As </a:t>
            </a:r>
            <a:r>
              <a:rPr lang="en-US" dirty="0"/>
              <a:t>Reinhold Niebuhr has reminded us, groups are more immoral than individuals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41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quotation in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Just as the eighth-century prophets left their little villages and carried their "thus </a:t>
            </a:r>
            <a:r>
              <a:rPr lang="en-US" dirty="0" err="1"/>
              <a:t>saith</a:t>
            </a:r>
            <a:r>
              <a:rPr lang="en-US" dirty="0"/>
              <a:t> the Lord" far beyond the boundaries of their hometowns; and just as the Apostle Paul left his little village of Tarsus and carried the gospel of Jesus Christ to practically every hamlet and city of the Greco-Roman world, I too am compelled to carry the gospel of freedom beyond my particular hometown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(Compare with “</a:t>
            </a:r>
            <a:r>
              <a:rPr lang="en-US" dirty="0"/>
              <a:t>the eighth-century prophets left their little </a:t>
            </a:r>
            <a:r>
              <a:rPr lang="en-US" dirty="0" smtClean="0"/>
              <a:t>villages. They carried their “thus </a:t>
            </a:r>
            <a:r>
              <a:rPr lang="en-US" dirty="0" err="1" smtClean="0"/>
              <a:t>saith</a:t>
            </a:r>
            <a:r>
              <a:rPr lang="en-US" dirty="0" smtClean="0"/>
              <a:t> the Lord” messages </a:t>
            </a:r>
            <a:r>
              <a:rPr lang="en-US" dirty="0"/>
              <a:t>far beyond the boundaries of their </a:t>
            </a:r>
            <a:r>
              <a:rPr lang="en-US" dirty="0" smtClean="0"/>
              <a:t>hometowns. The </a:t>
            </a:r>
            <a:r>
              <a:rPr lang="en-US" dirty="0"/>
              <a:t>Apostle Paul left his little village of Tarsus and carried the gospel of Jesus Christ to practically every hamlet and city of the Greco-Roman </a:t>
            </a:r>
            <a:r>
              <a:rPr lang="en-US" dirty="0" smtClean="0"/>
              <a:t>world. Just like them, I </a:t>
            </a:r>
            <a:r>
              <a:rPr lang="en-US" dirty="0"/>
              <a:t>too am compelled to carry the gospel of freedom beyond my particular hometown</a:t>
            </a:r>
            <a:r>
              <a:rPr lang="en-US" dirty="0" smtClean="0"/>
              <a:t>.)</a:t>
            </a:r>
          </a:p>
          <a:p>
            <a:r>
              <a:rPr lang="en-US" dirty="0" smtClean="0"/>
              <a:t>Which version gives a better sense of connection between King’s actions and those actions of the past?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64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772400" cy="6019800"/>
          </a:xfrm>
        </p:spPr>
        <p:txBody>
          <a:bodyPr anchor="t">
            <a:normAutofit/>
          </a:bodyPr>
          <a:lstStyle/>
          <a:p>
            <a:pPr marL="152400" indent="0" algn="ctr">
              <a:buNone/>
            </a:pPr>
            <a:r>
              <a:rPr lang="en-US" sz="3000" dirty="0"/>
              <a:t>PLANNING YOUR RESPONSE</a:t>
            </a:r>
            <a:endParaRPr lang="en-US" sz="3000" dirty="0" smtClean="0"/>
          </a:p>
          <a:p>
            <a:r>
              <a:rPr lang="en-US" sz="2000" dirty="0" smtClean="0"/>
              <a:t>RACE it</a:t>
            </a:r>
          </a:p>
          <a:p>
            <a:r>
              <a:rPr lang="en-US" sz="2000" dirty="0" smtClean="0"/>
              <a:t>R – READ THE QUESTION!!! What is it asking you do it.</a:t>
            </a:r>
          </a:p>
          <a:p>
            <a:r>
              <a:rPr lang="en-US" sz="2000" dirty="0" smtClean="0"/>
              <a:t>A – ANSWER THE QUESTION!!! Be sure to read and understand any additional explanations given which will help you earn a stellar grade.</a:t>
            </a:r>
          </a:p>
          <a:p>
            <a:r>
              <a:rPr lang="en-US" sz="2000" dirty="0" smtClean="0"/>
              <a:t>C – CITE EXAMPLES!!!! Plan out your strongest examples from throughout the text. Don’t only give examples which your teacher used.</a:t>
            </a:r>
          </a:p>
          <a:p>
            <a:r>
              <a:rPr lang="en-US" sz="2000" dirty="0" smtClean="0"/>
              <a:t>E – EXPLAIN THE EXAMPLES!!!! Be sure to explain your thinking for how each example helps you answer the question. Don’t only repeat what the quotation means.</a:t>
            </a:r>
          </a:p>
          <a:p>
            <a:endParaRPr lang="en-US" sz="2000" dirty="0" smtClean="0"/>
          </a:p>
          <a:p>
            <a:r>
              <a:rPr lang="en-US" sz="2000" b="1" dirty="0" smtClean="0"/>
              <a:t>PSSTTT – CSET components ARE embedded here!!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973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6781800" cy="1600199"/>
          </a:xfrm>
        </p:spPr>
        <p:txBody>
          <a:bodyPr/>
          <a:lstStyle/>
          <a:p>
            <a:r>
              <a:rPr lang="en-US" sz="3000" dirty="0" smtClean="0"/>
              <a:t>Answer the lesson question: </a:t>
            </a:r>
            <a:endParaRPr lang="en-US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2209800"/>
            <a:ext cx="7543800" cy="3886200"/>
          </a:xfrm>
        </p:spPr>
        <p:txBody>
          <a:bodyPr anchor="t"/>
          <a:lstStyle/>
          <a:p>
            <a:pPr fontAlgn="base"/>
            <a:r>
              <a:rPr lang="en-US" sz="3600" dirty="0"/>
              <a:t>How does MLK employ ethos, logos, and pathos in “A Letter From Birmingham Jail” to construct his </a:t>
            </a:r>
            <a:r>
              <a:rPr lang="en-US" sz="3600" dirty="0" smtClean="0"/>
              <a:t>message?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7960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702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PowerPoint Presentation</vt:lpstr>
      <vt:lpstr>Discussion: </vt:lpstr>
      <vt:lpstr>Grammar work</vt:lpstr>
      <vt:lpstr>Parallel Structure: </vt:lpstr>
      <vt:lpstr>Using a Semi-colon to join two independent clauses</vt:lpstr>
      <vt:lpstr>Using a quotation in context</vt:lpstr>
      <vt:lpstr>PowerPoint Presentation</vt:lpstr>
      <vt:lpstr>Answer the lesson question: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</cp:revision>
  <dcterms:created xsi:type="dcterms:W3CDTF">2015-03-12T11:13:40Z</dcterms:created>
  <dcterms:modified xsi:type="dcterms:W3CDTF">2015-03-12T13:07:14Z</dcterms:modified>
</cp:coreProperties>
</file>