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58" r:id="rId3"/>
    <p:sldId id="259" r:id="rId4"/>
    <p:sldId id="276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80" r:id="rId18"/>
    <p:sldId id="281" r:id="rId19"/>
    <p:sldId id="282" r:id="rId20"/>
    <p:sldId id="283" r:id="rId21"/>
    <p:sldId id="284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2F8CB-FF39-4EA7-AD96-09AAB7181027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A0E1E-7B02-41B6-8699-98F4E47F5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122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2F8CB-FF39-4EA7-AD96-09AAB7181027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A0E1E-7B02-41B6-8699-98F4E47F5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915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2F8CB-FF39-4EA7-AD96-09AAB7181027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A0E1E-7B02-41B6-8699-98F4E47F5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332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2F8CB-FF39-4EA7-AD96-09AAB7181027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A0E1E-7B02-41B6-8699-98F4E47F5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857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2F8CB-FF39-4EA7-AD96-09AAB7181027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A0E1E-7B02-41B6-8699-98F4E47F5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005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2F8CB-FF39-4EA7-AD96-09AAB7181027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A0E1E-7B02-41B6-8699-98F4E47F5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04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2F8CB-FF39-4EA7-AD96-09AAB7181027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A0E1E-7B02-41B6-8699-98F4E47F5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096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2F8CB-FF39-4EA7-AD96-09AAB7181027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A0E1E-7B02-41B6-8699-98F4E47F5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089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2F8CB-FF39-4EA7-AD96-09AAB7181027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A0E1E-7B02-41B6-8699-98F4E47F5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317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2F8CB-FF39-4EA7-AD96-09AAB7181027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A0E1E-7B02-41B6-8699-98F4E47F5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256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2F8CB-FF39-4EA7-AD96-09AAB7181027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A0E1E-7B02-41B6-8699-98F4E47F5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455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2F8CB-FF39-4EA7-AD96-09AAB7181027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A0E1E-7B02-41B6-8699-98F4E47F5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79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ationalgeographic.com/pearlharbor/ngbeyond/people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pboweela.weebl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Bellringer: March 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 are beginning a new lesson. Read the following poem. Then explain what you think the meaning of the poem is. Write your explanation in your notes.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 smtClean="0"/>
              <a:t>oceanoceanocean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err="1" smtClean="0"/>
              <a:t>ocean</a:t>
            </a:r>
            <a:r>
              <a:rPr lang="en-US" i="1" dirty="0" err="1" smtClean="0"/>
              <a:t>canoe</a:t>
            </a:r>
            <a:r>
              <a:rPr lang="en-US" dirty="0" err="1" smtClean="0"/>
              <a:t>ocean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err="1" smtClean="0"/>
              <a:t>oceanoceanocean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471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Alliteration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199"/>
            <a:ext cx="8229600" cy="510324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u="sng" dirty="0" smtClean="0"/>
              <a:t>Definition: </a:t>
            </a:r>
            <a:r>
              <a:rPr lang="en-US" sz="3600" dirty="0"/>
              <a:t> a series of words in a row (or close to a row) have the same </a:t>
            </a:r>
            <a:r>
              <a:rPr lang="en-US" sz="3600" b="1" dirty="0"/>
              <a:t>first consonant sound</a:t>
            </a:r>
            <a:r>
              <a:rPr lang="en-US" sz="3600" dirty="0" smtClean="0"/>
              <a:t>.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/>
              <a:t>	</a:t>
            </a:r>
            <a:r>
              <a:rPr lang="en-US" sz="3600" dirty="0" smtClean="0"/>
              <a:t>	A tongue twister</a:t>
            </a:r>
          </a:p>
          <a:p>
            <a:pPr marL="0" indent="0">
              <a:buNone/>
            </a:pPr>
            <a:r>
              <a:rPr lang="en-US" sz="3600" dirty="0"/>
              <a:t>Carrie's cat clawed her couch, creating chaos</a:t>
            </a:r>
            <a:r>
              <a:rPr lang="en-US" sz="3600" dirty="0" smtClean="0"/>
              <a:t>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 </a:t>
            </a:r>
            <a:endParaRPr lang="en-US" sz="3600" u="sng" dirty="0"/>
          </a:p>
        </p:txBody>
      </p:sp>
      <p:pic>
        <p:nvPicPr>
          <p:cNvPr id="3074" name="Picture 2" descr="C:\Users\rriedel\AppData\Local\Microsoft\Windows\Temporary Internet Files\Content.IE5\JJVJWVE6\MC90034785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438400"/>
            <a:ext cx="2286000" cy="1824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239" name="SMARTInkShape-Group144"/>
          <p:cNvGrpSpPr/>
          <p:nvPr/>
        </p:nvGrpSpPr>
        <p:grpSpPr>
          <a:xfrm>
            <a:off x="490865" y="2871788"/>
            <a:ext cx="1280786" cy="464344"/>
            <a:chOff x="490865" y="2871788"/>
            <a:chExt cx="1280786" cy="464344"/>
          </a:xfrm>
        </p:grpSpPr>
        <p:sp>
          <p:nvSpPr>
            <p:cNvPr id="3231" name="SMARTInkShape-902"/>
            <p:cNvSpPr/>
            <p:nvPr/>
          </p:nvSpPr>
          <p:spPr>
            <a:xfrm>
              <a:off x="490865" y="2943368"/>
              <a:ext cx="302092" cy="378477"/>
            </a:xfrm>
            <a:custGeom>
              <a:avLst/>
              <a:gdLst/>
              <a:ahLst/>
              <a:cxnLst/>
              <a:rect l="0" t="0" r="0" b="0"/>
              <a:pathLst>
                <a:path w="302092" h="378477">
                  <a:moveTo>
                    <a:pt x="302091" y="21288"/>
                  </a:moveTo>
                  <a:lnTo>
                    <a:pt x="291449" y="10646"/>
                  </a:lnTo>
                  <a:lnTo>
                    <a:pt x="287307" y="8621"/>
                  </a:lnTo>
                  <a:lnTo>
                    <a:pt x="254962" y="582"/>
                  </a:lnTo>
                  <a:lnTo>
                    <a:pt x="224313" y="0"/>
                  </a:lnTo>
                  <a:lnTo>
                    <a:pt x="191301" y="3678"/>
                  </a:lnTo>
                  <a:lnTo>
                    <a:pt x="163608" y="9808"/>
                  </a:lnTo>
                  <a:lnTo>
                    <a:pt x="135294" y="16652"/>
                  </a:lnTo>
                  <a:lnTo>
                    <a:pt x="106796" y="27499"/>
                  </a:lnTo>
                  <a:lnTo>
                    <a:pt x="73632" y="45387"/>
                  </a:lnTo>
                  <a:lnTo>
                    <a:pt x="39447" y="64207"/>
                  </a:lnTo>
                  <a:lnTo>
                    <a:pt x="13321" y="83212"/>
                  </a:lnTo>
                  <a:lnTo>
                    <a:pt x="1600" y="101284"/>
                  </a:lnTo>
                  <a:lnTo>
                    <a:pt x="164" y="106369"/>
                  </a:lnTo>
                  <a:lnTo>
                    <a:pt x="0" y="110552"/>
                  </a:lnTo>
                  <a:lnTo>
                    <a:pt x="3990" y="133782"/>
                  </a:lnTo>
                  <a:lnTo>
                    <a:pt x="5726" y="136766"/>
                  </a:lnTo>
                  <a:lnTo>
                    <a:pt x="15754" y="144756"/>
                  </a:lnTo>
                  <a:lnTo>
                    <a:pt x="39068" y="153774"/>
                  </a:lnTo>
                  <a:lnTo>
                    <a:pt x="68720" y="156378"/>
                  </a:lnTo>
                  <a:lnTo>
                    <a:pt x="101124" y="156893"/>
                  </a:lnTo>
                  <a:lnTo>
                    <a:pt x="130455" y="156995"/>
                  </a:lnTo>
                  <a:lnTo>
                    <a:pt x="165095" y="157018"/>
                  </a:lnTo>
                  <a:lnTo>
                    <a:pt x="175635" y="157019"/>
                  </a:lnTo>
                  <a:lnTo>
                    <a:pt x="176512" y="157813"/>
                  </a:lnTo>
                  <a:lnTo>
                    <a:pt x="176303" y="159136"/>
                  </a:lnTo>
                  <a:lnTo>
                    <a:pt x="174748" y="162723"/>
                  </a:lnTo>
                  <a:lnTo>
                    <a:pt x="174057" y="166962"/>
                  </a:lnTo>
                  <a:lnTo>
                    <a:pt x="169516" y="171493"/>
                  </a:lnTo>
                  <a:lnTo>
                    <a:pt x="136140" y="191779"/>
                  </a:lnTo>
                  <a:lnTo>
                    <a:pt x="101850" y="220011"/>
                  </a:lnTo>
                  <a:lnTo>
                    <a:pt x="67113" y="249864"/>
                  </a:lnTo>
                  <a:lnTo>
                    <a:pt x="44360" y="275765"/>
                  </a:lnTo>
                  <a:lnTo>
                    <a:pt x="39725" y="294068"/>
                  </a:lnTo>
                  <a:lnTo>
                    <a:pt x="40757" y="305507"/>
                  </a:lnTo>
                  <a:lnTo>
                    <a:pt x="43861" y="315089"/>
                  </a:lnTo>
                  <a:lnTo>
                    <a:pt x="50865" y="325740"/>
                  </a:lnTo>
                  <a:lnTo>
                    <a:pt x="67052" y="341042"/>
                  </a:lnTo>
                  <a:lnTo>
                    <a:pt x="77773" y="346758"/>
                  </a:lnTo>
                  <a:lnTo>
                    <a:pt x="110526" y="354777"/>
                  </a:lnTo>
                  <a:lnTo>
                    <a:pt x="138175" y="358489"/>
                  </a:lnTo>
                  <a:lnTo>
                    <a:pt x="168592" y="364617"/>
                  </a:lnTo>
                  <a:lnTo>
                    <a:pt x="200623" y="371459"/>
                  </a:lnTo>
                  <a:lnTo>
                    <a:pt x="236099" y="377090"/>
                  </a:lnTo>
                  <a:lnTo>
                    <a:pt x="252085" y="37847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32" name="SMARTInkShape-903"/>
            <p:cNvSpPr/>
            <p:nvPr/>
          </p:nvSpPr>
          <p:spPr>
            <a:xfrm>
              <a:off x="857313" y="2887221"/>
              <a:ext cx="221394" cy="413193"/>
            </a:xfrm>
            <a:custGeom>
              <a:avLst/>
              <a:gdLst/>
              <a:ahLst/>
              <a:cxnLst/>
              <a:rect l="0" t="0" r="0" b="0"/>
              <a:pathLst>
                <a:path w="221394" h="413193">
                  <a:moveTo>
                    <a:pt x="14225" y="413192"/>
                  </a:moveTo>
                  <a:lnTo>
                    <a:pt x="14225" y="378639"/>
                  </a:lnTo>
                  <a:lnTo>
                    <a:pt x="14225" y="348111"/>
                  </a:lnTo>
                  <a:lnTo>
                    <a:pt x="14225" y="320167"/>
                  </a:lnTo>
                  <a:lnTo>
                    <a:pt x="13431" y="286807"/>
                  </a:lnTo>
                  <a:lnTo>
                    <a:pt x="8570" y="254348"/>
                  </a:lnTo>
                  <a:lnTo>
                    <a:pt x="5405" y="226956"/>
                  </a:lnTo>
                  <a:lnTo>
                    <a:pt x="1557" y="198731"/>
                  </a:lnTo>
                  <a:lnTo>
                    <a:pt x="257" y="164542"/>
                  </a:lnTo>
                  <a:lnTo>
                    <a:pt x="0" y="129949"/>
                  </a:lnTo>
                  <a:lnTo>
                    <a:pt x="2066" y="99362"/>
                  </a:lnTo>
                  <a:lnTo>
                    <a:pt x="9883" y="74182"/>
                  </a:lnTo>
                  <a:lnTo>
                    <a:pt x="29195" y="49059"/>
                  </a:lnTo>
                  <a:lnTo>
                    <a:pt x="43002" y="36748"/>
                  </a:lnTo>
                  <a:lnTo>
                    <a:pt x="76149" y="11881"/>
                  </a:lnTo>
                  <a:lnTo>
                    <a:pt x="107722" y="4656"/>
                  </a:lnTo>
                  <a:lnTo>
                    <a:pt x="132000" y="0"/>
                  </a:lnTo>
                  <a:lnTo>
                    <a:pt x="164701" y="4659"/>
                  </a:lnTo>
                  <a:lnTo>
                    <a:pt x="183693" y="7718"/>
                  </a:lnTo>
                  <a:lnTo>
                    <a:pt x="221393" y="2028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33" name="SMARTInkShape-904"/>
            <p:cNvSpPr/>
            <p:nvPr/>
          </p:nvSpPr>
          <p:spPr>
            <a:xfrm>
              <a:off x="1393031" y="3028950"/>
              <a:ext cx="378620" cy="50007"/>
            </a:xfrm>
            <a:custGeom>
              <a:avLst/>
              <a:gdLst/>
              <a:ahLst/>
              <a:cxnLst/>
              <a:rect l="0" t="0" r="0" b="0"/>
              <a:pathLst>
                <a:path w="378620" h="50007">
                  <a:moveTo>
                    <a:pt x="0" y="50006"/>
                  </a:moveTo>
                  <a:lnTo>
                    <a:pt x="3793" y="50006"/>
                  </a:lnTo>
                  <a:lnTo>
                    <a:pt x="7771" y="47890"/>
                  </a:lnTo>
                  <a:lnTo>
                    <a:pt x="12185" y="45097"/>
                  </a:lnTo>
                  <a:lnTo>
                    <a:pt x="46324" y="31529"/>
                  </a:lnTo>
                  <a:lnTo>
                    <a:pt x="79037" y="25172"/>
                  </a:lnTo>
                  <a:lnTo>
                    <a:pt x="113744" y="21376"/>
                  </a:lnTo>
                  <a:lnTo>
                    <a:pt x="145709" y="16740"/>
                  </a:lnTo>
                  <a:lnTo>
                    <a:pt x="175641" y="14221"/>
                  </a:lnTo>
                  <a:lnTo>
                    <a:pt x="205412" y="9593"/>
                  </a:lnTo>
                  <a:lnTo>
                    <a:pt x="238222" y="7870"/>
                  </a:lnTo>
                  <a:lnTo>
                    <a:pt x="268405" y="6565"/>
                  </a:lnTo>
                  <a:lnTo>
                    <a:pt x="296662" y="2298"/>
                  </a:lnTo>
                  <a:lnTo>
                    <a:pt x="327946" y="454"/>
                  </a:lnTo>
                  <a:lnTo>
                    <a:pt x="363646" y="40"/>
                  </a:lnTo>
                  <a:lnTo>
                    <a:pt x="378619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34" name="SMARTInkShape-905"/>
            <p:cNvSpPr/>
            <p:nvPr/>
          </p:nvSpPr>
          <p:spPr>
            <a:xfrm>
              <a:off x="1007269" y="3089407"/>
              <a:ext cx="342471" cy="203863"/>
            </a:xfrm>
            <a:custGeom>
              <a:avLst/>
              <a:gdLst/>
              <a:ahLst/>
              <a:cxnLst/>
              <a:rect l="0" t="0" r="0" b="0"/>
              <a:pathLst>
                <a:path w="342471" h="203863">
                  <a:moveTo>
                    <a:pt x="0" y="82418"/>
                  </a:moveTo>
                  <a:lnTo>
                    <a:pt x="31434" y="82418"/>
                  </a:lnTo>
                  <a:lnTo>
                    <a:pt x="64670" y="82418"/>
                  </a:lnTo>
                  <a:lnTo>
                    <a:pt x="92943" y="82418"/>
                  </a:lnTo>
                  <a:lnTo>
                    <a:pt x="126368" y="82418"/>
                  </a:lnTo>
                  <a:lnTo>
                    <a:pt x="158840" y="82418"/>
                  </a:lnTo>
                  <a:lnTo>
                    <a:pt x="191801" y="82418"/>
                  </a:lnTo>
                  <a:lnTo>
                    <a:pt x="221243" y="77509"/>
                  </a:lnTo>
                  <a:lnTo>
                    <a:pt x="252106" y="73599"/>
                  </a:lnTo>
                  <a:lnTo>
                    <a:pt x="286523" y="63147"/>
                  </a:lnTo>
                  <a:lnTo>
                    <a:pt x="319258" y="46686"/>
                  </a:lnTo>
                  <a:lnTo>
                    <a:pt x="338008" y="30030"/>
                  </a:lnTo>
                  <a:lnTo>
                    <a:pt x="340726" y="25268"/>
                  </a:lnTo>
                  <a:lnTo>
                    <a:pt x="342470" y="15743"/>
                  </a:lnTo>
                  <a:lnTo>
                    <a:pt x="340592" y="10981"/>
                  </a:lnTo>
                  <a:lnTo>
                    <a:pt x="338980" y="8599"/>
                  </a:lnTo>
                  <a:lnTo>
                    <a:pt x="336318" y="7012"/>
                  </a:lnTo>
                  <a:lnTo>
                    <a:pt x="322755" y="2347"/>
                  </a:lnTo>
                  <a:lnTo>
                    <a:pt x="319945" y="463"/>
                  </a:lnTo>
                  <a:lnTo>
                    <a:pt x="316484" y="0"/>
                  </a:lnTo>
                  <a:lnTo>
                    <a:pt x="285374" y="4189"/>
                  </a:lnTo>
                  <a:lnTo>
                    <a:pt x="268882" y="10203"/>
                  </a:lnTo>
                  <a:lnTo>
                    <a:pt x="239196" y="30555"/>
                  </a:lnTo>
                  <a:lnTo>
                    <a:pt x="216570" y="53912"/>
                  </a:lnTo>
                  <a:lnTo>
                    <a:pt x="201441" y="84284"/>
                  </a:lnTo>
                  <a:lnTo>
                    <a:pt x="188354" y="116814"/>
                  </a:lnTo>
                  <a:lnTo>
                    <a:pt x="187694" y="127074"/>
                  </a:lnTo>
                  <a:lnTo>
                    <a:pt x="193738" y="146595"/>
                  </a:lnTo>
                  <a:lnTo>
                    <a:pt x="209600" y="180043"/>
                  </a:lnTo>
                  <a:lnTo>
                    <a:pt x="216451" y="187455"/>
                  </a:lnTo>
                  <a:lnTo>
                    <a:pt x="233785" y="198681"/>
                  </a:lnTo>
                  <a:lnTo>
                    <a:pt x="250031" y="20386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35" name="SMARTInkShape-906"/>
            <p:cNvSpPr/>
            <p:nvPr/>
          </p:nvSpPr>
          <p:spPr>
            <a:xfrm>
              <a:off x="792956" y="3086100"/>
              <a:ext cx="178595" cy="21432"/>
            </a:xfrm>
            <a:custGeom>
              <a:avLst/>
              <a:gdLst/>
              <a:ahLst/>
              <a:cxnLst/>
              <a:rect l="0" t="0" r="0" b="0"/>
              <a:pathLst>
                <a:path w="178595" h="21432">
                  <a:moveTo>
                    <a:pt x="0" y="21431"/>
                  </a:moveTo>
                  <a:lnTo>
                    <a:pt x="18682" y="20638"/>
                  </a:lnTo>
                  <a:lnTo>
                    <a:pt x="54378" y="15280"/>
                  </a:lnTo>
                  <a:lnTo>
                    <a:pt x="81552" y="10789"/>
                  </a:lnTo>
                  <a:lnTo>
                    <a:pt x="113505" y="8224"/>
                  </a:lnTo>
                  <a:lnTo>
                    <a:pt x="138553" y="5507"/>
                  </a:lnTo>
                  <a:lnTo>
                    <a:pt x="173321" y="725"/>
                  </a:lnTo>
                  <a:lnTo>
                    <a:pt x="178594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36" name="SMARTInkShape-907"/>
            <p:cNvSpPr/>
            <p:nvPr/>
          </p:nvSpPr>
          <p:spPr>
            <a:xfrm>
              <a:off x="1071598" y="2886075"/>
              <a:ext cx="178559" cy="421482"/>
            </a:xfrm>
            <a:custGeom>
              <a:avLst/>
              <a:gdLst/>
              <a:ahLst/>
              <a:cxnLst/>
              <a:rect l="0" t="0" r="0" b="0"/>
              <a:pathLst>
                <a:path w="178559" h="421482">
                  <a:moveTo>
                    <a:pt x="35683" y="421481"/>
                  </a:moveTo>
                  <a:lnTo>
                    <a:pt x="28834" y="421481"/>
                  </a:lnTo>
                  <a:lnTo>
                    <a:pt x="28542" y="387689"/>
                  </a:lnTo>
                  <a:lnTo>
                    <a:pt x="28540" y="356500"/>
                  </a:lnTo>
                  <a:lnTo>
                    <a:pt x="27746" y="321378"/>
                  </a:lnTo>
                  <a:lnTo>
                    <a:pt x="22885" y="290759"/>
                  </a:lnTo>
                  <a:lnTo>
                    <a:pt x="19720" y="263686"/>
                  </a:lnTo>
                  <a:lnTo>
                    <a:pt x="13756" y="235556"/>
                  </a:lnTo>
                  <a:lnTo>
                    <a:pt x="6961" y="207113"/>
                  </a:lnTo>
                  <a:lnTo>
                    <a:pt x="1347" y="172850"/>
                  </a:lnTo>
                  <a:lnTo>
                    <a:pt x="238" y="138242"/>
                  </a:lnTo>
                  <a:lnTo>
                    <a:pt x="0" y="104136"/>
                  </a:lnTo>
                  <a:lnTo>
                    <a:pt x="1559" y="77191"/>
                  </a:lnTo>
                  <a:lnTo>
                    <a:pt x="13391" y="46351"/>
                  </a:lnTo>
                  <a:lnTo>
                    <a:pt x="19426" y="35682"/>
                  </a:lnTo>
                  <a:lnTo>
                    <a:pt x="27399" y="28294"/>
                  </a:lnTo>
                  <a:lnTo>
                    <a:pt x="60993" y="12091"/>
                  </a:lnTo>
                  <a:lnTo>
                    <a:pt x="86456" y="3211"/>
                  </a:lnTo>
                  <a:lnTo>
                    <a:pt x="116532" y="634"/>
                  </a:lnTo>
                  <a:lnTo>
                    <a:pt x="17855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37" name="SMARTInkShape-908"/>
            <p:cNvSpPr/>
            <p:nvPr/>
          </p:nvSpPr>
          <p:spPr>
            <a:xfrm>
              <a:off x="1343186" y="3122899"/>
              <a:ext cx="142715" cy="147492"/>
            </a:xfrm>
            <a:custGeom>
              <a:avLst/>
              <a:gdLst/>
              <a:ahLst/>
              <a:cxnLst/>
              <a:rect l="0" t="0" r="0" b="0"/>
              <a:pathLst>
                <a:path w="142715" h="147492">
                  <a:moveTo>
                    <a:pt x="142714" y="13207"/>
                  </a:moveTo>
                  <a:lnTo>
                    <a:pt x="138922" y="13207"/>
                  </a:lnTo>
                  <a:lnTo>
                    <a:pt x="134943" y="11091"/>
                  </a:lnTo>
                  <a:lnTo>
                    <a:pt x="130529" y="8298"/>
                  </a:lnTo>
                  <a:lnTo>
                    <a:pt x="101804" y="0"/>
                  </a:lnTo>
                  <a:lnTo>
                    <a:pt x="87818" y="3032"/>
                  </a:lnTo>
                  <a:lnTo>
                    <a:pt x="54600" y="18865"/>
                  </a:lnTo>
                  <a:lnTo>
                    <a:pt x="21270" y="47001"/>
                  </a:lnTo>
                  <a:lnTo>
                    <a:pt x="12539" y="53626"/>
                  </a:lnTo>
                  <a:lnTo>
                    <a:pt x="6012" y="61863"/>
                  </a:lnTo>
                  <a:lnTo>
                    <a:pt x="2583" y="70815"/>
                  </a:lnTo>
                  <a:lnTo>
                    <a:pt x="0" y="103721"/>
                  </a:lnTo>
                  <a:lnTo>
                    <a:pt x="3679" y="117990"/>
                  </a:lnTo>
                  <a:lnTo>
                    <a:pt x="9796" y="128480"/>
                  </a:lnTo>
                  <a:lnTo>
                    <a:pt x="24678" y="139135"/>
                  </a:lnTo>
                  <a:lnTo>
                    <a:pt x="39037" y="145681"/>
                  </a:lnTo>
                  <a:lnTo>
                    <a:pt x="51391" y="147491"/>
                  </a:lnTo>
                  <a:lnTo>
                    <a:pt x="79519" y="142949"/>
                  </a:lnTo>
                  <a:lnTo>
                    <a:pt x="114139" y="13465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38" name="SMARTInkShape-909"/>
            <p:cNvSpPr/>
            <p:nvPr/>
          </p:nvSpPr>
          <p:spPr>
            <a:xfrm>
              <a:off x="1564978" y="2871788"/>
              <a:ext cx="170954" cy="464344"/>
            </a:xfrm>
            <a:custGeom>
              <a:avLst/>
              <a:gdLst/>
              <a:ahLst/>
              <a:cxnLst/>
              <a:rect l="0" t="0" r="0" b="0"/>
              <a:pathLst>
                <a:path w="170954" h="464344">
                  <a:moveTo>
                    <a:pt x="49510" y="0"/>
                  </a:moveTo>
                  <a:lnTo>
                    <a:pt x="45717" y="3792"/>
                  </a:lnTo>
                  <a:lnTo>
                    <a:pt x="43855" y="9887"/>
                  </a:lnTo>
                  <a:lnTo>
                    <a:pt x="38661" y="44434"/>
                  </a:lnTo>
                  <a:lnTo>
                    <a:pt x="30198" y="72541"/>
                  </a:lnTo>
                  <a:lnTo>
                    <a:pt x="20883" y="107844"/>
                  </a:lnTo>
                  <a:lnTo>
                    <a:pt x="13775" y="138051"/>
                  </a:lnTo>
                  <a:lnTo>
                    <a:pt x="8759" y="170021"/>
                  </a:lnTo>
                  <a:lnTo>
                    <a:pt x="5156" y="199601"/>
                  </a:lnTo>
                  <a:lnTo>
                    <a:pt x="1178" y="230591"/>
                  </a:lnTo>
                  <a:lnTo>
                    <a:pt x="0" y="262792"/>
                  </a:lnTo>
                  <a:lnTo>
                    <a:pt x="1767" y="292441"/>
                  </a:lnTo>
                  <a:lnTo>
                    <a:pt x="9475" y="327112"/>
                  </a:lnTo>
                  <a:lnTo>
                    <a:pt x="19435" y="361800"/>
                  </a:lnTo>
                  <a:lnTo>
                    <a:pt x="35867" y="390289"/>
                  </a:lnTo>
                  <a:lnTo>
                    <a:pt x="51817" y="406418"/>
                  </a:lnTo>
                  <a:lnTo>
                    <a:pt x="85532" y="430904"/>
                  </a:lnTo>
                  <a:lnTo>
                    <a:pt x="115980" y="447919"/>
                  </a:lnTo>
                  <a:lnTo>
                    <a:pt x="150308" y="460887"/>
                  </a:lnTo>
                  <a:lnTo>
                    <a:pt x="170953" y="46434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42" name="SMARTInkShape-Group145"/>
          <p:cNvGrpSpPr/>
          <p:nvPr/>
        </p:nvGrpSpPr>
        <p:grpSpPr>
          <a:xfrm>
            <a:off x="1814513" y="2986088"/>
            <a:ext cx="28576" cy="142873"/>
            <a:chOff x="1814513" y="2986088"/>
            <a:chExt cx="28576" cy="142873"/>
          </a:xfrm>
        </p:grpSpPr>
        <p:sp>
          <p:nvSpPr>
            <p:cNvPr id="3240" name="SMARTInkShape-910"/>
            <p:cNvSpPr/>
            <p:nvPr/>
          </p:nvSpPr>
          <p:spPr>
            <a:xfrm>
              <a:off x="1821659" y="2986088"/>
              <a:ext cx="21430" cy="21342"/>
            </a:xfrm>
            <a:custGeom>
              <a:avLst/>
              <a:gdLst/>
              <a:ahLst/>
              <a:cxnLst/>
              <a:rect l="0" t="0" r="0" b="0"/>
              <a:pathLst>
                <a:path w="21430" h="21342">
                  <a:moveTo>
                    <a:pt x="21429" y="0"/>
                  </a:moveTo>
                  <a:lnTo>
                    <a:pt x="17636" y="0"/>
                  </a:lnTo>
                  <a:lnTo>
                    <a:pt x="13658" y="2116"/>
                  </a:lnTo>
                  <a:lnTo>
                    <a:pt x="325" y="13967"/>
                  </a:lnTo>
                  <a:lnTo>
                    <a:pt x="0" y="21341"/>
                  </a:lnTo>
                  <a:lnTo>
                    <a:pt x="7054" y="14373"/>
                  </a:lnTo>
                  <a:lnTo>
                    <a:pt x="14285" y="142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1" name="SMARTInkShape-911"/>
            <p:cNvSpPr/>
            <p:nvPr/>
          </p:nvSpPr>
          <p:spPr>
            <a:xfrm>
              <a:off x="1814513" y="3107531"/>
              <a:ext cx="21432" cy="21430"/>
            </a:xfrm>
            <a:custGeom>
              <a:avLst/>
              <a:gdLst/>
              <a:ahLst/>
              <a:cxnLst/>
              <a:rect l="0" t="0" r="0" b="0"/>
              <a:pathLst>
                <a:path w="21432" h="21430">
                  <a:moveTo>
                    <a:pt x="0" y="7144"/>
                  </a:moveTo>
                  <a:lnTo>
                    <a:pt x="3792" y="7144"/>
                  </a:lnTo>
                  <a:lnTo>
                    <a:pt x="4909" y="7938"/>
                  </a:lnTo>
                  <a:lnTo>
                    <a:pt x="5654" y="9261"/>
                  </a:lnTo>
                  <a:lnTo>
                    <a:pt x="7056" y="13994"/>
                  </a:lnTo>
                  <a:lnTo>
                    <a:pt x="7136" y="20413"/>
                  </a:lnTo>
                  <a:lnTo>
                    <a:pt x="6344" y="20752"/>
                  </a:lnTo>
                  <a:lnTo>
                    <a:pt x="3026" y="21230"/>
                  </a:lnTo>
                  <a:lnTo>
                    <a:pt x="10874" y="21429"/>
                  </a:lnTo>
                  <a:lnTo>
                    <a:pt x="12012" y="20636"/>
                  </a:lnTo>
                  <a:lnTo>
                    <a:pt x="12770" y="19314"/>
                  </a:lnTo>
                  <a:lnTo>
                    <a:pt x="13276" y="17638"/>
                  </a:lnTo>
                  <a:lnTo>
                    <a:pt x="14407" y="16522"/>
                  </a:lnTo>
                  <a:lnTo>
                    <a:pt x="17780" y="15280"/>
                  </a:lnTo>
                  <a:lnTo>
                    <a:pt x="18997" y="14156"/>
                  </a:lnTo>
                  <a:lnTo>
                    <a:pt x="21110" y="8224"/>
                  </a:lnTo>
                  <a:lnTo>
                    <a:pt x="21431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50" name="SMARTInkShape-Group146"/>
          <p:cNvGrpSpPr/>
          <p:nvPr/>
        </p:nvGrpSpPr>
        <p:grpSpPr>
          <a:xfrm>
            <a:off x="2085975" y="2886075"/>
            <a:ext cx="1135857" cy="421482"/>
            <a:chOff x="2085975" y="2886075"/>
            <a:chExt cx="1135857" cy="421482"/>
          </a:xfrm>
        </p:grpSpPr>
        <p:sp>
          <p:nvSpPr>
            <p:cNvPr id="3243" name="SMARTInkShape-912"/>
            <p:cNvSpPr/>
            <p:nvPr/>
          </p:nvSpPr>
          <p:spPr>
            <a:xfrm>
              <a:off x="2085975" y="3057525"/>
              <a:ext cx="207170" cy="157036"/>
            </a:xfrm>
            <a:custGeom>
              <a:avLst/>
              <a:gdLst/>
              <a:ahLst/>
              <a:cxnLst/>
              <a:rect l="0" t="0" r="0" b="0"/>
              <a:pathLst>
                <a:path w="207170" h="157036">
                  <a:moveTo>
                    <a:pt x="0" y="0"/>
                  </a:moveTo>
                  <a:lnTo>
                    <a:pt x="794" y="24836"/>
                  </a:lnTo>
                  <a:lnTo>
                    <a:pt x="6151" y="47759"/>
                  </a:lnTo>
                  <a:lnTo>
                    <a:pt x="7057" y="82363"/>
                  </a:lnTo>
                  <a:lnTo>
                    <a:pt x="7920" y="102200"/>
                  </a:lnTo>
                  <a:lnTo>
                    <a:pt x="13292" y="126181"/>
                  </a:lnTo>
                  <a:lnTo>
                    <a:pt x="11729" y="133603"/>
                  </a:lnTo>
                  <a:lnTo>
                    <a:pt x="8502" y="142244"/>
                  </a:lnTo>
                  <a:lnTo>
                    <a:pt x="7151" y="157035"/>
                  </a:lnTo>
                  <a:lnTo>
                    <a:pt x="7144" y="129520"/>
                  </a:lnTo>
                  <a:lnTo>
                    <a:pt x="9260" y="122917"/>
                  </a:lnTo>
                  <a:lnTo>
                    <a:pt x="18535" y="104822"/>
                  </a:lnTo>
                  <a:lnTo>
                    <a:pt x="26880" y="83410"/>
                  </a:lnTo>
                  <a:lnTo>
                    <a:pt x="45270" y="62008"/>
                  </a:lnTo>
                  <a:lnTo>
                    <a:pt x="52135" y="59309"/>
                  </a:lnTo>
                  <a:lnTo>
                    <a:pt x="83468" y="51126"/>
                  </a:lnTo>
                  <a:lnTo>
                    <a:pt x="113031" y="51021"/>
                  </a:lnTo>
                  <a:lnTo>
                    <a:pt x="142624" y="55704"/>
                  </a:lnTo>
                  <a:lnTo>
                    <a:pt x="171401" y="56865"/>
                  </a:lnTo>
                  <a:lnTo>
                    <a:pt x="207169" y="571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4" name="SMARTInkShape-913"/>
            <p:cNvSpPr/>
            <p:nvPr/>
          </p:nvSpPr>
          <p:spPr>
            <a:xfrm>
              <a:off x="2321721" y="2907506"/>
              <a:ext cx="121443" cy="307183"/>
            </a:xfrm>
            <a:custGeom>
              <a:avLst/>
              <a:gdLst/>
              <a:ahLst/>
              <a:cxnLst/>
              <a:rect l="0" t="0" r="0" b="0"/>
              <a:pathLst>
                <a:path w="121443" h="307183">
                  <a:moveTo>
                    <a:pt x="14285" y="0"/>
                  </a:moveTo>
                  <a:lnTo>
                    <a:pt x="8134" y="0"/>
                  </a:lnTo>
                  <a:lnTo>
                    <a:pt x="7803" y="794"/>
                  </a:lnTo>
                  <a:lnTo>
                    <a:pt x="7229" y="13736"/>
                  </a:lnTo>
                  <a:lnTo>
                    <a:pt x="13300" y="44434"/>
                  </a:lnTo>
                  <a:lnTo>
                    <a:pt x="14155" y="78788"/>
                  </a:lnTo>
                  <a:lnTo>
                    <a:pt x="14259" y="110990"/>
                  </a:lnTo>
                  <a:lnTo>
                    <a:pt x="14278" y="138543"/>
                  </a:lnTo>
                  <a:lnTo>
                    <a:pt x="9374" y="171388"/>
                  </a:lnTo>
                  <a:lnTo>
                    <a:pt x="7583" y="205511"/>
                  </a:lnTo>
                  <a:lnTo>
                    <a:pt x="3436" y="235417"/>
                  </a:lnTo>
                  <a:lnTo>
                    <a:pt x="300" y="268635"/>
                  </a:lnTo>
                  <a:lnTo>
                    <a:pt x="0" y="285586"/>
                  </a:lnTo>
                  <a:lnTo>
                    <a:pt x="792" y="267059"/>
                  </a:lnTo>
                  <a:lnTo>
                    <a:pt x="7273" y="233917"/>
                  </a:lnTo>
                  <a:lnTo>
                    <a:pt x="12649" y="220033"/>
                  </a:lnTo>
                  <a:lnTo>
                    <a:pt x="33355" y="191234"/>
                  </a:lnTo>
                  <a:lnTo>
                    <a:pt x="38106" y="188181"/>
                  </a:lnTo>
                  <a:lnTo>
                    <a:pt x="58537" y="185952"/>
                  </a:lnTo>
                  <a:lnTo>
                    <a:pt x="66379" y="185801"/>
                  </a:lnTo>
                  <a:lnTo>
                    <a:pt x="77522" y="189549"/>
                  </a:lnTo>
                  <a:lnTo>
                    <a:pt x="84195" y="195634"/>
                  </a:lnTo>
                  <a:lnTo>
                    <a:pt x="94946" y="212475"/>
                  </a:lnTo>
                  <a:lnTo>
                    <a:pt x="104713" y="242495"/>
                  </a:lnTo>
                  <a:lnTo>
                    <a:pt x="114286" y="272649"/>
                  </a:lnTo>
                  <a:lnTo>
                    <a:pt x="119321" y="283985"/>
                  </a:lnTo>
                  <a:lnTo>
                    <a:pt x="121442" y="30718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5" name="SMARTInkShape-914"/>
            <p:cNvSpPr/>
            <p:nvPr/>
          </p:nvSpPr>
          <p:spPr>
            <a:xfrm>
              <a:off x="2493195" y="3079091"/>
              <a:ext cx="114275" cy="228466"/>
            </a:xfrm>
            <a:custGeom>
              <a:avLst/>
              <a:gdLst/>
              <a:ahLst/>
              <a:cxnLst/>
              <a:rect l="0" t="0" r="0" b="0"/>
              <a:pathLst>
                <a:path w="114275" h="228466">
                  <a:moveTo>
                    <a:pt x="7118" y="7009"/>
                  </a:moveTo>
                  <a:lnTo>
                    <a:pt x="7118" y="10801"/>
                  </a:lnTo>
                  <a:lnTo>
                    <a:pt x="6324" y="11918"/>
                  </a:lnTo>
                  <a:lnTo>
                    <a:pt x="5001" y="12663"/>
                  </a:lnTo>
                  <a:lnTo>
                    <a:pt x="3325" y="13160"/>
                  </a:lnTo>
                  <a:lnTo>
                    <a:pt x="2208" y="14285"/>
                  </a:lnTo>
                  <a:lnTo>
                    <a:pt x="967" y="17651"/>
                  </a:lnTo>
                  <a:lnTo>
                    <a:pt x="0" y="44145"/>
                  </a:lnTo>
                  <a:lnTo>
                    <a:pt x="8794" y="76478"/>
                  </a:lnTo>
                  <a:lnTo>
                    <a:pt x="10616" y="79515"/>
                  </a:lnTo>
                  <a:lnTo>
                    <a:pt x="12625" y="81540"/>
                  </a:lnTo>
                  <a:lnTo>
                    <a:pt x="23884" y="88849"/>
                  </a:lnTo>
                  <a:lnTo>
                    <a:pt x="27027" y="89350"/>
                  </a:lnTo>
                  <a:lnTo>
                    <a:pt x="47736" y="85231"/>
                  </a:lnTo>
                  <a:lnTo>
                    <a:pt x="55862" y="81991"/>
                  </a:lnTo>
                  <a:lnTo>
                    <a:pt x="62648" y="75789"/>
                  </a:lnTo>
                  <a:lnTo>
                    <a:pt x="85657" y="42217"/>
                  </a:lnTo>
                  <a:lnTo>
                    <a:pt x="97866" y="16225"/>
                  </a:lnTo>
                  <a:lnTo>
                    <a:pt x="99838" y="10311"/>
                  </a:lnTo>
                  <a:lnTo>
                    <a:pt x="107032" y="0"/>
                  </a:lnTo>
                  <a:lnTo>
                    <a:pt x="107121" y="13612"/>
                  </a:lnTo>
                  <a:lnTo>
                    <a:pt x="99854" y="46010"/>
                  </a:lnTo>
                  <a:lnTo>
                    <a:pt x="93923" y="78879"/>
                  </a:lnTo>
                  <a:lnTo>
                    <a:pt x="87330" y="114222"/>
                  </a:lnTo>
                  <a:lnTo>
                    <a:pt x="85913" y="149892"/>
                  </a:lnTo>
                  <a:lnTo>
                    <a:pt x="86556" y="170524"/>
                  </a:lnTo>
                  <a:lnTo>
                    <a:pt x="97095" y="201993"/>
                  </a:lnTo>
                  <a:lnTo>
                    <a:pt x="99923" y="215683"/>
                  </a:lnTo>
                  <a:lnTo>
                    <a:pt x="103398" y="222255"/>
                  </a:lnTo>
                  <a:lnTo>
                    <a:pt x="107588" y="225705"/>
                  </a:lnTo>
                  <a:lnTo>
                    <a:pt x="114274" y="22846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6" name="SMARTInkShape-915"/>
            <p:cNvSpPr/>
            <p:nvPr/>
          </p:nvSpPr>
          <p:spPr>
            <a:xfrm>
              <a:off x="2707489" y="2929930"/>
              <a:ext cx="21425" cy="299046"/>
            </a:xfrm>
            <a:custGeom>
              <a:avLst/>
              <a:gdLst/>
              <a:ahLst/>
              <a:cxnLst/>
              <a:rect l="0" t="0" r="0" b="0"/>
              <a:pathLst>
                <a:path w="21425" h="299046">
                  <a:moveTo>
                    <a:pt x="14280" y="6151"/>
                  </a:moveTo>
                  <a:lnTo>
                    <a:pt x="14280" y="2359"/>
                  </a:lnTo>
                  <a:lnTo>
                    <a:pt x="13486" y="1242"/>
                  </a:lnTo>
                  <a:lnTo>
                    <a:pt x="12163" y="497"/>
                  </a:lnTo>
                  <a:lnTo>
                    <a:pt x="10487" y="0"/>
                  </a:lnTo>
                  <a:lnTo>
                    <a:pt x="9370" y="463"/>
                  </a:lnTo>
                  <a:lnTo>
                    <a:pt x="8625" y="1565"/>
                  </a:lnTo>
                  <a:lnTo>
                    <a:pt x="7577" y="6909"/>
                  </a:lnTo>
                  <a:lnTo>
                    <a:pt x="7162" y="36600"/>
                  </a:lnTo>
                  <a:lnTo>
                    <a:pt x="7139" y="70692"/>
                  </a:lnTo>
                  <a:lnTo>
                    <a:pt x="3344" y="102861"/>
                  </a:lnTo>
                  <a:lnTo>
                    <a:pt x="986" y="130409"/>
                  </a:lnTo>
                  <a:lnTo>
                    <a:pt x="188" y="163252"/>
                  </a:lnTo>
                  <a:lnTo>
                    <a:pt x="31" y="197374"/>
                  </a:lnTo>
                  <a:lnTo>
                    <a:pt x="0" y="227280"/>
                  </a:lnTo>
                  <a:lnTo>
                    <a:pt x="2110" y="257629"/>
                  </a:lnTo>
                  <a:lnTo>
                    <a:pt x="10634" y="290180"/>
                  </a:lnTo>
                  <a:lnTo>
                    <a:pt x="12643" y="293135"/>
                  </a:lnTo>
                  <a:lnTo>
                    <a:pt x="21424" y="2990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7" name="SMARTInkShape-916"/>
            <p:cNvSpPr/>
            <p:nvPr/>
          </p:nvSpPr>
          <p:spPr>
            <a:xfrm>
              <a:off x="2607469" y="3086100"/>
              <a:ext cx="157163" cy="35720"/>
            </a:xfrm>
            <a:custGeom>
              <a:avLst/>
              <a:gdLst/>
              <a:ahLst/>
              <a:cxnLst/>
              <a:rect l="0" t="0" r="0" b="0"/>
              <a:pathLst>
                <a:path w="157163" h="35720">
                  <a:moveTo>
                    <a:pt x="0" y="35719"/>
                  </a:moveTo>
                  <a:lnTo>
                    <a:pt x="0" y="31927"/>
                  </a:lnTo>
                  <a:lnTo>
                    <a:pt x="794" y="30809"/>
                  </a:lnTo>
                  <a:lnTo>
                    <a:pt x="2116" y="30064"/>
                  </a:lnTo>
                  <a:lnTo>
                    <a:pt x="32905" y="21357"/>
                  </a:lnTo>
                  <a:lnTo>
                    <a:pt x="65619" y="15919"/>
                  </a:lnTo>
                  <a:lnTo>
                    <a:pt x="98863" y="10817"/>
                  </a:lnTo>
                  <a:lnTo>
                    <a:pt x="132476" y="2960"/>
                  </a:lnTo>
                  <a:lnTo>
                    <a:pt x="157162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8" name="SMARTInkShape-917"/>
            <p:cNvSpPr/>
            <p:nvPr/>
          </p:nvSpPr>
          <p:spPr>
            <a:xfrm>
              <a:off x="2814638" y="2886075"/>
              <a:ext cx="171451" cy="335632"/>
            </a:xfrm>
            <a:custGeom>
              <a:avLst/>
              <a:gdLst/>
              <a:ahLst/>
              <a:cxnLst/>
              <a:rect l="0" t="0" r="0" b="0"/>
              <a:pathLst>
                <a:path w="171451" h="335632">
                  <a:moveTo>
                    <a:pt x="14287" y="0"/>
                  </a:moveTo>
                  <a:lnTo>
                    <a:pt x="14287" y="3792"/>
                  </a:lnTo>
                  <a:lnTo>
                    <a:pt x="12170" y="7771"/>
                  </a:lnTo>
                  <a:lnTo>
                    <a:pt x="10495" y="9943"/>
                  </a:lnTo>
                  <a:lnTo>
                    <a:pt x="8633" y="16590"/>
                  </a:lnTo>
                  <a:lnTo>
                    <a:pt x="7230" y="51552"/>
                  </a:lnTo>
                  <a:lnTo>
                    <a:pt x="2251" y="84590"/>
                  </a:lnTo>
                  <a:lnTo>
                    <a:pt x="667" y="112288"/>
                  </a:lnTo>
                  <a:lnTo>
                    <a:pt x="197" y="140603"/>
                  </a:lnTo>
                  <a:lnTo>
                    <a:pt x="58" y="169101"/>
                  </a:lnTo>
                  <a:lnTo>
                    <a:pt x="17" y="196860"/>
                  </a:lnTo>
                  <a:lnTo>
                    <a:pt x="3" y="230091"/>
                  </a:lnTo>
                  <a:lnTo>
                    <a:pt x="0" y="263202"/>
                  </a:lnTo>
                  <a:lnTo>
                    <a:pt x="0" y="297140"/>
                  </a:lnTo>
                  <a:lnTo>
                    <a:pt x="0" y="319920"/>
                  </a:lnTo>
                  <a:lnTo>
                    <a:pt x="0" y="311390"/>
                  </a:lnTo>
                  <a:lnTo>
                    <a:pt x="2116" y="306935"/>
                  </a:lnTo>
                  <a:lnTo>
                    <a:pt x="5703" y="300722"/>
                  </a:lnTo>
                  <a:lnTo>
                    <a:pt x="19132" y="269455"/>
                  </a:lnTo>
                  <a:lnTo>
                    <a:pt x="30708" y="250105"/>
                  </a:lnTo>
                  <a:lnTo>
                    <a:pt x="55220" y="217925"/>
                  </a:lnTo>
                  <a:lnTo>
                    <a:pt x="87778" y="183713"/>
                  </a:lnTo>
                  <a:lnTo>
                    <a:pt x="92723" y="180869"/>
                  </a:lnTo>
                  <a:lnTo>
                    <a:pt x="102365" y="179043"/>
                  </a:lnTo>
                  <a:lnTo>
                    <a:pt x="107143" y="180910"/>
                  </a:lnTo>
                  <a:lnTo>
                    <a:pt x="109528" y="182519"/>
                  </a:lnTo>
                  <a:lnTo>
                    <a:pt x="130968" y="213088"/>
                  </a:lnTo>
                  <a:lnTo>
                    <a:pt x="134790" y="236119"/>
                  </a:lnTo>
                  <a:lnTo>
                    <a:pt x="136442" y="267318"/>
                  </a:lnTo>
                  <a:lnTo>
                    <a:pt x="142205" y="300948"/>
                  </a:lnTo>
                  <a:lnTo>
                    <a:pt x="142787" y="316199"/>
                  </a:lnTo>
                  <a:lnTo>
                    <a:pt x="144952" y="321243"/>
                  </a:lnTo>
                  <a:lnTo>
                    <a:pt x="147767" y="326131"/>
                  </a:lnTo>
                  <a:lnTo>
                    <a:pt x="149018" y="330949"/>
                  </a:lnTo>
                  <a:lnTo>
                    <a:pt x="150145" y="332551"/>
                  </a:lnTo>
                  <a:lnTo>
                    <a:pt x="151690" y="333620"/>
                  </a:lnTo>
                  <a:lnTo>
                    <a:pt x="156842" y="335631"/>
                  </a:lnTo>
                  <a:lnTo>
                    <a:pt x="171450" y="32146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9" name="SMARTInkShape-918"/>
            <p:cNvSpPr/>
            <p:nvPr/>
          </p:nvSpPr>
          <p:spPr>
            <a:xfrm>
              <a:off x="3028950" y="3080102"/>
              <a:ext cx="192882" cy="127443"/>
            </a:xfrm>
            <a:custGeom>
              <a:avLst/>
              <a:gdLst/>
              <a:ahLst/>
              <a:cxnLst/>
              <a:rect l="0" t="0" r="0" b="0"/>
              <a:pathLst>
                <a:path w="192882" h="127443">
                  <a:moveTo>
                    <a:pt x="7144" y="41717"/>
                  </a:moveTo>
                  <a:lnTo>
                    <a:pt x="7144" y="45509"/>
                  </a:lnTo>
                  <a:lnTo>
                    <a:pt x="5027" y="49488"/>
                  </a:lnTo>
                  <a:lnTo>
                    <a:pt x="3351" y="51660"/>
                  </a:lnTo>
                  <a:lnTo>
                    <a:pt x="1489" y="58307"/>
                  </a:lnTo>
                  <a:lnTo>
                    <a:pt x="26" y="93027"/>
                  </a:lnTo>
                  <a:lnTo>
                    <a:pt x="0" y="118879"/>
                  </a:lnTo>
                  <a:lnTo>
                    <a:pt x="0" y="116085"/>
                  </a:lnTo>
                  <a:lnTo>
                    <a:pt x="794" y="115108"/>
                  </a:lnTo>
                  <a:lnTo>
                    <a:pt x="3792" y="114023"/>
                  </a:lnTo>
                  <a:lnTo>
                    <a:pt x="4910" y="112940"/>
                  </a:lnTo>
                  <a:lnTo>
                    <a:pt x="6151" y="109619"/>
                  </a:lnTo>
                  <a:lnTo>
                    <a:pt x="9130" y="96598"/>
                  </a:lnTo>
                  <a:lnTo>
                    <a:pt x="14876" y="86024"/>
                  </a:lnTo>
                  <a:lnTo>
                    <a:pt x="33360" y="53401"/>
                  </a:lnTo>
                  <a:lnTo>
                    <a:pt x="40750" y="36646"/>
                  </a:lnTo>
                  <a:lnTo>
                    <a:pt x="44794" y="14813"/>
                  </a:lnTo>
                  <a:lnTo>
                    <a:pt x="48977" y="7739"/>
                  </a:lnTo>
                  <a:lnTo>
                    <a:pt x="49701" y="2721"/>
                  </a:lnTo>
                  <a:lnTo>
                    <a:pt x="50597" y="1432"/>
                  </a:lnTo>
                  <a:lnTo>
                    <a:pt x="51987" y="573"/>
                  </a:lnTo>
                  <a:lnTo>
                    <a:pt x="53708" y="0"/>
                  </a:lnTo>
                  <a:lnTo>
                    <a:pt x="54855" y="412"/>
                  </a:lnTo>
                  <a:lnTo>
                    <a:pt x="55620" y="1480"/>
                  </a:lnTo>
                  <a:lnTo>
                    <a:pt x="56697" y="6776"/>
                  </a:lnTo>
                  <a:lnTo>
                    <a:pt x="56848" y="8898"/>
                  </a:lnTo>
                  <a:lnTo>
                    <a:pt x="59132" y="13372"/>
                  </a:lnTo>
                  <a:lnTo>
                    <a:pt x="62000" y="18007"/>
                  </a:lnTo>
                  <a:lnTo>
                    <a:pt x="63614" y="25872"/>
                  </a:lnTo>
                  <a:lnTo>
                    <a:pt x="64886" y="37904"/>
                  </a:lnTo>
                  <a:lnTo>
                    <a:pt x="73101" y="70347"/>
                  </a:lnTo>
                  <a:lnTo>
                    <a:pt x="76958" y="84596"/>
                  </a:lnTo>
                  <a:lnTo>
                    <a:pt x="80217" y="98871"/>
                  </a:lnTo>
                  <a:lnTo>
                    <a:pt x="86209" y="111039"/>
                  </a:lnTo>
                  <a:lnTo>
                    <a:pt x="98630" y="125907"/>
                  </a:lnTo>
                  <a:lnTo>
                    <a:pt x="101514" y="126760"/>
                  </a:lnTo>
                  <a:lnTo>
                    <a:pt x="106042" y="127307"/>
                  </a:lnTo>
                  <a:lnTo>
                    <a:pt x="110618" y="123609"/>
                  </a:lnTo>
                  <a:lnTo>
                    <a:pt x="112664" y="119653"/>
                  </a:lnTo>
                  <a:lnTo>
                    <a:pt x="126614" y="86493"/>
                  </a:lnTo>
                  <a:lnTo>
                    <a:pt x="137355" y="50841"/>
                  </a:lnTo>
                  <a:lnTo>
                    <a:pt x="140422" y="44184"/>
                  </a:lnTo>
                  <a:lnTo>
                    <a:pt x="142942" y="32306"/>
                  </a:lnTo>
                  <a:lnTo>
                    <a:pt x="149923" y="20438"/>
                  </a:lnTo>
                  <a:lnTo>
                    <a:pt x="155703" y="26813"/>
                  </a:lnTo>
                  <a:lnTo>
                    <a:pt x="161404" y="38183"/>
                  </a:lnTo>
                  <a:lnTo>
                    <a:pt x="165034" y="52399"/>
                  </a:lnTo>
                  <a:lnTo>
                    <a:pt x="180287" y="85046"/>
                  </a:lnTo>
                  <a:lnTo>
                    <a:pt x="190674" y="112588"/>
                  </a:lnTo>
                  <a:lnTo>
                    <a:pt x="192881" y="12744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55" name="SMARTInkShape-Group147"/>
          <p:cNvGrpSpPr/>
          <p:nvPr/>
        </p:nvGrpSpPr>
        <p:grpSpPr>
          <a:xfrm>
            <a:off x="3350419" y="2943352"/>
            <a:ext cx="892959" cy="307055"/>
            <a:chOff x="3350419" y="2943352"/>
            <a:chExt cx="892959" cy="307055"/>
          </a:xfrm>
        </p:grpSpPr>
        <p:sp>
          <p:nvSpPr>
            <p:cNvPr id="3251" name="SMARTInkShape-919"/>
            <p:cNvSpPr/>
            <p:nvPr/>
          </p:nvSpPr>
          <p:spPr>
            <a:xfrm>
              <a:off x="3371850" y="3114675"/>
              <a:ext cx="178595" cy="14289"/>
            </a:xfrm>
            <a:custGeom>
              <a:avLst/>
              <a:gdLst/>
              <a:ahLst/>
              <a:cxnLst/>
              <a:rect l="0" t="0" r="0" b="0"/>
              <a:pathLst>
                <a:path w="178595" h="14289">
                  <a:moveTo>
                    <a:pt x="0" y="0"/>
                  </a:moveTo>
                  <a:lnTo>
                    <a:pt x="33792" y="0"/>
                  </a:lnTo>
                  <a:lnTo>
                    <a:pt x="67495" y="6482"/>
                  </a:lnTo>
                  <a:lnTo>
                    <a:pt x="102528" y="7879"/>
                  </a:lnTo>
                  <a:lnTo>
                    <a:pt x="138186" y="13620"/>
                  </a:lnTo>
                  <a:lnTo>
                    <a:pt x="173091" y="14261"/>
                  </a:lnTo>
                  <a:lnTo>
                    <a:pt x="178594" y="142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2" name="SMARTInkShape-920"/>
            <p:cNvSpPr/>
            <p:nvPr/>
          </p:nvSpPr>
          <p:spPr>
            <a:xfrm>
              <a:off x="3350419" y="3186113"/>
              <a:ext cx="128588" cy="14288"/>
            </a:xfrm>
            <a:custGeom>
              <a:avLst/>
              <a:gdLst/>
              <a:ahLst/>
              <a:cxnLst/>
              <a:rect l="0" t="0" r="0" b="0"/>
              <a:pathLst>
                <a:path w="128588" h="14288">
                  <a:moveTo>
                    <a:pt x="0" y="14287"/>
                  </a:moveTo>
                  <a:lnTo>
                    <a:pt x="3792" y="14287"/>
                  </a:lnTo>
                  <a:lnTo>
                    <a:pt x="4909" y="13493"/>
                  </a:lnTo>
                  <a:lnTo>
                    <a:pt x="5654" y="12170"/>
                  </a:lnTo>
                  <a:lnTo>
                    <a:pt x="6151" y="10495"/>
                  </a:lnTo>
                  <a:lnTo>
                    <a:pt x="8069" y="9378"/>
                  </a:lnTo>
                  <a:lnTo>
                    <a:pt x="23150" y="7437"/>
                  </a:lnTo>
                  <a:lnTo>
                    <a:pt x="57310" y="7155"/>
                  </a:lnTo>
                  <a:lnTo>
                    <a:pt x="73601" y="5030"/>
                  </a:lnTo>
                  <a:lnTo>
                    <a:pt x="106719" y="441"/>
                  </a:lnTo>
                  <a:lnTo>
                    <a:pt x="12858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3" name="SMARTInkShape-921"/>
            <p:cNvSpPr/>
            <p:nvPr/>
          </p:nvSpPr>
          <p:spPr>
            <a:xfrm>
              <a:off x="3671888" y="2943352"/>
              <a:ext cx="407194" cy="257049"/>
            </a:xfrm>
            <a:custGeom>
              <a:avLst/>
              <a:gdLst/>
              <a:ahLst/>
              <a:cxnLst/>
              <a:rect l="0" t="0" r="0" b="0"/>
              <a:pathLst>
                <a:path w="407194" h="257049">
                  <a:moveTo>
                    <a:pt x="0" y="135604"/>
                  </a:moveTo>
                  <a:lnTo>
                    <a:pt x="0" y="170382"/>
                  </a:lnTo>
                  <a:lnTo>
                    <a:pt x="793" y="204735"/>
                  </a:lnTo>
                  <a:lnTo>
                    <a:pt x="6481" y="225367"/>
                  </a:lnTo>
                  <a:lnTo>
                    <a:pt x="6849" y="230532"/>
                  </a:lnTo>
                  <a:lnTo>
                    <a:pt x="9129" y="235474"/>
                  </a:lnTo>
                  <a:lnTo>
                    <a:pt x="10848" y="237903"/>
                  </a:lnTo>
                  <a:lnTo>
                    <a:pt x="14875" y="240601"/>
                  </a:lnTo>
                  <a:lnTo>
                    <a:pt x="21605" y="242121"/>
                  </a:lnTo>
                  <a:lnTo>
                    <a:pt x="23928" y="242334"/>
                  </a:lnTo>
                  <a:lnTo>
                    <a:pt x="28626" y="240454"/>
                  </a:lnTo>
                  <a:lnTo>
                    <a:pt x="62331" y="218908"/>
                  </a:lnTo>
                  <a:lnTo>
                    <a:pt x="80581" y="204657"/>
                  </a:lnTo>
                  <a:lnTo>
                    <a:pt x="94935" y="187100"/>
                  </a:lnTo>
                  <a:lnTo>
                    <a:pt x="101724" y="181510"/>
                  </a:lnTo>
                  <a:lnTo>
                    <a:pt x="104742" y="176380"/>
                  </a:lnTo>
                  <a:lnTo>
                    <a:pt x="107473" y="166619"/>
                  </a:lnTo>
                  <a:lnTo>
                    <a:pt x="113244" y="158454"/>
                  </a:lnTo>
                  <a:lnTo>
                    <a:pt x="112802" y="157981"/>
                  </a:lnTo>
                  <a:lnTo>
                    <a:pt x="110194" y="157456"/>
                  </a:lnTo>
                  <a:lnTo>
                    <a:pt x="109182" y="158109"/>
                  </a:lnTo>
                  <a:lnTo>
                    <a:pt x="108506" y="159339"/>
                  </a:lnTo>
                  <a:lnTo>
                    <a:pt x="106540" y="169245"/>
                  </a:lnTo>
                  <a:lnTo>
                    <a:pt x="102299" y="176175"/>
                  </a:lnTo>
                  <a:lnTo>
                    <a:pt x="100464" y="185628"/>
                  </a:lnTo>
                  <a:lnTo>
                    <a:pt x="100313" y="188004"/>
                  </a:lnTo>
                  <a:lnTo>
                    <a:pt x="102263" y="192760"/>
                  </a:lnTo>
                  <a:lnTo>
                    <a:pt x="104981" y="197519"/>
                  </a:lnTo>
                  <a:lnTo>
                    <a:pt x="107305" y="204661"/>
                  </a:lnTo>
                  <a:lnTo>
                    <a:pt x="117014" y="216567"/>
                  </a:lnTo>
                  <a:lnTo>
                    <a:pt x="125825" y="219213"/>
                  </a:lnTo>
                  <a:lnTo>
                    <a:pt x="143299" y="220911"/>
                  </a:lnTo>
                  <a:lnTo>
                    <a:pt x="155612" y="217413"/>
                  </a:lnTo>
                  <a:lnTo>
                    <a:pt x="190796" y="199838"/>
                  </a:lnTo>
                  <a:lnTo>
                    <a:pt x="212640" y="183489"/>
                  </a:lnTo>
                  <a:lnTo>
                    <a:pt x="223506" y="166141"/>
                  </a:lnTo>
                  <a:lnTo>
                    <a:pt x="231945" y="131798"/>
                  </a:lnTo>
                  <a:lnTo>
                    <a:pt x="235410" y="98558"/>
                  </a:lnTo>
                  <a:lnTo>
                    <a:pt x="235714" y="63057"/>
                  </a:lnTo>
                  <a:lnTo>
                    <a:pt x="234944" y="41076"/>
                  </a:lnTo>
                  <a:lnTo>
                    <a:pt x="228467" y="17546"/>
                  </a:lnTo>
                  <a:lnTo>
                    <a:pt x="223076" y="7215"/>
                  </a:lnTo>
                  <a:lnTo>
                    <a:pt x="221484" y="0"/>
                  </a:lnTo>
                  <a:lnTo>
                    <a:pt x="221456" y="33666"/>
                  </a:lnTo>
                  <a:lnTo>
                    <a:pt x="227607" y="65618"/>
                  </a:lnTo>
                  <a:lnTo>
                    <a:pt x="234663" y="101006"/>
                  </a:lnTo>
                  <a:lnTo>
                    <a:pt x="243372" y="135752"/>
                  </a:lnTo>
                  <a:lnTo>
                    <a:pt x="255101" y="170709"/>
                  </a:lnTo>
                  <a:lnTo>
                    <a:pt x="258677" y="185428"/>
                  </a:lnTo>
                  <a:lnTo>
                    <a:pt x="265939" y="206398"/>
                  </a:lnTo>
                  <a:lnTo>
                    <a:pt x="269007" y="211518"/>
                  </a:lnTo>
                  <a:lnTo>
                    <a:pt x="270371" y="216440"/>
                  </a:lnTo>
                  <a:lnTo>
                    <a:pt x="270735" y="215688"/>
                  </a:lnTo>
                  <a:lnTo>
                    <a:pt x="272040" y="204841"/>
                  </a:lnTo>
                  <a:lnTo>
                    <a:pt x="286242" y="172857"/>
                  </a:lnTo>
                  <a:lnTo>
                    <a:pt x="289937" y="167242"/>
                  </a:lnTo>
                  <a:lnTo>
                    <a:pt x="291579" y="162101"/>
                  </a:lnTo>
                  <a:lnTo>
                    <a:pt x="296543" y="157170"/>
                  </a:lnTo>
                  <a:lnTo>
                    <a:pt x="304040" y="153127"/>
                  </a:lnTo>
                  <a:lnTo>
                    <a:pt x="327020" y="150176"/>
                  </a:lnTo>
                  <a:lnTo>
                    <a:pt x="343751" y="150770"/>
                  </a:lnTo>
                  <a:lnTo>
                    <a:pt x="358321" y="155620"/>
                  </a:lnTo>
                  <a:lnTo>
                    <a:pt x="373378" y="166688"/>
                  </a:lnTo>
                  <a:lnTo>
                    <a:pt x="376289" y="173496"/>
                  </a:lnTo>
                  <a:lnTo>
                    <a:pt x="378377" y="181020"/>
                  </a:lnTo>
                  <a:lnTo>
                    <a:pt x="389919" y="203026"/>
                  </a:lnTo>
                  <a:lnTo>
                    <a:pt x="392814" y="215994"/>
                  </a:lnTo>
                  <a:lnTo>
                    <a:pt x="398385" y="227890"/>
                  </a:lnTo>
                  <a:lnTo>
                    <a:pt x="400778" y="253188"/>
                  </a:lnTo>
                  <a:lnTo>
                    <a:pt x="407193" y="25704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4" name="SMARTInkShape-922"/>
            <p:cNvSpPr/>
            <p:nvPr/>
          </p:nvSpPr>
          <p:spPr>
            <a:xfrm>
              <a:off x="4107656" y="3071813"/>
              <a:ext cx="135722" cy="178594"/>
            </a:xfrm>
            <a:custGeom>
              <a:avLst/>
              <a:gdLst/>
              <a:ahLst/>
              <a:cxnLst/>
              <a:rect l="0" t="0" r="0" b="0"/>
              <a:pathLst>
                <a:path w="135722" h="178594">
                  <a:moveTo>
                    <a:pt x="0" y="0"/>
                  </a:moveTo>
                  <a:lnTo>
                    <a:pt x="794" y="31921"/>
                  </a:lnTo>
                  <a:lnTo>
                    <a:pt x="5703" y="44736"/>
                  </a:lnTo>
                  <a:lnTo>
                    <a:pt x="16793" y="59151"/>
                  </a:lnTo>
                  <a:lnTo>
                    <a:pt x="37118" y="73785"/>
                  </a:lnTo>
                  <a:lnTo>
                    <a:pt x="44543" y="76449"/>
                  </a:lnTo>
                  <a:lnTo>
                    <a:pt x="70148" y="78456"/>
                  </a:lnTo>
                  <a:lnTo>
                    <a:pt x="88322" y="72853"/>
                  </a:lnTo>
                  <a:lnTo>
                    <a:pt x="105083" y="64103"/>
                  </a:lnTo>
                  <a:lnTo>
                    <a:pt x="116272" y="54730"/>
                  </a:lnTo>
                  <a:lnTo>
                    <a:pt x="130933" y="34326"/>
                  </a:lnTo>
                  <a:lnTo>
                    <a:pt x="133599" y="26897"/>
                  </a:lnTo>
                  <a:lnTo>
                    <a:pt x="135721" y="1144"/>
                  </a:lnTo>
                  <a:lnTo>
                    <a:pt x="134930" y="763"/>
                  </a:lnTo>
                  <a:lnTo>
                    <a:pt x="131936" y="339"/>
                  </a:lnTo>
                  <a:lnTo>
                    <a:pt x="130820" y="1020"/>
                  </a:lnTo>
                  <a:lnTo>
                    <a:pt x="130076" y="2267"/>
                  </a:lnTo>
                  <a:lnTo>
                    <a:pt x="129028" y="7815"/>
                  </a:lnTo>
                  <a:lnTo>
                    <a:pt x="127852" y="19932"/>
                  </a:lnTo>
                  <a:lnTo>
                    <a:pt x="122945" y="36363"/>
                  </a:lnTo>
                  <a:lnTo>
                    <a:pt x="119459" y="64350"/>
                  </a:lnTo>
                  <a:lnTo>
                    <a:pt x="115829" y="80714"/>
                  </a:lnTo>
                  <a:lnTo>
                    <a:pt x="114434" y="113860"/>
                  </a:lnTo>
                  <a:lnTo>
                    <a:pt x="114308" y="147611"/>
                  </a:lnTo>
                  <a:lnTo>
                    <a:pt x="114300" y="17859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86" name="SMARTInkShape-Group148"/>
          <p:cNvGrpSpPr/>
          <p:nvPr/>
        </p:nvGrpSpPr>
        <p:grpSpPr>
          <a:xfrm>
            <a:off x="2000326" y="3322300"/>
            <a:ext cx="3686100" cy="499607"/>
            <a:chOff x="2000326" y="3322300"/>
            <a:chExt cx="3686100" cy="499607"/>
          </a:xfrm>
        </p:grpSpPr>
        <p:sp>
          <p:nvSpPr>
            <p:cNvPr id="3256" name="SMARTInkShape-923"/>
            <p:cNvSpPr/>
            <p:nvPr/>
          </p:nvSpPr>
          <p:spPr>
            <a:xfrm>
              <a:off x="3536585" y="3429294"/>
              <a:ext cx="206741" cy="106442"/>
            </a:xfrm>
            <a:custGeom>
              <a:avLst/>
              <a:gdLst/>
              <a:ahLst/>
              <a:cxnLst/>
              <a:rect l="0" t="0" r="0" b="0"/>
              <a:pathLst>
                <a:path w="206741" h="106442">
                  <a:moveTo>
                    <a:pt x="85296" y="6850"/>
                  </a:moveTo>
                  <a:lnTo>
                    <a:pt x="85296" y="699"/>
                  </a:lnTo>
                  <a:lnTo>
                    <a:pt x="84503" y="368"/>
                  </a:lnTo>
                  <a:lnTo>
                    <a:pt x="81504" y="0"/>
                  </a:lnTo>
                  <a:lnTo>
                    <a:pt x="80387" y="696"/>
                  </a:lnTo>
                  <a:lnTo>
                    <a:pt x="79642" y="1954"/>
                  </a:lnTo>
                  <a:lnTo>
                    <a:pt x="79145" y="3586"/>
                  </a:lnTo>
                  <a:lnTo>
                    <a:pt x="78021" y="4674"/>
                  </a:lnTo>
                  <a:lnTo>
                    <a:pt x="58064" y="14493"/>
                  </a:lnTo>
                  <a:lnTo>
                    <a:pt x="22968" y="41092"/>
                  </a:lnTo>
                  <a:lnTo>
                    <a:pt x="14441" y="51392"/>
                  </a:lnTo>
                  <a:lnTo>
                    <a:pt x="2823" y="72952"/>
                  </a:lnTo>
                  <a:lnTo>
                    <a:pt x="213" y="84848"/>
                  </a:lnTo>
                  <a:lnTo>
                    <a:pt x="0" y="87423"/>
                  </a:lnTo>
                  <a:lnTo>
                    <a:pt x="1878" y="92402"/>
                  </a:lnTo>
                  <a:lnTo>
                    <a:pt x="9552" y="102066"/>
                  </a:lnTo>
                  <a:lnTo>
                    <a:pt x="14061" y="104731"/>
                  </a:lnTo>
                  <a:lnTo>
                    <a:pt x="23179" y="106231"/>
                  </a:lnTo>
                  <a:lnTo>
                    <a:pt x="27216" y="106441"/>
                  </a:lnTo>
                  <a:lnTo>
                    <a:pt x="33818" y="104559"/>
                  </a:lnTo>
                  <a:lnTo>
                    <a:pt x="51912" y="93859"/>
                  </a:lnTo>
                  <a:lnTo>
                    <a:pt x="73295" y="65252"/>
                  </a:lnTo>
                  <a:lnTo>
                    <a:pt x="81519" y="41500"/>
                  </a:lnTo>
                  <a:lnTo>
                    <a:pt x="81984" y="37887"/>
                  </a:lnTo>
                  <a:lnTo>
                    <a:pt x="78211" y="15208"/>
                  </a:lnTo>
                  <a:lnTo>
                    <a:pt x="78170" y="18146"/>
                  </a:lnTo>
                  <a:lnTo>
                    <a:pt x="77370" y="19143"/>
                  </a:lnTo>
                  <a:lnTo>
                    <a:pt x="74366" y="20250"/>
                  </a:lnTo>
                  <a:lnTo>
                    <a:pt x="73247" y="21340"/>
                  </a:lnTo>
                  <a:lnTo>
                    <a:pt x="72003" y="24667"/>
                  </a:lnTo>
                  <a:lnTo>
                    <a:pt x="71017" y="58253"/>
                  </a:lnTo>
                  <a:lnTo>
                    <a:pt x="73129" y="63562"/>
                  </a:lnTo>
                  <a:lnTo>
                    <a:pt x="80953" y="73438"/>
                  </a:lnTo>
                  <a:lnTo>
                    <a:pt x="85482" y="76132"/>
                  </a:lnTo>
                  <a:lnTo>
                    <a:pt x="90141" y="78123"/>
                  </a:lnTo>
                  <a:lnTo>
                    <a:pt x="94858" y="81654"/>
                  </a:lnTo>
                  <a:lnTo>
                    <a:pt x="97227" y="82119"/>
                  </a:lnTo>
                  <a:lnTo>
                    <a:pt x="99600" y="81635"/>
                  </a:lnTo>
                  <a:lnTo>
                    <a:pt x="104354" y="79775"/>
                  </a:lnTo>
                  <a:lnTo>
                    <a:pt x="111492" y="77935"/>
                  </a:lnTo>
                  <a:lnTo>
                    <a:pt x="123397" y="68403"/>
                  </a:lnTo>
                  <a:lnTo>
                    <a:pt x="126042" y="63840"/>
                  </a:lnTo>
                  <a:lnTo>
                    <a:pt x="126748" y="61512"/>
                  </a:lnTo>
                  <a:lnTo>
                    <a:pt x="139281" y="44044"/>
                  </a:lnTo>
                  <a:lnTo>
                    <a:pt x="141833" y="38462"/>
                  </a:lnTo>
                  <a:lnTo>
                    <a:pt x="160128" y="17771"/>
                  </a:lnTo>
                  <a:lnTo>
                    <a:pt x="164328" y="15672"/>
                  </a:lnTo>
                  <a:lnTo>
                    <a:pt x="166559" y="15113"/>
                  </a:lnTo>
                  <a:lnTo>
                    <a:pt x="168046" y="15533"/>
                  </a:lnTo>
                  <a:lnTo>
                    <a:pt x="169038" y="16608"/>
                  </a:lnTo>
                  <a:lnTo>
                    <a:pt x="170629" y="20243"/>
                  </a:lnTo>
                  <a:lnTo>
                    <a:pt x="175853" y="26664"/>
                  </a:lnTo>
                  <a:lnTo>
                    <a:pt x="183665" y="45164"/>
                  </a:lnTo>
                  <a:lnTo>
                    <a:pt x="206740" y="711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7" name="SMARTInkShape-924"/>
            <p:cNvSpPr/>
            <p:nvPr/>
          </p:nvSpPr>
          <p:spPr>
            <a:xfrm>
              <a:off x="3286125" y="3430119"/>
              <a:ext cx="103784" cy="127470"/>
            </a:xfrm>
            <a:custGeom>
              <a:avLst/>
              <a:gdLst/>
              <a:ahLst/>
              <a:cxnLst/>
              <a:rect l="0" t="0" r="0" b="0"/>
              <a:pathLst>
                <a:path w="103784" h="127470">
                  <a:moveTo>
                    <a:pt x="0" y="70319"/>
                  </a:moveTo>
                  <a:lnTo>
                    <a:pt x="9943" y="70319"/>
                  </a:lnTo>
                  <a:lnTo>
                    <a:pt x="39527" y="63616"/>
                  </a:lnTo>
                  <a:lnTo>
                    <a:pt x="50905" y="62577"/>
                  </a:lnTo>
                  <a:lnTo>
                    <a:pt x="65442" y="57530"/>
                  </a:lnTo>
                  <a:lnTo>
                    <a:pt x="75923" y="51801"/>
                  </a:lnTo>
                  <a:lnTo>
                    <a:pt x="87936" y="48957"/>
                  </a:lnTo>
                  <a:lnTo>
                    <a:pt x="94116" y="45479"/>
                  </a:lnTo>
                  <a:lnTo>
                    <a:pt x="96081" y="42646"/>
                  </a:lnTo>
                  <a:lnTo>
                    <a:pt x="101353" y="28810"/>
                  </a:lnTo>
                  <a:lnTo>
                    <a:pt x="103287" y="25978"/>
                  </a:lnTo>
                  <a:lnTo>
                    <a:pt x="103783" y="23295"/>
                  </a:lnTo>
                  <a:lnTo>
                    <a:pt x="103320" y="20713"/>
                  </a:lnTo>
                  <a:lnTo>
                    <a:pt x="100993" y="13287"/>
                  </a:lnTo>
                  <a:lnTo>
                    <a:pt x="100666" y="10867"/>
                  </a:lnTo>
                  <a:lnTo>
                    <a:pt x="99654" y="9253"/>
                  </a:lnTo>
                  <a:lnTo>
                    <a:pt x="98186" y="8177"/>
                  </a:lnTo>
                  <a:lnTo>
                    <a:pt x="94438" y="6187"/>
                  </a:lnTo>
                  <a:lnTo>
                    <a:pt x="90127" y="2658"/>
                  </a:lnTo>
                  <a:lnTo>
                    <a:pt x="83448" y="560"/>
                  </a:lnTo>
                  <a:lnTo>
                    <a:pt x="79445" y="0"/>
                  </a:lnTo>
                  <a:lnTo>
                    <a:pt x="72880" y="1495"/>
                  </a:lnTo>
                  <a:lnTo>
                    <a:pt x="54018" y="10338"/>
                  </a:lnTo>
                  <a:lnTo>
                    <a:pt x="40259" y="13917"/>
                  </a:lnTo>
                  <a:lnTo>
                    <a:pt x="30857" y="20380"/>
                  </a:lnTo>
                  <a:lnTo>
                    <a:pt x="9247" y="47720"/>
                  </a:lnTo>
                  <a:lnTo>
                    <a:pt x="4110" y="57894"/>
                  </a:lnTo>
                  <a:lnTo>
                    <a:pt x="541" y="78364"/>
                  </a:lnTo>
                  <a:lnTo>
                    <a:pt x="3952" y="90341"/>
                  </a:lnTo>
                  <a:lnTo>
                    <a:pt x="13783" y="103944"/>
                  </a:lnTo>
                  <a:lnTo>
                    <a:pt x="26750" y="114236"/>
                  </a:lnTo>
                  <a:lnTo>
                    <a:pt x="50006" y="12746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8" name="SMARTInkShape-925"/>
            <p:cNvSpPr/>
            <p:nvPr/>
          </p:nvSpPr>
          <p:spPr>
            <a:xfrm>
              <a:off x="3158080" y="3421856"/>
              <a:ext cx="106479" cy="157164"/>
            </a:xfrm>
            <a:custGeom>
              <a:avLst/>
              <a:gdLst/>
              <a:ahLst/>
              <a:cxnLst/>
              <a:rect l="0" t="0" r="0" b="0"/>
              <a:pathLst>
                <a:path w="106479" h="157164">
                  <a:moveTo>
                    <a:pt x="42320" y="0"/>
                  </a:moveTo>
                  <a:lnTo>
                    <a:pt x="56092" y="794"/>
                  </a:lnTo>
                  <a:lnTo>
                    <a:pt x="82263" y="9943"/>
                  </a:lnTo>
                  <a:lnTo>
                    <a:pt x="98772" y="21487"/>
                  </a:lnTo>
                  <a:lnTo>
                    <a:pt x="103129" y="26218"/>
                  </a:lnTo>
                  <a:lnTo>
                    <a:pt x="105065" y="30967"/>
                  </a:lnTo>
                  <a:lnTo>
                    <a:pt x="106478" y="45245"/>
                  </a:lnTo>
                  <a:lnTo>
                    <a:pt x="104437" y="50007"/>
                  </a:lnTo>
                  <a:lnTo>
                    <a:pt x="89818" y="66675"/>
                  </a:lnTo>
                  <a:lnTo>
                    <a:pt x="54602" y="83344"/>
                  </a:lnTo>
                  <a:lnTo>
                    <a:pt x="20910" y="100013"/>
                  </a:lnTo>
                  <a:lnTo>
                    <a:pt x="5635" y="109538"/>
                  </a:lnTo>
                  <a:lnTo>
                    <a:pt x="2203" y="116417"/>
                  </a:lnTo>
                  <a:lnTo>
                    <a:pt x="0" y="129976"/>
                  </a:lnTo>
                  <a:lnTo>
                    <a:pt x="1815" y="135290"/>
                  </a:lnTo>
                  <a:lnTo>
                    <a:pt x="3411" y="137819"/>
                  </a:lnTo>
                  <a:lnTo>
                    <a:pt x="5268" y="139504"/>
                  </a:lnTo>
                  <a:lnTo>
                    <a:pt x="18599" y="148283"/>
                  </a:lnTo>
                  <a:lnTo>
                    <a:pt x="25679" y="154179"/>
                  </a:lnTo>
                  <a:lnTo>
                    <a:pt x="35176" y="15716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9" name="SMARTInkShape-926"/>
            <p:cNvSpPr/>
            <p:nvPr/>
          </p:nvSpPr>
          <p:spPr>
            <a:xfrm>
              <a:off x="3071813" y="3371850"/>
              <a:ext cx="7144" cy="28576"/>
            </a:xfrm>
            <a:custGeom>
              <a:avLst/>
              <a:gdLst/>
              <a:ahLst/>
              <a:cxnLst/>
              <a:rect l="0" t="0" r="0" b="0"/>
              <a:pathLst>
                <a:path w="7144" h="28576">
                  <a:moveTo>
                    <a:pt x="7143" y="28575"/>
                  </a:moveTo>
                  <a:lnTo>
                    <a:pt x="3351" y="24783"/>
                  </a:lnTo>
                  <a:lnTo>
                    <a:pt x="1489" y="20804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0" name="SMARTInkShape-927"/>
            <p:cNvSpPr/>
            <p:nvPr/>
          </p:nvSpPr>
          <p:spPr>
            <a:xfrm>
              <a:off x="3071813" y="3436144"/>
              <a:ext cx="7144" cy="114301"/>
            </a:xfrm>
            <a:custGeom>
              <a:avLst/>
              <a:gdLst/>
              <a:ahLst/>
              <a:cxnLst/>
              <a:rect l="0" t="0" r="0" b="0"/>
              <a:pathLst>
                <a:path w="7144" h="114301">
                  <a:moveTo>
                    <a:pt x="0" y="0"/>
                  </a:moveTo>
                  <a:lnTo>
                    <a:pt x="0" y="31921"/>
                  </a:lnTo>
                  <a:lnTo>
                    <a:pt x="793" y="45530"/>
                  </a:lnTo>
                  <a:lnTo>
                    <a:pt x="6702" y="76481"/>
                  </a:lnTo>
                  <a:lnTo>
                    <a:pt x="7136" y="111565"/>
                  </a:lnTo>
                  <a:lnTo>
                    <a:pt x="7143" y="1143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1" name="SMARTInkShape-928"/>
            <p:cNvSpPr/>
            <p:nvPr/>
          </p:nvSpPr>
          <p:spPr>
            <a:xfrm>
              <a:off x="2919806" y="3407692"/>
              <a:ext cx="114778" cy="135188"/>
            </a:xfrm>
            <a:custGeom>
              <a:avLst/>
              <a:gdLst/>
              <a:ahLst/>
              <a:cxnLst/>
              <a:rect l="0" t="0" r="0" b="0"/>
              <a:pathLst>
                <a:path w="114778" h="135188">
                  <a:moveTo>
                    <a:pt x="109144" y="28452"/>
                  </a:moveTo>
                  <a:lnTo>
                    <a:pt x="105352" y="24660"/>
                  </a:lnTo>
                  <a:lnTo>
                    <a:pt x="70107" y="11659"/>
                  </a:lnTo>
                  <a:lnTo>
                    <a:pt x="44007" y="1277"/>
                  </a:lnTo>
                  <a:lnTo>
                    <a:pt x="18373" y="0"/>
                  </a:lnTo>
                  <a:lnTo>
                    <a:pt x="11122" y="2048"/>
                  </a:lnTo>
                  <a:lnTo>
                    <a:pt x="0" y="9831"/>
                  </a:lnTo>
                  <a:lnTo>
                    <a:pt x="663" y="12069"/>
                  </a:lnTo>
                  <a:lnTo>
                    <a:pt x="12486" y="21365"/>
                  </a:lnTo>
                  <a:lnTo>
                    <a:pt x="32767" y="50512"/>
                  </a:lnTo>
                  <a:lnTo>
                    <a:pt x="41861" y="58894"/>
                  </a:lnTo>
                  <a:lnTo>
                    <a:pt x="74437" y="80732"/>
                  </a:lnTo>
                  <a:lnTo>
                    <a:pt x="108638" y="113692"/>
                  </a:lnTo>
                  <a:lnTo>
                    <a:pt x="112888" y="118724"/>
                  </a:lnTo>
                  <a:lnTo>
                    <a:pt x="114777" y="123606"/>
                  </a:lnTo>
                  <a:lnTo>
                    <a:pt x="113693" y="126019"/>
                  </a:lnTo>
                  <a:lnTo>
                    <a:pt x="108255" y="130817"/>
                  </a:lnTo>
                  <a:lnTo>
                    <a:pt x="102664" y="133479"/>
                  </a:lnTo>
                  <a:lnTo>
                    <a:pt x="88814" y="135187"/>
                  </a:lnTo>
                  <a:lnTo>
                    <a:pt x="63163" y="134790"/>
                  </a:lnTo>
                  <a:lnTo>
                    <a:pt x="37707" y="12846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2" name="SMARTInkShape-929"/>
            <p:cNvSpPr/>
            <p:nvPr/>
          </p:nvSpPr>
          <p:spPr>
            <a:xfrm>
              <a:off x="2793625" y="3444368"/>
              <a:ext cx="106739" cy="98487"/>
            </a:xfrm>
            <a:custGeom>
              <a:avLst/>
              <a:gdLst/>
              <a:ahLst/>
              <a:cxnLst/>
              <a:rect l="0" t="0" r="0" b="0"/>
              <a:pathLst>
                <a:path w="106739" h="98487">
                  <a:moveTo>
                    <a:pt x="63875" y="13207"/>
                  </a:moveTo>
                  <a:lnTo>
                    <a:pt x="63875" y="2565"/>
                  </a:lnTo>
                  <a:lnTo>
                    <a:pt x="63081" y="1350"/>
                  </a:lnTo>
                  <a:lnTo>
                    <a:pt x="61758" y="540"/>
                  </a:lnTo>
                  <a:lnTo>
                    <a:pt x="60083" y="0"/>
                  </a:lnTo>
                  <a:lnTo>
                    <a:pt x="58172" y="433"/>
                  </a:lnTo>
                  <a:lnTo>
                    <a:pt x="50896" y="4042"/>
                  </a:lnTo>
                  <a:lnTo>
                    <a:pt x="43290" y="5165"/>
                  </a:lnTo>
                  <a:lnTo>
                    <a:pt x="39833" y="7052"/>
                  </a:lnTo>
                  <a:lnTo>
                    <a:pt x="23583" y="25471"/>
                  </a:lnTo>
                  <a:lnTo>
                    <a:pt x="2761" y="58390"/>
                  </a:lnTo>
                  <a:lnTo>
                    <a:pt x="523" y="68046"/>
                  </a:lnTo>
                  <a:lnTo>
                    <a:pt x="0" y="76209"/>
                  </a:lnTo>
                  <a:lnTo>
                    <a:pt x="1884" y="83012"/>
                  </a:lnTo>
                  <a:lnTo>
                    <a:pt x="9561" y="93847"/>
                  </a:lnTo>
                  <a:lnTo>
                    <a:pt x="14071" y="96672"/>
                  </a:lnTo>
                  <a:lnTo>
                    <a:pt x="23189" y="98262"/>
                  </a:lnTo>
                  <a:lnTo>
                    <a:pt x="27226" y="98486"/>
                  </a:lnTo>
                  <a:lnTo>
                    <a:pt x="33828" y="96617"/>
                  </a:lnTo>
                  <a:lnTo>
                    <a:pt x="51922" y="85927"/>
                  </a:lnTo>
                  <a:lnTo>
                    <a:pt x="73305" y="57322"/>
                  </a:lnTo>
                  <a:lnTo>
                    <a:pt x="76723" y="43829"/>
                  </a:lnTo>
                  <a:lnTo>
                    <a:pt x="77736" y="33569"/>
                  </a:lnTo>
                  <a:lnTo>
                    <a:pt x="71974" y="15726"/>
                  </a:lnTo>
                  <a:lnTo>
                    <a:pt x="67510" y="10161"/>
                  </a:lnTo>
                  <a:lnTo>
                    <a:pt x="66298" y="9589"/>
                  </a:lnTo>
                  <a:lnTo>
                    <a:pt x="65490" y="10001"/>
                  </a:lnTo>
                  <a:lnTo>
                    <a:pt x="64194" y="12574"/>
                  </a:lnTo>
                  <a:lnTo>
                    <a:pt x="63883" y="36833"/>
                  </a:lnTo>
                  <a:lnTo>
                    <a:pt x="67670" y="47900"/>
                  </a:lnTo>
                  <a:lnTo>
                    <a:pt x="83801" y="72686"/>
                  </a:lnTo>
                  <a:lnTo>
                    <a:pt x="95003" y="80749"/>
                  </a:lnTo>
                  <a:lnTo>
                    <a:pt x="106738" y="846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3" name="SMARTInkShape-930"/>
            <p:cNvSpPr/>
            <p:nvPr/>
          </p:nvSpPr>
          <p:spPr>
            <a:xfrm>
              <a:off x="2607469" y="3357563"/>
              <a:ext cx="142876" cy="221457"/>
            </a:xfrm>
            <a:custGeom>
              <a:avLst/>
              <a:gdLst/>
              <a:ahLst/>
              <a:cxnLst/>
              <a:rect l="0" t="0" r="0" b="0"/>
              <a:pathLst>
                <a:path w="142876" h="221457">
                  <a:moveTo>
                    <a:pt x="0" y="0"/>
                  </a:moveTo>
                  <a:lnTo>
                    <a:pt x="0" y="3792"/>
                  </a:lnTo>
                  <a:lnTo>
                    <a:pt x="2116" y="7770"/>
                  </a:lnTo>
                  <a:lnTo>
                    <a:pt x="3792" y="9942"/>
                  </a:lnTo>
                  <a:lnTo>
                    <a:pt x="5654" y="16590"/>
                  </a:lnTo>
                  <a:lnTo>
                    <a:pt x="10642" y="37584"/>
                  </a:lnTo>
                  <a:lnTo>
                    <a:pt x="30770" y="71683"/>
                  </a:lnTo>
                  <a:lnTo>
                    <a:pt x="35067" y="107188"/>
                  </a:lnTo>
                  <a:lnTo>
                    <a:pt x="35633" y="142879"/>
                  </a:lnTo>
                  <a:lnTo>
                    <a:pt x="30053" y="176477"/>
                  </a:lnTo>
                  <a:lnTo>
                    <a:pt x="28586" y="212124"/>
                  </a:lnTo>
                  <a:lnTo>
                    <a:pt x="28582" y="212853"/>
                  </a:lnTo>
                  <a:lnTo>
                    <a:pt x="29374" y="213340"/>
                  </a:lnTo>
                  <a:lnTo>
                    <a:pt x="34726" y="214184"/>
                  </a:lnTo>
                  <a:lnTo>
                    <a:pt x="35057" y="213433"/>
                  </a:lnTo>
                  <a:lnTo>
                    <a:pt x="35711" y="179820"/>
                  </a:lnTo>
                  <a:lnTo>
                    <a:pt x="39509" y="166345"/>
                  </a:lnTo>
                  <a:lnTo>
                    <a:pt x="59568" y="134458"/>
                  </a:lnTo>
                  <a:lnTo>
                    <a:pt x="64310" y="131196"/>
                  </a:lnTo>
                  <a:lnTo>
                    <a:pt x="81111" y="124815"/>
                  </a:lnTo>
                  <a:lnTo>
                    <a:pt x="102541" y="131726"/>
                  </a:lnTo>
                  <a:lnTo>
                    <a:pt x="111190" y="140301"/>
                  </a:lnTo>
                  <a:lnTo>
                    <a:pt x="132435" y="175965"/>
                  </a:lnTo>
                  <a:lnTo>
                    <a:pt x="137655" y="205177"/>
                  </a:lnTo>
                  <a:lnTo>
                    <a:pt x="140555" y="211046"/>
                  </a:lnTo>
                  <a:lnTo>
                    <a:pt x="142875" y="2214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4" name="SMARTInkShape-931"/>
            <p:cNvSpPr/>
            <p:nvPr/>
          </p:nvSpPr>
          <p:spPr>
            <a:xfrm>
              <a:off x="2499053" y="3422547"/>
              <a:ext cx="125596" cy="284508"/>
            </a:xfrm>
            <a:custGeom>
              <a:avLst/>
              <a:gdLst/>
              <a:ahLst/>
              <a:cxnLst/>
              <a:rect l="0" t="0" r="0" b="0"/>
              <a:pathLst>
                <a:path w="125596" h="284508">
                  <a:moveTo>
                    <a:pt x="22691" y="106466"/>
                  </a:moveTo>
                  <a:lnTo>
                    <a:pt x="22691" y="138577"/>
                  </a:lnTo>
                  <a:lnTo>
                    <a:pt x="24807" y="164314"/>
                  </a:lnTo>
                  <a:lnTo>
                    <a:pt x="29966" y="199426"/>
                  </a:lnTo>
                  <a:lnTo>
                    <a:pt x="35898" y="235065"/>
                  </a:lnTo>
                  <a:lnTo>
                    <a:pt x="43034" y="267973"/>
                  </a:lnTo>
                  <a:lnTo>
                    <a:pt x="45755" y="275613"/>
                  </a:lnTo>
                  <a:lnTo>
                    <a:pt x="50177" y="283193"/>
                  </a:lnTo>
                  <a:lnTo>
                    <a:pt x="51334" y="283816"/>
                  </a:lnTo>
                  <a:lnTo>
                    <a:pt x="54736" y="284507"/>
                  </a:lnTo>
                  <a:lnTo>
                    <a:pt x="55960" y="283897"/>
                  </a:lnTo>
                  <a:lnTo>
                    <a:pt x="56777" y="282697"/>
                  </a:lnTo>
                  <a:lnTo>
                    <a:pt x="57321" y="281103"/>
                  </a:lnTo>
                  <a:lnTo>
                    <a:pt x="56890" y="279247"/>
                  </a:lnTo>
                  <a:lnTo>
                    <a:pt x="53285" y="272048"/>
                  </a:lnTo>
                  <a:lnTo>
                    <a:pt x="49267" y="239876"/>
                  </a:lnTo>
                  <a:lnTo>
                    <a:pt x="39890" y="205379"/>
                  </a:lnTo>
                  <a:lnTo>
                    <a:pt x="35437" y="170072"/>
                  </a:lnTo>
                  <a:lnTo>
                    <a:pt x="27149" y="136316"/>
                  </a:lnTo>
                  <a:lnTo>
                    <a:pt x="17868" y="101808"/>
                  </a:lnTo>
                  <a:lnTo>
                    <a:pt x="8391" y="69121"/>
                  </a:lnTo>
                  <a:lnTo>
                    <a:pt x="2668" y="39910"/>
                  </a:lnTo>
                  <a:lnTo>
                    <a:pt x="7534" y="12846"/>
                  </a:lnTo>
                  <a:lnTo>
                    <a:pt x="6236" y="9921"/>
                  </a:lnTo>
                  <a:lnTo>
                    <a:pt x="561" y="4555"/>
                  </a:lnTo>
                  <a:lnTo>
                    <a:pt x="0" y="2806"/>
                  </a:lnTo>
                  <a:lnTo>
                    <a:pt x="1214" y="1641"/>
                  </a:lnTo>
                  <a:lnTo>
                    <a:pt x="10506" y="0"/>
                  </a:lnTo>
                  <a:lnTo>
                    <a:pt x="39246" y="3238"/>
                  </a:lnTo>
                  <a:lnTo>
                    <a:pt x="54126" y="9257"/>
                  </a:lnTo>
                  <a:lnTo>
                    <a:pt x="86608" y="29620"/>
                  </a:lnTo>
                  <a:lnTo>
                    <a:pt x="116508" y="63682"/>
                  </a:lnTo>
                  <a:lnTo>
                    <a:pt x="124660" y="76238"/>
                  </a:lnTo>
                  <a:lnTo>
                    <a:pt x="125595" y="80758"/>
                  </a:lnTo>
                  <a:lnTo>
                    <a:pt x="123241" y="100356"/>
                  </a:lnTo>
                  <a:lnTo>
                    <a:pt x="121474" y="103186"/>
                  </a:lnTo>
                  <a:lnTo>
                    <a:pt x="106657" y="115872"/>
                  </a:lnTo>
                  <a:lnTo>
                    <a:pt x="91490" y="123099"/>
                  </a:lnTo>
                  <a:lnTo>
                    <a:pt x="65833" y="127265"/>
                  </a:lnTo>
                  <a:lnTo>
                    <a:pt x="42175" y="127860"/>
                  </a:lnTo>
                  <a:lnTo>
                    <a:pt x="37171" y="125764"/>
                  </a:lnTo>
                  <a:lnTo>
                    <a:pt x="29835" y="12075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5" name="SMARTInkShape-932"/>
            <p:cNvSpPr/>
            <p:nvPr/>
          </p:nvSpPr>
          <p:spPr>
            <a:xfrm>
              <a:off x="2000326" y="3365098"/>
              <a:ext cx="121332" cy="149628"/>
            </a:xfrm>
            <a:custGeom>
              <a:avLst/>
              <a:gdLst/>
              <a:ahLst/>
              <a:cxnLst/>
              <a:rect l="0" t="0" r="0" b="0"/>
              <a:pathLst>
                <a:path w="121332" h="149628">
                  <a:moveTo>
                    <a:pt x="28499" y="56758"/>
                  </a:moveTo>
                  <a:lnTo>
                    <a:pt x="24383" y="56758"/>
                  </a:lnTo>
                  <a:lnTo>
                    <a:pt x="31593" y="56758"/>
                  </a:lnTo>
                  <a:lnTo>
                    <a:pt x="35959" y="54642"/>
                  </a:lnTo>
                  <a:lnTo>
                    <a:pt x="38235" y="52966"/>
                  </a:lnTo>
                  <a:lnTo>
                    <a:pt x="49023" y="50607"/>
                  </a:lnTo>
                  <a:lnTo>
                    <a:pt x="84299" y="49640"/>
                  </a:lnTo>
                  <a:lnTo>
                    <a:pt x="91135" y="47509"/>
                  </a:lnTo>
                  <a:lnTo>
                    <a:pt x="104481" y="37431"/>
                  </a:lnTo>
                  <a:lnTo>
                    <a:pt x="111778" y="31276"/>
                  </a:lnTo>
                  <a:lnTo>
                    <a:pt x="116577" y="29558"/>
                  </a:lnTo>
                  <a:lnTo>
                    <a:pt x="118174" y="28306"/>
                  </a:lnTo>
                  <a:lnTo>
                    <a:pt x="119948" y="24798"/>
                  </a:lnTo>
                  <a:lnTo>
                    <a:pt x="121331" y="10495"/>
                  </a:lnTo>
                  <a:lnTo>
                    <a:pt x="119235" y="6299"/>
                  </a:lnTo>
                  <a:lnTo>
                    <a:pt x="117564" y="4069"/>
                  </a:lnTo>
                  <a:lnTo>
                    <a:pt x="113592" y="1591"/>
                  </a:lnTo>
                  <a:lnTo>
                    <a:pt x="104574" y="0"/>
                  </a:lnTo>
                  <a:lnTo>
                    <a:pt x="85005" y="7431"/>
                  </a:lnTo>
                  <a:lnTo>
                    <a:pt x="54901" y="21099"/>
                  </a:lnTo>
                  <a:lnTo>
                    <a:pt x="21792" y="35332"/>
                  </a:lnTo>
                  <a:lnTo>
                    <a:pt x="12818" y="40886"/>
                  </a:lnTo>
                  <a:lnTo>
                    <a:pt x="6184" y="48646"/>
                  </a:lnTo>
                  <a:lnTo>
                    <a:pt x="4891" y="52143"/>
                  </a:lnTo>
                  <a:lnTo>
                    <a:pt x="4823" y="55269"/>
                  </a:lnTo>
                  <a:lnTo>
                    <a:pt x="5571" y="58147"/>
                  </a:lnTo>
                  <a:lnTo>
                    <a:pt x="4286" y="65577"/>
                  </a:lnTo>
                  <a:lnTo>
                    <a:pt x="1216" y="78686"/>
                  </a:lnTo>
                  <a:lnTo>
                    <a:pt x="0" y="105405"/>
                  </a:lnTo>
                  <a:lnTo>
                    <a:pt x="2074" y="112246"/>
                  </a:lnTo>
                  <a:lnTo>
                    <a:pt x="3739" y="115181"/>
                  </a:lnTo>
                  <a:lnTo>
                    <a:pt x="13666" y="123105"/>
                  </a:lnTo>
                  <a:lnTo>
                    <a:pt x="45275" y="140083"/>
                  </a:lnTo>
                  <a:lnTo>
                    <a:pt x="62122" y="147507"/>
                  </a:lnTo>
                  <a:lnTo>
                    <a:pt x="71362" y="14962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6" name="SMARTInkShape-933"/>
            <p:cNvSpPr/>
            <p:nvPr/>
          </p:nvSpPr>
          <p:spPr>
            <a:xfrm>
              <a:off x="2185988" y="3415072"/>
              <a:ext cx="257176" cy="135373"/>
            </a:xfrm>
            <a:custGeom>
              <a:avLst/>
              <a:gdLst/>
              <a:ahLst/>
              <a:cxnLst/>
              <a:rect l="0" t="0" r="0" b="0"/>
              <a:pathLst>
                <a:path w="257176" h="135373">
                  <a:moveTo>
                    <a:pt x="21431" y="42503"/>
                  </a:moveTo>
                  <a:lnTo>
                    <a:pt x="17638" y="46295"/>
                  </a:lnTo>
                  <a:lnTo>
                    <a:pt x="15776" y="50274"/>
                  </a:lnTo>
                  <a:lnTo>
                    <a:pt x="3671" y="84112"/>
                  </a:lnTo>
                  <a:lnTo>
                    <a:pt x="725" y="96554"/>
                  </a:lnTo>
                  <a:lnTo>
                    <a:pt x="8" y="106665"/>
                  </a:lnTo>
                  <a:lnTo>
                    <a:pt x="0" y="96842"/>
                  </a:lnTo>
                  <a:lnTo>
                    <a:pt x="6849" y="65187"/>
                  </a:lnTo>
                  <a:lnTo>
                    <a:pt x="14875" y="42355"/>
                  </a:lnTo>
                  <a:lnTo>
                    <a:pt x="23928" y="27216"/>
                  </a:lnTo>
                  <a:lnTo>
                    <a:pt x="24683" y="23581"/>
                  </a:lnTo>
                  <a:lnTo>
                    <a:pt x="23541" y="12466"/>
                  </a:lnTo>
                  <a:lnTo>
                    <a:pt x="24425" y="10572"/>
                  </a:lnTo>
                  <a:lnTo>
                    <a:pt x="31578" y="5790"/>
                  </a:lnTo>
                  <a:lnTo>
                    <a:pt x="41635" y="1462"/>
                  </a:lnTo>
                  <a:lnTo>
                    <a:pt x="55937" y="0"/>
                  </a:lnTo>
                  <a:lnTo>
                    <a:pt x="62696" y="1917"/>
                  </a:lnTo>
                  <a:lnTo>
                    <a:pt x="77314" y="7459"/>
                  </a:lnTo>
                  <a:lnTo>
                    <a:pt x="95403" y="14128"/>
                  </a:lnTo>
                  <a:lnTo>
                    <a:pt x="112419" y="23493"/>
                  </a:lnTo>
                  <a:lnTo>
                    <a:pt x="115427" y="26654"/>
                  </a:lnTo>
                  <a:lnTo>
                    <a:pt x="118769" y="34401"/>
                  </a:lnTo>
                  <a:lnTo>
                    <a:pt x="126196" y="66399"/>
                  </a:lnTo>
                  <a:lnTo>
                    <a:pt x="128272" y="90139"/>
                  </a:lnTo>
                  <a:lnTo>
                    <a:pt x="126330" y="97541"/>
                  </a:lnTo>
                  <a:lnTo>
                    <a:pt x="122891" y="106171"/>
                  </a:lnTo>
                  <a:lnTo>
                    <a:pt x="121451" y="120957"/>
                  </a:lnTo>
                  <a:lnTo>
                    <a:pt x="125238" y="117254"/>
                  </a:lnTo>
                  <a:lnTo>
                    <a:pt x="127099" y="111180"/>
                  </a:lnTo>
                  <a:lnTo>
                    <a:pt x="128719" y="103982"/>
                  </a:lnTo>
                  <a:lnTo>
                    <a:pt x="139920" y="82215"/>
                  </a:lnTo>
                  <a:lnTo>
                    <a:pt x="150472" y="49602"/>
                  </a:lnTo>
                  <a:lnTo>
                    <a:pt x="159633" y="34380"/>
                  </a:lnTo>
                  <a:lnTo>
                    <a:pt x="173839" y="18813"/>
                  </a:lnTo>
                  <a:lnTo>
                    <a:pt x="178597" y="16099"/>
                  </a:lnTo>
                  <a:lnTo>
                    <a:pt x="187855" y="14571"/>
                  </a:lnTo>
                  <a:lnTo>
                    <a:pt x="191911" y="14357"/>
                  </a:lnTo>
                  <a:lnTo>
                    <a:pt x="198535" y="16235"/>
                  </a:lnTo>
                  <a:lnTo>
                    <a:pt x="201413" y="17848"/>
                  </a:lnTo>
                  <a:lnTo>
                    <a:pt x="209255" y="27701"/>
                  </a:lnTo>
                  <a:lnTo>
                    <a:pt x="225407" y="59281"/>
                  </a:lnTo>
                  <a:lnTo>
                    <a:pt x="236184" y="92516"/>
                  </a:lnTo>
                  <a:lnTo>
                    <a:pt x="251532" y="127601"/>
                  </a:lnTo>
                  <a:lnTo>
                    <a:pt x="257175" y="13537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7" name="SMARTInkShape-934"/>
            <p:cNvSpPr/>
            <p:nvPr/>
          </p:nvSpPr>
          <p:spPr>
            <a:xfrm>
              <a:off x="3914775" y="3407569"/>
              <a:ext cx="7106" cy="100013"/>
            </a:xfrm>
            <a:custGeom>
              <a:avLst/>
              <a:gdLst/>
              <a:ahLst/>
              <a:cxnLst/>
              <a:rect l="0" t="0" r="0" b="0"/>
              <a:pathLst>
                <a:path w="7106" h="100013">
                  <a:moveTo>
                    <a:pt x="0" y="0"/>
                  </a:moveTo>
                  <a:lnTo>
                    <a:pt x="0" y="9943"/>
                  </a:lnTo>
                  <a:lnTo>
                    <a:pt x="2117" y="14473"/>
                  </a:lnTo>
                  <a:lnTo>
                    <a:pt x="3792" y="16793"/>
                  </a:lnTo>
                  <a:lnTo>
                    <a:pt x="6151" y="27641"/>
                  </a:lnTo>
                  <a:lnTo>
                    <a:pt x="7105" y="62233"/>
                  </a:lnTo>
                  <a:lnTo>
                    <a:pt x="6333" y="68934"/>
                  </a:lnTo>
                  <a:lnTo>
                    <a:pt x="660" y="89745"/>
                  </a:lnTo>
                  <a:lnTo>
                    <a:pt x="0" y="1000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8" name="SMARTInkShape-935"/>
            <p:cNvSpPr/>
            <p:nvPr/>
          </p:nvSpPr>
          <p:spPr>
            <a:xfrm>
              <a:off x="3900488" y="3357563"/>
              <a:ext cx="7144" cy="7144"/>
            </a:xfrm>
            <a:custGeom>
              <a:avLst/>
              <a:gdLst/>
              <a:ahLst/>
              <a:cxnLst/>
              <a:rect l="0" t="0" r="0" b="0"/>
              <a:pathLst>
                <a:path w="7144" h="7144">
                  <a:moveTo>
                    <a:pt x="7143" y="7143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9" name="SMARTInkShape-936"/>
            <p:cNvSpPr/>
            <p:nvPr/>
          </p:nvSpPr>
          <p:spPr>
            <a:xfrm>
              <a:off x="5343525" y="3614738"/>
              <a:ext cx="28576" cy="78582"/>
            </a:xfrm>
            <a:custGeom>
              <a:avLst/>
              <a:gdLst/>
              <a:ahLst/>
              <a:cxnLst/>
              <a:rect l="0" t="0" r="0" b="0"/>
              <a:pathLst>
                <a:path w="28576" h="78582">
                  <a:moveTo>
                    <a:pt x="28575" y="0"/>
                  </a:moveTo>
                  <a:lnTo>
                    <a:pt x="28575" y="3792"/>
                  </a:lnTo>
                  <a:lnTo>
                    <a:pt x="27781" y="4909"/>
                  </a:lnTo>
                  <a:lnTo>
                    <a:pt x="26458" y="5654"/>
                  </a:lnTo>
                  <a:lnTo>
                    <a:pt x="24783" y="6150"/>
                  </a:lnTo>
                  <a:lnTo>
                    <a:pt x="23665" y="7275"/>
                  </a:lnTo>
                  <a:lnTo>
                    <a:pt x="19756" y="14783"/>
                  </a:lnTo>
                  <a:lnTo>
                    <a:pt x="17933" y="16999"/>
                  </a:lnTo>
                  <a:lnTo>
                    <a:pt x="15908" y="23695"/>
                  </a:lnTo>
                  <a:lnTo>
                    <a:pt x="8231" y="57259"/>
                  </a:lnTo>
                  <a:lnTo>
                    <a:pt x="5511" y="63284"/>
                  </a:lnTo>
                  <a:lnTo>
                    <a:pt x="2449" y="68607"/>
                  </a:lnTo>
                  <a:lnTo>
                    <a:pt x="0" y="7858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0" name="SMARTInkShape-937"/>
            <p:cNvSpPr/>
            <p:nvPr/>
          </p:nvSpPr>
          <p:spPr>
            <a:xfrm>
              <a:off x="5414963" y="3514725"/>
              <a:ext cx="7143" cy="28576"/>
            </a:xfrm>
            <a:custGeom>
              <a:avLst/>
              <a:gdLst/>
              <a:ahLst/>
              <a:cxnLst/>
              <a:rect l="0" t="0" r="0" b="0"/>
              <a:pathLst>
                <a:path w="7143" h="28576">
                  <a:moveTo>
                    <a:pt x="7142" y="28575"/>
                  </a:moveTo>
                  <a:lnTo>
                    <a:pt x="7142" y="18632"/>
                  </a:lnTo>
                  <a:lnTo>
                    <a:pt x="6350" y="17184"/>
                  </a:lnTo>
                  <a:lnTo>
                    <a:pt x="5026" y="16218"/>
                  </a:lnTo>
                  <a:lnTo>
                    <a:pt x="3351" y="15575"/>
                  </a:lnTo>
                  <a:lnTo>
                    <a:pt x="2233" y="14352"/>
                  </a:lnTo>
                  <a:lnTo>
                    <a:pt x="992" y="10877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1" name="SMARTInkShape-938"/>
            <p:cNvSpPr/>
            <p:nvPr/>
          </p:nvSpPr>
          <p:spPr>
            <a:xfrm>
              <a:off x="5550695" y="3550578"/>
              <a:ext cx="135731" cy="171317"/>
            </a:xfrm>
            <a:custGeom>
              <a:avLst/>
              <a:gdLst/>
              <a:ahLst/>
              <a:cxnLst/>
              <a:rect l="0" t="0" r="0" b="0"/>
              <a:pathLst>
                <a:path w="135731" h="171317">
                  <a:moveTo>
                    <a:pt x="0" y="92735"/>
                  </a:moveTo>
                  <a:lnTo>
                    <a:pt x="0" y="120196"/>
                  </a:lnTo>
                  <a:lnTo>
                    <a:pt x="0" y="117187"/>
                  </a:lnTo>
                  <a:lnTo>
                    <a:pt x="793" y="116180"/>
                  </a:lnTo>
                  <a:lnTo>
                    <a:pt x="3791" y="115061"/>
                  </a:lnTo>
                  <a:lnTo>
                    <a:pt x="4909" y="113969"/>
                  </a:lnTo>
                  <a:lnTo>
                    <a:pt x="8818" y="106513"/>
                  </a:lnTo>
                  <a:lnTo>
                    <a:pt x="11856" y="102033"/>
                  </a:lnTo>
                  <a:lnTo>
                    <a:pt x="19776" y="83043"/>
                  </a:lnTo>
                  <a:lnTo>
                    <a:pt x="25614" y="73547"/>
                  </a:lnTo>
                  <a:lnTo>
                    <a:pt x="38401" y="37867"/>
                  </a:lnTo>
                  <a:lnTo>
                    <a:pt x="52413" y="13175"/>
                  </a:lnTo>
                  <a:lnTo>
                    <a:pt x="59538" y="5044"/>
                  </a:lnTo>
                  <a:lnTo>
                    <a:pt x="66413" y="2167"/>
                  </a:lnTo>
                  <a:lnTo>
                    <a:pt x="84018" y="0"/>
                  </a:lnTo>
                  <a:lnTo>
                    <a:pt x="93271" y="5538"/>
                  </a:lnTo>
                  <a:lnTo>
                    <a:pt x="95517" y="6029"/>
                  </a:lnTo>
                  <a:lnTo>
                    <a:pt x="97015" y="7149"/>
                  </a:lnTo>
                  <a:lnTo>
                    <a:pt x="98014" y="8690"/>
                  </a:lnTo>
                  <a:lnTo>
                    <a:pt x="112316" y="42958"/>
                  </a:lnTo>
                  <a:lnTo>
                    <a:pt x="115828" y="57084"/>
                  </a:lnTo>
                  <a:lnTo>
                    <a:pt x="126604" y="87713"/>
                  </a:lnTo>
                  <a:lnTo>
                    <a:pt x="133236" y="120795"/>
                  </a:lnTo>
                  <a:lnTo>
                    <a:pt x="135511" y="156128"/>
                  </a:lnTo>
                  <a:lnTo>
                    <a:pt x="135730" y="17131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2" name="SMARTInkShape-939"/>
            <p:cNvSpPr/>
            <p:nvPr/>
          </p:nvSpPr>
          <p:spPr>
            <a:xfrm>
              <a:off x="5444925" y="3571875"/>
              <a:ext cx="84302" cy="128162"/>
            </a:xfrm>
            <a:custGeom>
              <a:avLst/>
              <a:gdLst/>
              <a:ahLst/>
              <a:cxnLst/>
              <a:rect l="0" t="0" r="0" b="0"/>
              <a:pathLst>
                <a:path w="84302" h="128162">
                  <a:moveTo>
                    <a:pt x="62905" y="0"/>
                  </a:moveTo>
                  <a:lnTo>
                    <a:pt x="50255" y="13445"/>
                  </a:lnTo>
                  <a:lnTo>
                    <a:pt x="42842" y="24180"/>
                  </a:lnTo>
                  <a:lnTo>
                    <a:pt x="23861" y="40305"/>
                  </a:lnTo>
                  <a:lnTo>
                    <a:pt x="5636" y="72061"/>
                  </a:lnTo>
                  <a:lnTo>
                    <a:pt x="695" y="83793"/>
                  </a:lnTo>
                  <a:lnTo>
                    <a:pt x="0" y="86819"/>
                  </a:lnTo>
                  <a:lnTo>
                    <a:pt x="1346" y="94413"/>
                  </a:lnTo>
                  <a:lnTo>
                    <a:pt x="4885" y="108431"/>
                  </a:lnTo>
                  <a:lnTo>
                    <a:pt x="6763" y="111181"/>
                  </a:lnTo>
                  <a:lnTo>
                    <a:pt x="24372" y="125348"/>
                  </a:lnTo>
                  <a:lnTo>
                    <a:pt x="29377" y="127147"/>
                  </a:lnTo>
                  <a:lnTo>
                    <a:pt x="40448" y="128161"/>
                  </a:lnTo>
                  <a:lnTo>
                    <a:pt x="47104" y="126281"/>
                  </a:lnTo>
                  <a:lnTo>
                    <a:pt x="60326" y="116377"/>
                  </a:lnTo>
                  <a:lnTo>
                    <a:pt x="67609" y="108654"/>
                  </a:lnTo>
                  <a:lnTo>
                    <a:pt x="82217" y="86161"/>
                  </a:lnTo>
                  <a:lnTo>
                    <a:pt x="83919" y="72494"/>
                  </a:lnTo>
                  <a:lnTo>
                    <a:pt x="84301" y="55070"/>
                  </a:lnTo>
                  <a:lnTo>
                    <a:pt x="82204" y="50140"/>
                  </a:lnTo>
                  <a:lnTo>
                    <a:pt x="79421" y="45303"/>
                  </a:lnTo>
                  <a:lnTo>
                    <a:pt x="77195" y="357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3" name="SMARTInkShape-940"/>
            <p:cNvSpPr/>
            <p:nvPr/>
          </p:nvSpPr>
          <p:spPr>
            <a:xfrm>
              <a:off x="5150645" y="3579019"/>
              <a:ext cx="135731" cy="14288"/>
            </a:xfrm>
            <a:custGeom>
              <a:avLst/>
              <a:gdLst/>
              <a:ahLst/>
              <a:cxnLst/>
              <a:rect l="0" t="0" r="0" b="0"/>
              <a:pathLst>
                <a:path w="135731" h="14288">
                  <a:moveTo>
                    <a:pt x="0" y="0"/>
                  </a:moveTo>
                  <a:lnTo>
                    <a:pt x="32513" y="0"/>
                  </a:lnTo>
                  <a:lnTo>
                    <a:pt x="43818" y="794"/>
                  </a:lnTo>
                  <a:lnTo>
                    <a:pt x="78602" y="7275"/>
                  </a:lnTo>
                  <a:lnTo>
                    <a:pt x="114161" y="13807"/>
                  </a:lnTo>
                  <a:lnTo>
                    <a:pt x="135730" y="142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4" name="SMARTInkShape-941"/>
            <p:cNvSpPr/>
            <p:nvPr/>
          </p:nvSpPr>
          <p:spPr>
            <a:xfrm>
              <a:off x="5050630" y="3693319"/>
              <a:ext cx="100016" cy="28573"/>
            </a:xfrm>
            <a:custGeom>
              <a:avLst/>
              <a:gdLst/>
              <a:ahLst/>
              <a:cxnLst/>
              <a:rect l="0" t="0" r="0" b="0"/>
              <a:pathLst>
                <a:path w="100016" h="28573">
                  <a:moveTo>
                    <a:pt x="0" y="0"/>
                  </a:moveTo>
                  <a:lnTo>
                    <a:pt x="0" y="3792"/>
                  </a:lnTo>
                  <a:lnTo>
                    <a:pt x="795" y="4909"/>
                  </a:lnTo>
                  <a:lnTo>
                    <a:pt x="2118" y="5654"/>
                  </a:lnTo>
                  <a:lnTo>
                    <a:pt x="3793" y="6151"/>
                  </a:lnTo>
                  <a:lnTo>
                    <a:pt x="4911" y="7275"/>
                  </a:lnTo>
                  <a:lnTo>
                    <a:pt x="8820" y="14784"/>
                  </a:lnTo>
                  <a:lnTo>
                    <a:pt x="10643" y="16999"/>
                  </a:lnTo>
                  <a:lnTo>
                    <a:pt x="14785" y="19461"/>
                  </a:lnTo>
                  <a:lnTo>
                    <a:pt x="19272" y="21349"/>
                  </a:lnTo>
                  <a:lnTo>
                    <a:pt x="26261" y="26081"/>
                  </a:lnTo>
                  <a:lnTo>
                    <a:pt x="33358" y="27836"/>
                  </a:lnTo>
                  <a:lnTo>
                    <a:pt x="65971" y="28562"/>
                  </a:lnTo>
                  <a:lnTo>
                    <a:pt x="79884" y="28572"/>
                  </a:lnTo>
                  <a:lnTo>
                    <a:pt x="81831" y="27779"/>
                  </a:lnTo>
                  <a:lnTo>
                    <a:pt x="83130" y="26457"/>
                  </a:lnTo>
                  <a:lnTo>
                    <a:pt x="87073" y="20804"/>
                  </a:lnTo>
                  <a:lnTo>
                    <a:pt x="89006" y="18632"/>
                  </a:lnTo>
                  <a:lnTo>
                    <a:pt x="93269" y="16218"/>
                  </a:lnTo>
                  <a:lnTo>
                    <a:pt x="95518" y="15574"/>
                  </a:lnTo>
                  <a:lnTo>
                    <a:pt x="97015" y="14352"/>
                  </a:lnTo>
                  <a:lnTo>
                    <a:pt x="100015" y="71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5" name="SMARTInkShape-942"/>
            <p:cNvSpPr/>
            <p:nvPr/>
          </p:nvSpPr>
          <p:spPr>
            <a:xfrm>
              <a:off x="5029208" y="3671888"/>
              <a:ext cx="21423" cy="150019"/>
            </a:xfrm>
            <a:custGeom>
              <a:avLst/>
              <a:gdLst/>
              <a:ahLst/>
              <a:cxnLst/>
              <a:rect l="0" t="0" r="0" b="0"/>
              <a:pathLst>
                <a:path w="21423" h="150019">
                  <a:moveTo>
                    <a:pt x="7137" y="0"/>
                  </a:moveTo>
                  <a:lnTo>
                    <a:pt x="7137" y="3792"/>
                  </a:lnTo>
                  <a:lnTo>
                    <a:pt x="5019" y="7770"/>
                  </a:lnTo>
                  <a:lnTo>
                    <a:pt x="2226" y="12184"/>
                  </a:lnTo>
                  <a:lnTo>
                    <a:pt x="433" y="21486"/>
                  </a:lnTo>
                  <a:lnTo>
                    <a:pt x="0" y="55188"/>
                  </a:lnTo>
                  <a:lnTo>
                    <a:pt x="787" y="68991"/>
                  </a:lnTo>
                  <a:lnTo>
                    <a:pt x="8811" y="100148"/>
                  </a:lnTo>
                  <a:lnTo>
                    <a:pt x="18976" y="131636"/>
                  </a:lnTo>
                  <a:lnTo>
                    <a:pt x="21422" y="15001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6" name="SMARTInkShape-943"/>
            <p:cNvSpPr/>
            <p:nvPr/>
          </p:nvSpPr>
          <p:spPr>
            <a:xfrm>
              <a:off x="4779300" y="3551563"/>
              <a:ext cx="225157" cy="141757"/>
            </a:xfrm>
            <a:custGeom>
              <a:avLst/>
              <a:gdLst/>
              <a:ahLst/>
              <a:cxnLst/>
              <a:rect l="0" t="0" r="0" b="0"/>
              <a:pathLst>
                <a:path w="225157" h="141757">
                  <a:moveTo>
                    <a:pt x="49875" y="48887"/>
                  </a:moveTo>
                  <a:lnTo>
                    <a:pt x="18747" y="49681"/>
                  </a:lnTo>
                  <a:lnTo>
                    <a:pt x="10048" y="54590"/>
                  </a:lnTo>
                  <a:lnTo>
                    <a:pt x="4922" y="58830"/>
                  </a:lnTo>
                  <a:lnTo>
                    <a:pt x="2115" y="63360"/>
                  </a:lnTo>
                  <a:lnTo>
                    <a:pt x="312" y="72736"/>
                  </a:lnTo>
                  <a:lnTo>
                    <a:pt x="0" y="83647"/>
                  </a:lnTo>
                  <a:lnTo>
                    <a:pt x="2044" y="90265"/>
                  </a:lnTo>
                  <a:lnTo>
                    <a:pt x="12061" y="103460"/>
                  </a:lnTo>
                  <a:lnTo>
                    <a:pt x="19797" y="110742"/>
                  </a:lnTo>
                  <a:lnTo>
                    <a:pt x="31791" y="117132"/>
                  </a:lnTo>
                  <a:lnTo>
                    <a:pt x="62812" y="120200"/>
                  </a:lnTo>
                  <a:lnTo>
                    <a:pt x="69648" y="118153"/>
                  </a:lnTo>
                  <a:lnTo>
                    <a:pt x="75332" y="115391"/>
                  </a:lnTo>
                  <a:lnTo>
                    <a:pt x="82994" y="113042"/>
                  </a:lnTo>
                  <a:lnTo>
                    <a:pt x="102254" y="96414"/>
                  </a:lnTo>
                  <a:lnTo>
                    <a:pt x="104905" y="89589"/>
                  </a:lnTo>
                  <a:lnTo>
                    <a:pt x="107540" y="73356"/>
                  </a:lnTo>
                  <a:lnTo>
                    <a:pt x="111852" y="64957"/>
                  </a:lnTo>
                  <a:lnTo>
                    <a:pt x="114108" y="32273"/>
                  </a:lnTo>
                  <a:lnTo>
                    <a:pt x="114142" y="26157"/>
                  </a:lnTo>
                  <a:lnTo>
                    <a:pt x="116274" y="20793"/>
                  </a:lnTo>
                  <a:lnTo>
                    <a:pt x="119073" y="15763"/>
                  </a:lnTo>
                  <a:lnTo>
                    <a:pt x="120316" y="10882"/>
                  </a:lnTo>
                  <a:lnTo>
                    <a:pt x="121443" y="9263"/>
                  </a:lnTo>
                  <a:lnTo>
                    <a:pt x="122987" y="8183"/>
                  </a:lnTo>
                  <a:lnTo>
                    <a:pt x="126819" y="6190"/>
                  </a:lnTo>
                  <a:lnTo>
                    <a:pt x="133439" y="1399"/>
                  </a:lnTo>
                  <a:lnTo>
                    <a:pt x="138079" y="0"/>
                  </a:lnTo>
                  <a:lnTo>
                    <a:pt x="140428" y="421"/>
                  </a:lnTo>
                  <a:lnTo>
                    <a:pt x="148319" y="4011"/>
                  </a:lnTo>
                  <a:lnTo>
                    <a:pt x="169358" y="9551"/>
                  </a:lnTo>
                  <a:lnTo>
                    <a:pt x="203919" y="31444"/>
                  </a:lnTo>
                  <a:lnTo>
                    <a:pt x="214036" y="36093"/>
                  </a:lnTo>
                  <a:lnTo>
                    <a:pt x="224691" y="45205"/>
                  </a:lnTo>
                  <a:lnTo>
                    <a:pt x="225156" y="48020"/>
                  </a:lnTo>
                  <a:lnTo>
                    <a:pt x="220661" y="74903"/>
                  </a:lnTo>
                  <a:lnTo>
                    <a:pt x="215697" y="84571"/>
                  </a:lnTo>
                  <a:lnTo>
                    <a:pt x="215192" y="86964"/>
                  </a:lnTo>
                  <a:lnTo>
                    <a:pt x="208119" y="101273"/>
                  </a:lnTo>
                  <a:lnTo>
                    <a:pt x="206457" y="115709"/>
                  </a:lnTo>
                  <a:lnTo>
                    <a:pt x="200915" y="129555"/>
                  </a:lnTo>
                  <a:lnTo>
                    <a:pt x="199895" y="1417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7" name="SMARTInkShape-944"/>
            <p:cNvSpPr/>
            <p:nvPr/>
          </p:nvSpPr>
          <p:spPr>
            <a:xfrm>
              <a:off x="4679156" y="3587271"/>
              <a:ext cx="71439" cy="98905"/>
            </a:xfrm>
            <a:custGeom>
              <a:avLst/>
              <a:gdLst/>
              <a:ahLst/>
              <a:cxnLst/>
              <a:rect l="0" t="0" r="0" b="0"/>
              <a:pathLst>
                <a:path w="71439" h="98905">
                  <a:moveTo>
                    <a:pt x="71438" y="27467"/>
                  </a:moveTo>
                  <a:lnTo>
                    <a:pt x="71438" y="21316"/>
                  </a:lnTo>
                  <a:lnTo>
                    <a:pt x="61495" y="10467"/>
                  </a:lnTo>
                  <a:lnTo>
                    <a:pt x="56965" y="8005"/>
                  </a:lnTo>
                  <a:lnTo>
                    <a:pt x="52305" y="6117"/>
                  </a:lnTo>
                  <a:lnTo>
                    <a:pt x="45220" y="1385"/>
                  </a:lnTo>
                  <a:lnTo>
                    <a:pt x="40471" y="0"/>
                  </a:lnTo>
                  <a:lnTo>
                    <a:pt x="38093" y="424"/>
                  </a:lnTo>
                  <a:lnTo>
                    <a:pt x="30160" y="4020"/>
                  </a:lnTo>
                  <a:lnTo>
                    <a:pt x="18903" y="6232"/>
                  </a:lnTo>
                  <a:lnTo>
                    <a:pt x="12899" y="9562"/>
                  </a:lnTo>
                  <a:lnTo>
                    <a:pt x="9702" y="13688"/>
                  </a:lnTo>
                  <a:lnTo>
                    <a:pt x="7487" y="18168"/>
                  </a:lnTo>
                  <a:lnTo>
                    <a:pt x="3857" y="22805"/>
                  </a:lnTo>
                  <a:lnTo>
                    <a:pt x="3365" y="25946"/>
                  </a:lnTo>
                  <a:lnTo>
                    <a:pt x="6489" y="43151"/>
                  </a:lnTo>
                  <a:lnTo>
                    <a:pt x="14535" y="54780"/>
                  </a:lnTo>
                  <a:lnTo>
                    <a:pt x="30769" y="72391"/>
                  </a:lnTo>
                  <a:lnTo>
                    <a:pt x="33519" y="79447"/>
                  </a:lnTo>
                  <a:lnTo>
                    <a:pt x="34252" y="83552"/>
                  </a:lnTo>
                  <a:lnTo>
                    <a:pt x="35535" y="86288"/>
                  </a:lnTo>
                  <a:lnTo>
                    <a:pt x="37184" y="88112"/>
                  </a:lnTo>
                  <a:lnTo>
                    <a:pt x="39077" y="89328"/>
                  </a:lnTo>
                  <a:lnTo>
                    <a:pt x="40339" y="90933"/>
                  </a:lnTo>
                  <a:lnTo>
                    <a:pt x="41741" y="94832"/>
                  </a:lnTo>
                  <a:lnTo>
                    <a:pt x="41321" y="96189"/>
                  </a:lnTo>
                  <a:lnTo>
                    <a:pt x="40247" y="97094"/>
                  </a:lnTo>
                  <a:lnTo>
                    <a:pt x="36614" y="98547"/>
                  </a:lnTo>
                  <a:lnTo>
                    <a:pt x="939" y="98904"/>
                  </a:lnTo>
                  <a:lnTo>
                    <a:pt x="0" y="9890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8" name="SMARTInkShape-945"/>
            <p:cNvSpPr/>
            <p:nvPr/>
          </p:nvSpPr>
          <p:spPr>
            <a:xfrm>
              <a:off x="3975935" y="3322300"/>
              <a:ext cx="274597" cy="228145"/>
            </a:xfrm>
            <a:custGeom>
              <a:avLst/>
              <a:gdLst/>
              <a:ahLst/>
              <a:cxnLst/>
              <a:rect l="0" t="0" r="0" b="0"/>
              <a:pathLst>
                <a:path w="274597" h="228145">
                  <a:moveTo>
                    <a:pt x="81715" y="99556"/>
                  </a:moveTo>
                  <a:lnTo>
                    <a:pt x="90740" y="104466"/>
                  </a:lnTo>
                  <a:lnTo>
                    <a:pt x="90907" y="105211"/>
                  </a:lnTo>
                  <a:lnTo>
                    <a:pt x="90224" y="105707"/>
                  </a:lnTo>
                  <a:lnTo>
                    <a:pt x="83425" y="107298"/>
                  </a:lnTo>
                  <a:lnTo>
                    <a:pt x="75960" y="111552"/>
                  </a:lnTo>
                  <a:lnTo>
                    <a:pt x="55077" y="117334"/>
                  </a:lnTo>
                  <a:lnTo>
                    <a:pt x="21379" y="139441"/>
                  </a:lnTo>
                  <a:lnTo>
                    <a:pt x="13126" y="147798"/>
                  </a:lnTo>
                  <a:lnTo>
                    <a:pt x="814" y="169007"/>
                  </a:lnTo>
                  <a:lnTo>
                    <a:pt x="0" y="172844"/>
                  </a:lnTo>
                  <a:lnTo>
                    <a:pt x="251" y="176196"/>
                  </a:lnTo>
                  <a:lnTo>
                    <a:pt x="2564" y="187279"/>
                  </a:lnTo>
                  <a:lnTo>
                    <a:pt x="4341" y="189788"/>
                  </a:lnTo>
                  <a:lnTo>
                    <a:pt x="19178" y="201916"/>
                  </a:lnTo>
                  <a:lnTo>
                    <a:pt x="26404" y="204581"/>
                  </a:lnTo>
                  <a:lnTo>
                    <a:pt x="47771" y="206291"/>
                  </a:lnTo>
                  <a:lnTo>
                    <a:pt x="63189" y="200175"/>
                  </a:lnTo>
                  <a:lnTo>
                    <a:pt x="91373" y="180639"/>
                  </a:lnTo>
                  <a:lnTo>
                    <a:pt x="115848" y="148162"/>
                  </a:lnTo>
                  <a:lnTo>
                    <a:pt x="127763" y="121505"/>
                  </a:lnTo>
                  <a:lnTo>
                    <a:pt x="131200" y="91383"/>
                  </a:lnTo>
                  <a:lnTo>
                    <a:pt x="133769" y="58675"/>
                  </a:lnTo>
                  <a:lnTo>
                    <a:pt x="137858" y="38035"/>
                  </a:lnTo>
                  <a:lnTo>
                    <a:pt x="138777" y="12895"/>
                  </a:lnTo>
                  <a:lnTo>
                    <a:pt x="136709" y="7330"/>
                  </a:lnTo>
                  <a:lnTo>
                    <a:pt x="132013" y="0"/>
                  </a:lnTo>
                  <a:lnTo>
                    <a:pt x="130945" y="11755"/>
                  </a:lnTo>
                  <a:lnTo>
                    <a:pt x="120332" y="31468"/>
                  </a:lnTo>
                  <a:lnTo>
                    <a:pt x="111949" y="63894"/>
                  </a:lnTo>
                  <a:lnTo>
                    <a:pt x="110617" y="82898"/>
                  </a:lnTo>
                  <a:lnTo>
                    <a:pt x="114669" y="92418"/>
                  </a:lnTo>
                  <a:lnTo>
                    <a:pt x="117972" y="97178"/>
                  </a:lnTo>
                  <a:lnTo>
                    <a:pt x="121642" y="108818"/>
                  </a:lnTo>
                  <a:lnTo>
                    <a:pt x="127790" y="131901"/>
                  </a:lnTo>
                  <a:lnTo>
                    <a:pt x="141319" y="161382"/>
                  </a:lnTo>
                  <a:lnTo>
                    <a:pt x="148158" y="168838"/>
                  </a:lnTo>
                  <a:lnTo>
                    <a:pt x="171235" y="185092"/>
                  </a:lnTo>
                  <a:lnTo>
                    <a:pt x="202865" y="197436"/>
                  </a:lnTo>
                  <a:lnTo>
                    <a:pt x="222151" y="199147"/>
                  </a:lnTo>
                  <a:lnTo>
                    <a:pt x="229591" y="197265"/>
                  </a:lnTo>
                  <a:lnTo>
                    <a:pt x="247473" y="187359"/>
                  </a:lnTo>
                  <a:lnTo>
                    <a:pt x="256208" y="171924"/>
                  </a:lnTo>
                  <a:lnTo>
                    <a:pt x="259094" y="162450"/>
                  </a:lnTo>
                  <a:lnTo>
                    <a:pt x="258705" y="159742"/>
                  </a:lnTo>
                  <a:lnTo>
                    <a:pt x="251442" y="142457"/>
                  </a:lnTo>
                  <a:lnTo>
                    <a:pt x="249635" y="140063"/>
                  </a:lnTo>
                  <a:lnTo>
                    <a:pt x="245511" y="137403"/>
                  </a:lnTo>
                  <a:lnTo>
                    <a:pt x="241032" y="135427"/>
                  </a:lnTo>
                  <a:lnTo>
                    <a:pt x="234048" y="130646"/>
                  </a:lnTo>
                  <a:lnTo>
                    <a:pt x="229323" y="129249"/>
                  </a:lnTo>
                  <a:lnTo>
                    <a:pt x="226951" y="129670"/>
                  </a:lnTo>
                  <a:lnTo>
                    <a:pt x="217442" y="133933"/>
                  </a:lnTo>
                  <a:lnTo>
                    <a:pt x="215062" y="134380"/>
                  </a:lnTo>
                  <a:lnTo>
                    <a:pt x="207920" y="138802"/>
                  </a:lnTo>
                  <a:lnTo>
                    <a:pt x="205275" y="142928"/>
                  </a:lnTo>
                  <a:lnTo>
                    <a:pt x="197132" y="165268"/>
                  </a:lnTo>
                  <a:lnTo>
                    <a:pt x="198628" y="172682"/>
                  </a:lnTo>
                  <a:lnTo>
                    <a:pt x="203933" y="183665"/>
                  </a:lnTo>
                  <a:lnTo>
                    <a:pt x="223033" y="209178"/>
                  </a:lnTo>
                  <a:lnTo>
                    <a:pt x="230777" y="215216"/>
                  </a:lnTo>
                  <a:lnTo>
                    <a:pt x="239510" y="218430"/>
                  </a:lnTo>
                  <a:lnTo>
                    <a:pt x="274596" y="2281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9" name="SMARTInkShape-946"/>
            <p:cNvSpPr/>
            <p:nvPr/>
          </p:nvSpPr>
          <p:spPr>
            <a:xfrm>
              <a:off x="4679156" y="3421856"/>
              <a:ext cx="42864" cy="50008"/>
            </a:xfrm>
            <a:custGeom>
              <a:avLst/>
              <a:gdLst/>
              <a:ahLst/>
              <a:cxnLst/>
              <a:rect l="0" t="0" r="0" b="0"/>
              <a:pathLst>
                <a:path w="42864" h="50008">
                  <a:moveTo>
                    <a:pt x="0" y="50007"/>
                  </a:moveTo>
                  <a:lnTo>
                    <a:pt x="0" y="43157"/>
                  </a:lnTo>
                  <a:lnTo>
                    <a:pt x="6482" y="17731"/>
                  </a:lnTo>
                  <a:lnTo>
                    <a:pt x="7057" y="8695"/>
                  </a:lnTo>
                  <a:lnTo>
                    <a:pt x="13287" y="1129"/>
                  </a:lnTo>
                  <a:lnTo>
                    <a:pt x="15960" y="502"/>
                  </a:lnTo>
                  <a:lnTo>
                    <a:pt x="42863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80" name="SMARTInkShape-947"/>
            <p:cNvSpPr/>
            <p:nvPr/>
          </p:nvSpPr>
          <p:spPr>
            <a:xfrm>
              <a:off x="4829304" y="3400844"/>
              <a:ext cx="99885" cy="71020"/>
            </a:xfrm>
            <a:custGeom>
              <a:avLst/>
              <a:gdLst/>
              <a:ahLst/>
              <a:cxnLst/>
              <a:rect l="0" t="0" r="0" b="0"/>
              <a:pathLst>
                <a:path w="99885" h="71020">
                  <a:moveTo>
                    <a:pt x="71309" y="13869"/>
                  </a:moveTo>
                  <a:lnTo>
                    <a:pt x="75101" y="13869"/>
                  </a:lnTo>
                  <a:lnTo>
                    <a:pt x="76218" y="13075"/>
                  </a:lnTo>
                  <a:lnTo>
                    <a:pt x="76963" y="11752"/>
                  </a:lnTo>
                  <a:lnTo>
                    <a:pt x="78365" y="7019"/>
                  </a:lnTo>
                  <a:lnTo>
                    <a:pt x="74634" y="6812"/>
                  </a:lnTo>
                  <a:lnTo>
                    <a:pt x="70670" y="8880"/>
                  </a:lnTo>
                  <a:lnTo>
                    <a:pt x="66262" y="11652"/>
                  </a:lnTo>
                  <a:lnTo>
                    <a:pt x="33750" y="23725"/>
                  </a:lnTo>
                  <a:lnTo>
                    <a:pt x="18057" y="32984"/>
                  </a:lnTo>
                  <a:lnTo>
                    <a:pt x="4833" y="44833"/>
                  </a:lnTo>
                  <a:lnTo>
                    <a:pt x="2077" y="49591"/>
                  </a:lnTo>
                  <a:lnTo>
                    <a:pt x="0" y="62464"/>
                  </a:lnTo>
                  <a:lnTo>
                    <a:pt x="3702" y="67249"/>
                  </a:lnTo>
                  <a:lnTo>
                    <a:pt x="5600" y="67712"/>
                  </a:lnTo>
                  <a:lnTo>
                    <a:pt x="7659" y="67226"/>
                  </a:lnTo>
                  <a:lnTo>
                    <a:pt x="12064" y="65365"/>
                  </a:lnTo>
                  <a:lnTo>
                    <a:pt x="19006" y="63522"/>
                  </a:lnTo>
                  <a:lnTo>
                    <a:pt x="23721" y="60278"/>
                  </a:lnTo>
                  <a:lnTo>
                    <a:pt x="26346" y="56191"/>
                  </a:lnTo>
                  <a:lnTo>
                    <a:pt x="31824" y="43307"/>
                  </a:lnTo>
                  <a:lnTo>
                    <a:pt x="38266" y="33880"/>
                  </a:lnTo>
                  <a:lnTo>
                    <a:pt x="59108" y="21139"/>
                  </a:lnTo>
                  <a:lnTo>
                    <a:pt x="69375" y="6736"/>
                  </a:lnTo>
                  <a:lnTo>
                    <a:pt x="71195" y="0"/>
                  </a:lnTo>
                  <a:lnTo>
                    <a:pt x="71305" y="10234"/>
                  </a:lnTo>
                  <a:lnTo>
                    <a:pt x="73424" y="14370"/>
                  </a:lnTo>
                  <a:lnTo>
                    <a:pt x="75100" y="16584"/>
                  </a:lnTo>
                  <a:lnTo>
                    <a:pt x="74630" y="18853"/>
                  </a:lnTo>
                  <a:lnTo>
                    <a:pt x="69874" y="23492"/>
                  </a:lnTo>
                  <a:lnTo>
                    <a:pt x="69559" y="26634"/>
                  </a:lnTo>
                  <a:lnTo>
                    <a:pt x="80760" y="47633"/>
                  </a:lnTo>
                  <a:lnTo>
                    <a:pt x="99884" y="710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81" name="SMARTInkShape-948"/>
            <p:cNvSpPr/>
            <p:nvPr/>
          </p:nvSpPr>
          <p:spPr>
            <a:xfrm>
              <a:off x="4315941" y="3443316"/>
              <a:ext cx="113185" cy="64266"/>
            </a:xfrm>
            <a:custGeom>
              <a:avLst/>
              <a:gdLst/>
              <a:ahLst/>
              <a:cxnLst/>
              <a:rect l="0" t="0" r="0" b="0"/>
              <a:pathLst>
                <a:path w="113185" h="64266">
                  <a:moveTo>
                    <a:pt x="34603" y="14259"/>
                  </a:moveTo>
                  <a:lnTo>
                    <a:pt x="34603" y="10467"/>
                  </a:lnTo>
                  <a:lnTo>
                    <a:pt x="35397" y="9350"/>
                  </a:lnTo>
                  <a:lnTo>
                    <a:pt x="36719" y="8605"/>
                  </a:lnTo>
                  <a:lnTo>
                    <a:pt x="38395" y="8108"/>
                  </a:lnTo>
                  <a:lnTo>
                    <a:pt x="39512" y="6983"/>
                  </a:lnTo>
                  <a:lnTo>
                    <a:pt x="41452" y="1052"/>
                  </a:lnTo>
                  <a:lnTo>
                    <a:pt x="40757" y="692"/>
                  </a:lnTo>
                  <a:lnTo>
                    <a:pt x="31097" y="0"/>
                  </a:lnTo>
                  <a:lnTo>
                    <a:pt x="26959" y="2101"/>
                  </a:lnTo>
                  <a:lnTo>
                    <a:pt x="10761" y="16765"/>
                  </a:lnTo>
                  <a:lnTo>
                    <a:pt x="8131" y="21458"/>
                  </a:lnTo>
                  <a:lnTo>
                    <a:pt x="6169" y="26190"/>
                  </a:lnTo>
                  <a:lnTo>
                    <a:pt x="2651" y="30939"/>
                  </a:lnTo>
                  <a:lnTo>
                    <a:pt x="558" y="37812"/>
                  </a:lnTo>
                  <a:lnTo>
                    <a:pt x="0" y="41867"/>
                  </a:lnTo>
                  <a:lnTo>
                    <a:pt x="1497" y="48490"/>
                  </a:lnTo>
                  <a:lnTo>
                    <a:pt x="5133" y="55416"/>
                  </a:lnTo>
                  <a:lnTo>
                    <a:pt x="6225" y="55985"/>
                  </a:lnTo>
                  <a:lnTo>
                    <a:pt x="15892" y="56972"/>
                  </a:lnTo>
                  <a:lnTo>
                    <a:pt x="20466" y="54938"/>
                  </a:lnTo>
                  <a:lnTo>
                    <a:pt x="22797" y="53285"/>
                  </a:lnTo>
                  <a:lnTo>
                    <a:pt x="36357" y="49837"/>
                  </a:lnTo>
                  <a:lnTo>
                    <a:pt x="38154" y="48296"/>
                  </a:lnTo>
                  <a:lnTo>
                    <a:pt x="51886" y="28825"/>
                  </a:lnTo>
                  <a:lnTo>
                    <a:pt x="59479" y="22808"/>
                  </a:lnTo>
                  <a:lnTo>
                    <a:pt x="63165" y="14292"/>
                  </a:lnTo>
                  <a:lnTo>
                    <a:pt x="63174" y="18061"/>
                  </a:lnTo>
                  <a:lnTo>
                    <a:pt x="65293" y="22034"/>
                  </a:lnTo>
                  <a:lnTo>
                    <a:pt x="68086" y="26446"/>
                  </a:lnTo>
                  <a:lnTo>
                    <a:pt x="70453" y="33392"/>
                  </a:lnTo>
                  <a:lnTo>
                    <a:pt x="80177" y="45226"/>
                  </a:lnTo>
                  <a:lnTo>
                    <a:pt x="103016" y="61091"/>
                  </a:lnTo>
                  <a:lnTo>
                    <a:pt x="113184" y="6426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82" name="SMARTInkShape-949"/>
            <p:cNvSpPr/>
            <p:nvPr/>
          </p:nvSpPr>
          <p:spPr>
            <a:xfrm>
              <a:off x="4564980" y="3422158"/>
              <a:ext cx="70888" cy="71012"/>
            </a:xfrm>
            <a:custGeom>
              <a:avLst/>
              <a:gdLst/>
              <a:ahLst/>
              <a:cxnLst/>
              <a:rect l="0" t="0" r="0" b="0"/>
              <a:pathLst>
                <a:path w="70888" h="71012">
                  <a:moveTo>
                    <a:pt x="42739" y="13986"/>
                  </a:moveTo>
                  <a:lnTo>
                    <a:pt x="42739" y="717"/>
                  </a:lnTo>
                  <a:lnTo>
                    <a:pt x="41945" y="378"/>
                  </a:lnTo>
                  <a:lnTo>
                    <a:pt x="38947" y="0"/>
                  </a:lnTo>
                  <a:lnTo>
                    <a:pt x="34968" y="1949"/>
                  </a:lnTo>
                  <a:lnTo>
                    <a:pt x="30554" y="4667"/>
                  </a:lnTo>
                  <a:lnTo>
                    <a:pt x="23606" y="6992"/>
                  </a:lnTo>
                  <a:lnTo>
                    <a:pt x="4636" y="23610"/>
                  </a:lnTo>
                  <a:lnTo>
                    <a:pt x="1992" y="30434"/>
                  </a:lnTo>
                  <a:lnTo>
                    <a:pt x="0" y="51794"/>
                  </a:lnTo>
                  <a:lnTo>
                    <a:pt x="2048" y="56718"/>
                  </a:lnTo>
                  <a:lnTo>
                    <a:pt x="9830" y="66348"/>
                  </a:lnTo>
                  <a:lnTo>
                    <a:pt x="16471" y="69008"/>
                  </a:lnTo>
                  <a:lnTo>
                    <a:pt x="41486" y="71011"/>
                  </a:lnTo>
                  <a:lnTo>
                    <a:pt x="48267" y="68964"/>
                  </a:lnTo>
                  <a:lnTo>
                    <a:pt x="61576" y="58943"/>
                  </a:lnTo>
                  <a:lnTo>
                    <a:pt x="68076" y="52001"/>
                  </a:lnTo>
                  <a:lnTo>
                    <a:pt x="69875" y="47285"/>
                  </a:lnTo>
                  <a:lnTo>
                    <a:pt x="70887" y="40169"/>
                  </a:lnTo>
                  <a:lnTo>
                    <a:pt x="69008" y="35412"/>
                  </a:lnTo>
                  <a:lnTo>
                    <a:pt x="57026" y="2113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83" name="SMARTInkShape-950"/>
            <p:cNvSpPr/>
            <p:nvPr/>
          </p:nvSpPr>
          <p:spPr>
            <a:xfrm>
              <a:off x="4293841" y="3565091"/>
              <a:ext cx="306735" cy="149660"/>
            </a:xfrm>
            <a:custGeom>
              <a:avLst/>
              <a:gdLst/>
              <a:ahLst/>
              <a:cxnLst/>
              <a:rect l="0" t="0" r="0" b="0"/>
              <a:pathLst>
                <a:path w="306735" h="149660">
                  <a:moveTo>
                    <a:pt x="120997" y="49647"/>
                  </a:moveTo>
                  <a:lnTo>
                    <a:pt x="90935" y="49647"/>
                  </a:lnTo>
                  <a:lnTo>
                    <a:pt x="56330" y="61831"/>
                  </a:lnTo>
                  <a:lnTo>
                    <a:pt x="37785" y="71133"/>
                  </a:lnTo>
                  <a:lnTo>
                    <a:pt x="12599" y="93900"/>
                  </a:lnTo>
                  <a:lnTo>
                    <a:pt x="4653" y="105533"/>
                  </a:lnTo>
                  <a:lnTo>
                    <a:pt x="1064" y="115241"/>
                  </a:lnTo>
                  <a:lnTo>
                    <a:pt x="0" y="126938"/>
                  </a:lnTo>
                  <a:lnTo>
                    <a:pt x="645" y="129749"/>
                  </a:lnTo>
                  <a:lnTo>
                    <a:pt x="1869" y="131623"/>
                  </a:lnTo>
                  <a:lnTo>
                    <a:pt x="13327" y="138424"/>
                  </a:lnTo>
                  <a:lnTo>
                    <a:pt x="26300" y="141303"/>
                  </a:lnTo>
                  <a:lnTo>
                    <a:pt x="50609" y="141482"/>
                  </a:lnTo>
                  <a:lnTo>
                    <a:pt x="85416" y="132541"/>
                  </a:lnTo>
                  <a:lnTo>
                    <a:pt x="113087" y="117673"/>
                  </a:lnTo>
                  <a:lnTo>
                    <a:pt x="139623" y="94153"/>
                  </a:lnTo>
                  <a:lnTo>
                    <a:pt x="160709" y="62010"/>
                  </a:lnTo>
                  <a:lnTo>
                    <a:pt x="167600" y="47401"/>
                  </a:lnTo>
                  <a:lnTo>
                    <a:pt x="170914" y="12476"/>
                  </a:lnTo>
                  <a:lnTo>
                    <a:pt x="170964" y="9313"/>
                  </a:lnTo>
                  <a:lnTo>
                    <a:pt x="168869" y="5791"/>
                  </a:lnTo>
                  <a:lnTo>
                    <a:pt x="164848" y="855"/>
                  </a:lnTo>
                  <a:lnTo>
                    <a:pt x="162182" y="180"/>
                  </a:lnTo>
                  <a:lnTo>
                    <a:pt x="160360" y="0"/>
                  </a:lnTo>
                  <a:lnTo>
                    <a:pt x="159145" y="674"/>
                  </a:lnTo>
                  <a:lnTo>
                    <a:pt x="158335" y="1917"/>
                  </a:lnTo>
                  <a:lnTo>
                    <a:pt x="157795" y="3539"/>
                  </a:lnTo>
                  <a:lnTo>
                    <a:pt x="151203" y="14128"/>
                  </a:lnTo>
                  <a:lnTo>
                    <a:pt x="149635" y="45170"/>
                  </a:lnTo>
                  <a:lnTo>
                    <a:pt x="149575" y="78238"/>
                  </a:lnTo>
                  <a:lnTo>
                    <a:pt x="150367" y="87754"/>
                  </a:lnTo>
                  <a:lnTo>
                    <a:pt x="159515" y="111560"/>
                  </a:lnTo>
                  <a:lnTo>
                    <a:pt x="171058" y="127601"/>
                  </a:lnTo>
                  <a:lnTo>
                    <a:pt x="176583" y="132712"/>
                  </a:lnTo>
                  <a:lnTo>
                    <a:pt x="184331" y="137629"/>
                  </a:lnTo>
                  <a:lnTo>
                    <a:pt x="197618" y="141068"/>
                  </a:lnTo>
                  <a:lnTo>
                    <a:pt x="207816" y="142086"/>
                  </a:lnTo>
                  <a:lnTo>
                    <a:pt x="234265" y="134688"/>
                  </a:lnTo>
                  <a:lnTo>
                    <a:pt x="258973" y="122581"/>
                  </a:lnTo>
                  <a:lnTo>
                    <a:pt x="272562" y="110592"/>
                  </a:lnTo>
                  <a:lnTo>
                    <a:pt x="281175" y="97779"/>
                  </a:lnTo>
                  <a:lnTo>
                    <a:pt x="284080" y="87809"/>
                  </a:lnTo>
                  <a:lnTo>
                    <a:pt x="285142" y="69802"/>
                  </a:lnTo>
                  <a:lnTo>
                    <a:pt x="283115" y="64425"/>
                  </a:lnTo>
                  <a:lnTo>
                    <a:pt x="275346" y="54506"/>
                  </a:lnTo>
                  <a:lnTo>
                    <a:pt x="266590" y="51806"/>
                  </a:lnTo>
                  <a:lnTo>
                    <a:pt x="249151" y="50073"/>
                  </a:lnTo>
                  <a:lnTo>
                    <a:pt x="236844" y="53566"/>
                  </a:lnTo>
                  <a:lnTo>
                    <a:pt x="224166" y="61857"/>
                  </a:lnTo>
                  <a:lnTo>
                    <a:pt x="211586" y="73499"/>
                  </a:lnTo>
                  <a:lnTo>
                    <a:pt x="208884" y="78239"/>
                  </a:lnTo>
                  <a:lnTo>
                    <a:pt x="208163" y="80615"/>
                  </a:lnTo>
                  <a:lnTo>
                    <a:pt x="208476" y="82992"/>
                  </a:lnTo>
                  <a:lnTo>
                    <a:pt x="218991" y="102182"/>
                  </a:lnTo>
                  <a:lnTo>
                    <a:pt x="223552" y="108185"/>
                  </a:lnTo>
                  <a:lnTo>
                    <a:pt x="256920" y="133843"/>
                  </a:lnTo>
                  <a:lnTo>
                    <a:pt x="266338" y="138661"/>
                  </a:lnTo>
                  <a:lnTo>
                    <a:pt x="306734" y="14965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84" name="SMARTInkShape-951"/>
            <p:cNvSpPr/>
            <p:nvPr/>
          </p:nvSpPr>
          <p:spPr>
            <a:xfrm>
              <a:off x="5050658" y="3614836"/>
              <a:ext cx="121382" cy="114203"/>
            </a:xfrm>
            <a:custGeom>
              <a:avLst/>
              <a:gdLst/>
              <a:ahLst/>
              <a:cxnLst/>
              <a:rect l="0" t="0" r="0" b="0"/>
              <a:pathLst>
                <a:path w="121382" h="114203">
                  <a:moveTo>
                    <a:pt x="21405" y="14189"/>
                  </a:moveTo>
                  <a:lnTo>
                    <a:pt x="21405" y="38100"/>
                  </a:lnTo>
                  <a:lnTo>
                    <a:pt x="19288" y="42808"/>
                  </a:lnTo>
                  <a:lnTo>
                    <a:pt x="16495" y="47546"/>
                  </a:lnTo>
                  <a:lnTo>
                    <a:pt x="15254" y="52298"/>
                  </a:lnTo>
                  <a:lnTo>
                    <a:pt x="14129" y="53882"/>
                  </a:lnTo>
                  <a:lnTo>
                    <a:pt x="12585" y="54938"/>
                  </a:lnTo>
                  <a:lnTo>
                    <a:pt x="10763" y="55643"/>
                  </a:lnTo>
                  <a:lnTo>
                    <a:pt x="9547" y="56906"/>
                  </a:lnTo>
                  <a:lnTo>
                    <a:pt x="7437" y="63078"/>
                  </a:lnTo>
                  <a:lnTo>
                    <a:pt x="5143" y="63699"/>
                  </a:lnTo>
                  <a:lnTo>
                    <a:pt x="63" y="64187"/>
                  </a:lnTo>
                  <a:lnTo>
                    <a:pt x="0" y="60401"/>
                  </a:lnTo>
                  <a:lnTo>
                    <a:pt x="2102" y="56423"/>
                  </a:lnTo>
                  <a:lnTo>
                    <a:pt x="4888" y="52010"/>
                  </a:lnTo>
                  <a:lnTo>
                    <a:pt x="7250" y="45063"/>
                  </a:lnTo>
                  <a:lnTo>
                    <a:pt x="11831" y="37977"/>
                  </a:lnTo>
                  <a:lnTo>
                    <a:pt x="14334" y="30850"/>
                  </a:lnTo>
                  <a:lnTo>
                    <a:pt x="31026" y="11807"/>
                  </a:lnTo>
                  <a:lnTo>
                    <a:pt x="35735" y="9162"/>
                  </a:lnTo>
                  <a:lnTo>
                    <a:pt x="63827" y="398"/>
                  </a:lnTo>
                  <a:lnTo>
                    <a:pt x="73705" y="0"/>
                  </a:lnTo>
                  <a:lnTo>
                    <a:pt x="78516" y="2062"/>
                  </a:lnTo>
                  <a:lnTo>
                    <a:pt x="80910" y="3723"/>
                  </a:lnTo>
                  <a:lnTo>
                    <a:pt x="83570" y="7686"/>
                  </a:lnTo>
                  <a:lnTo>
                    <a:pt x="85546" y="12092"/>
                  </a:lnTo>
                  <a:lnTo>
                    <a:pt x="107168" y="46561"/>
                  </a:lnTo>
                  <a:lnTo>
                    <a:pt x="120009" y="79257"/>
                  </a:lnTo>
                  <a:lnTo>
                    <a:pt x="121381" y="109103"/>
                  </a:lnTo>
                  <a:lnTo>
                    <a:pt x="120599" y="110802"/>
                  </a:lnTo>
                  <a:lnTo>
                    <a:pt x="119284" y="111935"/>
                  </a:lnTo>
                  <a:lnTo>
                    <a:pt x="115706" y="113194"/>
                  </a:lnTo>
                  <a:lnTo>
                    <a:pt x="92842" y="11420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85" name="SMARTInkShape-952"/>
            <p:cNvSpPr/>
            <p:nvPr/>
          </p:nvSpPr>
          <p:spPr>
            <a:xfrm>
              <a:off x="5215329" y="3500438"/>
              <a:ext cx="85335" cy="250032"/>
            </a:xfrm>
            <a:custGeom>
              <a:avLst/>
              <a:gdLst/>
              <a:ahLst/>
              <a:cxnLst/>
              <a:rect l="0" t="0" r="0" b="0"/>
              <a:pathLst>
                <a:path w="85335" h="250032">
                  <a:moveTo>
                    <a:pt x="35326" y="0"/>
                  </a:moveTo>
                  <a:lnTo>
                    <a:pt x="35326" y="6150"/>
                  </a:lnTo>
                  <a:lnTo>
                    <a:pt x="30417" y="12651"/>
                  </a:lnTo>
                  <a:lnTo>
                    <a:pt x="16850" y="45542"/>
                  </a:lnTo>
                  <a:lnTo>
                    <a:pt x="6298" y="78598"/>
                  </a:lnTo>
                  <a:lnTo>
                    <a:pt x="2582" y="88114"/>
                  </a:lnTo>
                  <a:lnTo>
                    <a:pt x="0" y="123296"/>
                  </a:lnTo>
                  <a:lnTo>
                    <a:pt x="3517" y="148451"/>
                  </a:lnTo>
                  <a:lnTo>
                    <a:pt x="21868" y="179877"/>
                  </a:lnTo>
                  <a:lnTo>
                    <a:pt x="49688" y="213798"/>
                  </a:lnTo>
                  <a:lnTo>
                    <a:pt x="85334" y="2500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524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Rhyme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u="sng" dirty="0" smtClean="0"/>
              <a:t>Definition:</a:t>
            </a:r>
            <a:r>
              <a:rPr lang="en-US" i="1" u="sng" dirty="0" smtClean="0"/>
              <a:t> </a:t>
            </a:r>
            <a:r>
              <a:rPr lang="en-US" dirty="0" smtClean="0"/>
              <a:t>Words that sound the same.</a:t>
            </a:r>
          </a:p>
          <a:p>
            <a:pPr marL="0" indent="0">
              <a:buNone/>
            </a:pPr>
            <a:endParaRPr lang="en-US" u="sng" dirty="0"/>
          </a:p>
          <a:p>
            <a:pPr marL="0" indent="0">
              <a:buNone/>
            </a:pPr>
            <a:r>
              <a:rPr lang="en-US" u="sng" dirty="0" smtClean="0"/>
              <a:t>Rhyme scheme</a:t>
            </a:r>
            <a:r>
              <a:rPr lang="en-US" dirty="0" smtClean="0"/>
              <a:t>:</a:t>
            </a:r>
            <a:r>
              <a:rPr lang="en-US" dirty="0"/>
              <a:t> </a:t>
            </a:r>
            <a:r>
              <a:rPr lang="en-US" dirty="0" smtClean="0"/>
              <a:t>A pattern of rhyming words.</a:t>
            </a:r>
          </a:p>
          <a:p>
            <a:pPr marL="0" indent="0">
              <a:buNone/>
            </a:pPr>
            <a:r>
              <a:rPr lang="en-US" dirty="0" smtClean="0"/>
              <a:t>AABB</a:t>
            </a:r>
          </a:p>
          <a:p>
            <a:pPr marL="0" indent="0">
              <a:buNone/>
            </a:pPr>
            <a:r>
              <a:rPr lang="en-US" dirty="0" smtClean="0"/>
              <a:t>  The animal over there is a cat.</a:t>
            </a:r>
          </a:p>
          <a:p>
            <a:pPr marL="0" indent="0">
              <a:buNone/>
            </a:pPr>
            <a:r>
              <a:rPr lang="en-US" dirty="0" smtClean="0"/>
              <a:t>  The animal would look funny in a hat.</a:t>
            </a:r>
          </a:p>
          <a:p>
            <a:pPr marL="0" indent="0">
              <a:buNone/>
            </a:pPr>
            <a:r>
              <a:rPr lang="en-US" dirty="0" smtClean="0"/>
              <a:t>  The animal has a brick thrown at its head.</a:t>
            </a:r>
          </a:p>
          <a:p>
            <a:pPr marL="0" indent="0">
              <a:buNone/>
            </a:pPr>
            <a:r>
              <a:rPr lang="en-US" dirty="0" smtClean="0"/>
              <a:t>  The animal is recovering in its bed.</a:t>
            </a:r>
            <a:endParaRPr lang="en-US" dirty="0"/>
          </a:p>
        </p:txBody>
      </p:sp>
      <p:grpSp>
        <p:nvGrpSpPr>
          <p:cNvPr id="246" name="SMARTInkShape-Group149"/>
          <p:cNvGrpSpPr/>
          <p:nvPr/>
        </p:nvGrpSpPr>
        <p:grpSpPr>
          <a:xfrm>
            <a:off x="629144" y="2107432"/>
            <a:ext cx="1371107" cy="435744"/>
            <a:chOff x="629144" y="2107432"/>
            <a:chExt cx="1371107" cy="435744"/>
          </a:xfrm>
        </p:grpSpPr>
        <p:sp>
          <p:nvSpPr>
            <p:cNvPr id="238" name="SMARTInkShape-953"/>
            <p:cNvSpPr/>
            <p:nvPr/>
          </p:nvSpPr>
          <p:spPr>
            <a:xfrm>
              <a:off x="1786232" y="2243138"/>
              <a:ext cx="214019" cy="92869"/>
            </a:xfrm>
            <a:custGeom>
              <a:avLst/>
              <a:gdLst/>
              <a:ahLst/>
              <a:cxnLst/>
              <a:rect l="0" t="0" r="0" b="0"/>
              <a:pathLst>
                <a:path w="214019" h="92869">
                  <a:moveTo>
                    <a:pt x="6849" y="92868"/>
                  </a:moveTo>
                  <a:lnTo>
                    <a:pt x="698" y="92868"/>
                  </a:lnTo>
                  <a:lnTo>
                    <a:pt x="367" y="92075"/>
                  </a:lnTo>
                  <a:lnTo>
                    <a:pt x="0" y="89076"/>
                  </a:lnTo>
                  <a:lnTo>
                    <a:pt x="695" y="87959"/>
                  </a:lnTo>
                  <a:lnTo>
                    <a:pt x="1953" y="87214"/>
                  </a:lnTo>
                  <a:lnTo>
                    <a:pt x="3585" y="86717"/>
                  </a:lnTo>
                  <a:lnTo>
                    <a:pt x="12701" y="81011"/>
                  </a:lnTo>
                  <a:lnTo>
                    <a:pt x="43020" y="73091"/>
                  </a:lnTo>
                  <a:lnTo>
                    <a:pt x="65735" y="66266"/>
                  </a:lnTo>
                  <a:lnTo>
                    <a:pt x="83828" y="62761"/>
                  </a:lnTo>
                  <a:lnTo>
                    <a:pt x="118674" y="47535"/>
                  </a:lnTo>
                  <a:lnTo>
                    <a:pt x="148222" y="33590"/>
                  </a:lnTo>
                  <a:lnTo>
                    <a:pt x="182974" y="12199"/>
                  </a:lnTo>
                  <a:lnTo>
                    <a:pt x="204746" y="2155"/>
                  </a:lnTo>
                  <a:lnTo>
                    <a:pt x="21401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SMARTInkShape-954"/>
            <p:cNvSpPr/>
            <p:nvPr/>
          </p:nvSpPr>
          <p:spPr>
            <a:xfrm>
              <a:off x="1872119" y="2107432"/>
              <a:ext cx="42407" cy="371450"/>
            </a:xfrm>
            <a:custGeom>
              <a:avLst/>
              <a:gdLst/>
              <a:ahLst/>
              <a:cxnLst/>
              <a:rect l="0" t="0" r="0" b="0"/>
              <a:pathLst>
                <a:path w="42407" h="371450">
                  <a:moveTo>
                    <a:pt x="28119" y="7118"/>
                  </a:moveTo>
                  <a:lnTo>
                    <a:pt x="28119" y="0"/>
                  </a:lnTo>
                  <a:lnTo>
                    <a:pt x="28119" y="3774"/>
                  </a:lnTo>
                  <a:lnTo>
                    <a:pt x="21968" y="26711"/>
                  </a:lnTo>
                  <a:lnTo>
                    <a:pt x="21106" y="57823"/>
                  </a:lnTo>
                  <a:lnTo>
                    <a:pt x="18897" y="78762"/>
                  </a:lnTo>
                  <a:lnTo>
                    <a:pt x="11039" y="110964"/>
                  </a:lnTo>
                  <a:lnTo>
                    <a:pt x="7977" y="138517"/>
                  </a:lnTo>
                  <a:lnTo>
                    <a:pt x="6148" y="171362"/>
                  </a:lnTo>
                  <a:lnTo>
                    <a:pt x="1853" y="198305"/>
                  </a:lnTo>
                  <a:lnTo>
                    <a:pt x="0" y="233737"/>
                  </a:lnTo>
                  <a:lnTo>
                    <a:pt x="3426" y="267694"/>
                  </a:lnTo>
                  <a:lnTo>
                    <a:pt x="6837" y="299272"/>
                  </a:lnTo>
                  <a:lnTo>
                    <a:pt x="16546" y="331841"/>
                  </a:lnTo>
                  <a:lnTo>
                    <a:pt x="28162" y="354846"/>
                  </a:lnTo>
                  <a:lnTo>
                    <a:pt x="42406" y="37144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SMARTInkShape-955"/>
            <p:cNvSpPr/>
            <p:nvPr/>
          </p:nvSpPr>
          <p:spPr>
            <a:xfrm>
              <a:off x="1621794" y="2329270"/>
              <a:ext cx="128426" cy="134170"/>
            </a:xfrm>
            <a:custGeom>
              <a:avLst/>
              <a:gdLst/>
              <a:ahLst/>
              <a:cxnLst/>
              <a:rect l="0" t="0" r="0" b="0"/>
              <a:pathLst>
                <a:path w="128426" h="134170">
                  <a:moveTo>
                    <a:pt x="128425" y="21024"/>
                  </a:moveTo>
                  <a:lnTo>
                    <a:pt x="128425" y="17231"/>
                  </a:lnTo>
                  <a:lnTo>
                    <a:pt x="124191" y="13253"/>
                  </a:lnTo>
                  <a:lnTo>
                    <a:pt x="108964" y="2685"/>
                  </a:lnTo>
                  <a:lnTo>
                    <a:pt x="91368" y="0"/>
                  </a:lnTo>
                  <a:lnTo>
                    <a:pt x="75303" y="467"/>
                  </a:lnTo>
                  <a:lnTo>
                    <a:pt x="60738" y="6113"/>
                  </a:lnTo>
                  <a:lnTo>
                    <a:pt x="26674" y="26003"/>
                  </a:lnTo>
                  <a:lnTo>
                    <a:pt x="12728" y="38462"/>
                  </a:lnTo>
                  <a:lnTo>
                    <a:pt x="6096" y="47560"/>
                  </a:lnTo>
                  <a:lnTo>
                    <a:pt x="2619" y="56895"/>
                  </a:lnTo>
                  <a:lnTo>
                    <a:pt x="0" y="90089"/>
                  </a:lnTo>
                  <a:lnTo>
                    <a:pt x="4143" y="99609"/>
                  </a:lnTo>
                  <a:lnTo>
                    <a:pt x="19307" y="122624"/>
                  </a:lnTo>
                  <a:lnTo>
                    <a:pt x="27276" y="129150"/>
                  </a:lnTo>
                  <a:lnTo>
                    <a:pt x="52064" y="133494"/>
                  </a:lnTo>
                  <a:lnTo>
                    <a:pt x="83796" y="134169"/>
                  </a:lnTo>
                  <a:lnTo>
                    <a:pt x="106994" y="1281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SMARTInkShape-956"/>
            <p:cNvSpPr/>
            <p:nvPr/>
          </p:nvSpPr>
          <p:spPr>
            <a:xfrm>
              <a:off x="1214438" y="2307754"/>
              <a:ext cx="363989" cy="171128"/>
            </a:xfrm>
            <a:custGeom>
              <a:avLst/>
              <a:gdLst/>
              <a:ahLst/>
              <a:cxnLst/>
              <a:rect l="0" t="0" r="0" b="0"/>
              <a:pathLst>
                <a:path w="363989" h="171128">
                  <a:moveTo>
                    <a:pt x="0" y="78259"/>
                  </a:moveTo>
                  <a:lnTo>
                    <a:pt x="9943" y="78259"/>
                  </a:lnTo>
                  <a:lnTo>
                    <a:pt x="45181" y="71556"/>
                  </a:lnTo>
                  <a:lnTo>
                    <a:pt x="57386" y="70517"/>
                  </a:lnTo>
                  <a:lnTo>
                    <a:pt x="86853" y="64990"/>
                  </a:lnTo>
                  <a:lnTo>
                    <a:pt x="121592" y="61989"/>
                  </a:lnTo>
                  <a:lnTo>
                    <a:pt x="157182" y="57507"/>
                  </a:lnTo>
                  <a:lnTo>
                    <a:pt x="187858" y="56962"/>
                  </a:lnTo>
                  <a:lnTo>
                    <a:pt x="220464" y="53062"/>
                  </a:lnTo>
                  <a:lnTo>
                    <a:pt x="249835" y="50351"/>
                  </a:lnTo>
                  <a:lnTo>
                    <a:pt x="278567" y="47699"/>
                  </a:lnTo>
                  <a:lnTo>
                    <a:pt x="313526" y="42425"/>
                  </a:lnTo>
                  <a:lnTo>
                    <a:pt x="347740" y="30223"/>
                  </a:lnTo>
                  <a:lnTo>
                    <a:pt x="350889" y="29566"/>
                  </a:lnTo>
                  <a:lnTo>
                    <a:pt x="352989" y="28334"/>
                  </a:lnTo>
                  <a:lnTo>
                    <a:pt x="354388" y="26719"/>
                  </a:lnTo>
                  <a:lnTo>
                    <a:pt x="358474" y="20654"/>
                  </a:lnTo>
                  <a:lnTo>
                    <a:pt x="363174" y="15286"/>
                  </a:lnTo>
                  <a:lnTo>
                    <a:pt x="363988" y="10564"/>
                  </a:lnTo>
                  <a:lnTo>
                    <a:pt x="363309" y="9316"/>
                  </a:lnTo>
                  <a:lnTo>
                    <a:pt x="362062" y="8484"/>
                  </a:lnTo>
                  <a:lnTo>
                    <a:pt x="360437" y="7930"/>
                  </a:lnTo>
                  <a:lnTo>
                    <a:pt x="349844" y="1313"/>
                  </a:lnTo>
                  <a:lnTo>
                    <a:pt x="336687" y="0"/>
                  </a:lnTo>
                  <a:lnTo>
                    <a:pt x="309435" y="5856"/>
                  </a:lnTo>
                  <a:lnTo>
                    <a:pt x="299980" y="10626"/>
                  </a:lnTo>
                  <a:lnTo>
                    <a:pt x="266696" y="30438"/>
                  </a:lnTo>
                  <a:lnTo>
                    <a:pt x="259290" y="37426"/>
                  </a:lnTo>
                  <a:lnTo>
                    <a:pt x="234479" y="68852"/>
                  </a:lnTo>
                  <a:lnTo>
                    <a:pt x="224034" y="102078"/>
                  </a:lnTo>
                  <a:lnTo>
                    <a:pt x="222602" y="111599"/>
                  </a:lnTo>
                  <a:lnTo>
                    <a:pt x="224082" y="119006"/>
                  </a:lnTo>
                  <a:lnTo>
                    <a:pt x="226592" y="125737"/>
                  </a:lnTo>
                  <a:lnTo>
                    <a:pt x="228798" y="137658"/>
                  </a:lnTo>
                  <a:lnTo>
                    <a:pt x="232127" y="143817"/>
                  </a:lnTo>
                  <a:lnTo>
                    <a:pt x="242257" y="155539"/>
                  </a:lnTo>
                  <a:lnTo>
                    <a:pt x="250809" y="160230"/>
                  </a:lnTo>
                  <a:lnTo>
                    <a:pt x="280791" y="169308"/>
                  </a:lnTo>
                  <a:lnTo>
                    <a:pt x="315004" y="171021"/>
                  </a:lnTo>
                  <a:lnTo>
                    <a:pt x="321468" y="17112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SMARTInkShape-957"/>
            <p:cNvSpPr/>
            <p:nvPr/>
          </p:nvSpPr>
          <p:spPr>
            <a:xfrm>
              <a:off x="985838" y="2186497"/>
              <a:ext cx="235744" cy="342286"/>
            </a:xfrm>
            <a:custGeom>
              <a:avLst/>
              <a:gdLst/>
              <a:ahLst/>
              <a:cxnLst/>
              <a:rect l="0" t="0" r="0" b="0"/>
              <a:pathLst>
                <a:path w="235744" h="342286">
                  <a:moveTo>
                    <a:pt x="0" y="299528"/>
                  </a:moveTo>
                  <a:lnTo>
                    <a:pt x="3792" y="299528"/>
                  </a:lnTo>
                  <a:lnTo>
                    <a:pt x="4909" y="300322"/>
                  </a:lnTo>
                  <a:lnTo>
                    <a:pt x="5654" y="301645"/>
                  </a:lnTo>
                  <a:lnTo>
                    <a:pt x="6150" y="303320"/>
                  </a:lnTo>
                  <a:lnTo>
                    <a:pt x="14783" y="314001"/>
                  </a:lnTo>
                  <a:lnTo>
                    <a:pt x="21578" y="323131"/>
                  </a:lnTo>
                  <a:lnTo>
                    <a:pt x="26259" y="329862"/>
                  </a:lnTo>
                  <a:lnTo>
                    <a:pt x="32563" y="334445"/>
                  </a:lnTo>
                  <a:lnTo>
                    <a:pt x="34316" y="338330"/>
                  </a:lnTo>
                  <a:lnTo>
                    <a:pt x="35577" y="339683"/>
                  </a:lnTo>
                  <a:lnTo>
                    <a:pt x="42531" y="342285"/>
                  </a:lnTo>
                  <a:lnTo>
                    <a:pt x="42859" y="308597"/>
                  </a:lnTo>
                  <a:lnTo>
                    <a:pt x="36711" y="276646"/>
                  </a:lnTo>
                  <a:lnTo>
                    <a:pt x="35849" y="242187"/>
                  </a:lnTo>
                  <a:lnTo>
                    <a:pt x="35735" y="206634"/>
                  </a:lnTo>
                  <a:lnTo>
                    <a:pt x="35720" y="170937"/>
                  </a:lnTo>
                  <a:lnTo>
                    <a:pt x="37835" y="135221"/>
                  </a:lnTo>
                  <a:lnTo>
                    <a:pt x="45661" y="102854"/>
                  </a:lnTo>
                  <a:lnTo>
                    <a:pt x="50735" y="76499"/>
                  </a:lnTo>
                  <a:lnTo>
                    <a:pt x="65987" y="45938"/>
                  </a:lnTo>
                  <a:lnTo>
                    <a:pt x="73248" y="37861"/>
                  </a:lnTo>
                  <a:lnTo>
                    <a:pt x="104881" y="12545"/>
                  </a:lnTo>
                  <a:lnTo>
                    <a:pt x="137151" y="3361"/>
                  </a:lnTo>
                  <a:lnTo>
                    <a:pt x="171637" y="0"/>
                  </a:lnTo>
                  <a:lnTo>
                    <a:pt x="192936" y="1758"/>
                  </a:lnTo>
                  <a:lnTo>
                    <a:pt x="225861" y="8323"/>
                  </a:lnTo>
                  <a:lnTo>
                    <a:pt x="235743" y="1377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SMARTInkShape-958"/>
            <p:cNvSpPr/>
            <p:nvPr/>
          </p:nvSpPr>
          <p:spPr>
            <a:xfrm>
              <a:off x="629144" y="2150288"/>
              <a:ext cx="335263" cy="321419"/>
            </a:xfrm>
            <a:custGeom>
              <a:avLst/>
              <a:gdLst/>
              <a:ahLst/>
              <a:cxnLst/>
              <a:rect l="0" t="0" r="0" b="0"/>
              <a:pathLst>
                <a:path w="335263" h="321419">
                  <a:moveTo>
                    <a:pt x="335262" y="14268"/>
                  </a:moveTo>
                  <a:lnTo>
                    <a:pt x="329112" y="8117"/>
                  </a:lnTo>
                  <a:lnTo>
                    <a:pt x="328413" y="3626"/>
                  </a:lnTo>
                  <a:lnTo>
                    <a:pt x="327521" y="2411"/>
                  </a:lnTo>
                  <a:lnTo>
                    <a:pt x="324413" y="1061"/>
                  </a:lnTo>
                  <a:lnTo>
                    <a:pt x="293833" y="0"/>
                  </a:lnTo>
                  <a:lnTo>
                    <a:pt x="269840" y="2101"/>
                  </a:lnTo>
                  <a:lnTo>
                    <a:pt x="235101" y="12166"/>
                  </a:lnTo>
                  <a:lnTo>
                    <a:pt x="204529" y="21467"/>
                  </a:lnTo>
                  <a:lnTo>
                    <a:pt x="171943" y="30948"/>
                  </a:lnTo>
                  <a:lnTo>
                    <a:pt x="143370" y="46167"/>
                  </a:lnTo>
                  <a:lnTo>
                    <a:pt x="112839" y="69161"/>
                  </a:lnTo>
                  <a:lnTo>
                    <a:pt x="90745" y="93830"/>
                  </a:lnTo>
                  <a:lnTo>
                    <a:pt x="87682" y="99371"/>
                  </a:lnTo>
                  <a:lnTo>
                    <a:pt x="85957" y="109069"/>
                  </a:lnTo>
                  <a:lnTo>
                    <a:pt x="85715" y="113188"/>
                  </a:lnTo>
                  <a:lnTo>
                    <a:pt x="87563" y="119880"/>
                  </a:lnTo>
                  <a:lnTo>
                    <a:pt x="89167" y="122776"/>
                  </a:lnTo>
                  <a:lnTo>
                    <a:pt x="91824" y="124707"/>
                  </a:lnTo>
                  <a:lnTo>
                    <a:pt x="123313" y="133997"/>
                  </a:lnTo>
                  <a:lnTo>
                    <a:pt x="156249" y="135561"/>
                  </a:lnTo>
                  <a:lnTo>
                    <a:pt x="191843" y="135711"/>
                  </a:lnTo>
                  <a:lnTo>
                    <a:pt x="188434" y="139504"/>
                  </a:lnTo>
                  <a:lnTo>
                    <a:pt x="182428" y="141366"/>
                  </a:lnTo>
                  <a:lnTo>
                    <a:pt x="178604" y="141863"/>
                  </a:lnTo>
                  <a:lnTo>
                    <a:pt x="170122" y="146648"/>
                  </a:lnTo>
                  <a:lnTo>
                    <a:pt x="154305" y="156150"/>
                  </a:lnTo>
                  <a:lnTo>
                    <a:pt x="119845" y="169712"/>
                  </a:lnTo>
                  <a:lnTo>
                    <a:pt x="84542" y="186320"/>
                  </a:lnTo>
                  <a:lnTo>
                    <a:pt x="50787" y="204887"/>
                  </a:lnTo>
                  <a:lnTo>
                    <a:pt x="22777" y="228751"/>
                  </a:lnTo>
                  <a:lnTo>
                    <a:pt x="5138" y="254483"/>
                  </a:lnTo>
                  <a:lnTo>
                    <a:pt x="1175" y="268976"/>
                  </a:lnTo>
                  <a:lnTo>
                    <a:pt x="0" y="283324"/>
                  </a:lnTo>
                  <a:lnTo>
                    <a:pt x="1423" y="287301"/>
                  </a:lnTo>
                  <a:lnTo>
                    <a:pt x="15643" y="305771"/>
                  </a:lnTo>
                  <a:lnTo>
                    <a:pt x="19789" y="308616"/>
                  </a:lnTo>
                  <a:lnTo>
                    <a:pt x="50302" y="317349"/>
                  </a:lnTo>
                  <a:lnTo>
                    <a:pt x="79037" y="320639"/>
                  </a:lnTo>
                  <a:lnTo>
                    <a:pt x="112347" y="321289"/>
                  </a:lnTo>
                  <a:lnTo>
                    <a:pt x="145885" y="321418"/>
                  </a:lnTo>
                  <a:lnTo>
                    <a:pt x="177381" y="316534"/>
                  </a:lnTo>
                  <a:lnTo>
                    <a:pt x="235250" y="30716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SMARTInkShape-959"/>
            <p:cNvSpPr/>
            <p:nvPr/>
          </p:nvSpPr>
          <p:spPr>
            <a:xfrm>
              <a:off x="1300659" y="2151217"/>
              <a:ext cx="192386" cy="391959"/>
            </a:xfrm>
            <a:custGeom>
              <a:avLst/>
              <a:gdLst/>
              <a:ahLst/>
              <a:cxnLst/>
              <a:rect l="0" t="0" r="0" b="0"/>
              <a:pathLst>
                <a:path w="192386" h="391959">
                  <a:moveTo>
                    <a:pt x="63797" y="391958"/>
                  </a:moveTo>
                  <a:lnTo>
                    <a:pt x="60005" y="391958"/>
                  </a:lnTo>
                  <a:lnTo>
                    <a:pt x="58888" y="391164"/>
                  </a:lnTo>
                  <a:lnTo>
                    <a:pt x="58143" y="389841"/>
                  </a:lnTo>
                  <a:lnTo>
                    <a:pt x="56948" y="382015"/>
                  </a:lnTo>
                  <a:lnTo>
                    <a:pt x="56661" y="350349"/>
                  </a:lnTo>
                  <a:lnTo>
                    <a:pt x="50503" y="316652"/>
                  </a:lnTo>
                  <a:lnTo>
                    <a:pt x="41870" y="284292"/>
                  </a:lnTo>
                  <a:lnTo>
                    <a:pt x="32743" y="252334"/>
                  </a:lnTo>
                  <a:lnTo>
                    <a:pt x="23297" y="220356"/>
                  </a:lnTo>
                  <a:lnTo>
                    <a:pt x="13787" y="186406"/>
                  </a:lnTo>
                  <a:lnTo>
                    <a:pt x="8058" y="152741"/>
                  </a:lnTo>
                  <a:lnTo>
                    <a:pt x="2016" y="121221"/>
                  </a:lnTo>
                  <a:lnTo>
                    <a:pt x="0" y="92064"/>
                  </a:lnTo>
                  <a:lnTo>
                    <a:pt x="518" y="78490"/>
                  </a:lnTo>
                  <a:lnTo>
                    <a:pt x="11708" y="46961"/>
                  </a:lnTo>
                  <a:lnTo>
                    <a:pt x="23355" y="26694"/>
                  </a:lnTo>
                  <a:lnTo>
                    <a:pt x="33643" y="16007"/>
                  </a:lnTo>
                  <a:lnTo>
                    <a:pt x="54691" y="3852"/>
                  </a:lnTo>
                  <a:lnTo>
                    <a:pt x="78315" y="0"/>
                  </a:lnTo>
                  <a:lnTo>
                    <a:pt x="94910" y="126"/>
                  </a:lnTo>
                  <a:lnTo>
                    <a:pt x="128425" y="5239"/>
                  </a:lnTo>
                  <a:lnTo>
                    <a:pt x="161737" y="13841"/>
                  </a:lnTo>
                  <a:lnTo>
                    <a:pt x="177483" y="18515"/>
                  </a:lnTo>
                  <a:lnTo>
                    <a:pt x="192385" y="2048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SMARTInkShape-960"/>
            <p:cNvSpPr/>
            <p:nvPr/>
          </p:nvSpPr>
          <p:spPr>
            <a:xfrm>
              <a:off x="935831" y="2357438"/>
              <a:ext cx="328614" cy="35719"/>
            </a:xfrm>
            <a:custGeom>
              <a:avLst/>
              <a:gdLst/>
              <a:ahLst/>
              <a:cxnLst/>
              <a:rect l="0" t="0" r="0" b="0"/>
              <a:pathLst>
                <a:path w="328614" h="35719">
                  <a:moveTo>
                    <a:pt x="0" y="35718"/>
                  </a:moveTo>
                  <a:lnTo>
                    <a:pt x="3793" y="35718"/>
                  </a:lnTo>
                  <a:lnTo>
                    <a:pt x="7771" y="33602"/>
                  </a:lnTo>
                  <a:lnTo>
                    <a:pt x="9943" y="31926"/>
                  </a:lnTo>
                  <a:lnTo>
                    <a:pt x="16590" y="30064"/>
                  </a:lnTo>
                  <a:lnTo>
                    <a:pt x="49810" y="23067"/>
                  </a:lnTo>
                  <a:lnTo>
                    <a:pt x="77641" y="17241"/>
                  </a:lnTo>
                  <a:lnTo>
                    <a:pt x="110670" y="14369"/>
                  </a:lnTo>
                  <a:lnTo>
                    <a:pt x="146386" y="9637"/>
                  </a:lnTo>
                  <a:lnTo>
                    <a:pt x="173010" y="8252"/>
                  </a:lnTo>
                  <a:lnTo>
                    <a:pt x="198602" y="7636"/>
                  </a:lnTo>
                  <a:lnTo>
                    <a:pt x="233206" y="7289"/>
                  </a:lnTo>
                  <a:lnTo>
                    <a:pt x="265684" y="7186"/>
                  </a:lnTo>
                  <a:lnTo>
                    <a:pt x="294092" y="5039"/>
                  </a:lnTo>
                  <a:lnTo>
                    <a:pt x="328613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9" name="SMARTInkShape-Group150"/>
          <p:cNvGrpSpPr/>
          <p:nvPr/>
        </p:nvGrpSpPr>
        <p:grpSpPr>
          <a:xfrm>
            <a:off x="6095152" y="3709180"/>
            <a:ext cx="355654" cy="434196"/>
            <a:chOff x="6095152" y="3709180"/>
            <a:chExt cx="355654" cy="434196"/>
          </a:xfrm>
        </p:grpSpPr>
        <p:sp>
          <p:nvSpPr>
            <p:cNvPr id="247" name="SMARTInkShape-961"/>
            <p:cNvSpPr/>
            <p:nvPr/>
          </p:nvSpPr>
          <p:spPr>
            <a:xfrm>
              <a:off x="6143712" y="3971942"/>
              <a:ext cx="242802" cy="21415"/>
            </a:xfrm>
            <a:custGeom>
              <a:avLst/>
              <a:gdLst/>
              <a:ahLst/>
              <a:cxnLst/>
              <a:rect l="0" t="0" r="0" b="0"/>
              <a:pathLst>
                <a:path w="242802" h="21415">
                  <a:moveTo>
                    <a:pt x="7058" y="7127"/>
                  </a:moveTo>
                  <a:lnTo>
                    <a:pt x="906" y="7127"/>
                  </a:lnTo>
                  <a:lnTo>
                    <a:pt x="575" y="6333"/>
                  </a:lnTo>
                  <a:lnTo>
                    <a:pt x="0" y="976"/>
                  </a:lnTo>
                  <a:lnTo>
                    <a:pt x="33151" y="41"/>
                  </a:lnTo>
                  <a:lnTo>
                    <a:pt x="61443" y="0"/>
                  </a:lnTo>
                  <a:lnTo>
                    <a:pt x="91875" y="782"/>
                  </a:lnTo>
                  <a:lnTo>
                    <a:pt x="116985" y="3777"/>
                  </a:lnTo>
                  <a:lnTo>
                    <a:pt x="144020" y="7755"/>
                  </a:lnTo>
                  <a:lnTo>
                    <a:pt x="170323" y="12169"/>
                  </a:lnTo>
                  <a:lnTo>
                    <a:pt x="202981" y="18322"/>
                  </a:lnTo>
                  <a:lnTo>
                    <a:pt x="242801" y="2141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SMARTInkShape-962"/>
            <p:cNvSpPr/>
            <p:nvPr/>
          </p:nvSpPr>
          <p:spPr>
            <a:xfrm>
              <a:off x="6095152" y="3709180"/>
              <a:ext cx="355654" cy="434196"/>
            </a:xfrm>
            <a:custGeom>
              <a:avLst/>
              <a:gdLst/>
              <a:ahLst/>
              <a:cxnLst/>
              <a:rect l="0" t="0" r="0" b="0"/>
              <a:pathLst>
                <a:path w="355654" h="434196">
                  <a:moveTo>
                    <a:pt x="27043" y="69864"/>
                  </a:moveTo>
                  <a:lnTo>
                    <a:pt x="33193" y="69864"/>
                  </a:lnTo>
                  <a:lnTo>
                    <a:pt x="33524" y="70658"/>
                  </a:lnTo>
                  <a:lnTo>
                    <a:pt x="33891" y="73656"/>
                  </a:lnTo>
                  <a:lnTo>
                    <a:pt x="36171" y="77635"/>
                  </a:lnTo>
                  <a:lnTo>
                    <a:pt x="37891" y="79807"/>
                  </a:lnTo>
                  <a:lnTo>
                    <a:pt x="39801" y="86454"/>
                  </a:lnTo>
                  <a:lnTo>
                    <a:pt x="41240" y="121416"/>
                  </a:lnTo>
                  <a:lnTo>
                    <a:pt x="40518" y="153660"/>
                  </a:lnTo>
                  <a:lnTo>
                    <a:pt x="35671" y="185899"/>
                  </a:lnTo>
                  <a:lnTo>
                    <a:pt x="32510" y="215370"/>
                  </a:lnTo>
                  <a:lnTo>
                    <a:pt x="26545" y="247120"/>
                  </a:lnTo>
                  <a:lnTo>
                    <a:pt x="21868" y="278753"/>
                  </a:lnTo>
                  <a:lnTo>
                    <a:pt x="18365" y="311144"/>
                  </a:lnTo>
                  <a:lnTo>
                    <a:pt x="12300" y="340850"/>
                  </a:lnTo>
                  <a:lnTo>
                    <a:pt x="6932" y="375540"/>
                  </a:lnTo>
                  <a:lnTo>
                    <a:pt x="130" y="410449"/>
                  </a:lnTo>
                  <a:lnTo>
                    <a:pt x="0" y="420466"/>
                  </a:lnTo>
                  <a:lnTo>
                    <a:pt x="5345" y="433613"/>
                  </a:lnTo>
                  <a:lnTo>
                    <a:pt x="9323" y="430230"/>
                  </a:lnTo>
                  <a:lnTo>
                    <a:pt x="11230" y="424231"/>
                  </a:lnTo>
                  <a:lnTo>
                    <a:pt x="12621" y="390458"/>
                  </a:lnTo>
                  <a:lnTo>
                    <a:pt x="12728" y="358792"/>
                  </a:lnTo>
                  <a:lnTo>
                    <a:pt x="12746" y="327539"/>
                  </a:lnTo>
                  <a:lnTo>
                    <a:pt x="12752" y="293144"/>
                  </a:lnTo>
                  <a:lnTo>
                    <a:pt x="12753" y="257817"/>
                  </a:lnTo>
                  <a:lnTo>
                    <a:pt x="12753" y="222215"/>
                  </a:lnTo>
                  <a:lnTo>
                    <a:pt x="12753" y="186530"/>
                  </a:lnTo>
                  <a:lnTo>
                    <a:pt x="12753" y="150822"/>
                  </a:lnTo>
                  <a:lnTo>
                    <a:pt x="16546" y="115106"/>
                  </a:lnTo>
                  <a:lnTo>
                    <a:pt x="26489" y="86973"/>
                  </a:lnTo>
                  <a:lnTo>
                    <a:pt x="44072" y="56134"/>
                  </a:lnTo>
                  <a:lnTo>
                    <a:pt x="58899" y="35104"/>
                  </a:lnTo>
                  <a:lnTo>
                    <a:pt x="87974" y="12184"/>
                  </a:lnTo>
                  <a:lnTo>
                    <a:pt x="107810" y="1967"/>
                  </a:lnTo>
                  <a:lnTo>
                    <a:pt x="117442" y="0"/>
                  </a:lnTo>
                  <a:lnTo>
                    <a:pt x="135584" y="2685"/>
                  </a:lnTo>
                  <a:lnTo>
                    <a:pt x="152247" y="8508"/>
                  </a:lnTo>
                  <a:lnTo>
                    <a:pt x="167239" y="19052"/>
                  </a:lnTo>
                  <a:lnTo>
                    <a:pt x="185733" y="42541"/>
                  </a:lnTo>
                  <a:lnTo>
                    <a:pt x="204239" y="77172"/>
                  </a:lnTo>
                  <a:lnTo>
                    <a:pt x="216795" y="110524"/>
                  </a:lnTo>
                  <a:lnTo>
                    <a:pt x="224803" y="142983"/>
                  </a:lnTo>
                  <a:lnTo>
                    <a:pt x="228512" y="170375"/>
                  </a:lnTo>
                  <a:lnTo>
                    <a:pt x="232521" y="198599"/>
                  </a:lnTo>
                  <a:lnTo>
                    <a:pt x="235827" y="227070"/>
                  </a:lnTo>
                  <a:lnTo>
                    <a:pt x="243950" y="257731"/>
                  </a:lnTo>
                  <a:lnTo>
                    <a:pt x="254294" y="289834"/>
                  </a:lnTo>
                  <a:lnTo>
                    <a:pt x="264503" y="319455"/>
                  </a:lnTo>
                  <a:lnTo>
                    <a:pt x="282175" y="354115"/>
                  </a:lnTo>
                  <a:lnTo>
                    <a:pt x="306656" y="388802"/>
                  </a:lnTo>
                  <a:lnTo>
                    <a:pt x="337986" y="422566"/>
                  </a:lnTo>
                  <a:lnTo>
                    <a:pt x="355653" y="43419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3" name="SMARTInkShape-Group151"/>
          <p:cNvGrpSpPr/>
          <p:nvPr/>
        </p:nvGrpSpPr>
        <p:grpSpPr>
          <a:xfrm>
            <a:off x="7022326" y="4243978"/>
            <a:ext cx="805651" cy="892147"/>
            <a:chOff x="7022326" y="4243978"/>
            <a:chExt cx="805651" cy="892147"/>
          </a:xfrm>
        </p:grpSpPr>
        <p:sp>
          <p:nvSpPr>
            <p:cNvPr id="250" name="SMARTInkShape-963"/>
            <p:cNvSpPr/>
            <p:nvPr/>
          </p:nvSpPr>
          <p:spPr>
            <a:xfrm>
              <a:off x="7022326" y="4243978"/>
              <a:ext cx="264300" cy="473674"/>
            </a:xfrm>
            <a:custGeom>
              <a:avLst/>
              <a:gdLst/>
              <a:ahLst/>
              <a:cxnLst/>
              <a:rect l="0" t="0" r="0" b="0"/>
              <a:pathLst>
                <a:path w="264300" h="473674">
                  <a:moveTo>
                    <a:pt x="35699" y="63703"/>
                  </a:moveTo>
                  <a:lnTo>
                    <a:pt x="31906" y="67495"/>
                  </a:lnTo>
                  <a:lnTo>
                    <a:pt x="29548" y="81231"/>
                  </a:lnTo>
                  <a:lnTo>
                    <a:pt x="28751" y="113703"/>
                  </a:lnTo>
                  <a:lnTo>
                    <a:pt x="28613" y="146075"/>
                  </a:lnTo>
                  <a:lnTo>
                    <a:pt x="27779" y="181596"/>
                  </a:lnTo>
                  <a:lnTo>
                    <a:pt x="24771" y="208175"/>
                  </a:lnTo>
                  <a:lnTo>
                    <a:pt x="20788" y="235863"/>
                  </a:lnTo>
                  <a:lnTo>
                    <a:pt x="17165" y="264044"/>
                  </a:lnTo>
                  <a:lnTo>
                    <a:pt x="15555" y="292444"/>
                  </a:lnTo>
                  <a:lnTo>
                    <a:pt x="12724" y="318824"/>
                  </a:lnTo>
                  <a:lnTo>
                    <a:pt x="9613" y="344571"/>
                  </a:lnTo>
                  <a:lnTo>
                    <a:pt x="8229" y="371890"/>
                  </a:lnTo>
                  <a:lnTo>
                    <a:pt x="3659" y="406460"/>
                  </a:lnTo>
                  <a:lnTo>
                    <a:pt x="707" y="440089"/>
                  </a:lnTo>
                  <a:lnTo>
                    <a:pt x="0" y="473673"/>
                  </a:lnTo>
                  <a:lnTo>
                    <a:pt x="774" y="440927"/>
                  </a:lnTo>
                  <a:lnTo>
                    <a:pt x="5635" y="409238"/>
                  </a:lnTo>
                  <a:lnTo>
                    <a:pt x="6683" y="376692"/>
                  </a:lnTo>
                  <a:lnTo>
                    <a:pt x="6928" y="352828"/>
                  </a:lnTo>
                  <a:lnTo>
                    <a:pt x="7037" y="326347"/>
                  </a:lnTo>
                  <a:lnTo>
                    <a:pt x="7085" y="298702"/>
                  </a:lnTo>
                  <a:lnTo>
                    <a:pt x="7901" y="270541"/>
                  </a:lnTo>
                  <a:lnTo>
                    <a:pt x="10908" y="242150"/>
                  </a:lnTo>
                  <a:lnTo>
                    <a:pt x="12775" y="215773"/>
                  </a:lnTo>
                  <a:lnTo>
                    <a:pt x="14398" y="190027"/>
                  </a:lnTo>
                  <a:lnTo>
                    <a:pt x="17765" y="162710"/>
                  </a:lnTo>
                  <a:lnTo>
                    <a:pt x="19791" y="136810"/>
                  </a:lnTo>
                  <a:lnTo>
                    <a:pt x="25165" y="102033"/>
                  </a:lnTo>
                  <a:lnTo>
                    <a:pt x="34694" y="71621"/>
                  </a:lnTo>
                  <a:lnTo>
                    <a:pt x="48818" y="36692"/>
                  </a:lnTo>
                  <a:lnTo>
                    <a:pt x="62252" y="17953"/>
                  </a:lnTo>
                  <a:lnTo>
                    <a:pt x="76286" y="6139"/>
                  </a:lnTo>
                  <a:lnTo>
                    <a:pt x="87869" y="2400"/>
                  </a:lnTo>
                  <a:lnTo>
                    <a:pt x="110915" y="0"/>
                  </a:lnTo>
                  <a:lnTo>
                    <a:pt x="129687" y="3377"/>
                  </a:lnTo>
                  <a:lnTo>
                    <a:pt x="154123" y="16989"/>
                  </a:lnTo>
                  <a:lnTo>
                    <a:pt x="178624" y="42129"/>
                  </a:lnTo>
                  <a:lnTo>
                    <a:pt x="189083" y="59780"/>
                  </a:lnTo>
                  <a:lnTo>
                    <a:pt x="199729" y="91268"/>
                  </a:lnTo>
                  <a:lnTo>
                    <a:pt x="209476" y="124446"/>
                  </a:lnTo>
                  <a:lnTo>
                    <a:pt x="216658" y="152168"/>
                  </a:lnTo>
                  <a:lnTo>
                    <a:pt x="223813" y="180491"/>
                  </a:lnTo>
                  <a:lnTo>
                    <a:pt x="227168" y="208991"/>
                  </a:lnTo>
                  <a:lnTo>
                    <a:pt x="231954" y="241336"/>
                  </a:lnTo>
                  <a:lnTo>
                    <a:pt x="234607" y="276055"/>
                  </a:lnTo>
                  <a:lnTo>
                    <a:pt x="239186" y="311478"/>
                  </a:lnTo>
                  <a:lnTo>
                    <a:pt x="245568" y="347109"/>
                  </a:lnTo>
                  <a:lnTo>
                    <a:pt x="252487" y="382802"/>
                  </a:lnTo>
                  <a:lnTo>
                    <a:pt x="261143" y="418218"/>
                  </a:lnTo>
                  <a:lnTo>
                    <a:pt x="264299" y="44232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SMARTInkShape-964"/>
            <p:cNvSpPr/>
            <p:nvPr/>
          </p:nvSpPr>
          <p:spPr>
            <a:xfrm>
              <a:off x="7022601" y="4423294"/>
              <a:ext cx="228306" cy="70126"/>
            </a:xfrm>
            <a:custGeom>
              <a:avLst/>
              <a:gdLst/>
              <a:ahLst/>
              <a:cxnLst/>
              <a:rect l="0" t="0" r="0" b="0"/>
              <a:pathLst>
                <a:path w="228306" h="70126">
                  <a:moveTo>
                    <a:pt x="6849" y="20119"/>
                  </a:moveTo>
                  <a:lnTo>
                    <a:pt x="698" y="13968"/>
                  </a:lnTo>
                  <a:lnTo>
                    <a:pt x="0" y="9477"/>
                  </a:lnTo>
                  <a:lnTo>
                    <a:pt x="1952" y="5335"/>
                  </a:lnTo>
                  <a:lnTo>
                    <a:pt x="3585" y="3119"/>
                  </a:lnTo>
                  <a:lnTo>
                    <a:pt x="7515" y="657"/>
                  </a:lnTo>
                  <a:lnTo>
                    <a:pt x="9674" y="0"/>
                  </a:lnTo>
                  <a:lnTo>
                    <a:pt x="43444" y="8746"/>
                  </a:lnTo>
                  <a:lnTo>
                    <a:pt x="71843" y="15514"/>
                  </a:lnTo>
                  <a:lnTo>
                    <a:pt x="105393" y="26339"/>
                  </a:lnTo>
                  <a:lnTo>
                    <a:pt x="130815" y="35054"/>
                  </a:lnTo>
                  <a:lnTo>
                    <a:pt x="157195" y="44219"/>
                  </a:lnTo>
                  <a:lnTo>
                    <a:pt x="192771" y="57510"/>
                  </a:lnTo>
                  <a:lnTo>
                    <a:pt x="228305" y="701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SMARTInkShape-965"/>
            <p:cNvSpPr/>
            <p:nvPr/>
          </p:nvSpPr>
          <p:spPr>
            <a:xfrm>
              <a:off x="7622381" y="4779169"/>
              <a:ext cx="205596" cy="356956"/>
            </a:xfrm>
            <a:custGeom>
              <a:avLst/>
              <a:gdLst/>
              <a:ahLst/>
              <a:cxnLst/>
              <a:rect l="0" t="0" r="0" b="0"/>
              <a:pathLst>
                <a:path w="205596" h="356956">
                  <a:moveTo>
                    <a:pt x="57150" y="0"/>
                  </a:moveTo>
                  <a:lnTo>
                    <a:pt x="53357" y="34320"/>
                  </a:lnTo>
                  <a:lnTo>
                    <a:pt x="50999" y="64320"/>
                  </a:lnTo>
                  <a:lnTo>
                    <a:pt x="46508" y="98344"/>
                  </a:lnTo>
                  <a:lnTo>
                    <a:pt x="43943" y="133561"/>
                  </a:lnTo>
                  <a:lnTo>
                    <a:pt x="39391" y="169131"/>
                  </a:lnTo>
                  <a:lnTo>
                    <a:pt x="33015" y="204806"/>
                  </a:lnTo>
                  <a:lnTo>
                    <a:pt x="29890" y="236719"/>
                  </a:lnTo>
                  <a:lnTo>
                    <a:pt x="25172" y="266283"/>
                  </a:lnTo>
                  <a:lnTo>
                    <a:pt x="22170" y="298220"/>
                  </a:lnTo>
                  <a:lnTo>
                    <a:pt x="19461" y="320639"/>
                  </a:lnTo>
                  <a:lnTo>
                    <a:pt x="14591" y="341022"/>
                  </a:lnTo>
                  <a:lnTo>
                    <a:pt x="13696" y="340854"/>
                  </a:lnTo>
                  <a:lnTo>
                    <a:pt x="10585" y="338551"/>
                  </a:lnTo>
                  <a:lnTo>
                    <a:pt x="8673" y="334882"/>
                  </a:lnTo>
                  <a:lnTo>
                    <a:pt x="7346" y="312328"/>
                  </a:lnTo>
                  <a:lnTo>
                    <a:pt x="5067" y="283239"/>
                  </a:lnTo>
                  <a:lnTo>
                    <a:pt x="1502" y="254314"/>
                  </a:lnTo>
                  <a:lnTo>
                    <a:pt x="445" y="220608"/>
                  </a:lnTo>
                  <a:lnTo>
                    <a:pt x="132" y="187603"/>
                  </a:lnTo>
                  <a:lnTo>
                    <a:pt x="39" y="155598"/>
                  </a:lnTo>
                  <a:lnTo>
                    <a:pt x="2128" y="125214"/>
                  </a:lnTo>
                  <a:lnTo>
                    <a:pt x="6153" y="89821"/>
                  </a:lnTo>
                  <a:lnTo>
                    <a:pt x="10937" y="75375"/>
                  </a:lnTo>
                  <a:lnTo>
                    <a:pt x="23151" y="56958"/>
                  </a:lnTo>
                  <a:lnTo>
                    <a:pt x="34553" y="48273"/>
                  </a:lnTo>
                  <a:lnTo>
                    <a:pt x="63155" y="48258"/>
                  </a:lnTo>
                  <a:lnTo>
                    <a:pt x="82044" y="55579"/>
                  </a:lnTo>
                  <a:lnTo>
                    <a:pt x="117366" y="75889"/>
                  </a:lnTo>
                  <a:lnTo>
                    <a:pt x="149214" y="105801"/>
                  </a:lnTo>
                  <a:lnTo>
                    <a:pt x="176318" y="135464"/>
                  </a:lnTo>
                  <a:lnTo>
                    <a:pt x="196404" y="170621"/>
                  </a:lnTo>
                  <a:lnTo>
                    <a:pt x="205595" y="193429"/>
                  </a:lnTo>
                  <a:lnTo>
                    <a:pt x="205326" y="196421"/>
                  </a:lnTo>
                  <a:lnTo>
                    <a:pt x="202910" y="201863"/>
                  </a:lnTo>
                  <a:lnTo>
                    <a:pt x="193295" y="209389"/>
                  </a:lnTo>
                  <a:lnTo>
                    <a:pt x="189189" y="210237"/>
                  </a:lnTo>
                  <a:lnTo>
                    <a:pt x="161811" y="206749"/>
                  </a:lnTo>
                  <a:lnTo>
                    <a:pt x="140736" y="197354"/>
                  </a:lnTo>
                  <a:lnTo>
                    <a:pt x="127637" y="190901"/>
                  </a:lnTo>
                  <a:lnTo>
                    <a:pt x="96536" y="182625"/>
                  </a:lnTo>
                  <a:lnTo>
                    <a:pt x="66788" y="178948"/>
                  </a:lnTo>
                  <a:lnTo>
                    <a:pt x="63575" y="179623"/>
                  </a:lnTo>
                  <a:lnTo>
                    <a:pt x="61434" y="180867"/>
                  </a:lnTo>
                  <a:lnTo>
                    <a:pt x="60006" y="182491"/>
                  </a:lnTo>
                  <a:lnTo>
                    <a:pt x="58419" y="186411"/>
                  </a:lnTo>
                  <a:lnTo>
                    <a:pt x="57996" y="188567"/>
                  </a:lnTo>
                  <a:lnTo>
                    <a:pt x="61759" y="195197"/>
                  </a:lnTo>
                  <a:lnTo>
                    <a:pt x="88247" y="229431"/>
                  </a:lnTo>
                  <a:lnTo>
                    <a:pt x="121776" y="264429"/>
                  </a:lnTo>
                  <a:lnTo>
                    <a:pt x="153414" y="300052"/>
                  </a:lnTo>
                  <a:lnTo>
                    <a:pt x="179444" y="335316"/>
                  </a:lnTo>
                  <a:lnTo>
                    <a:pt x="182940" y="343762"/>
                  </a:lnTo>
                  <a:lnTo>
                    <a:pt x="185186" y="354535"/>
                  </a:lnTo>
                  <a:lnTo>
                    <a:pt x="184576" y="355419"/>
                  </a:lnTo>
                  <a:lnTo>
                    <a:pt x="181782" y="356400"/>
                  </a:lnTo>
                  <a:lnTo>
                    <a:pt x="171954" y="356955"/>
                  </a:lnTo>
                  <a:lnTo>
                    <a:pt x="141300" y="347224"/>
                  </a:lnTo>
                  <a:lnTo>
                    <a:pt x="108286" y="337257"/>
                  </a:lnTo>
                  <a:lnTo>
                    <a:pt x="80592" y="326058"/>
                  </a:lnTo>
                  <a:lnTo>
                    <a:pt x="52278" y="317361"/>
                  </a:lnTo>
                  <a:lnTo>
                    <a:pt x="0" y="30718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4" name="SMARTInkShape-966"/>
          <p:cNvSpPr/>
          <p:nvPr/>
        </p:nvSpPr>
        <p:spPr>
          <a:xfrm>
            <a:off x="6847359" y="5623111"/>
            <a:ext cx="195824" cy="305319"/>
          </a:xfrm>
          <a:custGeom>
            <a:avLst/>
            <a:gdLst/>
            <a:ahLst/>
            <a:cxnLst/>
            <a:rect l="0" t="0" r="0" b="0"/>
            <a:pathLst>
              <a:path w="195824" h="305319">
                <a:moveTo>
                  <a:pt x="32072" y="34739"/>
                </a:moveTo>
                <a:lnTo>
                  <a:pt x="25223" y="34739"/>
                </a:lnTo>
                <a:lnTo>
                  <a:pt x="24936" y="65267"/>
                </a:lnTo>
                <a:lnTo>
                  <a:pt x="24930" y="97184"/>
                </a:lnTo>
                <a:lnTo>
                  <a:pt x="24929" y="131476"/>
                </a:lnTo>
                <a:lnTo>
                  <a:pt x="24929" y="162356"/>
                </a:lnTo>
                <a:lnTo>
                  <a:pt x="24929" y="191614"/>
                </a:lnTo>
                <a:lnTo>
                  <a:pt x="24929" y="226152"/>
                </a:lnTo>
                <a:lnTo>
                  <a:pt x="24929" y="255905"/>
                </a:lnTo>
                <a:lnTo>
                  <a:pt x="24929" y="284290"/>
                </a:lnTo>
                <a:lnTo>
                  <a:pt x="24135" y="286832"/>
                </a:lnTo>
                <a:lnTo>
                  <a:pt x="22812" y="288526"/>
                </a:lnTo>
                <a:lnTo>
                  <a:pt x="21136" y="289655"/>
                </a:lnTo>
                <a:lnTo>
                  <a:pt x="20019" y="289614"/>
                </a:lnTo>
                <a:lnTo>
                  <a:pt x="19274" y="288792"/>
                </a:lnTo>
                <a:lnTo>
                  <a:pt x="18447" y="284971"/>
                </a:lnTo>
                <a:lnTo>
                  <a:pt x="12933" y="254854"/>
                </a:lnTo>
                <a:lnTo>
                  <a:pt x="11094" y="223122"/>
                </a:lnTo>
                <a:lnTo>
                  <a:pt x="8658" y="190568"/>
                </a:lnTo>
                <a:lnTo>
                  <a:pt x="5027" y="155788"/>
                </a:lnTo>
                <a:lnTo>
                  <a:pt x="3951" y="122463"/>
                </a:lnTo>
                <a:lnTo>
                  <a:pt x="1515" y="90365"/>
                </a:lnTo>
                <a:lnTo>
                  <a:pt x="0" y="59952"/>
                </a:lnTo>
                <a:lnTo>
                  <a:pt x="2807" y="28342"/>
                </a:lnTo>
                <a:lnTo>
                  <a:pt x="7085" y="10178"/>
                </a:lnTo>
                <a:lnTo>
                  <a:pt x="9858" y="6459"/>
                </a:lnTo>
                <a:lnTo>
                  <a:pt x="17172" y="2326"/>
                </a:lnTo>
                <a:lnTo>
                  <a:pt x="34008" y="0"/>
                </a:lnTo>
                <a:lnTo>
                  <a:pt x="50284" y="3103"/>
                </a:lnTo>
                <a:lnTo>
                  <a:pt x="68954" y="12841"/>
                </a:lnTo>
                <a:lnTo>
                  <a:pt x="102299" y="40968"/>
                </a:lnTo>
                <a:lnTo>
                  <a:pt x="137343" y="72394"/>
                </a:lnTo>
                <a:lnTo>
                  <a:pt x="157985" y="99606"/>
                </a:lnTo>
                <a:lnTo>
                  <a:pt x="174154" y="127778"/>
                </a:lnTo>
                <a:lnTo>
                  <a:pt x="190048" y="161949"/>
                </a:lnTo>
                <a:lnTo>
                  <a:pt x="195823" y="192332"/>
                </a:lnTo>
                <a:lnTo>
                  <a:pt x="194015" y="198179"/>
                </a:lnTo>
                <a:lnTo>
                  <a:pt x="192422" y="200849"/>
                </a:lnTo>
                <a:lnTo>
                  <a:pt x="189772" y="201835"/>
                </a:lnTo>
                <a:lnTo>
                  <a:pt x="182595" y="200814"/>
                </a:lnTo>
                <a:lnTo>
                  <a:pt x="158296" y="189391"/>
                </a:lnTo>
                <a:lnTo>
                  <a:pt x="124629" y="162849"/>
                </a:lnTo>
                <a:lnTo>
                  <a:pt x="96305" y="144387"/>
                </a:lnTo>
                <a:lnTo>
                  <a:pt x="61269" y="129943"/>
                </a:lnTo>
                <a:lnTo>
                  <a:pt x="52193" y="129439"/>
                </a:lnTo>
                <a:lnTo>
                  <a:pt x="45512" y="131862"/>
                </a:lnTo>
                <a:lnTo>
                  <a:pt x="44207" y="134413"/>
                </a:lnTo>
                <a:lnTo>
                  <a:pt x="45919" y="158176"/>
                </a:lnTo>
                <a:lnTo>
                  <a:pt x="62589" y="190855"/>
                </a:lnTo>
                <a:lnTo>
                  <a:pt x="76392" y="218491"/>
                </a:lnTo>
                <a:lnTo>
                  <a:pt x="90686" y="254157"/>
                </a:lnTo>
                <a:lnTo>
                  <a:pt x="106730" y="285941"/>
                </a:lnTo>
                <a:lnTo>
                  <a:pt x="108910" y="296139"/>
                </a:lnTo>
                <a:lnTo>
                  <a:pt x="108697" y="299493"/>
                </a:lnTo>
                <a:lnTo>
                  <a:pt x="107762" y="301729"/>
                </a:lnTo>
                <a:lnTo>
                  <a:pt x="106344" y="303220"/>
                </a:lnTo>
                <a:lnTo>
                  <a:pt x="102653" y="304877"/>
                </a:lnTo>
                <a:lnTo>
                  <a:pt x="100558" y="305318"/>
                </a:lnTo>
                <a:lnTo>
                  <a:pt x="67332" y="293965"/>
                </a:lnTo>
                <a:lnTo>
                  <a:pt x="51692" y="286260"/>
                </a:lnTo>
                <a:lnTo>
                  <a:pt x="32072" y="270484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7" name="SMARTInkShape-Group153"/>
          <p:cNvGrpSpPr/>
          <p:nvPr/>
        </p:nvGrpSpPr>
        <p:grpSpPr>
          <a:xfrm>
            <a:off x="2071688" y="2187078"/>
            <a:ext cx="64265" cy="212902"/>
            <a:chOff x="2071688" y="2187078"/>
            <a:chExt cx="64265" cy="212902"/>
          </a:xfrm>
        </p:grpSpPr>
        <p:sp>
          <p:nvSpPr>
            <p:cNvPr id="255" name="SMARTInkShape-967"/>
            <p:cNvSpPr/>
            <p:nvPr/>
          </p:nvSpPr>
          <p:spPr>
            <a:xfrm>
              <a:off x="2100357" y="2187078"/>
              <a:ext cx="35596" cy="41773"/>
            </a:xfrm>
            <a:custGeom>
              <a:avLst/>
              <a:gdLst/>
              <a:ahLst/>
              <a:cxnLst/>
              <a:rect l="0" t="0" r="0" b="0"/>
              <a:pathLst>
                <a:path w="35596" h="41773">
                  <a:moveTo>
                    <a:pt x="14193" y="6053"/>
                  </a:moveTo>
                  <a:lnTo>
                    <a:pt x="10401" y="6053"/>
                  </a:lnTo>
                  <a:lnTo>
                    <a:pt x="9283" y="6847"/>
                  </a:lnTo>
                  <a:lnTo>
                    <a:pt x="8539" y="8170"/>
                  </a:lnTo>
                  <a:lnTo>
                    <a:pt x="8042" y="9846"/>
                  </a:lnTo>
                  <a:lnTo>
                    <a:pt x="6917" y="10963"/>
                  </a:lnTo>
                  <a:lnTo>
                    <a:pt x="3551" y="12204"/>
                  </a:lnTo>
                  <a:lnTo>
                    <a:pt x="2336" y="13329"/>
                  </a:lnTo>
                  <a:lnTo>
                    <a:pt x="986" y="16695"/>
                  </a:lnTo>
                  <a:lnTo>
                    <a:pt x="0" y="26171"/>
                  </a:lnTo>
                  <a:lnTo>
                    <a:pt x="762" y="26609"/>
                  </a:lnTo>
                  <a:lnTo>
                    <a:pt x="16906" y="27474"/>
                  </a:lnTo>
                  <a:lnTo>
                    <a:pt x="21484" y="25363"/>
                  </a:lnTo>
                  <a:lnTo>
                    <a:pt x="23816" y="23689"/>
                  </a:lnTo>
                  <a:lnTo>
                    <a:pt x="26408" y="19712"/>
                  </a:lnTo>
                  <a:lnTo>
                    <a:pt x="27099" y="17541"/>
                  </a:lnTo>
                  <a:lnTo>
                    <a:pt x="28353" y="16093"/>
                  </a:lnTo>
                  <a:lnTo>
                    <a:pt x="31863" y="14484"/>
                  </a:lnTo>
                  <a:lnTo>
                    <a:pt x="33117" y="13261"/>
                  </a:lnTo>
                  <a:lnTo>
                    <a:pt x="35294" y="7159"/>
                  </a:lnTo>
                  <a:lnTo>
                    <a:pt x="35595" y="0"/>
                  </a:lnTo>
                  <a:lnTo>
                    <a:pt x="33495" y="1511"/>
                  </a:lnTo>
                  <a:lnTo>
                    <a:pt x="18625" y="15918"/>
                  </a:lnTo>
                  <a:lnTo>
                    <a:pt x="16162" y="20492"/>
                  </a:lnTo>
                  <a:lnTo>
                    <a:pt x="14452" y="32267"/>
                  </a:lnTo>
                  <a:lnTo>
                    <a:pt x="14193" y="4177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SMARTInkShape-968"/>
            <p:cNvSpPr/>
            <p:nvPr/>
          </p:nvSpPr>
          <p:spPr>
            <a:xfrm>
              <a:off x="2071688" y="2371753"/>
              <a:ext cx="35719" cy="28227"/>
            </a:xfrm>
            <a:custGeom>
              <a:avLst/>
              <a:gdLst/>
              <a:ahLst/>
              <a:cxnLst/>
              <a:rect l="0" t="0" r="0" b="0"/>
              <a:pathLst>
                <a:path w="35719" h="28227">
                  <a:moveTo>
                    <a:pt x="35718" y="7116"/>
                  </a:moveTo>
                  <a:lnTo>
                    <a:pt x="24869" y="7116"/>
                  </a:lnTo>
                  <a:lnTo>
                    <a:pt x="23723" y="7910"/>
                  </a:lnTo>
                  <a:lnTo>
                    <a:pt x="22959" y="9232"/>
                  </a:lnTo>
                  <a:lnTo>
                    <a:pt x="22450" y="10908"/>
                  </a:lnTo>
                  <a:lnTo>
                    <a:pt x="21316" y="12025"/>
                  </a:lnTo>
                  <a:lnTo>
                    <a:pt x="17940" y="13267"/>
                  </a:lnTo>
                  <a:lnTo>
                    <a:pt x="11577" y="13965"/>
                  </a:lnTo>
                  <a:lnTo>
                    <a:pt x="10099" y="14857"/>
                  </a:lnTo>
                  <a:lnTo>
                    <a:pt x="9114" y="16245"/>
                  </a:lnTo>
                  <a:lnTo>
                    <a:pt x="8457" y="17965"/>
                  </a:lnTo>
                  <a:lnTo>
                    <a:pt x="7225" y="19111"/>
                  </a:lnTo>
                  <a:lnTo>
                    <a:pt x="3740" y="20384"/>
                  </a:lnTo>
                  <a:lnTo>
                    <a:pt x="2493" y="21518"/>
                  </a:lnTo>
                  <a:lnTo>
                    <a:pt x="97" y="28226"/>
                  </a:lnTo>
                  <a:lnTo>
                    <a:pt x="5722" y="23574"/>
                  </a:lnTo>
                  <a:lnTo>
                    <a:pt x="9951" y="22368"/>
                  </a:lnTo>
                  <a:lnTo>
                    <a:pt x="11396" y="21253"/>
                  </a:lnTo>
                  <a:lnTo>
                    <a:pt x="13002" y="17897"/>
                  </a:lnTo>
                  <a:lnTo>
                    <a:pt x="14224" y="16684"/>
                  </a:lnTo>
                  <a:lnTo>
                    <a:pt x="17699" y="15337"/>
                  </a:lnTo>
                  <a:lnTo>
                    <a:pt x="18943" y="14184"/>
                  </a:lnTo>
                  <a:lnTo>
                    <a:pt x="21103" y="8203"/>
                  </a:lnTo>
                  <a:lnTo>
                    <a:pt x="15251" y="1060"/>
                  </a:lnTo>
                  <a:lnTo>
                    <a:pt x="12599" y="456"/>
                  </a:lnTo>
                  <a:lnTo>
                    <a:pt x="3670" y="0"/>
                  </a:lnTo>
                  <a:lnTo>
                    <a:pt x="2447" y="785"/>
                  </a:lnTo>
                  <a:lnTo>
                    <a:pt x="1631" y="2101"/>
                  </a:lnTo>
                  <a:lnTo>
                    <a:pt x="214" y="7249"/>
                  </a:lnTo>
                  <a:lnTo>
                    <a:pt x="0" y="2140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2" name="SMARTInkShape-Group154"/>
          <p:cNvGrpSpPr/>
          <p:nvPr/>
        </p:nvGrpSpPr>
        <p:grpSpPr>
          <a:xfrm>
            <a:off x="2444619" y="2030363"/>
            <a:ext cx="3206087" cy="337973"/>
            <a:chOff x="2444619" y="2030363"/>
            <a:chExt cx="3206087" cy="337973"/>
          </a:xfrm>
        </p:grpSpPr>
        <p:sp>
          <p:nvSpPr>
            <p:cNvPr id="258" name="SMARTInkShape-969"/>
            <p:cNvSpPr/>
            <p:nvPr/>
          </p:nvSpPr>
          <p:spPr>
            <a:xfrm>
              <a:off x="2444619" y="2121705"/>
              <a:ext cx="505751" cy="169720"/>
            </a:xfrm>
            <a:custGeom>
              <a:avLst/>
              <a:gdLst/>
              <a:ahLst/>
              <a:cxnLst/>
              <a:rect l="0" t="0" r="0" b="0"/>
              <a:pathLst>
                <a:path w="505751" h="169720">
                  <a:moveTo>
                    <a:pt x="27119" y="71426"/>
                  </a:moveTo>
                  <a:lnTo>
                    <a:pt x="34703" y="71426"/>
                  </a:lnTo>
                  <a:lnTo>
                    <a:pt x="36937" y="72220"/>
                  </a:lnTo>
                  <a:lnTo>
                    <a:pt x="38427" y="73543"/>
                  </a:lnTo>
                  <a:lnTo>
                    <a:pt x="39420" y="75219"/>
                  </a:lnTo>
                  <a:lnTo>
                    <a:pt x="40876" y="76336"/>
                  </a:lnTo>
                  <a:lnTo>
                    <a:pt x="44610" y="77577"/>
                  </a:lnTo>
                  <a:lnTo>
                    <a:pt x="79459" y="80648"/>
                  </a:lnTo>
                  <a:lnTo>
                    <a:pt x="113151" y="85047"/>
                  </a:lnTo>
                  <a:lnTo>
                    <a:pt x="144811" y="85626"/>
                  </a:lnTo>
                  <a:lnTo>
                    <a:pt x="164960" y="84903"/>
                  </a:lnTo>
                  <a:lnTo>
                    <a:pt x="198553" y="73356"/>
                  </a:lnTo>
                  <a:lnTo>
                    <a:pt x="203321" y="72713"/>
                  </a:lnTo>
                  <a:lnTo>
                    <a:pt x="207293" y="70696"/>
                  </a:lnTo>
                  <a:lnTo>
                    <a:pt x="221962" y="55445"/>
                  </a:lnTo>
                  <a:lnTo>
                    <a:pt x="224841" y="50301"/>
                  </a:lnTo>
                  <a:lnTo>
                    <a:pt x="226688" y="40530"/>
                  </a:lnTo>
                  <a:lnTo>
                    <a:pt x="227009" y="33344"/>
                  </a:lnTo>
                  <a:lnTo>
                    <a:pt x="223311" y="22395"/>
                  </a:lnTo>
                  <a:lnTo>
                    <a:pt x="217189" y="12890"/>
                  </a:lnTo>
                  <a:lnTo>
                    <a:pt x="206555" y="5046"/>
                  </a:lnTo>
                  <a:lnTo>
                    <a:pt x="193350" y="1487"/>
                  </a:lnTo>
                  <a:lnTo>
                    <a:pt x="159648" y="76"/>
                  </a:lnTo>
                  <a:lnTo>
                    <a:pt x="126709" y="0"/>
                  </a:lnTo>
                  <a:lnTo>
                    <a:pt x="91357" y="7761"/>
                  </a:lnTo>
                  <a:lnTo>
                    <a:pt x="77894" y="12968"/>
                  </a:lnTo>
                  <a:lnTo>
                    <a:pt x="47554" y="33781"/>
                  </a:lnTo>
                  <a:lnTo>
                    <a:pt x="26275" y="52466"/>
                  </a:lnTo>
                  <a:lnTo>
                    <a:pt x="10966" y="76201"/>
                  </a:lnTo>
                  <a:lnTo>
                    <a:pt x="1820" y="100151"/>
                  </a:lnTo>
                  <a:lnTo>
                    <a:pt x="0" y="110916"/>
                  </a:lnTo>
                  <a:lnTo>
                    <a:pt x="1308" y="120992"/>
                  </a:lnTo>
                  <a:lnTo>
                    <a:pt x="2767" y="125901"/>
                  </a:lnTo>
                  <a:lnTo>
                    <a:pt x="8623" y="133473"/>
                  </a:lnTo>
                  <a:lnTo>
                    <a:pt x="39196" y="158408"/>
                  </a:lnTo>
                  <a:lnTo>
                    <a:pt x="74168" y="165636"/>
                  </a:lnTo>
                  <a:lnTo>
                    <a:pt x="94770" y="169719"/>
                  </a:lnTo>
                  <a:lnTo>
                    <a:pt x="118866" y="168813"/>
                  </a:lnTo>
                  <a:lnTo>
                    <a:pt x="148341" y="161395"/>
                  </a:lnTo>
                  <a:lnTo>
                    <a:pt x="182135" y="149939"/>
                  </a:lnTo>
                  <a:lnTo>
                    <a:pt x="197933" y="140727"/>
                  </a:lnTo>
                  <a:lnTo>
                    <a:pt x="221504" y="118770"/>
                  </a:lnTo>
                  <a:lnTo>
                    <a:pt x="241240" y="85697"/>
                  </a:lnTo>
                  <a:lnTo>
                    <a:pt x="245315" y="76181"/>
                  </a:lnTo>
                  <a:lnTo>
                    <a:pt x="254038" y="42851"/>
                  </a:lnTo>
                  <a:lnTo>
                    <a:pt x="255765" y="34120"/>
                  </a:lnTo>
                  <a:lnTo>
                    <a:pt x="261200" y="24742"/>
                  </a:lnTo>
                  <a:lnTo>
                    <a:pt x="267044" y="16936"/>
                  </a:lnTo>
                  <a:lnTo>
                    <a:pt x="268690" y="12019"/>
                  </a:lnTo>
                  <a:lnTo>
                    <a:pt x="273654" y="7188"/>
                  </a:lnTo>
                  <a:lnTo>
                    <a:pt x="280358" y="3188"/>
                  </a:lnTo>
                  <a:lnTo>
                    <a:pt x="288596" y="937"/>
                  </a:lnTo>
                  <a:lnTo>
                    <a:pt x="293614" y="410"/>
                  </a:lnTo>
                  <a:lnTo>
                    <a:pt x="298490" y="2293"/>
                  </a:lnTo>
                  <a:lnTo>
                    <a:pt x="315385" y="12992"/>
                  </a:lnTo>
                  <a:lnTo>
                    <a:pt x="331721" y="38394"/>
                  </a:lnTo>
                  <a:lnTo>
                    <a:pt x="345395" y="66690"/>
                  </a:lnTo>
                  <a:lnTo>
                    <a:pt x="354055" y="100003"/>
                  </a:lnTo>
                  <a:lnTo>
                    <a:pt x="357351" y="114289"/>
                  </a:lnTo>
                  <a:lnTo>
                    <a:pt x="362552" y="133891"/>
                  </a:lnTo>
                  <a:lnTo>
                    <a:pt x="362779" y="138970"/>
                  </a:lnTo>
                  <a:lnTo>
                    <a:pt x="363605" y="139474"/>
                  </a:lnTo>
                  <a:lnTo>
                    <a:pt x="364949" y="139017"/>
                  </a:lnTo>
                  <a:lnTo>
                    <a:pt x="369017" y="136371"/>
                  </a:lnTo>
                  <a:lnTo>
                    <a:pt x="369574" y="133893"/>
                  </a:lnTo>
                  <a:lnTo>
                    <a:pt x="369722" y="132121"/>
                  </a:lnTo>
                  <a:lnTo>
                    <a:pt x="372003" y="128035"/>
                  </a:lnTo>
                  <a:lnTo>
                    <a:pt x="373723" y="125834"/>
                  </a:lnTo>
                  <a:lnTo>
                    <a:pt x="375634" y="119155"/>
                  </a:lnTo>
                  <a:lnTo>
                    <a:pt x="379145" y="92658"/>
                  </a:lnTo>
                  <a:lnTo>
                    <a:pt x="393947" y="59508"/>
                  </a:lnTo>
                  <a:lnTo>
                    <a:pt x="410506" y="38367"/>
                  </a:lnTo>
                  <a:lnTo>
                    <a:pt x="417645" y="31821"/>
                  </a:lnTo>
                  <a:lnTo>
                    <a:pt x="422407" y="30012"/>
                  </a:lnTo>
                  <a:lnTo>
                    <a:pt x="429550" y="28993"/>
                  </a:lnTo>
                  <a:lnTo>
                    <a:pt x="440486" y="32483"/>
                  </a:lnTo>
                  <a:lnTo>
                    <a:pt x="449227" y="42741"/>
                  </a:lnTo>
                  <a:lnTo>
                    <a:pt x="469459" y="77933"/>
                  </a:lnTo>
                  <a:lnTo>
                    <a:pt x="481068" y="102299"/>
                  </a:lnTo>
                  <a:lnTo>
                    <a:pt x="487683" y="126184"/>
                  </a:lnTo>
                  <a:lnTo>
                    <a:pt x="496619" y="142235"/>
                  </a:lnTo>
                  <a:lnTo>
                    <a:pt x="498516" y="147347"/>
                  </a:lnTo>
                  <a:lnTo>
                    <a:pt x="505750" y="15715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SMARTInkShape-970"/>
            <p:cNvSpPr/>
            <p:nvPr/>
          </p:nvSpPr>
          <p:spPr>
            <a:xfrm>
              <a:off x="3014663" y="2158654"/>
              <a:ext cx="199864" cy="209682"/>
            </a:xfrm>
            <a:custGeom>
              <a:avLst/>
              <a:gdLst/>
              <a:ahLst/>
              <a:cxnLst/>
              <a:rect l="0" t="0" r="0" b="0"/>
              <a:pathLst>
                <a:path w="199864" h="209682">
                  <a:moveTo>
                    <a:pt x="0" y="70196"/>
                  </a:moveTo>
                  <a:lnTo>
                    <a:pt x="793" y="101513"/>
                  </a:lnTo>
                  <a:lnTo>
                    <a:pt x="12184" y="134668"/>
                  </a:lnTo>
                  <a:lnTo>
                    <a:pt x="26474" y="170080"/>
                  </a:lnTo>
                  <a:lnTo>
                    <a:pt x="30069" y="184458"/>
                  </a:lnTo>
                  <a:lnTo>
                    <a:pt x="35388" y="204096"/>
                  </a:lnTo>
                  <a:lnTo>
                    <a:pt x="35653" y="209681"/>
                  </a:lnTo>
                  <a:lnTo>
                    <a:pt x="35718" y="176696"/>
                  </a:lnTo>
                  <a:lnTo>
                    <a:pt x="35718" y="146603"/>
                  </a:lnTo>
                  <a:lnTo>
                    <a:pt x="35718" y="112772"/>
                  </a:lnTo>
                  <a:lnTo>
                    <a:pt x="35718" y="77302"/>
                  </a:lnTo>
                  <a:lnTo>
                    <a:pt x="39511" y="59690"/>
                  </a:lnTo>
                  <a:lnTo>
                    <a:pt x="54851" y="25034"/>
                  </a:lnTo>
                  <a:lnTo>
                    <a:pt x="59567" y="15464"/>
                  </a:lnTo>
                  <a:lnTo>
                    <a:pt x="62730" y="12277"/>
                  </a:lnTo>
                  <a:lnTo>
                    <a:pt x="83765" y="2949"/>
                  </a:lnTo>
                  <a:lnTo>
                    <a:pt x="97756" y="0"/>
                  </a:lnTo>
                  <a:lnTo>
                    <a:pt x="129231" y="6693"/>
                  </a:lnTo>
                  <a:lnTo>
                    <a:pt x="142367" y="11810"/>
                  </a:lnTo>
                  <a:lnTo>
                    <a:pt x="173577" y="32259"/>
                  </a:lnTo>
                  <a:lnTo>
                    <a:pt x="193818" y="50070"/>
                  </a:lnTo>
                  <a:lnTo>
                    <a:pt x="197266" y="55430"/>
                  </a:lnTo>
                  <a:lnTo>
                    <a:pt x="199207" y="62911"/>
                  </a:lnTo>
                  <a:lnTo>
                    <a:pt x="199863" y="72549"/>
                  </a:lnTo>
                  <a:lnTo>
                    <a:pt x="193603" y="79444"/>
                  </a:lnTo>
                  <a:lnTo>
                    <a:pt x="188600" y="83505"/>
                  </a:lnTo>
                  <a:lnTo>
                    <a:pt x="176690" y="88017"/>
                  </a:lnTo>
                  <a:lnTo>
                    <a:pt x="142624" y="96061"/>
                  </a:lnTo>
                  <a:lnTo>
                    <a:pt x="107123" y="102206"/>
                  </a:lnTo>
                  <a:lnTo>
                    <a:pt x="74242" y="105698"/>
                  </a:lnTo>
                  <a:lnTo>
                    <a:pt x="57150" y="10591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SMARTInkShape-971"/>
            <p:cNvSpPr/>
            <p:nvPr/>
          </p:nvSpPr>
          <p:spPr>
            <a:xfrm>
              <a:off x="3232003" y="2043113"/>
              <a:ext cx="211286" cy="241342"/>
            </a:xfrm>
            <a:custGeom>
              <a:avLst/>
              <a:gdLst/>
              <a:ahLst/>
              <a:cxnLst/>
              <a:rect l="0" t="0" r="0" b="0"/>
              <a:pathLst>
                <a:path w="211286" h="241342">
                  <a:moveTo>
                    <a:pt x="4116" y="0"/>
                  </a:moveTo>
                  <a:lnTo>
                    <a:pt x="323" y="3792"/>
                  </a:lnTo>
                  <a:lnTo>
                    <a:pt x="0" y="4909"/>
                  </a:lnTo>
                  <a:lnTo>
                    <a:pt x="578" y="5654"/>
                  </a:lnTo>
                  <a:lnTo>
                    <a:pt x="1757" y="6150"/>
                  </a:lnTo>
                  <a:lnTo>
                    <a:pt x="2543" y="7275"/>
                  </a:lnTo>
                  <a:lnTo>
                    <a:pt x="3417" y="10641"/>
                  </a:lnTo>
                  <a:lnTo>
                    <a:pt x="6140" y="29349"/>
                  </a:lnTo>
                  <a:lnTo>
                    <a:pt x="16464" y="64988"/>
                  </a:lnTo>
                  <a:lnTo>
                    <a:pt x="18020" y="96798"/>
                  </a:lnTo>
                  <a:lnTo>
                    <a:pt x="19121" y="127952"/>
                  </a:lnTo>
                  <a:lnTo>
                    <a:pt x="24042" y="157037"/>
                  </a:lnTo>
                  <a:lnTo>
                    <a:pt x="30258" y="192071"/>
                  </a:lnTo>
                  <a:lnTo>
                    <a:pt x="36163" y="218654"/>
                  </a:lnTo>
                  <a:lnTo>
                    <a:pt x="46895" y="239409"/>
                  </a:lnTo>
                  <a:lnTo>
                    <a:pt x="48510" y="240568"/>
                  </a:lnTo>
                  <a:lnTo>
                    <a:pt x="50381" y="241341"/>
                  </a:lnTo>
                  <a:lnTo>
                    <a:pt x="51628" y="241063"/>
                  </a:lnTo>
                  <a:lnTo>
                    <a:pt x="52459" y="240083"/>
                  </a:lnTo>
                  <a:lnTo>
                    <a:pt x="53793" y="236601"/>
                  </a:lnTo>
                  <a:lnTo>
                    <a:pt x="54851" y="224506"/>
                  </a:lnTo>
                  <a:lnTo>
                    <a:pt x="64762" y="190410"/>
                  </a:lnTo>
                  <a:lnTo>
                    <a:pt x="73899" y="154915"/>
                  </a:lnTo>
                  <a:lnTo>
                    <a:pt x="82841" y="137874"/>
                  </a:lnTo>
                  <a:lnTo>
                    <a:pt x="99114" y="115977"/>
                  </a:lnTo>
                  <a:lnTo>
                    <a:pt x="106662" y="111076"/>
                  </a:lnTo>
                  <a:lnTo>
                    <a:pt x="115374" y="108318"/>
                  </a:lnTo>
                  <a:lnTo>
                    <a:pt x="131646" y="107309"/>
                  </a:lnTo>
                  <a:lnTo>
                    <a:pt x="138319" y="109340"/>
                  </a:lnTo>
                  <a:lnTo>
                    <a:pt x="143930" y="112095"/>
                  </a:lnTo>
                  <a:lnTo>
                    <a:pt x="151552" y="114440"/>
                  </a:lnTo>
                  <a:lnTo>
                    <a:pt x="156426" y="117802"/>
                  </a:lnTo>
                  <a:lnTo>
                    <a:pt x="170795" y="141010"/>
                  </a:lnTo>
                  <a:lnTo>
                    <a:pt x="181034" y="171911"/>
                  </a:lnTo>
                  <a:lnTo>
                    <a:pt x="182758" y="180386"/>
                  </a:lnTo>
                  <a:lnTo>
                    <a:pt x="188217" y="192294"/>
                  </a:lnTo>
                  <a:lnTo>
                    <a:pt x="197065" y="218390"/>
                  </a:lnTo>
                  <a:lnTo>
                    <a:pt x="200467" y="223533"/>
                  </a:lnTo>
                  <a:lnTo>
                    <a:pt x="204624" y="226348"/>
                  </a:lnTo>
                  <a:lnTo>
                    <a:pt x="211285" y="2286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SMARTInkShape-972"/>
            <p:cNvSpPr/>
            <p:nvPr/>
          </p:nvSpPr>
          <p:spPr>
            <a:xfrm>
              <a:off x="3486303" y="2157528"/>
              <a:ext cx="178442" cy="106613"/>
            </a:xfrm>
            <a:custGeom>
              <a:avLst/>
              <a:gdLst/>
              <a:ahLst/>
              <a:cxnLst/>
              <a:rect l="0" t="0" r="0" b="0"/>
              <a:pathLst>
                <a:path w="178442" h="106613">
                  <a:moveTo>
                    <a:pt x="85572" y="21316"/>
                  </a:moveTo>
                  <a:lnTo>
                    <a:pt x="85572" y="10674"/>
                  </a:lnTo>
                  <a:lnTo>
                    <a:pt x="83455" y="6532"/>
                  </a:lnTo>
                  <a:lnTo>
                    <a:pt x="81780" y="4316"/>
                  </a:lnTo>
                  <a:lnTo>
                    <a:pt x="77801" y="1854"/>
                  </a:lnTo>
                  <a:lnTo>
                    <a:pt x="68779" y="274"/>
                  </a:lnTo>
                  <a:lnTo>
                    <a:pt x="61723" y="0"/>
                  </a:lnTo>
                  <a:lnTo>
                    <a:pt x="37525" y="9838"/>
                  </a:lnTo>
                  <a:lnTo>
                    <a:pt x="30351" y="16479"/>
                  </a:lnTo>
                  <a:lnTo>
                    <a:pt x="5715" y="47645"/>
                  </a:lnTo>
                  <a:lnTo>
                    <a:pt x="1586" y="61837"/>
                  </a:lnTo>
                  <a:lnTo>
                    <a:pt x="0" y="86583"/>
                  </a:lnTo>
                  <a:lnTo>
                    <a:pt x="1536" y="89434"/>
                  </a:lnTo>
                  <a:lnTo>
                    <a:pt x="15954" y="102155"/>
                  </a:lnTo>
                  <a:lnTo>
                    <a:pt x="23145" y="104869"/>
                  </a:lnTo>
                  <a:lnTo>
                    <a:pt x="40697" y="106612"/>
                  </a:lnTo>
                  <a:lnTo>
                    <a:pt x="54725" y="103121"/>
                  </a:lnTo>
                  <a:lnTo>
                    <a:pt x="76326" y="92551"/>
                  </a:lnTo>
                  <a:lnTo>
                    <a:pt x="91331" y="79396"/>
                  </a:lnTo>
                  <a:lnTo>
                    <a:pt x="101125" y="62337"/>
                  </a:lnTo>
                  <a:lnTo>
                    <a:pt x="105261" y="49786"/>
                  </a:lnTo>
                  <a:lnTo>
                    <a:pt x="106990" y="22537"/>
                  </a:lnTo>
                  <a:lnTo>
                    <a:pt x="107002" y="37517"/>
                  </a:lnTo>
                  <a:lnTo>
                    <a:pt x="109119" y="42539"/>
                  </a:lnTo>
                  <a:lnTo>
                    <a:pt x="111913" y="47417"/>
                  </a:lnTo>
                  <a:lnTo>
                    <a:pt x="114279" y="54626"/>
                  </a:lnTo>
                  <a:lnTo>
                    <a:pt x="127068" y="73848"/>
                  </a:lnTo>
                  <a:lnTo>
                    <a:pt x="155754" y="95047"/>
                  </a:lnTo>
                  <a:lnTo>
                    <a:pt x="178441" y="9989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SMARTInkShape-973"/>
            <p:cNvSpPr/>
            <p:nvPr/>
          </p:nvSpPr>
          <p:spPr>
            <a:xfrm>
              <a:off x="5508279" y="2157507"/>
              <a:ext cx="142427" cy="85632"/>
            </a:xfrm>
            <a:custGeom>
              <a:avLst/>
              <a:gdLst/>
              <a:ahLst/>
              <a:cxnLst/>
              <a:rect l="0" t="0" r="0" b="0"/>
              <a:pathLst>
                <a:path w="142427" h="85632">
                  <a:moveTo>
                    <a:pt x="99566" y="14193"/>
                  </a:moveTo>
                  <a:lnTo>
                    <a:pt x="99566" y="986"/>
                  </a:lnTo>
                  <a:lnTo>
                    <a:pt x="83471" y="0"/>
                  </a:lnTo>
                  <a:lnTo>
                    <a:pt x="58716" y="9857"/>
                  </a:lnTo>
                  <a:lnTo>
                    <a:pt x="40754" y="19834"/>
                  </a:lnTo>
                  <a:lnTo>
                    <a:pt x="26623" y="34151"/>
                  </a:lnTo>
                  <a:lnTo>
                    <a:pt x="4645" y="52207"/>
                  </a:lnTo>
                  <a:lnTo>
                    <a:pt x="1816" y="57017"/>
                  </a:lnTo>
                  <a:lnTo>
                    <a:pt x="0" y="66573"/>
                  </a:lnTo>
                  <a:lnTo>
                    <a:pt x="1868" y="71340"/>
                  </a:lnTo>
                  <a:lnTo>
                    <a:pt x="3477" y="73722"/>
                  </a:lnTo>
                  <a:lnTo>
                    <a:pt x="5344" y="75310"/>
                  </a:lnTo>
                  <a:lnTo>
                    <a:pt x="9535" y="77075"/>
                  </a:lnTo>
                  <a:lnTo>
                    <a:pt x="11763" y="76752"/>
                  </a:lnTo>
                  <a:lnTo>
                    <a:pt x="44289" y="59330"/>
                  </a:lnTo>
                  <a:lnTo>
                    <a:pt x="69907" y="36590"/>
                  </a:lnTo>
                  <a:lnTo>
                    <a:pt x="74477" y="29968"/>
                  </a:lnTo>
                  <a:lnTo>
                    <a:pt x="79167" y="21778"/>
                  </a:lnTo>
                  <a:lnTo>
                    <a:pt x="81204" y="19249"/>
                  </a:lnTo>
                  <a:lnTo>
                    <a:pt x="83467" y="12207"/>
                  </a:lnTo>
                  <a:lnTo>
                    <a:pt x="85246" y="119"/>
                  </a:lnTo>
                  <a:lnTo>
                    <a:pt x="85274" y="9867"/>
                  </a:lnTo>
                  <a:lnTo>
                    <a:pt x="87393" y="14387"/>
                  </a:lnTo>
                  <a:lnTo>
                    <a:pt x="90185" y="19042"/>
                  </a:lnTo>
                  <a:lnTo>
                    <a:pt x="97928" y="38160"/>
                  </a:lnTo>
                  <a:lnTo>
                    <a:pt x="129999" y="73085"/>
                  </a:lnTo>
                  <a:lnTo>
                    <a:pt x="142426" y="856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SMARTInkShape-974"/>
            <p:cNvSpPr/>
            <p:nvPr/>
          </p:nvSpPr>
          <p:spPr>
            <a:xfrm>
              <a:off x="5144615" y="2030363"/>
              <a:ext cx="270349" cy="219919"/>
            </a:xfrm>
            <a:custGeom>
              <a:avLst/>
              <a:gdLst/>
              <a:ahLst/>
              <a:cxnLst/>
              <a:rect l="0" t="0" r="0" b="0"/>
              <a:pathLst>
                <a:path w="270349" h="219919">
                  <a:moveTo>
                    <a:pt x="41748" y="112762"/>
                  </a:moveTo>
                  <a:lnTo>
                    <a:pt x="41748" y="116554"/>
                  </a:lnTo>
                  <a:lnTo>
                    <a:pt x="39631" y="120533"/>
                  </a:lnTo>
                  <a:lnTo>
                    <a:pt x="9197" y="154039"/>
                  </a:lnTo>
                  <a:lnTo>
                    <a:pt x="4537" y="168423"/>
                  </a:lnTo>
                  <a:lnTo>
                    <a:pt x="1397" y="174013"/>
                  </a:lnTo>
                  <a:lnTo>
                    <a:pt x="0" y="179143"/>
                  </a:lnTo>
                  <a:lnTo>
                    <a:pt x="423" y="181622"/>
                  </a:lnTo>
                  <a:lnTo>
                    <a:pt x="3008" y="186494"/>
                  </a:lnTo>
                  <a:lnTo>
                    <a:pt x="15706" y="200861"/>
                  </a:lnTo>
                  <a:lnTo>
                    <a:pt x="22501" y="203511"/>
                  </a:lnTo>
                  <a:lnTo>
                    <a:pt x="26535" y="204217"/>
                  </a:lnTo>
                  <a:lnTo>
                    <a:pt x="33135" y="202886"/>
                  </a:lnTo>
                  <a:lnTo>
                    <a:pt x="64922" y="185009"/>
                  </a:lnTo>
                  <a:lnTo>
                    <a:pt x="85601" y="167220"/>
                  </a:lnTo>
                  <a:lnTo>
                    <a:pt x="100782" y="143677"/>
                  </a:lnTo>
                  <a:lnTo>
                    <a:pt x="109912" y="118957"/>
                  </a:lnTo>
                  <a:lnTo>
                    <a:pt x="116546" y="87855"/>
                  </a:lnTo>
                  <a:lnTo>
                    <a:pt x="116531" y="75498"/>
                  </a:lnTo>
                  <a:lnTo>
                    <a:pt x="111363" y="41816"/>
                  </a:lnTo>
                  <a:lnTo>
                    <a:pt x="101038" y="18370"/>
                  </a:lnTo>
                  <a:lnTo>
                    <a:pt x="89341" y="3651"/>
                  </a:lnTo>
                  <a:lnTo>
                    <a:pt x="84596" y="768"/>
                  </a:lnTo>
                  <a:lnTo>
                    <a:pt x="82219" y="0"/>
                  </a:lnTo>
                  <a:lnTo>
                    <a:pt x="79841" y="281"/>
                  </a:lnTo>
                  <a:lnTo>
                    <a:pt x="75082" y="2710"/>
                  </a:lnTo>
                  <a:lnTo>
                    <a:pt x="73496" y="4469"/>
                  </a:lnTo>
                  <a:lnTo>
                    <a:pt x="66948" y="15294"/>
                  </a:lnTo>
                  <a:lnTo>
                    <a:pt x="60503" y="22323"/>
                  </a:lnTo>
                  <a:lnTo>
                    <a:pt x="58021" y="29175"/>
                  </a:lnTo>
                  <a:lnTo>
                    <a:pt x="54506" y="41958"/>
                  </a:lnTo>
                  <a:lnTo>
                    <a:pt x="50555" y="55800"/>
                  </a:lnTo>
                  <a:lnTo>
                    <a:pt x="49220" y="78491"/>
                  </a:lnTo>
                  <a:lnTo>
                    <a:pt x="56706" y="109415"/>
                  </a:lnTo>
                  <a:lnTo>
                    <a:pt x="65693" y="136883"/>
                  </a:lnTo>
                  <a:lnTo>
                    <a:pt x="72498" y="145443"/>
                  </a:lnTo>
                  <a:lnTo>
                    <a:pt x="103787" y="164972"/>
                  </a:lnTo>
                  <a:lnTo>
                    <a:pt x="117985" y="168448"/>
                  </a:lnTo>
                  <a:lnTo>
                    <a:pt x="150318" y="169784"/>
                  </a:lnTo>
                  <a:lnTo>
                    <a:pt x="176964" y="169093"/>
                  </a:lnTo>
                  <a:lnTo>
                    <a:pt x="208181" y="157725"/>
                  </a:lnTo>
                  <a:lnTo>
                    <a:pt x="242733" y="138945"/>
                  </a:lnTo>
                  <a:lnTo>
                    <a:pt x="258316" y="124667"/>
                  </a:lnTo>
                  <a:lnTo>
                    <a:pt x="261033" y="119905"/>
                  </a:lnTo>
                  <a:lnTo>
                    <a:pt x="262775" y="110381"/>
                  </a:lnTo>
                  <a:lnTo>
                    <a:pt x="262124" y="108793"/>
                  </a:lnTo>
                  <a:lnTo>
                    <a:pt x="260896" y="107735"/>
                  </a:lnTo>
                  <a:lnTo>
                    <a:pt x="257015" y="106036"/>
                  </a:lnTo>
                  <a:lnTo>
                    <a:pt x="252551" y="105742"/>
                  </a:lnTo>
                  <a:lnTo>
                    <a:pt x="248415" y="107790"/>
                  </a:lnTo>
                  <a:lnTo>
                    <a:pt x="246201" y="109447"/>
                  </a:lnTo>
                  <a:lnTo>
                    <a:pt x="243741" y="113406"/>
                  </a:lnTo>
                  <a:lnTo>
                    <a:pt x="243085" y="115572"/>
                  </a:lnTo>
                  <a:lnTo>
                    <a:pt x="238122" y="120096"/>
                  </a:lnTo>
                  <a:lnTo>
                    <a:pt x="232213" y="124753"/>
                  </a:lnTo>
                  <a:lnTo>
                    <a:pt x="224315" y="140378"/>
                  </a:lnTo>
                  <a:lnTo>
                    <a:pt x="220864" y="160839"/>
                  </a:lnTo>
                  <a:lnTo>
                    <a:pt x="220445" y="175704"/>
                  </a:lnTo>
                  <a:lnTo>
                    <a:pt x="224163" y="189267"/>
                  </a:lnTo>
                  <a:lnTo>
                    <a:pt x="230293" y="199548"/>
                  </a:lnTo>
                  <a:lnTo>
                    <a:pt x="245178" y="210132"/>
                  </a:lnTo>
                  <a:lnTo>
                    <a:pt x="261289" y="217750"/>
                  </a:lnTo>
                  <a:lnTo>
                    <a:pt x="270348" y="21991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SMARTInkShape-975"/>
            <p:cNvSpPr/>
            <p:nvPr/>
          </p:nvSpPr>
          <p:spPr>
            <a:xfrm>
              <a:off x="5036345" y="2057400"/>
              <a:ext cx="7144" cy="14289"/>
            </a:xfrm>
            <a:custGeom>
              <a:avLst/>
              <a:gdLst/>
              <a:ahLst/>
              <a:cxnLst/>
              <a:rect l="0" t="0" r="0" b="0"/>
              <a:pathLst>
                <a:path w="7144" h="14289">
                  <a:moveTo>
                    <a:pt x="7143" y="14288"/>
                  </a:moveTo>
                  <a:lnTo>
                    <a:pt x="3350" y="14288"/>
                  </a:lnTo>
                  <a:lnTo>
                    <a:pt x="2233" y="13494"/>
                  </a:lnTo>
                  <a:lnTo>
                    <a:pt x="1488" y="12171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SMARTInkShape-976"/>
            <p:cNvSpPr/>
            <p:nvPr/>
          </p:nvSpPr>
          <p:spPr>
            <a:xfrm>
              <a:off x="5043553" y="2136068"/>
              <a:ext cx="35653" cy="121358"/>
            </a:xfrm>
            <a:custGeom>
              <a:avLst/>
              <a:gdLst/>
              <a:ahLst/>
              <a:cxnLst/>
              <a:rect l="0" t="0" r="0" b="0"/>
              <a:pathLst>
                <a:path w="35653" h="121358">
                  <a:moveTo>
                    <a:pt x="35652" y="7057"/>
                  </a:moveTo>
                  <a:lnTo>
                    <a:pt x="35652" y="906"/>
                  </a:lnTo>
                  <a:lnTo>
                    <a:pt x="34860" y="575"/>
                  </a:lnTo>
                  <a:lnTo>
                    <a:pt x="29502" y="0"/>
                  </a:lnTo>
                  <a:lnTo>
                    <a:pt x="25011" y="3731"/>
                  </a:lnTo>
                  <a:lnTo>
                    <a:pt x="22986" y="7696"/>
                  </a:lnTo>
                  <a:lnTo>
                    <a:pt x="22446" y="9864"/>
                  </a:lnTo>
                  <a:lnTo>
                    <a:pt x="17893" y="16708"/>
                  </a:lnTo>
                  <a:lnTo>
                    <a:pt x="11518" y="23763"/>
                  </a:lnTo>
                  <a:lnTo>
                    <a:pt x="9051" y="30621"/>
                  </a:lnTo>
                  <a:lnTo>
                    <a:pt x="5547" y="43408"/>
                  </a:lnTo>
                  <a:lnTo>
                    <a:pt x="1597" y="57251"/>
                  </a:lnTo>
                  <a:lnTo>
                    <a:pt x="0" y="90261"/>
                  </a:lnTo>
                  <a:lnTo>
                    <a:pt x="748" y="102177"/>
                  </a:lnTo>
                  <a:lnTo>
                    <a:pt x="7077" y="12135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SMARTInkShape-977"/>
            <p:cNvSpPr/>
            <p:nvPr/>
          </p:nvSpPr>
          <p:spPr>
            <a:xfrm>
              <a:off x="4473194" y="2100297"/>
              <a:ext cx="305976" cy="146659"/>
            </a:xfrm>
            <a:custGeom>
              <a:avLst/>
              <a:gdLst/>
              <a:ahLst/>
              <a:cxnLst/>
              <a:rect l="0" t="0" r="0" b="0"/>
              <a:pathLst>
                <a:path w="305976" h="146659">
                  <a:moveTo>
                    <a:pt x="91662" y="21397"/>
                  </a:moveTo>
                  <a:lnTo>
                    <a:pt x="85511" y="15246"/>
                  </a:lnTo>
                  <a:lnTo>
                    <a:pt x="84813" y="10755"/>
                  </a:lnTo>
                  <a:lnTo>
                    <a:pt x="84606" y="4397"/>
                  </a:lnTo>
                  <a:lnTo>
                    <a:pt x="83783" y="2920"/>
                  </a:lnTo>
                  <a:lnTo>
                    <a:pt x="82441" y="1935"/>
                  </a:lnTo>
                  <a:lnTo>
                    <a:pt x="78832" y="841"/>
                  </a:lnTo>
                  <a:lnTo>
                    <a:pt x="60670" y="0"/>
                  </a:lnTo>
                  <a:lnTo>
                    <a:pt x="55928" y="2097"/>
                  </a:lnTo>
                  <a:lnTo>
                    <a:pt x="39126" y="12946"/>
                  </a:lnTo>
                  <a:lnTo>
                    <a:pt x="11405" y="45961"/>
                  </a:lnTo>
                  <a:lnTo>
                    <a:pt x="603" y="78591"/>
                  </a:lnTo>
                  <a:lnTo>
                    <a:pt x="0" y="83339"/>
                  </a:lnTo>
                  <a:lnTo>
                    <a:pt x="1446" y="90731"/>
                  </a:lnTo>
                  <a:lnTo>
                    <a:pt x="6723" y="99355"/>
                  </a:lnTo>
                  <a:lnTo>
                    <a:pt x="11049" y="103670"/>
                  </a:lnTo>
                  <a:lnTo>
                    <a:pt x="15617" y="105588"/>
                  </a:lnTo>
                  <a:lnTo>
                    <a:pt x="22652" y="106667"/>
                  </a:lnTo>
                  <a:lnTo>
                    <a:pt x="55578" y="94910"/>
                  </a:lnTo>
                  <a:lnTo>
                    <a:pt x="79453" y="80108"/>
                  </a:lnTo>
                  <a:lnTo>
                    <a:pt x="105903" y="44448"/>
                  </a:lnTo>
                  <a:lnTo>
                    <a:pt x="109898" y="38785"/>
                  </a:lnTo>
                  <a:lnTo>
                    <a:pt x="120208" y="14316"/>
                  </a:lnTo>
                  <a:lnTo>
                    <a:pt x="120235" y="30352"/>
                  </a:lnTo>
                  <a:lnTo>
                    <a:pt x="122353" y="35431"/>
                  </a:lnTo>
                  <a:lnTo>
                    <a:pt x="124029" y="37897"/>
                  </a:lnTo>
                  <a:lnTo>
                    <a:pt x="130879" y="68432"/>
                  </a:lnTo>
                  <a:lnTo>
                    <a:pt x="152978" y="101531"/>
                  </a:lnTo>
                  <a:lnTo>
                    <a:pt x="184079" y="135200"/>
                  </a:lnTo>
                  <a:lnTo>
                    <a:pt x="189093" y="139445"/>
                  </a:lnTo>
                  <a:lnTo>
                    <a:pt x="198779" y="144286"/>
                  </a:lnTo>
                  <a:lnTo>
                    <a:pt x="201173" y="146186"/>
                  </a:lnTo>
                  <a:lnTo>
                    <a:pt x="202770" y="146658"/>
                  </a:lnTo>
                  <a:lnTo>
                    <a:pt x="203834" y="146179"/>
                  </a:lnTo>
                  <a:lnTo>
                    <a:pt x="205542" y="143500"/>
                  </a:lnTo>
                  <a:lnTo>
                    <a:pt x="205961" y="108597"/>
                  </a:lnTo>
                  <a:lnTo>
                    <a:pt x="205962" y="84389"/>
                  </a:lnTo>
                  <a:lnTo>
                    <a:pt x="208079" y="79027"/>
                  </a:lnTo>
                  <a:lnTo>
                    <a:pt x="222755" y="61906"/>
                  </a:lnTo>
                  <a:lnTo>
                    <a:pt x="229565" y="59245"/>
                  </a:lnTo>
                  <a:lnTo>
                    <a:pt x="243080" y="57536"/>
                  </a:lnTo>
                  <a:lnTo>
                    <a:pt x="272064" y="64416"/>
                  </a:lnTo>
                  <a:lnTo>
                    <a:pt x="281287" y="69774"/>
                  </a:lnTo>
                  <a:lnTo>
                    <a:pt x="301178" y="88101"/>
                  </a:lnTo>
                  <a:lnTo>
                    <a:pt x="303843" y="94964"/>
                  </a:lnTo>
                  <a:lnTo>
                    <a:pt x="305975" y="12855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SMARTInkShape-978"/>
            <p:cNvSpPr/>
            <p:nvPr/>
          </p:nvSpPr>
          <p:spPr>
            <a:xfrm>
              <a:off x="4119047" y="2129168"/>
              <a:ext cx="113822" cy="121114"/>
            </a:xfrm>
            <a:custGeom>
              <a:avLst/>
              <a:gdLst/>
              <a:ahLst/>
              <a:cxnLst/>
              <a:rect l="0" t="0" r="0" b="0"/>
              <a:pathLst>
                <a:path w="113822" h="121114">
                  <a:moveTo>
                    <a:pt x="17184" y="78251"/>
                  </a:moveTo>
                  <a:lnTo>
                    <a:pt x="27826" y="67609"/>
                  </a:lnTo>
                  <a:lnTo>
                    <a:pt x="46274" y="59774"/>
                  </a:lnTo>
                  <a:lnTo>
                    <a:pt x="74256" y="51376"/>
                  </a:lnTo>
                  <a:lnTo>
                    <a:pt x="104108" y="32980"/>
                  </a:lnTo>
                  <a:lnTo>
                    <a:pt x="107411" y="28233"/>
                  </a:lnTo>
                  <a:lnTo>
                    <a:pt x="109672" y="23477"/>
                  </a:lnTo>
                  <a:lnTo>
                    <a:pt x="113323" y="18717"/>
                  </a:lnTo>
                  <a:lnTo>
                    <a:pt x="113821" y="16337"/>
                  </a:lnTo>
                  <a:lnTo>
                    <a:pt x="113359" y="13956"/>
                  </a:lnTo>
                  <a:lnTo>
                    <a:pt x="110706" y="8224"/>
                  </a:lnTo>
                  <a:lnTo>
                    <a:pt x="106454" y="3439"/>
                  </a:lnTo>
                  <a:lnTo>
                    <a:pt x="102368" y="1345"/>
                  </a:lnTo>
                  <a:lnTo>
                    <a:pt x="89485" y="0"/>
                  </a:lnTo>
                  <a:lnTo>
                    <a:pt x="76266" y="3560"/>
                  </a:lnTo>
                  <a:lnTo>
                    <a:pt x="43352" y="18808"/>
                  </a:lnTo>
                  <a:lnTo>
                    <a:pt x="15594" y="33809"/>
                  </a:lnTo>
                  <a:lnTo>
                    <a:pt x="933" y="51065"/>
                  </a:lnTo>
                  <a:lnTo>
                    <a:pt x="0" y="54571"/>
                  </a:lnTo>
                  <a:lnTo>
                    <a:pt x="1080" y="62699"/>
                  </a:lnTo>
                  <a:lnTo>
                    <a:pt x="6151" y="76200"/>
                  </a:lnTo>
                  <a:lnTo>
                    <a:pt x="12545" y="83425"/>
                  </a:lnTo>
                  <a:lnTo>
                    <a:pt x="44490" y="105163"/>
                  </a:lnTo>
                  <a:lnTo>
                    <a:pt x="81478" y="12111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SMARTInkShape-979"/>
            <p:cNvSpPr/>
            <p:nvPr/>
          </p:nvSpPr>
          <p:spPr>
            <a:xfrm>
              <a:off x="3907631" y="2107406"/>
              <a:ext cx="164308" cy="157164"/>
            </a:xfrm>
            <a:custGeom>
              <a:avLst/>
              <a:gdLst/>
              <a:ahLst/>
              <a:cxnLst/>
              <a:rect l="0" t="0" r="0" b="0"/>
              <a:pathLst>
                <a:path w="164308" h="157164">
                  <a:moveTo>
                    <a:pt x="0" y="0"/>
                  </a:moveTo>
                  <a:lnTo>
                    <a:pt x="32577" y="794"/>
                  </a:lnTo>
                  <a:lnTo>
                    <a:pt x="64821" y="6151"/>
                  </a:lnTo>
                  <a:lnTo>
                    <a:pt x="92311" y="9130"/>
                  </a:lnTo>
                  <a:lnTo>
                    <a:pt x="106991" y="12760"/>
                  </a:lnTo>
                  <a:lnTo>
                    <a:pt x="115814" y="14402"/>
                  </a:lnTo>
                  <a:lnTo>
                    <a:pt x="126749" y="20349"/>
                  </a:lnTo>
                  <a:lnTo>
                    <a:pt x="127362" y="21504"/>
                  </a:lnTo>
                  <a:lnTo>
                    <a:pt x="128540" y="34404"/>
                  </a:lnTo>
                  <a:lnTo>
                    <a:pt x="95422" y="69672"/>
                  </a:lnTo>
                  <a:lnTo>
                    <a:pt x="81771" y="90604"/>
                  </a:lnTo>
                  <a:lnTo>
                    <a:pt x="79002" y="108456"/>
                  </a:lnTo>
                  <a:lnTo>
                    <a:pt x="80885" y="113819"/>
                  </a:lnTo>
                  <a:lnTo>
                    <a:pt x="88562" y="123730"/>
                  </a:lnTo>
                  <a:lnTo>
                    <a:pt x="121647" y="142872"/>
                  </a:lnTo>
                  <a:lnTo>
                    <a:pt x="164307" y="15716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SMARTInkShape-980"/>
            <p:cNvSpPr/>
            <p:nvPr/>
          </p:nvSpPr>
          <p:spPr>
            <a:xfrm>
              <a:off x="3764756" y="2035969"/>
              <a:ext cx="14289" cy="14288"/>
            </a:xfrm>
            <a:custGeom>
              <a:avLst/>
              <a:gdLst/>
              <a:ahLst/>
              <a:cxnLst/>
              <a:rect l="0" t="0" r="0" b="0"/>
              <a:pathLst>
                <a:path w="14289" h="14288">
                  <a:moveTo>
                    <a:pt x="14288" y="14287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SMARTInkShape-981"/>
            <p:cNvSpPr/>
            <p:nvPr/>
          </p:nvSpPr>
          <p:spPr>
            <a:xfrm>
              <a:off x="3793331" y="2121694"/>
              <a:ext cx="64295" cy="100013"/>
            </a:xfrm>
            <a:custGeom>
              <a:avLst/>
              <a:gdLst/>
              <a:ahLst/>
              <a:cxnLst/>
              <a:rect l="0" t="0" r="0" b="0"/>
              <a:pathLst>
                <a:path w="64295" h="100013">
                  <a:moveTo>
                    <a:pt x="0" y="0"/>
                  </a:moveTo>
                  <a:lnTo>
                    <a:pt x="30000" y="0"/>
                  </a:lnTo>
                  <a:lnTo>
                    <a:pt x="35294" y="2116"/>
                  </a:lnTo>
                  <a:lnTo>
                    <a:pt x="45160" y="9943"/>
                  </a:lnTo>
                  <a:lnTo>
                    <a:pt x="47852" y="14473"/>
                  </a:lnTo>
                  <a:lnTo>
                    <a:pt x="49581" y="23849"/>
                  </a:lnTo>
                  <a:lnTo>
                    <a:pt x="49999" y="59483"/>
                  </a:lnTo>
                  <a:lnTo>
                    <a:pt x="50798" y="69130"/>
                  </a:lnTo>
                  <a:lnTo>
                    <a:pt x="58825" y="92385"/>
                  </a:lnTo>
                  <a:lnTo>
                    <a:pt x="64294" y="1000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SMARTInkShape-982"/>
            <p:cNvSpPr/>
            <p:nvPr/>
          </p:nvSpPr>
          <p:spPr>
            <a:xfrm>
              <a:off x="3666311" y="2130374"/>
              <a:ext cx="139824" cy="134098"/>
            </a:xfrm>
            <a:custGeom>
              <a:avLst/>
              <a:gdLst/>
              <a:ahLst/>
              <a:cxnLst/>
              <a:rect l="0" t="0" r="0" b="0"/>
              <a:pathLst>
                <a:path w="139824" h="134098">
                  <a:moveTo>
                    <a:pt x="105589" y="27039"/>
                  </a:moveTo>
                  <a:lnTo>
                    <a:pt x="88796" y="10246"/>
                  </a:lnTo>
                  <a:lnTo>
                    <a:pt x="81986" y="7669"/>
                  </a:lnTo>
                  <a:lnTo>
                    <a:pt x="47621" y="134"/>
                  </a:lnTo>
                  <a:lnTo>
                    <a:pt x="34582" y="0"/>
                  </a:lnTo>
                  <a:lnTo>
                    <a:pt x="9145" y="5804"/>
                  </a:lnTo>
                  <a:lnTo>
                    <a:pt x="3723" y="9134"/>
                  </a:lnTo>
                  <a:lnTo>
                    <a:pt x="784" y="13260"/>
                  </a:lnTo>
                  <a:lnTo>
                    <a:pt x="0" y="15472"/>
                  </a:lnTo>
                  <a:lnTo>
                    <a:pt x="271" y="17740"/>
                  </a:lnTo>
                  <a:lnTo>
                    <a:pt x="2689" y="22377"/>
                  </a:lnTo>
                  <a:lnTo>
                    <a:pt x="8514" y="29450"/>
                  </a:lnTo>
                  <a:lnTo>
                    <a:pt x="42180" y="43710"/>
                  </a:lnTo>
                  <a:lnTo>
                    <a:pt x="77131" y="57730"/>
                  </a:lnTo>
                  <a:lnTo>
                    <a:pt x="111160" y="74002"/>
                  </a:lnTo>
                  <a:lnTo>
                    <a:pt x="131227" y="88893"/>
                  </a:lnTo>
                  <a:lnTo>
                    <a:pt x="137968" y="96078"/>
                  </a:lnTo>
                  <a:lnTo>
                    <a:pt x="139823" y="100850"/>
                  </a:lnTo>
                  <a:lnTo>
                    <a:pt x="139525" y="103233"/>
                  </a:lnTo>
                  <a:lnTo>
                    <a:pt x="137075" y="107999"/>
                  </a:lnTo>
                  <a:lnTo>
                    <a:pt x="124477" y="122288"/>
                  </a:lnTo>
                  <a:lnTo>
                    <a:pt x="117687" y="124934"/>
                  </a:lnTo>
                  <a:lnTo>
                    <a:pt x="110172" y="126904"/>
                  </a:lnTo>
                  <a:lnTo>
                    <a:pt x="100685" y="131682"/>
                  </a:lnTo>
                  <a:lnTo>
                    <a:pt x="74952" y="134097"/>
                  </a:lnTo>
                  <a:lnTo>
                    <a:pt x="70012" y="132034"/>
                  </a:lnTo>
                  <a:lnTo>
                    <a:pt x="65171" y="129266"/>
                  </a:lnTo>
                  <a:lnTo>
                    <a:pt x="57983" y="126913"/>
                  </a:lnTo>
                  <a:lnTo>
                    <a:pt x="48439" y="11990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0" name="SMARTInkShape-Group155"/>
          <p:cNvGrpSpPr/>
          <p:nvPr/>
        </p:nvGrpSpPr>
        <p:grpSpPr>
          <a:xfrm>
            <a:off x="2371725" y="2329198"/>
            <a:ext cx="1293020" cy="342566"/>
            <a:chOff x="2371725" y="2329198"/>
            <a:chExt cx="1293020" cy="342566"/>
          </a:xfrm>
        </p:grpSpPr>
        <p:sp>
          <p:nvSpPr>
            <p:cNvPr id="273" name="SMARTInkShape-983"/>
            <p:cNvSpPr/>
            <p:nvPr/>
          </p:nvSpPr>
          <p:spPr>
            <a:xfrm>
              <a:off x="3429294" y="2475127"/>
              <a:ext cx="235451" cy="160918"/>
            </a:xfrm>
            <a:custGeom>
              <a:avLst/>
              <a:gdLst/>
              <a:ahLst/>
              <a:cxnLst/>
              <a:rect l="0" t="0" r="0" b="0"/>
              <a:pathLst>
                <a:path w="235451" h="160918">
                  <a:moveTo>
                    <a:pt x="6850" y="18042"/>
                  </a:moveTo>
                  <a:lnTo>
                    <a:pt x="3058" y="21834"/>
                  </a:lnTo>
                  <a:lnTo>
                    <a:pt x="1195" y="25813"/>
                  </a:lnTo>
                  <a:lnTo>
                    <a:pt x="0" y="34834"/>
                  </a:lnTo>
                  <a:lnTo>
                    <a:pt x="8536" y="68239"/>
                  </a:lnTo>
                  <a:lnTo>
                    <a:pt x="12916" y="83343"/>
                  </a:lnTo>
                  <a:lnTo>
                    <a:pt x="13952" y="116070"/>
                  </a:lnTo>
                  <a:lnTo>
                    <a:pt x="13993" y="132208"/>
                  </a:lnTo>
                  <a:lnTo>
                    <a:pt x="13994" y="128510"/>
                  </a:lnTo>
                  <a:lnTo>
                    <a:pt x="24635" y="97850"/>
                  </a:lnTo>
                  <a:lnTo>
                    <a:pt x="35343" y="64027"/>
                  </a:lnTo>
                  <a:lnTo>
                    <a:pt x="47533" y="37742"/>
                  </a:lnTo>
                  <a:lnTo>
                    <a:pt x="66389" y="15779"/>
                  </a:lnTo>
                  <a:lnTo>
                    <a:pt x="71147" y="13067"/>
                  </a:lnTo>
                  <a:lnTo>
                    <a:pt x="80669" y="11326"/>
                  </a:lnTo>
                  <a:lnTo>
                    <a:pt x="82256" y="11977"/>
                  </a:lnTo>
                  <a:lnTo>
                    <a:pt x="83315" y="13205"/>
                  </a:lnTo>
                  <a:lnTo>
                    <a:pt x="85284" y="16686"/>
                  </a:lnTo>
                  <a:lnTo>
                    <a:pt x="88806" y="20879"/>
                  </a:lnTo>
                  <a:lnTo>
                    <a:pt x="90900" y="27505"/>
                  </a:lnTo>
                  <a:lnTo>
                    <a:pt x="93148" y="48510"/>
                  </a:lnTo>
                  <a:lnTo>
                    <a:pt x="98185" y="62454"/>
                  </a:lnTo>
                  <a:lnTo>
                    <a:pt x="99679" y="96036"/>
                  </a:lnTo>
                  <a:lnTo>
                    <a:pt x="99692" y="98613"/>
                  </a:lnTo>
                  <a:lnTo>
                    <a:pt x="101823" y="103593"/>
                  </a:lnTo>
                  <a:lnTo>
                    <a:pt x="106568" y="110482"/>
                  </a:lnTo>
                  <a:lnTo>
                    <a:pt x="106775" y="106991"/>
                  </a:lnTo>
                  <a:lnTo>
                    <a:pt x="108940" y="103083"/>
                  </a:lnTo>
                  <a:lnTo>
                    <a:pt x="119042" y="90183"/>
                  </a:lnTo>
                  <a:lnTo>
                    <a:pt x="133080" y="58898"/>
                  </a:lnTo>
                  <a:lnTo>
                    <a:pt x="139413" y="44347"/>
                  </a:lnTo>
                  <a:lnTo>
                    <a:pt x="145956" y="20438"/>
                  </a:lnTo>
                  <a:lnTo>
                    <a:pt x="155986" y="4181"/>
                  </a:lnTo>
                  <a:lnTo>
                    <a:pt x="156476" y="504"/>
                  </a:lnTo>
                  <a:lnTo>
                    <a:pt x="157401" y="0"/>
                  </a:lnTo>
                  <a:lnTo>
                    <a:pt x="158811" y="458"/>
                  </a:lnTo>
                  <a:lnTo>
                    <a:pt x="167500" y="7354"/>
                  </a:lnTo>
                  <a:lnTo>
                    <a:pt x="169531" y="13556"/>
                  </a:lnTo>
                  <a:lnTo>
                    <a:pt x="172791" y="25973"/>
                  </a:lnTo>
                  <a:lnTo>
                    <a:pt x="176668" y="39706"/>
                  </a:lnTo>
                  <a:lnTo>
                    <a:pt x="177212" y="44391"/>
                  </a:lnTo>
                  <a:lnTo>
                    <a:pt x="191581" y="75839"/>
                  </a:lnTo>
                  <a:lnTo>
                    <a:pt x="205706" y="107687"/>
                  </a:lnTo>
                  <a:lnTo>
                    <a:pt x="222989" y="138055"/>
                  </a:lnTo>
                  <a:lnTo>
                    <a:pt x="235450" y="16091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SMARTInkShape-984"/>
            <p:cNvSpPr/>
            <p:nvPr/>
          </p:nvSpPr>
          <p:spPr>
            <a:xfrm>
              <a:off x="3171825" y="2471749"/>
              <a:ext cx="178595" cy="157152"/>
            </a:xfrm>
            <a:custGeom>
              <a:avLst/>
              <a:gdLst/>
              <a:ahLst/>
              <a:cxnLst/>
              <a:rect l="0" t="0" r="0" b="0"/>
              <a:pathLst>
                <a:path w="178595" h="157152">
                  <a:moveTo>
                    <a:pt x="0" y="114289"/>
                  </a:moveTo>
                  <a:lnTo>
                    <a:pt x="0" y="104346"/>
                  </a:lnTo>
                  <a:lnTo>
                    <a:pt x="2117" y="99815"/>
                  </a:lnTo>
                  <a:lnTo>
                    <a:pt x="4910" y="95156"/>
                  </a:lnTo>
                  <a:lnTo>
                    <a:pt x="6151" y="90439"/>
                  </a:lnTo>
                  <a:lnTo>
                    <a:pt x="10936" y="85697"/>
                  </a:lnTo>
                  <a:lnTo>
                    <a:pt x="17560" y="80150"/>
                  </a:lnTo>
                  <a:lnTo>
                    <a:pt x="32413" y="59388"/>
                  </a:lnTo>
                  <a:lnTo>
                    <a:pt x="37182" y="44471"/>
                  </a:lnTo>
                  <a:lnTo>
                    <a:pt x="40338" y="38809"/>
                  </a:lnTo>
                  <a:lnTo>
                    <a:pt x="50072" y="10194"/>
                  </a:lnTo>
                  <a:lnTo>
                    <a:pt x="53475" y="5054"/>
                  </a:lnTo>
                  <a:lnTo>
                    <a:pt x="57633" y="2240"/>
                  </a:lnTo>
                  <a:lnTo>
                    <a:pt x="64437" y="656"/>
                  </a:lnTo>
                  <a:lnTo>
                    <a:pt x="85750" y="0"/>
                  </a:lnTo>
                  <a:lnTo>
                    <a:pt x="91822" y="2110"/>
                  </a:lnTo>
                  <a:lnTo>
                    <a:pt x="111878" y="19121"/>
                  </a:lnTo>
                  <a:lnTo>
                    <a:pt x="121436" y="30697"/>
                  </a:lnTo>
                  <a:lnTo>
                    <a:pt x="142875" y="64779"/>
                  </a:lnTo>
                  <a:lnTo>
                    <a:pt x="146844" y="74028"/>
                  </a:lnTo>
                  <a:lnTo>
                    <a:pt x="151950" y="107158"/>
                  </a:lnTo>
                  <a:lnTo>
                    <a:pt x="166800" y="140483"/>
                  </a:lnTo>
                  <a:lnTo>
                    <a:pt x="171325" y="153035"/>
                  </a:lnTo>
                  <a:lnTo>
                    <a:pt x="172954" y="154407"/>
                  </a:lnTo>
                  <a:lnTo>
                    <a:pt x="178594" y="15715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SMARTInkShape-985"/>
            <p:cNvSpPr/>
            <p:nvPr/>
          </p:nvSpPr>
          <p:spPr>
            <a:xfrm>
              <a:off x="2950369" y="2329198"/>
              <a:ext cx="292895" cy="299703"/>
            </a:xfrm>
            <a:custGeom>
              <a:avLst/>
              <a:gdLst/>
              <a:ahLst/>
              <a:cxnLst/>
              <a:rect l="0" t="0" r="0" b="0"/>
              <a:pathLst>
                <a:path w="292895" h="299703">
                  <a:moveTo>
                    <a:pt x="0" y="228265"/>
                  </a:moveTo>
                  <a:lnTo>
                    <a:pt x="7585" y="220680"/>
                  </a:lnTo>
                  <a:lnTo>
                    <a:pt x="17658" y="216956"/>
                  </a:lnTo>
                  <a:lnTo>
                    <a:pt x="46334" y="208666"/>
                  </a:lnTo>
                  <a:lnTo>
                    <a:pt x="79737" y="199581"/>
                  </a:lnTo>
                  <a:lnTo>
                    <a:pt x="107499" y="192514"/>
                  </a:lnTo>
                  <a:lnTo>
                    <a:pt x="135833" y="185392"/>
                  </a:lnTo>
                  <a:lnTo>
                    <a:pt x="164336" y="176139"/>
                  </a:lnTo>
                  <a:lnTo>
                    <a:pt x="194827" y="162582"/>
                  </a:lnTo>
                  <a:lnTo>
                    <a:pt x="226739" y="142043"/>
                  </a:lnTo>
                  <a:lnTo>
                    <a:pt x="257011" y="111804"/>
                  </a:lnTo>
                  <a:lnTo>
                    <a:pt x="277965" y="78683"/>
                  </a:lnTo>
                  <a:lnTo>
                    <a:pt x="282290" y="68915"/>
                  </a:lnTo>
                  <a:lnTo>
                    <a:pt x="285547" y="35395"/>
                  </a:lnTo>
                  <a:lnTo>
                    <a:pt x="285749" y="0"/>
                  </a:lnTo>
                  <a:lnTo>
                    <a:pt x="284956" y="17572"/>
                  </a:lnTo>
                  <a:lnTo>
                    <a:pt x="278474" y="49927"/>
                  </a:lnTo>
                  <a:lnTo>
                    <a:pt x="272542" y="79377"/>
                  </a:lnTo>
                  <a:lnTo>
                    <a:pt x="271676" y="111954"/>
                  </a:lnTo>
                  <a:lnTo>
                    <a:pt x="271504" y="142142"/>
                  </a:lnTo>
                  <a:lnTo>
                    <a:pt x="271470" y="174828"/>
                  </a:lnTo>
                  <a:lnTo>
                    <a:pt x="271464" y="205362"/>
                  </a:lnTo>
                  <a:lnTo>
                    <a:pt x="271463" y="236312"/>
                  </a:lnTo>
                  <a:lnTo>
                    <a:pt x="277613" y="268407"/>
                  </a:lnTo>
                  <a:lnTo>
                    <a:pt x="280281" y="276003"/>
                  </a:lnTo>
                  <a:lnTo>
                    <a:pt x="283319" y="282026"/>
                  </a:lnTo>
                  <a:lnTo>
                    <a:pt x="285823" y="289879"/>
                  </a:lnTo>
                  <a:lnTo>
                    <a:pt x="292894" y="29970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SMARTInkShape-986"/>
            <p:cNvSpPr/>
            <p:nvPr/>
          </p:nvSpPr>
          <p:spPr>
            <a:xfrm>
              <a:off x="3072475" y="2393156"/>
              <a:ext cx="13626" cy="242889"/>
            </a:xfrm>
            <a:custGeom>
              <a:avLst/>
              <a:gdLst/>
              <a:ahLst/>
              <a:cxnLst/>
              <a:rect l="0" t="0" r="0" b="0"/>
              <a:pathLst>
                <a:path w="13626" h="242889">
                  <a:moveTo>
                    <a:pt x="13625" y="0"/>
                  </a:moveTo>
                  <a:lnTo>
                    <a:pt x="9833" y="0"/>
                  </a:lnTo>
                  <a:lnTo>
                    <a:pt x="8715" y="794"/>
                  </a:lnTo>
                  <a:lnTo>
                    <a:pt x="7971" y="2117"/>
                  </a:lnTo>
                  <a:lnTo>
                    <a:pt x="6923" y="9888"/>
                  </a:lnTo>
                  <a:lnTo>
                    <a:pt x="6507" y="44434"/>
                  </a:lnTo>
                  <a:lnTo>
                    <a:pt x="6484" y="79712"/>
                  </a:lnTo>
                  <a:lnTo>
                    <a:pt x="4365" y="114449"/>
                  </a:lnTo>
                  <a:lnTo>
                    <a:pt x="0" y="150039"/>
                  </a:lnTo>
                  <a:lnTo>
                    <a:pt x="1585" y="178598"/>
                  </a:lnTo>
                  <a:lnTo>
                    <a:pt x="6051" y="213686"/>
                  </a:lnTo>
                  <a:lnTo>
                    <a:pt x="6481" y="2428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SMARTInkShape-987"/>
            <p:cNvSpPr/>
            <p:nvPr/>
          </p:nvSpPr>
          <p:spPr>
            <a:xfrm>
              <a:off x="2778945" y="2443591"/>
              <a:ext cx="142850" cy="228173"/>
            </a:xfrm>
            <a:custGeom>
              <a:avLst/>
              <a:gdLst/>
              <a:ahLst/>
              <a:cxnLst/>
              <a:rect l="0" t="0" r="0" b="0"/>
              <a:pathLst>
                <a:path w="142850" h="228173">
                  <a:moveTo>
                    <a:pt x="7118" y="6715"/>
                  </a:moveTo>
                  <a:lnTo>
                    <a:pt x="7118" y="16658"/>
                  </a:lnTo>
                  <a:lnTo>
                    <a:pt x="5001" y="21188"/>
                  </a:lnTo>
                  <a:lnTo>
                    <a:pt x="2208" y="25848"/>
                  </a:lnTo>
                  <a:lnTo>
                    <a:pt x="415" y="35307"/>
                  </a:lnTo>
                  <a:lnTo>
                    <a:pt x="0" y="61903"/>
                  </a:lnTo>
                  <a:lnTo>
                    <a:pt x="2102" y="69078"/>
                  </a:lnTo>
                  <a:lnTo>
                    <a:pt x="4888" y="74914"/>
                  </a:lnTo>
                  <a:lnTo>
                    <a:pt x="6127" y="80153"/>
                  </a:lnTo>
                  <a:lnTo>
                    <a:pt x="10911" y="85127"/>
                  </a:lnTo>
                  <a:lnTo>
                    <a:pt x="35605" y="104607"/>
                  </a:lnTo>
                  <a:lnTo>
                    <a:pt x="44927" y="106099"/>
                  </a:lnTo>
                  <a:lnTo>
                    <a:pt x="48992" y="106309"/>
                  </a:lnTo>
                  <a:lnTo>
                    <a:pt x="55627" y="104425"/>
                  </a:lnTo>
                  <a:lnTo>
                    <a:pt x="83391" y="86794"/>
                  </a:lnTo>
                  <a:lnTo>
                    <a:pt x="104024" y="66107"/>
                  </a:lnTo>
                  <a:lnTo>
                    <a:pt x="123770" y="30430"/>
                  </a:lnTo>
                  <a:lnTo>
                    <a:pt x="130047" y="14473"/>
                  </a:lnTo>
                  <a:lnTo>
                    <a:pt x="133190" y="9369"/>
                  </a:lnTo>
                  <a:lnTo>
                    <a:pt x="135607" y="0"/>
                  </a:lnTo>
                  <a:lnTo>
                    <a:pt x="135704" y="31495"/>
                  </a:lnTo>
                  <a:lnTo>
                    <a:pt x="133588" y="66039"/>
                  </a:lnTo>
                  <a:lnTo>
                    <a:pt x="129223" y="99870"/>
                  </a:lnTo>
                  <a:lnTo>
                    <a:pt x="128648" y="135341"/>
                  </a:lnTo>
                  <a:lnTo>
                    <a:pt x="128572" y="165372"/>
                  </a:lnTo>
                  <a:lnTo>
                    <a:pt x="129357" y="193296"/>
                  </a:lnTo>
                  <a:lnTo>
                    <a:pt x="142849" y="22817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SMARTInkShape-988"/>
            <p:cNvSpPr/>
            <p:nvPr/>
          </p:nvSpPr>
          <p:spPr>
            <a:xfrm>
              <a:off x="2593184" y="2336006"/>
              <a:ext cx="121442" cy="250033"/>
            </a:xfrm>
            <a:custGeom>
              <a:avLst/>
              <a:gdLst/>
              <a:ahLst/>
              <a:cxnLst/>
              <a:rect l="0" t="0" r="0" b="0"/>
              <a:pathLst>
                <a:path w="121442" h="250033">
                  <a:moveTo>
                    <a:pt x="14285" y="0"/>
                  </a:moveTo>
                  <a:lnTo>
                    <a:pt x="10492" y="0"/>
                  </a:lnTo>
                  <a:lnTo>
                    <a:pt x="9375" y="794"/>
                  </a:lnTo>
                  <a:lnTo>
                    <a:pt x="8630" y="2117"/>
                  </a:lnTo>
                  <a:lnTo>
                    <a:pt x="7582" y="9888"/>
                  </a:lnTo>
                  <a:lnTo>
                    <a:pt x="6543" y="17888"/>
                  </a:lnTo>
                  <a:lnTo>
                    <a:pt x="1016" y="40642"/>
                  </a:lnTo>
                  <a:lnTo>
                    <a:pt x="198" y="70176"/>
                  </a:lnTo>
                  <a:lnTo>
                    <a:pt x="37" y="99764"/>
                  </a:lnTo>
                  <a:lnTo>
                    <a:pt x="5" y="128539"/>
                  </a:lnTo>
                  <a:lnTo>
                    <a:pt x="0" y="157589"/>
                  </a:lnTo>
                  <a:lnTo>
                    <a:pt x="791" y="185851"/>
                  </a:lnTo>
                  <a:lnTo>
                    <a:pt x="6700" y="219207"/>
                  </a:lnTo>
                  <a:lnTo>
                    <a:pt x="7054" y="226745"/>
                  </a:lnTo>
                  <a:lnTo>
                    <a:pt x="6289" y="227364"/>
                  </a:lnTo>
                  <a:lnTo>
                    <a:pt x="983" y="228437"/>
                  </a:lnTo>
                  <a:lnTo>
                    <a:pt x="654" y="227698"/>
                  </a:lnTo>
                  <a:lnTo>
                    <a:pt x="23" y="211803"/>
                  </a:lnTo>
                  <a:lnTo>
                    <a:pt x="6847" y="179855"/>
                  </a:lnTo>
                  <a:lnTo>
                    <a:pt x="13266" y="156094"/>
                  </a:lnTo>
                  <a:lnTo>
                    <a:pt x="18065" y="150602"/>
                  </a:lnTo>
                  <a:lnTo>
                    <a:pt x="32892" y="138983"/>
                  </a:lnTo>
                  <a:lnTo>
                    <a:pt x="37900" y="137177"/>
                  </a:lnTo>
                  <a:lnTo>
                    <a:pt x="48975" y="136160"/>
                  </a:lnTo>
                  <a:lnTo>
                    <a:pt x="62311" y="139651"/>
                  </a:lnTo>
                  <a:lnTo>
                    <a:pt x="83658" y="150222"/>
                  </a:lnTo>
                  <a:lnTo>
                    <a:pt x="89567" y="155665"/>
                  </a:lnTo>
                  <a:lnTo>
                    <a:pt x="109499" y="184477"/>
                  </a:lnTo>
                  <a:lnTo>
                    <a:pt x="118926" y="216759"/>
                  </a:lnTo>
                  <a:lnTo>
                    <a:pt x="121441" y="25003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SMARTInkShape-989"/>
            <p:cNvSpPr/>
            <p:nvPr/>
          </p:nvSpPr>
          <p:spPr>
            <a:xfrm>
              <a:off x="2371725" y="2443163"/>
              <a:ext cx="185739" cy="149895"/>
            </a:xfrm>
            <a:custGeom>
              <a:avLst/>
              <a:gdLst/>
              <a:ahLst/>
              <a:cxnLst/>
              <a:rect l="0" t="0" r="0" b="0"/>
              <a:pathLst>
                <a:path w="185739" h="149895">
                  <a:moveTo>
                    <a:pt x="0" y="92868"/>
                  </a:moveTo>
                  <a:lnTo>
                    <a:pt x="0" y="109661"/>
                  </a:lnTo>
                  <a:lnTo>
                    <a:pt x="2117" y="114355"/>
                  </a:lnTo>
                  <a:lnTo>
                    <a:pt x="4910" y="119086"/>
                  </a:lnTo>
                  <a:lnTo>
                    <a:pt x="7276" y="126213"/>
                  </a:lnTo>
                  <a:lnTo>
                    <a:pt x="11857" y="133351"/>
                  </a:lnTo>
                  <a:lnTo>
                    <a:pt x="14361" y="140494"/>
                  </a:lnTo>
                  <a:lnTo>
                    <a:pt x="21336" y="149894"/>
                  </a:lnTo>
                  <a:lnTo>
                    <a:pt x="21429" y="133222"/>
                  </a:lnTo>
                  <a:lnTo>
                    <a:pt x="10789" y="101273"/>
                  </a:lnTo>
                  <a:lnTo>
                    <a:pt x="7624" y="78433"/>
                  </a:lnTo>
                  <a:lnTo>
                    <a:pt x="7239" y="59502"/>
                  </a:lnTo>
                  <a:lnTo>
                    <a:pt x="9303" y="52109"/>
                  </a:lnTo>
                  <a:lnTo>
                    <a:pt x="23939" y="27309"/>
                  </a:lnTo>
                  <a:lnTo>
                    <a:pt x="43506" y="14434"/>
                  </a:lnTo>
                  <a:lnTo>
                    <a:pt x="53467" y="10384"/>
                  </a:lnTo>
                  <a:lnTo>
                    <a:pt x="86181" y="7570"/>
                  </a:lnTo>
                  <a:lnTo>
                    <a:pt x="119299" y="7228"/>
                  </a:lnTo>
                  <a:lnTo>
                    <a:pt x="149595" y="7160"/>
                  </a:lnTo>
                  <a:lnTo>
                    <a:pt x="162530" y="6357"/>
                  </a:lnTo>
                  <a:lnTo>
                    <a:pt x="18573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79371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u="sng" dirty="0" smtClean="0"/>
              <a:t>Definition: </a:t>
            </a:r>
            <a:r>
              <a:rPr lang="en-US" dirty="0"/>
              <a:t>using the same pattern of words to show that two or more words or ideas are of equal </a:t>
            </a:r>
            <a:r>
              <a:rPr lang="en-US" dirty="0" smtClean="0"/>
              <a:t>importance. (same pattern means same grammatical structure!!)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/>
              <a:buChar char="J"/>
            </a:pPr>
            <a:r>
              <a:rPr lang="en-US" dirty="0" smtClean="0"/>
              <a:t>Ashley </a:t>
            </a:r>
            <a:r>
              <a:rPr lang="en-US" dirty="0"/>
              <a:t>likes to ski, to swim and to jump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/>
              <a:buChar char="L"/>
            </a:pPr>
            <a:r>
              <a:rPr lang="en-US" dirty="0" smtClean="0">
                <a:sym typeface="Wingdings" pitchFamily="2" charset="2"/>
              </a:rPr>
              <a:t>Ashley likes to ski, swimming, and to jump.</a:t>
            </a:r>
          </a:p>
          <a:p>
            <a:pPr marL="0" indent="0">
              <a:buNone/>
            </a:pP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u="sng" dirty="0"/>
          </a:p>
        </p:txBody>
      </p:sp>
      <p:sp>
        <p:nvSpPr>
          <p:cNvPr id="185" name="SMARTInkShape-990"/>
          <p:cNvSpPr/>
          <p:nvPr/>
        </p:nvSpPr>
        <p:spPr>
          <a:xfrm>
            <a:off x="3539904" y="2343153"/>
            <a:ext cx="3696716" cy="157039"/>
          </a:xfrm>
          <a:custGeom>
            <a:avLst/>
            <a:gdLst/>
            <a:ahLst/>
            <a:cxnLst/>
            <a:rect l="0" t="0" r="0" b="0"/>
            <a:pathLst>
              <a:path w="3696716" h="157039">
                <a:moveTo>
                  <a:pt x="17684" y="71435"/>
                </a:moveTo>
                <a:lnTo>
                  <a:pt x="0" y="71435"/>
                </a:lnTo>
                <a:lnTo>
                  <a:pt x="17049" y="70641"/>
                </a:lnTo>
                <a:lnTo>
                  <a:pt x="47116" y="65284"/>
                </a:lnTo>
                <a:lnTo>
                  <a:pt x="81500" y="58784"/>
                </a:lnTo>
                <a:lnTo>
                  <a:pt x="114997" y="52164"/>
                </a:lnTo>
                <a:lnTo>
                  <a:pt x="141103" y="47524"/>
                </a:lnTo>
                <a:lnTo>
                  <a:pt x="168580" y="42816"/>
                </a:lnTo>
                <a:lnTo>
                  <a:pt x="197461" y="38078"/>
                </a:lnTo>
                <a:lnTo>
                  <a:pt x="228818" y="33326"/>
                </a:lnTo>
                <a:lnTo>
                  <a:pt x="261275" y="30685"/>
                </a:lnTo>
                <a:lnTo>
                  <a:pt x="295015" y="28717"/>
                </a:lnTo>
                <a:lnTo>
                  <a:pt x="312903" y="27081"/>
                </a:lnTo>
                <a:lnTo>
                  <a:pt x="331178" y="25197"/>
                </a:lnTo>
                <a:lnTo>
                  <a:pt x="349711" y="23147"/>
                </a:lnTo>
                <a:lnTo>
                  <a:pt x="368416" y="20987"/>
                </a:lnTo>
                <a:lnTo>
                  <a:pt x="387237" y="18752"/>
                </a:lnTo>
                <a:lnTo>
                  <a:pt x="406927" y="16469"/>
                </a:lnTo>
                <a:lnTo>
                  <a:pt x="427198" y="14154"/>
                </a:lnTo>
                <a:lnTo>
                  <a:pt x="447856" y="11816"/>
                </a:lnTo>
                <a:lnTo>
                  <a:pt x="468771" y="9464"/>
                </a:lnTo>
                <a:lnTo>
                  <a:pt x="489859" y="7102"/>
                </a:lnTo>
                <a:lnTo>
                  <a:pt x="511061" y="4734"/>
                </a:lnTo>
                <a:lnTo>
                  <a:pt x="533133" y="3155"/>
                </a:lnTo>
                <a:lnTo>
                  <a:pt x="555785" y="2102"/>
                </a:lnTo>
                <a:lnTo>
                  <a:pt x="578824" y="1400"/>
                </a:lnTo>
                <a:lnTo>
                  <a:pt x="602121" y="933"/>
                </a:lnTo>
                <a:lnTo>
                  <a:pt x="625590" y="621"/>
                </a:lnTo>
                <a:lnTo>
                  <a:pt x="649173" y="413"/>
                </a:lnTo>
                <a:lnTo>
                  <a:pt x="672833" y="274"/>
                </a:lnTo>
                <a:lnTo>
                  <a:pt x="696544" y="182"/>
                </a:lnTo>
                <a:lnTo>
                  <a:pt x="720288" y="120"/>
                </a:lnTo>
                <a:lnTo>
                  <a:pt x="744849" y="79"/>
                </a:lnTo>
                <a:lnTo>
                  <a:pt x="769954" y="52"/>
                </a:lnTo>
                <a:lnTo>
                  <a:pt x="795422" y="34"/>
                </a:lnTo>
                <a:lnTo>
                  <a:pt x="820338" y="21"/>
                </a:lnTo>
                <a:lnTo>
                  <a:pt x="844887" y="13"/>
                </a:lnTo>
                <a:lnTo>
                  <a:pt x="869190" y="8"/>
                </a:lnTo>
                <a:lnTo>
                  <a:pt x="894123" y="4"/>
                </a:lnTo>
                <a:lnTo>
                  <a:pt x="919477" y="2"/>
                </a:lnTo>
                <a:lnTo>
                  <a:pt x="945110" y="0"/>
                </a:lnTo>
                <a:lnTo>
                  <a:pt x="970137" y="793"/>
                </a:lnTo>
                <a:lnTo>
                  <a:pt x="994758" y="2115"/>
                </a:lnTo>
                <a:lnTo>
                  <a:pt x="1019110" y="3790"/>
                </a:lnTo>
                <a:lnTo>
                  <a:pt x="1044076" y="5701"/>
                </a:lnTo>
                <a:lnTo>
                  <a:pt x="1069452" y="7768"/>
                </a:lnTo>
                <a:lnTo>
                  <a:pt x="1095100" y="9940"/>
                </a:lnTo>
                <a:lnTo>
                  <a:pt x="1120930" y="12182"/>
                </a:lnTo>
                <a:lnTo>
                  <a:pt x="1146881" y="14471"/>
                </a:lnTo>
                <a:lnTo>
                  <a:pt x="1172913" y="16790"/>
                </a:lnTo>
                <a:lnTo>
                  <a:pt x="1198999" y="19130"/>
                </a:lnTo>
                <a:lnTo>
                  <a:pt x="1225121" y="21483"/>
                </a:lnTo>
                <a:lnTo>
                  <a:pt x="1251267" y="23846"/>
                </a:lnTo>
                <a:lnTo>
                  <a:pt x="1278222" y="25421"/>
                </a:lnTo>
                <a:lnTo>
                  <a:pt x="1305718" y="26472"/>
                </a:lnTo>
                <a:lnTo>
                  <a:pt x="1333573" y="27172"/>
                </a:lnTo>
                <a:lnTo>
                  <a:pt x="1360081" y="29226"/>
                </a:lnTo>
                <a:lnTo>
                  <a:pt x="1385690" y="32183"/>
                </a:lnTo>
                <a:lnTo>
                  <a:pt x="1410700" y="35742"/>
                </a:lnTo>
                <a:lnTo>
                  <a:pt x="1436898" y="38908"/>
                </a:lnTo>
                <a:lnTo>
                  <a:pt x="1463889" y="41813"/>
                </a:lnTo>
                <a:lnTo>
                  <a:pt x="1491408" y="44543"/>
                </a:lnTo>
                <a:lnTo>
                  <a:pt x="1518486" y="47157"/>
                </a:lnTo>
                <a:lnTo>
                  <a:pt x="1545268" y="49693"/>
                </a:lnTo>
                <a:lnTo>
                  <a:pt x="1571855" y="52178"/>
                </a:lnTo>
                <a:lnTo>
                  <a:pt x="1598310" y="54628"/>
                </a:lnTo>
                <a:lnTo>
                  <a:pt x="1624678" y="57055"/>
                </a:lnTo>
                <a:lnTo>
                  <a:pt x="1650988" y="59467"/>
                </a:lnTo>
                <a:lnTo>
                  <a:pt x="1677260" y="61075"/>
                </a:lnTo>
                <a:lnTo>
                  <a:pt x="1703505" y="62147"/>
                </a:lnTo>
                <a:lnTo>
                  <a:pt x="1729733" y="62861"/>
                </a:lnTo>
                <a:lnTo>
                  <a:pt x="1755950" y="64132"/>
                </a:lnTo>
                <a:lnTo>
                  <a:pt x="1782159" y="65772"/>
                </a:lnTo>
                <a:lnTo>
                  <a:pt x="1808363" y="67660"/>
                </a:lnTo>
                <a:lnTo>
                  <a:pt x="1834564" y="69712"/>
                </a:lnTo>
                <a:lnTo>
                  <a:pt x="1860762" y="71873"/>
                </a:lnTo>
                <a:lnTo>
                  <a:pt x="1886959" y="74108"/>
                </a:lnTo>
                <a:lnTo>
                  <a:pt x="1912361" y="75598"/>
                </a:lnTo>
                <a:lnTo>
                  <a:pt x="1937233" y="76592"/>
                </a:lnTo>
                <a:lnTo>
                  <a:pt x="1961752" y="77254"/>
                </a:lnTo>
                <a:lnTo>
                  <a:pt x="1986829" y="78489"/>
                </a:lnTo>
                <a:lnTo>
                  <a:pt x="2012279" y="80106"/>
                </a:lnTo>
                <a:lnTo>
                  <a:pt x="2037976" y="81978"/>
                </a:lnTo>
                <a:lnTo>
                  <a:pt x="2063839" y="83226"/>
                </a:lnTo>
                <a:lnTo>
                  <a:pt x="2089812" y="84058"/>
                </a:lnTo>
                <a:lnTo>
                  <a:pt x="2115859" y="84613"/>
                </a:lnTo>
                <a:lnTo>
                  <a:pt x="2141955" y="85776"/>
                </a:lnTo>
                <a:lnTo>
                  <a:pt x="2168083" y="87346"/>
                </a:lnTo>
                <a:lnTo>
                  <a:pt x="2194233" y="89186"/>
                </a:lnTo>
                <a:lnTo>
                  <a:pt x="2219604" y="90412"/>
                </a:lnTo>
                <a:lnTo>
                  <a:pt x="2244456" y="91230"/>
                </a:lnTo>
                <a:lnTo>
                  <a:pt x="2268961" y="91776"/>
                </a:lnTo>
                <a:lnTo>
                  <a:pt x="2294029" y="92933"/>
                </a:lnTo>
                <a:lnTo>
                  <a:pt x="2319472" y="94498"/>
                </a:lnTo>
                <a:lnTo>
                  <a:pt x="2345165" y="96335"/>
                </a:lnTo>
                <a:lnTo>
                  <a:pt x="2370232" y="97560"/>
                </a:lnTo>
                <a:lnTo>
                  <a:pt x="2394880" y="98376"/>
                </a:lnTo>
                <a:lnTo>
                  <a:pt x="2419250" y="98921"/>
                </a:lnTo>
                <a:lnTo>
                  <a:pt x="2444228" y="100078"/>
                </a:lnTo>
                <a:lnTo>
                  <a:pt x="2469611" y="101642"/>
                </a:lnTo>
                <a:lnTo>
                  <a:pt x="2495264" y="103479"/>
                </a:lnTo>
                <a:lnTo>
                  <a:pt x="2521097" y="104704"/>
                </a:lnTo>
                <a:lnTo>
                  <a:pt x="2547051" y="105520"/>
                </a:lnTo>
                <a:lnTo>
                  <a:pt x="2573085" y="106065"/>
                </a:lnTo>
                <a:lnTo>
                  <a:pt x="2599172" y="107221"/>
                </a:lnTo>
                <a:lnTo>
                  <a:pt x="2625295" y="108786"/>
                </a:lnTo>
                <a:lnTo>
                  <a:pt x="2651441" y="110623"/>
                </a:lnTo>
                <a:lnTo>
                  <a:pt x="2677603" y="112642"/>
                </a:lnTo>
                <a:lnTo>
                  <a:pt x="2703776" y="114781"/>
                </a:lnTo>
                <a:lnTo>
                  <a:pt x="2729955" y="117001"/>
                </a:lnTo>
                <a:lnTo>
                  <a:pt x="2756934" y="119275"/>
                </a:lnTo>
                <a:lnTo>
                  <a:pt x="2784444" y="121584"/>
                </a:lnTo>
                <a:lnTo>
                  <a:pt x="2812309" y="123918"/>
                </a:lnTo>
                <a:lnTo>
                  <a:pt x="2839617" y="126267"/>
                </a:lnTo>
                <a:lnTo>
                  <a:pt x="2866555" y="128627"/>
                </a:lnTo>
                <a:lnTo>
                  <a:pt x="2893243" y="130994"/>
                </a:lnTo>
                <a:lnTo>
                  <a:pt x="2920561" y="132572"/>
                </a:lnTo>
                <a:lnTo>
                  <a:pt x="2948298" y="133624"/>
                </a:lnTo>
                <a:lnTo>
                  <a:pt x="2976314" y="134325"/>
                </a:lnTo>
                <a:lnTo>
                  <a:pt x="3003722" y="135587"/>
                </a:lnTo>
                <a:lnTo>
                  <a:pt x="3030726" y="137222"/>
                </a:lnTo>
                <a:lnTo>
                  <a:pt x="3057459" y="139105"/>
                </a:lnTo>
                <a:lnTo>
                  <a:pt x="3084013" y="141154"/>
                </a:lnTo>
                <a:lnTo>
                  <a:pt x="3110447" y="143314"/>
                </a:lnTo>
                <a:lnTo>
                  <a:pt x="3136802" y="145548"/>
                </a:lnTo>
                <a:lnTo>
                  <a:pt x="3163102" y="147831"/>
                </a:lnTo>
                <a:lnTo>
                  <a:pt x="3189367" y="150147"/>
                </a:lnTo>
                <a:lnTo>
                  <a:pt x="3215608" y="152484"/>
                </a:lnTo>
                <a:lnTo>
                  <a:pt x="3241833" y="154043"/>
                </a:lnTo>
                <a:lnTo>
                  <a:pt x="3268048" y="155082"/>
                </a:lnTo>
                <a:lnTo>
                  <a:pt x="3294256" y="155774"/>
                </a:lnTo>
                <a:lnTo>
                  <a:pt x="3319665" y="156236"/>
                </a:lnTo>
                <a:lnTo>
                  <a:pt x="3344542" y="156544"/>
                </a:lnTo>
                <a:lnTo>
                  <a:pt x="3369063" y="156749"/>
                </a:lnTo>
                <a:lnTo>
                  <a:pt x="3393350" y="156886"/>
                </a:lnTo>
                <a:lnTo>
                  <a:pt x="3417478" y="156977"/>
                </a:lnTo>
                <a:lnTo>
                  <a:pt x="3441500" y="157038"/>
                </a:lnTo>
                <a:lnTo>
                  <a:pt x="3464659" y="156285"/>
                </a:lnTo>
                <a:lnTo>
                  <a:pt x="3487242" y="154989"/>
                </a:lnTo>
                <a:lnTo>
                  <a:pt x="3509441" y="153331"/>
                </a:lnTo>
                <a:lnTo>
                  <a:pt x="3531385" y="151432"/>
                </a:lnTo>
                <a:lnTo>
                  <a:pt x="3553157" y="149372"/>
                </a:lnTo>
                <a:lnTo>
                  <a:pt x="3574816" y="147206"/>
                </a:lnTo>
                <a:lnTo>
                  <a:pt x="3597987" y="144968"/>
                </a:lnTo>
                <a:lnTo>
                  <a:pt x="3622164" y="142682"/>
                </a:lnTo>
                <a:lnTo>
                  <a:pt x="3647014" y="140364"/>
                </a:lnTo>
                <a:lnTo>
                  <a:pt x="3681989" y="137102"/>
                </a:lnTo>
                <a:lnTo>
                  <a:pt x="3696715" y="135728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SMARTInkShape-991"/>
          <p:cNvSpPr/>
          <p:nvPr/>
        </p:nvSpPr>
        <p:spPr>
          <a:xfrm>
            <a:off x="421776" y="2607469"/>
            <a:ext cx="1928488" cy="150020"/>
          </a:xfrm>
          <a:custGeom>
            <a:avLst/>
            <a:gdLst/>
            <a:ahLst/>
            <a:cxnLst/>
            <a:rect l="0" t="0" r="0" b="0"/>
            <a:pathLst>
              <a:path w="1928488" h="150020">
                <a:moveTo>
                  <a:pt x="6849" y="150019"/>
                </a:moveTo>
                <a:lnTo>
                  <a:pt x="0" y="150019"/>
                </a:lnTo>
                <a:lnTo>
                  <a:pt x="31956" y="150019"/>
                </a:lnTo>
                <a:lnTo>
                  <a:pt x="64483" y="150019"/>
                </a:lnTo>
                <a:lnTo>
                  <a:pt x="93463" y="149225"/>
                </a:lnTo>
                <a:lnTo>
                  <a:pt x="120531" y="145109"/>
                </a:lnTo>
                <a:lnTo>
                  <a:pt x="154127" y="142743"/>
                </a:lnTo>
                <a:lnTo>
                  <a:pt x="180256" y="139377"/>
                </a:lnTo>
                <a:lnTo>
                  <a:pt x="209860" y="135235"/>
                </a:lnTo>
                <a:lnTo>
                  <a:pt x="241539" y="130748"/>
                </a:lnTo>
                <a:lnTo>
                  <a:pt x="274139" y="126108"/>
                </a:lnTo>
                <a:lnTo>
                  <a:pt x="309265" y="121400"/>
                </a:lnTo>
                <a:lnTo>
                  <a:pt x="327522" y="119033"/>
                </a:lnTo>
                <a:lnTo>
                  <a:pt x="346044" y="117455"/>
                </a:lnTo>
                <a:lnTo>
                  <a:pt x="364741" y="116403"/>
                </a:lnTo>
                <a:lnTo>
                  <a:pt x="383556" y="115702"/>
                </a:lnTo>
                <a:lnTo>
                  <a:pt x="403244" y="114441"/>
                </a:lnTo>
                <a:lnTo>
                  <a:pt x="423512" y="112806"/>
                </a:lnTo>
                <a:lnTo>
                  <a:pt x="444168" y="110923"/>
                </a:lnTo>
                <a:lnTo>
                  <a:pt x="464289" y="108874"/>
                </a:lnTo>
                <a:lnTo>
                  <a:pt x="484053" y="106714"/>
                </a:lnTo>
                <a:lnTo>
                  <a:pt x="503578" y="104480"/>
                </a:lnTo>
                <a:lnTo>
                  <a:pt x="524533" y="102197"/>
                </a:lnTo>
                <a:lnTo>
                  <a:pt x="546441" y="99881"/>
                </a:lnTo>
                <a:lnTo>
                  <a:pt x="568983" y="97544"/>
                </a:lnTo>
                <a:lnTo>
                  <a:pt x="591949" y="95192"/>
                </a:lnTo>
                <a:lnTo>
                  <a:pt x="615197" y="92830"/>
                </a:lnTo>
                <a:lnTo>
                  <a:pt x="638633" y="90461"/>
                </a:lnTo>
                <a:lnTo>
                  <a:pt x="662195" y="88089"/>
                </a:lnTo>
                <a:lnTo>
                  <a:pt x="685840" y="85714"/>
                </a:lnTo>
                <a:lnTo>
                  <a:pt x="709541" y="83336"/>
                </a:lnTo>
                <a:lnTo>
                  <a:pt x="734073" y="80163"/>
                </a:lnTo>
                <a:lnTo>
                  <a:pt x="759159" y="76461"/>
                </a:lnTo>
                <a:lnTo>
                  <a:pt x="784614" y="72405"/>
                </a:lnTo>
                <a:lnTo>
                  <a:pt x="810315" y="68908"/>
                </a:lnTo>
                <a:lnTo>
                  <a:pt x="836181" y="65782"/>
                </a:lnTo>
                <a:lnTo>
                  <a:pt x="862156" y="62905"/>
                </a:lnTo>
                <a:lnTo>
                  <a:pt x="888997" y="60193"/>
                </a:lnTo>
                <a:lnTo>
                  <a:pt x="916416" y="57591"/>
                </a:lnTo>
                <a:lnTo>
                  <a:pt x="944221" y="55063"/>
                </a:lnTo>
                <a:lnTo>
                  <a:pt x="971489" y="52583"/>
                </a:lnTo>
                <a:lnTo>
                  <a:pt x="998398" y="50137"/>
                </a:lnTo>
                <a:lnTo>
                  <a:pt x="1025069" y="47712"/>
                </a:lnTo>
                <a:lnTo>
                  <a:pt x="1051581" y="46095"/>
                </a:lnTo>
                <a:lnTo>
                  <a:pt x="1077987" y="45018"/>
                </a:lnTo>
                <a:lnTo>
                  <a:pt x="1104322" y="44299"/>
                </a:lnTo>
                <a:lnTo>
                  <a:pt x="1130610" y="43027"/>
                </a:lnTo>
                <a:lnTo>
                  <a:pt x="1156867" y="41384"/>
                </a:lnTo>
                <a:lnTo>
                  <a:pt x="1183103" y="39496"/>
                </a:lnTo>
                <a:lnTo>
                  <a:pt x="1208531" y="37443"/>
                </a:lnTo>
                <a:lnTo>
                  <a:pt x="1233420" y="35281"/>
                </a:lnTo>
                <a:lnTo>
                  <a:pt x="1257951" y="33045"/>
                </a:lnTo>
                <a:lnTo>
                  <a:pt x="1282242" y="31555"/>
                </a:lnTo>
                <a:lnTo>
                  <a:pt x="1306373" y="30561"/>
                </a:lnTo>
                <a:lnTo>
                  <a:pt x="1330399" y="29899"/>
                </a:lnTo>
                <a:lnTo>
                  <a:pt x="1354353" y="28664"/>
                </a:lnTo>
                <a:lnTo>
                  <a:pt x="1378260" y="27047"/>
                </a:lnTo>
                <a:lnTo>
                  <a:pt x="1402135" y="25175"/>
                </a:lnTo>
                <a:lnTo>
                  <a:pt x="1425196" y="23927"/>
                </a:lnTo>
                <a:lnTo>
                  <a:pt x="1447714" y="23095"/>
                </a:lnTo>
                <a:lnTo>
                  <a:pt x="1469869" y="22540"/>
                </a:lnTo>
                <a:lnTo>
                  <a:pt x="1491783" y="22170"/>
                </a:lnTo>
                <a:lnTo>
                  <a:pt x="1513536" y="21924"/>
                </a:lnTo>
                <a:lnTo>
                  <a:pt x="1535182" y="21760"/>
                </a:lnTo>
                <a:lnTo>
                  <a:pt x="1555963" y="21650"/>
                </a:lnTo>
                <a:lnTo>
                  <a:pt x="1576167" y="21577"/>
                </a:lnTo>
                <a:lnTo>
                  <a:pt x="1595986" y="21528"/>
                </a:lnTo>
                <a:lnTo>
                  <a:pt x="1614755" y="22290"/>
                </a:lnTo>
                <a:lnTo>
                  <a:pt x="1650426" y="25252"/>
                </a:lnTo>
                <a:lnTo>
                  <a:pt x="1682684" y="27098"/>
                </a:lnTo>
                <a:lnTo>
                  <a:pt x="1712896" y="27918"/>
                </a:lnTo>
                <a:lnTo>
                  <a:pt x="1742198" y="28283"/>
                </a:lnTo>
                <a:lnTo>
                  <a:pt x="1768980" y="28445"/>
                </a:lnTo>
                <a:lnTo>
                  <a:pt x="1804254" y="28536"/>
                </a:lnTo>
                <a:lnTo>
                  <a:pt x="1832697" y="28564"/>
                </a:lnTo>
                <a:lnTo>
                  <a:pt x="1863641" y="28572"/>
                </a:lnTo>
                <a:lnTo>
                  <a:pt x="1897749" y="22920"/>
                </a:lnTo>
                <a:lnTo>
                  <a:pt x="1907699" y="21299"/>
                </a:lnTo>
                <a:lnTo>
                  <a:pt x="1919416" y="15367"/>
                </a:lnTo>
                <a:lnTo>
                  <a:pt x="1927353" y="8231"/>
                </a:lnTo>
                <a:lnTo>
                  <a:pt x="1928000" y="5510"/>
                </a:lnTo>
                <a:lnTo>
                  <a:pt x="1928487" y="322"/>
                </a:lnTo>
                <a:lnTo>
                  <a:pt x="1921374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0" name="SMARTInkShape-Group158"/>
          <p:cNvGrpSpPr/>
          <p:nvPr/>
        </p:nvGrpSpPr>
        <p:grpSpPr>
          <a:xfrm>
            <a:off x="5245419" y="2657475"/>
            <a:ext cx="2307757" cy="850107"/>
            <a:chOff x="5245419" y="2657475"/>
            <a:chExt cx="2307757" cy="850107"/>
          </a:xfrm>
        </p:grpSpPr>
        <p:sp>
          <p:nvSpPr>
            <p:cNvPr id="187" name="SMARTInkShape-992"/>
            <p:cNvSpPr/>
            <p:nvPr/>
          </p:nvSpPr>
          <p:spPr>
            <a:xfrm>
              <a:off x="7322344" y="3180812"/>
              <a:ext cx="230832" cy="326770"/>
            </a:xfrm>
            <a:custGeom>
              <a:avLst/>
              <a:gdLst/>
              <a:ahLst/>
              <a:cxnLst/>
              <a:rect l="0" t="0" r="0" b="0"/>
              <a:pathLst>
                <a:path w="230832" h="326770">
                  <a:moveTo>
                    <a:pt x="0" y="33876"/>
                  </a:moveTo>
                  <a:lnTo>
                    <a:pt x="6151" y="40026"/>
                  </a:lnTo>
                  <a:lnTo>
                    <a:pt x="18476" y="60422"/>
                  </a:lnTo>
                  <a:lnTo>
                    <a:pt x="21258" y="83415"/>
                  </a:lnTo>
                  <a:lnTo>
                    <a:pt x="21316" y="85952"/>
                  </a:lnTo>
                  <a:lnTo>
                    <a:pt x="19263" y="90887"/>
                  </a:lnTo>
                  <a:lnTo>
                    <a:pt x="16499" y="95726"/>
                  </a:lnTo>
                  <a:lnTo>
                    <a:pt x="14373" y="104892"/>
                  </a:lnTo>
                  <a:lnTo>
                    <a:pt x="14287" y="71729"/>
                  </a:lnTo>
                  <a:lnTo>
                    <a:pt x="16404" y="50912"/>
                  </a:lnTo>
                  <a:lnTo>
                    <a:pt x="20785" y="39860"/>
                  </a:lnTo>
                  <a:lnTo>
                    <a:pt x="32969" y="24713"/>
                  </a:lnTo>
                  <a:lnTo>
                    <a:pt x="61080" y="4378"/>
                  </a:lnTo>
                  <a:lnTo>
                    <a:pt x="79745" y="0"/>
                  </a:lnTo>
                  <a:lnTo>
                    <a:pt x="100358" y="2495"/>
                  </a:lnTo>
                  <a:lnTo>
                    <a:pt x="123746" y="11243"/>
                  </a:lnTo>
                  <a:lnTo>
                    <a:pt x="153673" y="31963"/>
                  </a:lnTo>
                  <a:lnTo>
                    <a:pt x="180565" y="65256"/>
                  </a:lnTo>
                  <a:lnTo>
                    <a:pt x="198492" y="91857"/>
                  </a:lnTo>
                  <a:lnTo>
                    <a:pt x="211742" y="121964"/>
                  </a:lnTo>
                  <a:lnTo>
                    <a:pt x="220694" y="156020"/>
                  </a:lnTo>
                  <a:lnTo>
                    <a:pt x="225880" y="180237"/>
                  </a:lnTo>
                  <a:lnTo>
                    <a:pt x="230831" y="206875"/>
                  </a:lnTo>
                  <a:lnTo>
                    <a:pt x="225093" y="234589"/>
                  </a:lnTo>
                  <a:lnTo>
                    <a:pt x="215135" y="261194"/>
                  </a:lnTo>
                  <a:lnTo>
                    <a:pt x="208735" y="293229"/>
                  </a:lnTo>
                  <a:lnTo>
                    <a:pt x="200025" y="32676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SMARTInkShape-993"/>
            <p:cNvSpPr/>
            <p:nvPr/>
          </p:nvSpPr>
          <p:spPr>
            <a:xfrm>
              <a:off x="7130883" y="3121819"/>
              <a:ext cx="153877" cy="156493"/>
            </a:xfrm>
            <a:custGeom>
              <a:avLst/>
              <a:gdLst/>
              <a:ahLst/>
              <a:cxnLst/>
              <a:rect l="0" t="0" r="0" b="0"/>
              <a:pathLst>
                <a:path w="153877" h="156493">
                  <a:moveTo>
                    <a:pt x="70017" y="71437"/>
                  </a:moveTo>
                  <a:lnTo>
                    <a:pt x="70017" y="64588"/>
                  </a:lnTo>
                  <a:lnTo>
                    <a:pt x="47073" y="64301"/>
                  </a:lnTo>
                  <a:lnTo>
                    <a:pt x="35526" y="68088"/>
                  </a:lnTo>
                  <a:lnTo>
                    <a:pt x="23105" y="76479"/>
                  </a:lnTo>
                  <a:lnTo>
                    <a:pt x="8167" y="91305"/>
                  </a:lnTo>
                  <a:lnTo>
                    <a:pt x="1773" y="103342"/>
                  </a:lnTo>
                  <a:lnTo>
                    <a:pt x="0" y="112340"/>
                  </a:lnTo>
                  <a:lnTo>
                    <a:pt x="1327" y="119514"/>
                  </a:lnTo>
                  <a:lnTo>
                    <a:pt x="8647" y="134380"/>
                  </a:lnTo>
                  <a:lnTo>
                    <a:pt x="17341" y="141216"/>
                  </a:lnTo>
                  <a:lnTo>
                    <a:pt x="42326" y="152072"/>
                  </a:lnTo>
                  <a:lnTo>
                    <a:pt x="77277" y="156492"/>
                  </a:lnTo>
                  <a:lnTo>
                    <a:pt x="98626" y="154847"/>
                  </a:lnTo>
                  <a:lnTo>
                    <a:pt x="123381" y="147180"/>
                  </a:lnTo>
                  <a:lnTo>
                    <a:pt x="149445" y="127159"/>
                  </a:lnTo>
                  <a:lnTo>
                    <a:pt x="152944" y="119750"/>
                  </a:lnTo>
                  <a:lnTo>
                    <a:pt x="153876" y="115552"/>
                  </a:lnTo>
                  <a:lnTo>
                    <a:pt x="151397" y="98267"/>
                  </a:lnTo>
                  <a:lnTo>
                    <a:pt x="142654" y="76002"/>
                  </a:lnTo>
                  <a:lnTo>
                    <a:pt x="121936" y="46315"/>
                  </a:lnTo>
                  <a:lnTo>
                    <a:pt x="87638" y="16763"/>
                  </a:lnTo>
                  <a:lnTo>
                    <a:pt x="68618" y="4134"/>
                  </a:lnTo>
                  <a:lnTo>
                    <a:pt x="5573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SMARTInkShape-994"/>
            <p:cNvSpPr/>
            <p:nvPr/>
          </p:nvSpPr>
          <p:spPr>
            <a:xfrm>
              <a:off x="6972300" y="3143250"/>
              <a:ext cx="120452" cy="156133"/>
            </a:xfrm>
            <a:custGeom>
              <a:avLst/>
              <a:gdLst/>
              <a:ahLst/>
              <a:cxnLst/>
              <a:rect l="0" t="0" r="0" b="0"/>
              <a:pathLst>
                <a:path w="120452" h="156133">
                  <a:moveTo>
                    <a:pt x="114300" y="0"/>
                  </a:moveTo>
                  <a:lnTo>
                    <a:pt x="120451" y="0"/>
                  </a:lnTo>
                  <a:lnTo>
                    <a:pt x="115205" y="0"/>
                  </a:lnTo>
                  <a:lnTo>
                    <a:pt x="82532" y="12651"/>
                  </a:lnTo>
                  <a:lnTo>
                    <a:pt x="59424" y="23911"/>
                  </a:lnTo>
                  <a:lnTo>
                    <a:pt x="56285" y="27053"/>
                  </a:lnTo>
                  <a:lnTo>
                    <a:pt x="45648" y="47763"/>
                  </a:lnTo>
                  <a:lnTo>
                    <a:pt x="44101" y="55888"/>
                  </a:lnTo>
                  <a:lnTo>
                    <a:pt x="47646" y="66908"/>
                  </a:lnTo>
                  <a:lnTo>
                    <a:pt x="64087" y="99615"/>
                  </a:lnTo>
                  <a:lnTo>
                    <a:pt x="73493" y="114182"/>
                  </a:lnTo>
                  <a:lnTo>
                    <a:pt x="89024" y="132394"/>
                  </a:lnTo>
                  <a:lnTo>
                    <a:pt x="91729" y="140210"/>
                  </a:lnTo>
                  <a:lnTo>
                    <a:pt x="92718" y="148570"/>
                  </a:lnTo>
                  <a:lnTo>
                    <a:pt x="91975" y="149053"/>
                  </a:lnTo>
                  <a:lnTo>
                    <a:pt x="87136" y="150526"/>
                  </a:lnTo>
                  <a:lnTo>
                    <a:pt x="80675" y="154843"/>
                  </a:lnTo>
                  <a:lnTo>
                    <a:pt x="76072" y="156132"/>
                  </a:lnTo>
                  <a:lnTo>
                    <a:pt x="42672" y="148303"/>
                  </a:lnTo>
                  <a:lnTo>
                    <a:pt x="30635" y="142367"/>
                  </a:lnTo>
                  <a:lnTo>
                    <a:pt x="12030" y="131696"/>
                  </a:lnTo>
                  <a:lnTo>
                    <a:pt x="0" y="1285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SMARTInkShape-995"/>
            <p:cNvSpPr/>
            <p:nvPr/>
          </p:nvSpPr>
          <p:spPr>
            <a:xfrm>
              <a:off x="6900863" y="3086100"/>
              <a:ext cx="4117" cy="21432"/>
            </a:xfrm>
            <a:custGeom>
              <a:avLst/>
              <a:gdLst/>
              <a:ahLst/>
              <a:cxnLst/>
              <a:rect l="0" t="0" r="0" b="0"/>
              <a:pathLst>
                <a:path w="4117" h="21432">
                  <a:moveTo>
                    <a:pt x="0" y="21431"/>
                  </a:moveTo>
                  <a:lnTo>
                    <a:pt x="0" y="17639"/>
                  </a:lnTo>
                  <a:lnTo>
                    <a:pt x="793" y="16522"/>
                  </a:lnTo>
                  <a:lnTo>
                    <a:pt x="2116" y="15777"/>
                  </a:lnTo>
                  <a:lnTo>
                    <a:pt x="3792" y="15280"/>
                  </a:lnTo>
                  <a:lnTo>
                    <a:pt x="4116" y="14156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SMARTInkShape-996"/>
            <p:cNvSpPr/>
            <p:nvPr/>
          </p:nvSpPr>
          <p:spPr>
            <a:xfrm>
              <a:off x="6900863" y="3186113"/>
              <a:ext cx="21432" cy="85726"/>
            </a:xfrm>
            <a:custGeom>
              <a:avLst/>
              <a:gdLst/>
              <a:ahLst/>
              <a:cxnLst/>
              <a:rect l="0" t="0" r="0" b="0"/>
              <a:pathLst>
                <a:path w="21432" h="85726">
                  <a:moveTo>
                    <a:pt x="21431" y="0"/>
                  </a:moveTo>
                  <a:lnTo>
                    <a:pt x="21431" y="3792"/>
                  </a:lnTo>
                  <a:lnTo>
                    <a:pt x="19314" y="7770"/>
                  </a:lnTo>
                  <a:lnTo>
                    <a:pt x="16521" y="12184"/>
                  </a:lnTo>
                  <a:lnTo>
                    <a:pt x="7863" y="40620"/>
                  </a:lnTo>
                  <a:lnTo>
                    <a:pt x="6563" y="53134"/>
                  </a:lnTo>
                  <a:lnTo>
                    <a:pt x="453" y="77997"/>
                  </a:lnTo>
                  <a:lnTo>
                    <a:pt x="0" y="857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SMARTInkShape-997"/>
            <p:cNvSpPr/>
            <p:nvPr/>
          </p:nvSpPr>
          <p:spPr>
            <a:xfrm>
              <a:off x="6700838" y="3173245"/>
              <a:ext cx="178594" cy="126052"/>
            </a:xfrm>
            <a:custGeom>
              <a:avLst/>
              <a:gdLst/>
              <a:ahLst/>
              <a:cxnLst/>
              <a:rect l="0" t="0" r="0" b="0"/>
              <a:pathLst>
                <a:path w="178594" h="126052">
                  <a:moveTo>
                    <a:pt x="0" y="84305"/>
                  </a:moveTo>
                  <a:lnTo>
                    <a:pt x="0" y="108216"/>
                  </a:lnTo>
                  <a:lnTo>
                    <a:pt x="2116" y="112924"/>
                  </a:lnTo>
                  <a:lnTo>
                    <a:pt x="6150" y="118621"/>
                  </a:lnTo>
                  <a:lnTo>
                    <a:pt x="6849" y="123401"/>
                  </a:lnTo>
                  <a:lnTo>
                    <a:pt x="7741" y="124656"/>
                  </a:lnTo>
                  <a:lnTo>
                    <a:pt x="9129" y="125493"/>
                  </a:lnTo>
                  <a:lnTo>
                    <a:pt x="10848" y="126051"/>
                  </a:lnTo>
                  <a:lnTo>
                    <a:pt x="11995" y="125630"/>
                  </a:lnTo>
                  <a:lnTo>
                    <a:pt x="12758" y="124555"/>
                  </a:lnTo>
                  <a:lnTo>
                    <a:pt x="13834" y="119250"/>
                  </a:lnTo>
                  <a:lnTo>
                    <a:pt x="13985" y="117127"/>
                  </a:lnTo>
                  <a:lnTo>
                    <a:pt x="12036" y="112651"/>
                  </a:lnTo>
                  <a:lnTo>
                    <a:pt x="10405" y="110346"/>
                  </a:lnTo>
                  <a:lnTo>
                    <a:pt x="8109" y="99517"/>
                  </a:lnTo>
                  <a:lnTo>
                    <a:pt x="6540" y="86546"/>
                  </a:lnTo>
                  <a:lnTo>
                    <a:pt x="1527" y="67403"/>
                  </a:lnTo>
                  <a:lnTo>
                    <a:pt x="301" y="48511"/>
                  </a:lnTo>
                  <a:lnTo>
                    <a:pt x="3881" y="35952"/>
                  </a:lnTo>
                  <a:lnTo>
                    <a:pt x="12202" y="23190"/>
                  </a:lnTo>
                  <a:lnTo>
                    <a:pt x="23852" y="10591"/>
                  </a:lnTo>
                  <a:lnTo>
                    <a:pt x="38552" y="3374"/>
                  </a:lnTo>
                  <a:lnTo>
                    <a:pt x="54197" y="0"/>
                  </a:lnTo>
                  <a:lnTo>
                    <a:pt x="86276" y="4421"/>
                  </a:lnTo>
                  <a:lnTo>
                    <a:pt x="118201" y="9259"/>
                  </a:lnTo>
                  <a:lnTo>
                    <a:pt x="152502" y="12392"/>
                  </a:lnTo>
                  <a:lnTo>
                    <a:pt x="178593" y="1286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SMARTInkShape-998"/>
            <p:cNvSpPr/>
            <p:nvPr/>
          </p:nvSpPr>
          <p:spPr>
            <a:xfrm>
              <a:off x="6494038" y="3196284"/>
              <a:ext cx="135363" cy="104130"/>
            </a:xfrm>
            <a:custGeom>
              <a:avLst/>
              <a:gdLst/>
              <a:ahLst/>
              <a:cxnLst/>
              <a:rect l="0" t="0" r="0" b="0"/>
              <a:pathLst>
                <a:path w="135363" h="104130">
                  <a:moveTo>
                    <a:pt x="99643" y="4116"/>
                  </a:moveTo>
                  <a:lnTo>
                    <a:pt x="95850" y="324"/>
                  </a:lnTo>
                  <a:lnTo>
                    <a:pt x="93940" y="0"/>
                  </a:lnTo>
                  <a:lnTo>
                    <a:pt x="91872" y="579"/>
                  </a:lnTo>
                  <a:lnTo>
                    <a:pt x="89700" y="1758"/>
                  </a:lnTo>
                  <a:lnTo>
                    <a:pt x="54462" y="11795"/>
                  </a:lnTo>
                  <a:lnTo>
                    <a:pt x="42257" y="17054"/>
                  </a:lnTo>
                  <a:lnTo>
                    <a:pt x="16582" y="34111"/>
                  </a:lnTo>
                  <a:lnTo>
                    <a:pt x="13312" y="37606"/>
                  </a:lnTo>
                  <a:lnTo>
                    <a:pt x="1504" y="60787"/>
                  </a:lnTo>
                  <a:lnTo>
                    <a:pt x="0" y="70696"/>
                  </a:lnTo>
                  <a:lnTo>
                    <a:pt x="1911" y="75512"/>
                  </a:lnTo>
                  <a:lnTo>
                    <a:pt x="3533" y="77907"/>
                  </a:lnTo>
                  <a:lnTo>
                    <a:pt x="6201" y="79504"/>
                  </a:lnTo>
                  <a:lnTo>
                    <a:pt x="17541" y="81751"/>
                  </a:lnTo>
                  <a:lnTo>
                    <a:pt x="30955" y="81623"/>
                  </a:lnTo>
                  <a:lnTo>
                    <a:pt x="40276" y="78780"/>
                  </a:lnTo>
                  <a:lnTo>
                    <a:pt x="54448" y="68925"/>
                  </a:lnTo>
                  <a:lnTo>
                    <a:pt x="78028" y="38272"/>
                  </a:lnTo>
                  <a:lnTo>
                    <a:pt x="83185" y="27201"/>
                  </a:lnTo>
                  <a:lnTo>
                    <a:pt x="85184" y="21520"/>
                  </a:lnTo>
                  <a:lnTo>
                    <a:pt x="89979" y="13859"/>
                  </a:lnTo>
                  <a:lnTo>
                    <a:pt x="92470" y="4242"/>
                  </a:lnTo>
                  <a:lnTo>
                    <a:pt x="92491" y="7946"/>
                  </a:lnTo>
                  <a:lnTo>
                    <a:pt x="90379" y="11904"/>
                  </a:lnTo>
                  <a:lnTo>
                    <a:pt x="88704" y="14070"/>
                  </a:lnTo>
                  <a:lnTo>
                    <a:pt x="86844" y="20711"/>
                  </a:lnTo>
                  <a:lnTo>
                    <a:pt x="86348" y="24704"/>
                  </a:lnTo>
                  <a:lnTo>
                    <a:pt x="92689" y="51684"/>
                  </a:lnTo>
                  <a:lnTo>
                    <a:pt x="104631" y="77345"/>
                  </a:lnTo>
                  <a:lnTo>
                    <a:pt x="109268" y="83758"/>
                  </a:lnTo>
                  <a:lnTo>
                    <a:pt x="135362" y="10412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SMARTInkShape-999"/>
            <p:cNvSpPr/>
            <p:nvPr/>
          </p:nvSpPr>
          <p:spPr>
            <a:xfrm>
              <a:off x="6243638" y="3173640"/>
              <a:ext cx="220877" cy="141026"/>
            </a:xfrm>
            <a:custGeom>
              <a:avLst/>
              <a:gdLst/>
              <a:ahLst/>
              <a:cxnLst/>
              <a:rect l="0" t="0" r="0" b="0"/>
              <a:pathLst>
                <a:path w="220877" h="141026">
                  <a:moveTo>
                    <a:pt x="0" y="69623"/>
                  </a:moveTo>
                  <a:lnTo>
                    <a:pt x="0" y="35830"/>
                  </a:lnTo>
                  <a:lnTo>
                    <a:pt x="4233" y="26558"/>
                  </a:lnTo>
                  <a:lnTo>
                    <a:pt x="11406" y="17939"/>
                  </a:lnTo>
                  <a:lnTo>
                    <a:pt x="25163" y="8624"/>
                  </a:lnTo>
                  <a:lnTo>
                    <a:pt x="44762" y="1631"/>
                  </a:lnTo>
                  <a:lnTo>
                    <a:pt x="70324" y="0"/>
                  </a:lnTo>
                  <a:lnTo>
                    <a:pt x="98007" y="4191"/>
                  </a:lnTo>
                  <a:lnTo>
                    <a:pt x="133688" y="12718"/>
                  </a:lnTo>
                  <a:lnTo>
                    <a:pt x="163902" y="22046"/>
                  </a:lnTo>
                  <a:lnTo>
                    <a:pt x="192007" y="37235"/>
                  </a:lnTo>
                  <a:lnTo>
                    <a:pt x="214854" y="56430"/>
                  </a:lnTo>
                  <a:lnTo>
                    <a:pt x="218522" y="64024"/>
                  </a:lnTo>
                  <a:lnTo>
                    <a:pt x="220876" y="81834"/>
                  </a:lnTo>
                  <a:lnTo>
                    <a:pt x="217492" y="95907"/>
                  </a:lnTo>
                  <a:lnTo>
                    <a:pt x="211492" y="103265"/>
                  </a:lnTo>
                  <a:lnTo>
                    <a:pt x="189334" y="121090"/>
                  </a:lnTo>
                  <a:lnTo>
                    <a:pt x="156695" y="129817"/>
                  </a:lnTo>
                  <a:lnTo>
                    <a:pt x="123585" y="138016"/>
                  </a:lnTo>
                  <a:lnTo>
                    <a:pt x="93291" y="140459"/>
                  </a:lnTo>
                  <a:lnTo>
                    <a:pt x="58793" y="140981"/>
                  </a:lnTo>
                  <a:lnTo>
                    <a:pt x="50472" y="141025"/>
                  </a:lnTo>
                  <a:lnTo>
                    <a:pt x="44128" y="138928"/>
                  </a:lnTo>
                  <a:lnTo>
                    <a:pt x="35718" y="13391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SMARTInkShape-1000"/>
            <p:cNvSpPr/>
            <p:nvPr/>
          </p:nvSpPr>
          <p:spPr>
            <a:xfrm>
              <a:off x="5245419" y="2707899"/>
              <a:ext cx="255270" cy="270815"/>
            </a:xfrm>
            <a:custGeom>
              <a:avLst/>
              <a:gdLst/>
              <a:ahLst/>
              <a:cxnLst/>
              <a:rect l="0" t="0" r="0" b="0"/>
              <a:pathLst>
                <a:path w="255270" h="270815">
                  <a:moveTo>
                    <a:pt x="240981" y="63876"/>
                  </a:moveTo>
                  <a:lnTo>
                    <a:pt x="240981" y="60084"/>
                  </a:lnTo>
                  <a:lnTo>
                    <a:pt x="241775" y="58966"/>
                  </a:lnTo>
                  <a:lnTo>
                    <a:pt x="243098" y="58222"/>
                  </a:lnTo>
                  <a:lnTo>
                    <a:pt x="244773" y="57725"/>
                  </a:lnTo>
                  <a:lnTo>
                    <a:pt x="245891" y="56600"/>
                  </a:lnTo>
                  <a:lnTo>
                    <a:pt x="248722" y="49515"/>
                  </a:lnTo>
                  <a:lnTo>
                    <a:pt x="254250" y="43532"/>
                  </a:lnTo>
                  <a:lnTo>
                    <a:pt x="255179" y="36389"/>
                  </a:lnTo>
                  <a:lnTo>
                    <a:pt x="255260" y="25453"/>
                  </a:lnTo>
                  <a:lnTo>
                    <a:pt x="253148" y="20870"/>
                  </a:lnTo>
                  <a:lnTo>
                    <a:pt x="245325" y="11460"/>
                  </a:lnTo>
                  <a:lnTo>
                    <a:pt x="234683" y="4336"/>
                  </a:lnTo>
                  <a:lnTo>
                    <a:pt x="225269" y="991"/>
                  </a:lnTo>
                  <a:lnTo>
                    <a:pt x="209867" y="0"/>
                  </a:lnTo>
                  <a:lnTo>
                    <a:pt x="175471" y="9562"/>
                  </a:lnTo>
                  <a:lnTo>
                    <a:pt x="147079" y="24425"/>
                  </a:lnTo>
                  <a:lnTo>
                    <a:pt x="111719" y="42648"/>
                  </a:lnTo>
                  <a:lnTo>
                    <a:pt x="83619" y="58909"/>
                  </a:lnTo>
                  <a:lnTo>
                    <a:pt x="49471" y="85737"/>
                  </a:lnTo>
                  <a:lnTo>
                    <a:pt x="21384" y="118877"/>
                  </a:lnTo>
                  <a:lnTo>
                    <a:pt x="6545" y="149176"/>
                  </a:lnTo>
                  <a:lnTo>
                    <a:pt x="597" y="170906"/>
                  </a:lnTo>
                  <a:lnTo>
                    <a:pt x="0" y="184470"/>
                  </a:lnTo>
                  <a:lnTo>
                    <a:pt x="8183" y="214880"/>
                  </a:lnTo>
                  <a:lnTo>
                    <a:pt x="16865" y="226504"/>
                  </a:lnTo>
                  <a:lnTo>
                    <a:pt x="28661" y="236167"/>
                  </a:lnTo>
                  <a:lnTo>
                    <a:pt x="57754" y="250956"/>
                  </a:lnTo>
                  <a:lnTo>
                    <a:pt x="86679" y="262182"/>
                  </a:lnTo>
                  <a:lnTo>
                    <a:pt x="118268" y="268419"/>
                  </a:lnTo>
                  <a:lnTo>
                    <a:pt x="149853" y="270267"/>
                  </a:lnTo>
                  <a:lnTo>
                    <a:pt x="184346" y="270814"/>
                  </a:lnTo>
                  <a:lnTo>
                    <a:pt x="215469" y="268860"/>
                  </a:lnTo>
                  <a:lnTo>
                    <a:pt x="255269" y="26390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SMARTInkShape-1001"/>
            <p:cNvSpPr/>
            <p:nvPr/>
          </p:nvSpPr>
          <p:spPr>
            <a:xfrm>
              <a:off x="5601516" y="2793206"/>
              <a:ext cx="154689" cy="142422"/>
            </a:xfrm>
            <a:custGeom>
              <a:avLst/>
              <a:gdLst/>
              <a:ahLst/>
              <a:cxnLst/>
              <a:rect l="0" t="0" r="0" b="0"/>
              <a:pathLst>
                <a:path w="154689" h="142422">
                  <a:moveTo>
                    <a:pt x="120628" y="35719"/>
                  </a:moveTo>
                  <a:lnTo>
                    <a:pt x="114477" y="29568"/>
                  </a:lnTo>
                  <a:lnTo>
                    <a:pt x="93685" y="28662"/>
                  </a:lnTo>
                  <a:lnTo>
                    <a:pt x="62001" y="38526"/>
                  </a:lnTo>
                  <a:lnTo>
                    <a:pt x="40314" y="53413"/>
                  </a:lnTo>
                  <a:lnTo>
                    <a:pt x="8482" y="85785"/>
                  </a:lnTo>
                  <a:lnTo>
                    <a:pt x="3316" y="95277"/>
                  </a:lnTo>
                  <a:lnTo>
                    <a:pt x="0" y="114305"/>
                  </a:lnTo>
                  <a:lnTo>
                    <a:pt x="341" y="123034"/>
                  </a:lnTo>
                  <a:lnTo>
                    <a:pt x="3137" y="129559"/>
                  </a:lnTo>
                  <a:lnTo>
                    <a:pt x="9143" y="135105"/>
                  </a:lnTo>
                  <a:lnTo>
                    <a:pt x="17104" y="139422"/>
                  </a:lnTo>
                  <a:lnTo>
                    <a:pt x="43622" y="142421"/>
                  </a:lnTo>
                  <a:lnTo>
                    <a:pt x="63944" y="138948"/>
                  </a:lnTo>
                  <a:lnTo>
                    <a:pt x="99258" y="122730"/>
                  </a:lnTo>
                  <a:lnTo>
                    <a:pt x="127784" y="108381"/>
                  </a:lnTo>
                  <a:lnTo>
                    <a:pt x="141622" y="94907"/>
                  </a:lnTo>
                  <a:lnTo>
                    <a:pt x="150749" y="73276"/>
                  </a:lnTo>
                  <a:lnTo>
                    <a:pt x="154688" y="54344"/>
                  </a:lnTo>
                  <a:lnTo>
                    <a:pt x="153492" y="45849"/>
                  </a:lnTo>
                  <a:lnTo>
                    <a:pt x="149522" y="38634"/>
                  </a:lnTo>
                  <a:lnTo>
                    <a:pt x="138361" y="26440"/>
                  </a:lnTo>
                  <a:lnTo>
                    <a:pt x="106263" y="7298"/>
                  </a:lnTo>
                  <a:lnTo>
                    <a:pt x="92053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SMARTInkShape-1002"/>
            <p:cNvSpPr/>
            <p:nvPr/>
          </p:nvSpPr>
          <p:spPr>
            <a:xfrm>
              <a:off x="5822185" y="2786218"/>
              <a:ext cx="149991" cy="157008"/>
            </a:xfrm>
            <a:custGeom>
              <a:avLst/>
              <a:gdLst/>
              <a:ahLst/>
              <a:cxnLst/>
              <a:rect l="0" t="0" r="0" b="0"/>
              <a:pathLst>
                <a:path w="149991" h="157008">
                  <a:moveTo>
                    <a:pt x="21403" y="42707"/>
                  </a:moveTo>
                  <a:lnTo>
                    <a:pt x="21403" y="74629"/>
                  </a:lnTo>
                  <a:lnTo>
                    <a:pt x="20609" y="102323"/>
                  </a:lnTo>
                  <a:lnTo>
                    <a:pt x="8402" y="136549"/>
                  </a:lnTo>
                  <a:lnTo>
                    <a:pt x="299" y="149409"/>
                  </a:lnTo>
                  <a:lnTo>
                    <a:pt x="0" y="139880"/>
                  </a:lnTo>
                  <a:lnTo>
                    <a:pt x="14446" y="104680"/>
                  </a:lnTo>
                  <a:lnTo>
                    <a:pt x="26189" y="71770"/>
                  </a:lnTo>
                  <a:lnTo>
                    <a:pt x="41867" y="41674"/>
                  </a:lnTo>
                  <a:lnTo>
                    <a:pt x="72954" y="8809"/>
                  </a:lnTo>
                  <a:lnTo>
                    <a:pt x="84037" y="2501"/>
                  </a:lnTo>
                  <a:lnTo>
                    <a:pt x="97384" y="194"/>
                  </a:lnTo>
                  <a:lnTo>
                    <a:pt x="102268" y="0"/>
                  </a:lnTo>
                  <a:lnTo>
                    <a:pt x="107084" y="2030"/>
                  </a:lnTo>
                  <a:lnTo>
                    <a:pt x="109480" y="3683"/>
                  </a:lnTo>
                  <a:lnTo>
                    <a:pt x="116644" y="13594"/>
                  </a:lnTo>
                  <a:lnTo>
                    <a:pt x="126045" y="45196"/>
                  </a:lnTo>
                  <a:lnTo>
                    <a:pt x="134041" y="79376"/>
                  </a:lnTo>
                  <a:lnTo>
                    <a:pt x="141530" y="110477"/>
                  </a:lnTo>
                  <a:lnTo>
                    <a:pt x="148327" y="144598"/>
                  </a:lnTo>
                  <a:lnTo>
                    <a:pt x="149990" y="15700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SMARTInkShape-1003"/>
            <p:cNvSpPr/>
            <p:nvPr/>
          </p:nvSpPr>
          <p:spPr>
            <a:xfrm>
              <a:off x="6097057" y="2814638"/>
              <a:ext cx="132294" cy="142876"/>
            </a:xfrm>
            <a:custGeom>
              <a:avLst/>
              <a:gdLst/>
              <a:ahLst/>
              <a:cxnLst/>
              <a:rect l="0" t="0" r="0" b="0"/>
              <a:pathLst>
                <a:path w="132294" h="142876">
                  <a:moveTo>
                    <a:pt x="10849" y="0"/>
                  </a:moveTo>
                  <a:lnTo>
                    <a:pt x="10056" y="31044"/>
                  </a:lnTo>
                  <a:lnTo>
                    <a:pt x="4698" y="64775"/>
                  </a:lnTo>
                  <a:lnTo>
                    <a:pt x="1720" y="92305"/>
                  </a:lnTo>
                  <a:lnTo>
                    <a:pt x="0" y="97255"/>
                  </a:lnTo>
                  <a:lnTo>
                    <a:pt x="206" y="106989"/>
                  </a:lnTo>
                  <a:lnTo>
                    <a:pt x="3645" y="128042"/>
                  </a:lnTo>
                  <a:lnTo>
                    <a:pt x="3700" y="118596"/>
                  </a:lnTo>
                  <a:lnTo>
                    <a:pt x="5820" y="114092"/>
                  </a:lnTo>
                  <a:lnTo>
                    <a:pt x="7496" y="111780"/>
                  </a:lnTo>
                  <a:lnTo>
                    <a:pt x="10187" y="91753"/>
                  </a:lnTo>
                  <a:lnTo>
                    <a:pt x="14554" y="63049"/>
                  </a:lnTo>
                  <a:lnTo>
                    <a:pt x="24559" y="46286"/>
                  </a:lnTo>
                  <a:lnTo>
                    <a:pt x="51489" y="16760"/>
                  </a:lnTo>
                  <a:lnTo>
                    <a:pt x="60926" y="11417"/>
                  </a:lnTo>
                  <a:lnTo>
                    <a:pt x="69619" y="8249"/>
                  </a:lnTo>
                  <a:lnTo>
                    <a:pt x="79768" y="2797"/>
                  </a:lnTo>
                  <a:lnTo>
                    <a:pt x="88046" y="1243"/>
                  </a:lnTo>
                  <a:lnTo>
                    <a:pt x="94901" y="2669"/>
                  </a:lnTo>
                  <a:lnTo>
                    <a:pt x="103222" y="5817"/>
                  </a:lnTo>
                  <a:lnTo>
                    <a:pt x="105769" y="6260"/>
                  </a:lnTo>
                  <a:lnTo>
                    <a:pt x="110714" y="10984"/>
                  </a:lnTo>
                  <a:lnTo>
                    <a:pt x="114765" y="18375"/>
                  </a:lnTo>
                  <a:lnTo>
                    <a:pt x="123470" y="50106"/>
                  </a:lnTo>
                  <a:lnTo>
                    <a:pt x="125722" y="79535"/>
                  </a:lnTo>
                  <a:lnTo>
                    <a:pt x="131271" y="110633"/>
                  </a:lnTo>
                  <a:lnTo>
                    <a:pt x="132293" y="142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SMARTInkShape-1004"/>
            <p:cNvSpPr/>
            <p:nvPr/>
          </p:nvSpPr>
          <p:spPr>
            <a:xfrm>
              <a:off x="6293644" y="2757620"/>
              <a:ext cx="155712" cy="157031"/>
            </a:xfrm>
            <a:custGeom>
              <a:avLst/>
              <a:gdLst/>
              <a:ahLst/>
              <a:cxnLst/>
              <a:rect l="0" t="0" r="0" b="0"/>
              <a:pathLst>
                <a:path w="155712" h="157031">
                  <a:moveTo>
                    <a:pt x="0" y="107024"/>
                  </a:moveTo>
                  <a:lnTo>
                    <a:pt x="3792" y="107024"/>
                  </a:lnTo>
                  <a:lnTo>
                    <a:pt x="7771" y="104907"/>
                  </a:lnTo>
                  <a:lnTo>
                    <a:pt x="9943" y="103231"/>
                  </a:lnTo>
                  <a:lnTo>
                    <a:pt x="16590" y="101369"/>
                  </a:lnTo>
                  <a:lnTo>
                    <a:pt x="51552" y="96175"/>
                  </a:lnTo>
                  <a:lnTo>
                    <a:pt x="85928" y="91072"/>
                  </a:lnTo>
                  <a:lnTo>
                    <a:pt x="99309" y="86441"/>
                  </a:lnTo>
                  <a:lnTo>
                    <a:pt x="129904" y="66346"/>
                  </a:lnTo>
                  <a:lnTo>
                    <a:pt x="152266" y="34515"/>
                  </a:lnTo>
                  <a:lnTo>
                    <a:pt x="154986" y="26908"/>
                  </a:lnTo>
                  <a:lnTo>
                    <a:pt x="155711" y="22657"/>
                  </a:lnTo>
                  <a:lnTo>
                    <a:pt x="154401" y="15817"/>
                  </a:lnTo>
                  <a:lnTo>
                    <a:pt x="151317" y="7504"/>
                  </a:lnTo>
                  <a:lnTo>
                    <a:pt x="150884" y="4958"/>
                  </a:lnTo>
                  <a:lnTo>
                    <a:pt x="149008" y="3261"/>
                  </a:lnTo>
                  <a:lnTo>
                    <a:pt x="139577" y="873"/>
                  </a:lnTo>
                  <a:lnTo>
                    <a:pt x="122606" y="0"/>
                  </a:lnTo>
                  <a:lnTo>
                    <a:pt x="91351" y="9822"/>
                  </a:lnTo>
                  <a:lnTo>
                    <a:pt x="69697" y="24706"/>
                  </a:lnTo>
                  <a:lnTo>
                    <a:pt x="41331" y="53139"/>
                  </a:lnTo>
                  <a:lnTo>
                    <a:pt x="32707" y="71479"/>
                  </a:lnTo>
                  <a:lnTo>
                    <a:pt x="29119" y="97208"/>
                  </a:lnTo>
                  <a:lnTo>
                    <a:pt x="32528" y="111700"/>
                  </a:lnTo>
                  <a:lnTo>
                    <a:pt x="38566" y="126048"/>
                  </a:lnTo>
                  <a:lnTo>
                    <a:pt x="45186" y="133471"/>
                  </a:lnTo>
                  <a:lnTo>
                    <a:pt x="62372" y="144703"/>
                  </a:lnTo>
                  <a:lnTo>
                    <a:pt x="96678" y="153224"/>
                  </a:lnTo>
                  <a:lnTo>
                    <a:pt x="114300" y="15703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SMARTInkShape-1005"/>
            <p:cNvSpPr/>
            <p:nvPr/>
          </p:nvSpPr>
          <p:spPr>
            <a:xfrm>
              <a:off x="6465844" y="2772103"/>
              <a:ext cx="113551" cy="142548"/>
            </a:xfrm>
            <a:custGeom>
              <a:avLst/>
              <a:gdLst/>
              <a:ahLst/>
              <a:cxnLst/>
              <a:rect l="0" t="0" r="0" b="0"/>
              <a:pathLst>
                <a:path w="113551" h="142548">
                  <a:moveTo>
                    <a:pt x="113550" y="21103"/>
                  </a:moveTo>
                  <a:lnTo>
                    <a:pt x="113550" y="17311"/>
                  </a:lnTo>
                  <a:lnTo>
                    <a:pt x="111433" y="13332"/>
                  </a:lnTo>
                  <a:lnTo>
                    <a:pt x="107399" y="8103"/>
                  </a:lnTo>
                  <a:lnTo>
                    <a:pt x="99116" y="3405"/>
                  </a:lnTo>
                  <a:lnTo>
                    <a:pt x="82888" y="410"/>
                  </a:lnTo>
                  <a:lnTo>
                    <a:pt x="76639" y="0"/>
                  </a:lnTo>
                  <a:lnTo>
                    <a:pt x="50275" y="7486"/>
                  </a:lnTo>
                  <a:lnTo>
                    <a:pt x="40184" y="12670"/>
                  </a:lnTo>
                  <a:lnTo>
                    <a:pt x="26371" y="24514"/>
                  </a:lnTo>
                  <a:lnTo>
                    <a:pt x="4949" y="52150"/>
                  </a:lnTo>
                  <a:lnTo>
                    <a:pt x="939" y="66374"/>
                  </a:lnTo>
                  <a:lnTo>
                    <a:pt x="0" y="75884"/>
                  </a:lnTo>
                  <a:lnTo>
                    <a:pt x="3265" y="90163"/>
                  </a:lnTo>
                  <a:lnTo>
                    <a:pt x="9258" y="104448"/>
                  </a:lnTo>
                  <a:lnTo>
                    <a:pt x="17986" y="111856"/>
                  </a:lnTo>
                  <a:lnTo>
                    <a:pt x="53253" y="128074"/>
                  </a:lnTo>
                  <a:lnTo>
                    <a:pt x="84353" y="133955"/>
                  </a:lnTo>
                  <a:lnTo>
                    <a:pt x="113550" y="14254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SMARTInkShape-1006"/>
            <p:cNvSpPr/>
            <p:nvPr/>
          </p:nvSpPr>
          <p:spPr>
            <a:xfrm>
              <a:off x="6736564" y="2657475"/>
              <a:ext cx="57143" cy="342901"/>
            </a:xfrm>
            <a:custGeom>
              <a:avLst/>
              <a:gdLst/>
              <a:ahLst/>
              <a:cxnLst/>
              <a:rect l="0" t="0" r="0" b="0"/>
              <a:pathLst>
                <a:path w="57143" h="342901">
                  <a:moveTo>
                    <a:pt x="28567" y="0"/>
                  </a:moveTo>
                  <a:lnTo>
                    <a:pt x="28567" y="3792"/>
                  </a:lnTo>
                  <a:lnTo>
                    <a:pt x="26450" y="7771"/>
                  </a:lnTo>
                  <a:lnTo>
                    <a:pt x="24774" y="9943"/>
                  </a:lnTo>
                  <a:lnTo>
                    <a:pt x="22913" y="16590"/>
                  </a:lnTo>
                  <a:lnTo>
                    <a:pt x="19748" y="29257"/>
                  </a:lnTo>
                  <a:lnTo>
                    <a:pt x="15900" y="43064"/>
                  </a:lnTo>
                  <a:lnTo>
                    <a:pt x="9584" y="72405"/>
                  </a:lnTo>
                  <a:lnTo>
                    <a:pt x="5503" y="102320"/>
                  </a:lnTo>
                  <a:lnTo>
                    <a:pt x="1081" y="134776"/>
                  </a:lnTo>
                  <a:lnTo>
                    <a:pt x="208" y="169027"/>
                  </a:lnTo>
                  <a:lnTo>
                    <a:pt x="35" y="201663"/>
                  </a:lnTo>
                  <a:lnTo>
                    <a:pt x="0" y="234656"/>
                  </a:lnTo>
                  <a:lnTo>
                    <a:pt x="5697" y="263310"/>
                  </a:lnTo>
                  <a:lnTo>
                    <a:pt x="20578" y="293858"/>
                  </a:lnTo>
                  <a:lnTo>
                    <a:pt x="33486" y="315163"/>
                  </a:lnTo>
                  <a:lnTo>
                    <a:pt x="46266" y="327837"/>
                  </a:lnTo>
                  <a:lnTo>
                    <a:pt x="51009" y="335527"/>
                  </a:lnTo>
                  <a:lnTo>
                    <a:pt x="57142" y="3429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SMARTInkShape-1007"/>
            <p:cNvSpPr/>
            <p:nvPr/>
          </p:nvSpPr>
          <p:spPr>
            <a:xfrm>
              <a:off x="6643688" y="2786063"/>
              <a:ext cx="221457" cy="135732"/>
            </a:xfrm>
            <a:custGeom>
              <a:avLst/>
              <a:gdLst/>
              <a:ahLst/>
              <a:cxnLst/>
              <a:rect l="0" t="0" r="0" b="0"/>
              <a:pathLst>
                <a:path w="221457" h="135732">
                  <a:moveTo>
                    <a:pt x="0" y="35718"/>
                  </a:moveTo>
                  <a:lnTo>
                    <a:pt x="0" y="25775"/>
                  </a:lnTo>
                  <a:lnTo>
                    <a:pt x="793" y="24327"/>
                  </a:lnTo>
                  <a:lnTo>
                    <a:pt x="2116" y="23362"/>
                  </a:lnTo>
                  <a:lnTo>
                    <a:pt x="24361" y="15946"/>
                  </a:lnTo>
                  <a:lnTo>
                    <a:pt x="58329" y="9596"/>
                  </a:lnTo>
                  <a:lnTo>
                    <a:pt x="93572" y="5511"/>
                  </a:lnTo>
                  <a:lnTo>
                    <a:pt x="127315" y="1088"/>
                  </a:lnTo>
                  <a:lnTo>
                    <a:pt x="162021" y="143"/>
                  </a:lnTo>
                  <a:lnTo>
                    <a:pt x="197510" y="8"/>
                  </a:lnTo>
                  <a:lnTo>
                    <a:pt x="212472" y="0"/>
                  </a:lnTo>
                  <a:lnTo>
                    <a:pt x="213085" y="794"/>
                  </a:lnTo>
                  <a:lnTo>
                    <a:pt x="213948" y="5703"/>
                  </a:lnTo>
                  <a:lnTo>
                    <a:pt x="214309" y="40620"/>
                  </a:lnTo>
                  <a:lnTo>
                    <a:pt x="214312" y="76298"/>
                  </a:lnTo>
                  <a:lnTo>
                    <a:pt x="215106" y="108749"/>
                  </a:lnTo>
                  <a:lnTo>
                    <a:pt x="219967" y="122934"/>
                  </a:lnTo>
                  <a:lnTo>
                    <a:pt x="221456" y="1357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SMARTInkShape-1008"/>
            <p:cNvSpPr/>
            <p:nvPr/>
          </p:nvSpPr>
          <p:spPr>
            <a:xfrm>
              <a:off x="6893719" y="2693194"/>
              <a:ext cx="7145" cy="28576"/>
            </a:xfrm>
            <a:custGeom>
              <a:avLst/>
              <a:gdLst/>
              <a:ahLst/>
              <a:cxnLst/>
              <a:rect l="0" t="0" r="0" b="0"/>
              <a:pathLst>
                <a:path w="7145" h="28576">
                  <a:moveTo>
                    <a:pt x="7144" y="28575"/>
                  </a:moveTo>
                  <a:lnTo>
                    <a:pt x="3351" y="24782"/>
                  </a:lnTo>
                  <a:lnTo>
                    <a:pt x="1489" y="20804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SMARTInkShape-1009"/>
            <p:cNvSpPr/>
            <p:nvPr/>
          </p:nvSpPr>
          <p:spPr>
            <a:xfrm>
              <a:off x="6993847" y="2700338"/>
              <a:ext cx="126998" cy="177871"/>
            </a:xfrm>
            <a:custGeom>
              <a:avLst/>
              <a:gdLst/>
              <a:ahLst/>
              <a:cxnLst/>
              <a:rect l="0" t="0" r="0" b="0"/>
              <a:pathLst>
                <a:path w="126998" h="177871">
                  <a:moveTo>
                    <a:pt x="35603" y="28575"/>
                  </a:moveTo>
                  <a:lnTo>
                    <a:pt x="35603" y="32367"/>
                  </a:lnTo>
                  <a:lnTo>
                    <a:pt x="34809" y="33484"/>
                  </a:lnTo>
                  <a:lnTo>
                    <a:pt x="33486" y="34229"/>
                  </a:lnTo>
                  <a:lnTo>
                    <a:pt x="31810" y="34725"/>
                  </a:lnTo>
                  <a:lnTo>
                    <a:pt x="30693" y="35850"/>
                  </a:lnTo>
                  <a:lnTo>
                    <a:pt x="29452" y="39216"/>
                  </a:lnTo>
                  <a:lnTo>
                    <a:pt x="27862" y="52755"/>
                  </a:lnTo>
                  <a:lnTo>
                    <a:pt x="16114" y="79090"/>
                  </a:lnTo>
                  <a:lnTo>
                    <a:pt x="12631" y="93019"/>
                  </a:lnTo>
                  <a:lnTo>
                    <a:pt x="1866" y="121456"/>
                  </a:lnTo>
                  <a:lnTo>
                    <a:pt x="0" y="150989"/>
                  </a:lnTo>
                  <a:lnTo>
                    <a:pt x="2052" y="156535"/>
                  </a:lnTo>
                  <a:lnTo>
                    <a:pt x="3710" y="159125"/>
                  </a:lnTo>
                  <a:lnTo>
                    <a:pt x="21215" y="170355"/>
                  </a:lnTo>
                  <a:lnTo>
                    <a:pt x="42717" y="176152"/>
                  </a:lnTo>
                  <a:lnTo>
                    <a:pt x="60377" y="177870"/>
                  </a:lnTo>
                  <a:lnTo>
                    <a:pt x="94039" y="168586"/>
                  </a:lnTo>
                  <a:lnTo>
                    <a:pt x="106981" y="161782"/>
                  </a:lnTo>
                  <a:lnTo>
                    <a:pt x="115842" y="150946"/>
                  </a:lnTo>
                  <a:lnTo>
                    <a:pt x="125154" y="133062"/>
                  </a:lnTo>
                  <a:lnTo>
                    <a:pt x="126997" y="123697"/>
                  </a:lnTo>
                  <a:lnTo>
                    <a:pt x="125700" y="114243"/>
                  </a:lnTo>
                  <a:lnTo>
                    <a:pt x="122623" y="97879"/>
                  </a:lnTo>
                  <a:lnTo>
                    <a:pt x="119595" y="80065"/>
                  </a:lnTo>
                  <a:lnTo>
                    <a:pt x="115001" y="69716"/>
                  </a:lnTo>
                  <a:lnTo>
                    <a:pt x="85378" y="35757"/>
                  </a:lnTo>
                  <a:lnTo>
                    <a:pt x="50511" y="7330"/>
                  </a:lnTo>
                  <a:lnTo>
                    <a:pt x="4274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SMARTInkShape-1010"/>
            <p:cNvSpPr/>
            <p:nvPr/>
          </p:nvSpPr>
          <p:spPr>
            <a:xfrm>
              <a:off x="7150894" y="2764669"/>
              <a:ext cx="171451" cy="157126"/>
            </a:xfrm>
            <a:custGeom>
              <a:avLst/>
              <a:gdLst/>
              <a:ahLst/>
              <a:cxnLst/>
              <a:rect l="0" t="0" r="0" b="0"/>
              <a:pathLst>
                <a:path w="171451" h="157126">
                  <a:moveTo>
                    <a:pt x="0" y="28537"/>
                  </a:moveTo>
                  <a:lnTo>
                    <a:pt x="3793" y="32330"/>
                  </a:lnTo>
                  <a:lnTo>
                    <a:pt x="5654" y="38425"/>
                  </a:lnTo>
                  <a:lnTo>
                    <a:pt x="7085" y="73094"/>
                  </a:lnTo>
                  <a:lnTo>
                    <a:pt x="7932" y="95090"/>
                  </a:lnTo>
                  <a:lnTo>
                    <a:pt x="13624" y="106752"/>
                  </a:lnTo>
                  <a:lnTo>
                    <a:pt x="14200" y="113116"/>
                  </a:lnTo>
                  <a:lnTo>
                    <a:pt x="14279" y="104219"/>
                  </a:lnTo>
                  <a:lnTo>
                    <a:pt x="15076" y="102804"/>
                  </a:lnTo>
                  <a:lnTo>
                    <a:pt x="16400" y="101861"/>
                  </a:lnTo>
                  <a:lnTo>
                    <a:pt x="18077" y="101232"/>
                  </a:lnTo>
                  <a:lnTo>
                    <a:pt x="19195" y="99226"/>
                  </a:lnTo>
                  <a:lnTo>
                    <a:pt x="21563" y="89611"/>
                  </a:lnTo>
                  <a:lnTo>
                    <a:pt x="40547" y="54492"/>
                  </a:lnTo>
                  <a:lnTo>
                    <a:pt x="52135" y="35634"/>
                  </a:lnTo>
                  <a:lnTo>
                    <a:pt x="76798" y="9764"/>
                  </a:lnTo>
                  <a:lnTo>
                    <a:pt x="88195" y="3219"/>
                  </a:lnTo>
                  <a:lnTo>
                    <a:pt x="99560" y="606"/>
                  </a:lnTo>
                  <a:lnTo>
                    <a:pt x="116655" y="0"/>
                  </a:lnTo>
                  <a:lnTo>
                    <a:pt x="121432" y="2095"/>
                  </a:lnTo>
                  <a:lnTo>
                    <a:pt x="123817" y="3766"/>
                  </a:lnTo>
                  <a:lnTo>
                    <a:pt x="135730" y="22208"/>
                  </a:lnTo>
                  <a:lnTo>
                    <a:pt x="147637" y="51810"/>
                  </a:lnTo>
                  <a:lnTo>
                    <a:pt x="157162" y="86522"/>
                  </a:lnTo>
                  <a:lnTo>
                    <a:pt x="162894" y="120160"/>
                  </a:lnTo>
                  <a:lnTo>
                    <a:pt x="171450" y="1571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SMARTInkShape-1011"/>
            <p:cNvSpPr/>
            <p:nvPr/>
          </p:nvSpPr>
          <p:spPr>
            <a:xfrm>
              <a:off x="5333581" y="3093875"/>
              <a:ext cx="259950" cy="256545"/>
            </a:xfrm>
            <a:custGeom>
              <a:avLst/>
              <a:gdLst/>
              <a:ahLst/>
              <a:cxnLst/>
              <a:rect l="0" t="0" r="0" b="0"/>
              <a:pathLst>
                <a:path w="259950" h="256545">
                  <a:moveTo>
                    <a:pt x="238544" y="56519"/>
                  </a:moveTo>
                  <a:lnTo>
                    <a:pt x="238544" y="66462"/>
                  </a:lnTo>
                  <a:lnTo>
                    <a:pt x="239338" y="67910"/>
                  </a:lnTo>
                  <a:lnTo>
                    <a:pt x="240661" y="68875"/>
                  </a:lnTo>
                  <a:lnTo>
                    <a:pt x="242336" y="69519"/>
                  </a:lnTo>
                  <a:lnTo>
                    <a:pt x="243454" y="70742"/>
                  </a:lnTo>
                  <a:lnTo>
                    <a:pt x="247363" y="78408"/>
                  </a:lnTo>
                  <a:lnTo>
                    <a:pt x="252511" y="84702"/>
                  </a:lnTo>
                  <a:lnTo>
                    <a:pt x="256529" y="84978"/>
                  </a:lnTo>
                  <a:lnTo>
                    <a:pt x="257678" y="84222"/>
                  </a:lnTo>
                  <a:lnTo>
                    <a:pt x="258444" y="82926"/>
                  </a:lnTo>
                  <a:lnTo>
                    <a:pt x="259521" y="77308"/>
                  </a:lnTo>
                  <a:lnTo>
                    <a:pt x="259949" y="61244"/>
                  </a:lnTo>
                  <a:lnTo>
                    <a:pt x="250030" y="37047"/>
                  </a:lnTo>
                  <a:lnTo>
                    <a:pt x="243182" y="26849"/>
                  </a:lnTo>
                  <a:lnTo>
                    <a:pt x="228054" y="16292"/>
                  </a:lnTo>
                  <a:lnTo>
                    <a:pt x="201287" y="4165"/>
                  </a:lnTo>
                  <a:lnTo>
                    <a:pt x="166903" y="0"/>
                  </a:lnTo>
                  <a:lnTo>
                    <a:pt x="145616" y="1672"/>
                  </a:lnTo>
                  <a:lnTo>
                    <a:pt x="109948" y="12372"/>
                  </a:lnTo>
                  <a:lnTo>
                    <a:pt x="74237" y="33164"/>
                  </a:lnTo>
                  <a:lnTo>
                    <a:pt x="38519" y="58696"/>
                  </a:lnTo>
                  <a:lnTo>
                    <a:pt x="25819" y="71774"/>
                  </a:lnTo>
                  <a:lnTo>
                    <a:pt x="8399" y="106652"/>
                  </a:lnTo>
                  <a:lnTo>
                    <a:pt x="667" y="127994"/>
                  </a:lnTo>
                  <a:lnTo>
                    <a:pt x="0" y="142260"/>
                  </a:lnTo>
                  <a:lnTo>
                    <a:pt x="3143" y="156539"/>
                  </a:lnTo>
                  <a:lnTo>
                    <a:pt x="18730" y="192251"/>
                  </a:lnTo>
                  <a:lnTo>
                    <a:pt x="28137" y="204421"/>
                  </a:lnTo>
                  <a:lnTo>
                    <a:pt x="53578" y="225170"/>
                  </a:lnTo>
                  <a:lnTo>
                    <a:pt x="88031" y="238851"/>
                  </a:lnTo>
                  <a:lnTo>
                    <a:pt x="120746" y="246716"/>
                  </a:lnTo>
                  <a:lnTo>
                    <a:pt x="154781" y="253279"/>
                  </a:lnTo>
                  <a:lnTo>
                    <a:pt x="183739" y="255576"/>
                  </a:lnTo>
                  <a:lnTo>
                    <a:pt x="209969" y="2565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SMARTInkShape-1012"/>
            <p:cNvSpPr/>
            <p:nvPr/>
          </p:nvSpPr>
          <p:spPr>
            <a:xfrm>
              <a:off x="5623977" y="3228975"/>
              <a:ext cx="211592" cy="167918"/>
            </a:xfrm>
            <a:custGeom>
              <a:avLst/>
              <a:gdLst/>
              <a:ahLst/>
              <a:cxnLst/>
              <a:rect l="0" t="0" r="0" b="0"/>
              <a:pathLst>
                <a:path w="211592" h="167918">
                  <a:moveTo>
                    <a:pt x="76736" y="0"/>
                  </a:moveTo>
                  <a:lnTo>
                    <a:pt x="45509" y="20585"/>
                  </a:lnTo>
                  <a:lnTo>
                    <a:pt x="24765" y="34287"/>
                  </a:lnTo>
                  <a:lnTo>
                    <a:pt x="4383" y="61254"/>
                  </a:lnTo>
                  <a:lnTo>
                    <a:pt x="0" y="79797"/>
                  </a:lnTo>
                  <a:lnTo>
                    <a:pt x="1091" y="91292"/>
                  </a:lnTo>
                  <a:lnTo>
                    <a:pt x="8285" y="108806"/>
                  </a:lnTo>
                  <a:lnTo>
                    <a:pt x="24938" y="132265"/>
                  </a:lnTo>
                  <a:lnTo>
                    <a:pt x="58126" y="151365"/>
                  </a:lnTo>
                  <a:lnTo>
                    <a:pt x="75608" y="158555"/>
                  </a:lnTo>
                  <a:lnTo>
                    <a:pt x="103301" y="163396"/>
                  </a:lnTo>
                  <a:lnTo>
                    <a:pt x="130821" y="167917"/>
                  </a:lnTo>
                  <a:lnTo>
                    <a:pt x="161855" y="163138"/>
                  </a:lnTo>
                  <a:lnTo>
                    <a:pt x="187123" y="154550"/>
                  </a:lnTo>
                  <a:lnTo>
                    <a:pt x="202488" y="143776"/>
                  </a:lnTo>
                  <a:lnTo>
                    <a:pt x="208031" y="137190"/>
                  </a:lnTo>
                  <a:lnTo>
                    <a:pt x="210496" y="130823"/>
                  </a:lnTo>
                  <a:lnTo>
                    <a:pt x="211591" y="122702"/>
                  </a:lnTo>
                  <a:lnTo>
                    <a:pt x="208415" y="109205"/>
                  </a:lnTo>
                  <a:lnTo>
                    <a:pt x="202446" y="95151"/>
                  </a:lnTo>
                  <a:lnTo>
                    <a:pt x="195843" y="87798"/>
                  </a:lnTo>
                  <a:lnTo>
                    <a:pt x="160782" y="55365"/>
                  </a:lnTo>
                  <a:lnTo>
                    <a:pt x="151468" y="46920"/>
                  </a:lnTo>
                  <a:lnTo>
                    <a:pt x="141029" y="4286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SMARTInkShape-1013"/>
            <p:cNvSpPr/>
            <p:nvPr/>
          </p:nvSpPr>
          <p:spPr>
            <a:xfrm>
              <a:off x="5929313" y="3221959"/>
              <a:ext cx="271463" cy="148681"/>
            </a:xfrm>
            <a:custGeom>
              <a:avLst/>
              <a:gdLst/>
              <a:ahLst/>
              <a:cxnLst/>
              <a:rect l="0" t="0" r="0" b="0"/>
              <a:pathLst>
                <a:path w="271463" h="148681">
                  <a:moveTo>
                    <a:pt x="0" y="99885"/>
                  </a:moveTo>
                  <a:lnTo>
                    <a:pt x="0" y="113620"/>
                  </a:lnTo>
                  <a:lnTo>
                    <a:pt x="2116" y="120012"/>
                  </a:lnTo>
                  <a:lnTo>
                    <a:pt x="3792" y="122828"/>
                  </a:lnTo>
                  <a:lnTo>
                    <a:pt x="7741" y="141888"/>
                  </a:lnTo>
                  <a:lnTo>
                    <a:pt x="13268" y="148680"/>
                  </a:lnTo>
                  <a:lnTo>
                    <a:pt x="13608" y="148290"/>
                  </a:lnTo>
                  <a:lnTo>
                    <a:pt x="14279" y="122240"/>
                  </a:lnTo>
                  <a:lnTo>
                    <a:pt x="7805" y="90274"/>
                  </a:lnTo>
                  <a:lnTo>
                    <a:pt x="7995" y="56868"/>
                  </a:lnTo>
                  <a:lnTo>
                    <a:pt x="12864" y="41807"/>
                  </a:lnTo>
                  <a:lnTo>
                    <a:pt x="27071" y="19112"/>
                  </a:lnTo>
                  <a:lnTo>
                    <a:pt x="48054" y="4973"/>
                  </a:lnTo>
                  <a:lnTo>
                    <a:pt x="62039" y="1383"/>
                  </a:lnTo>
                  <a:lnTo>
                    <a:pt x="69377" y="2660"/>
                  </a:lnTo>
                  <a:lnTo>
                    <a:pt x="77970" y="5725"/>
                  </a:lnTo>
                  <a:lnTo>
                    <a:pt x="80555" y="6156"/>
                  </a:lnTo>
                  <a:lnTo>
                    <a:pt x="85544" y="8750"/>
                  </a:lnTo>
                  <a:lnTo>
                    <a:pt x="90407" y="13343"/>
                  </a:lnTo>
                  <a:lnTo>
                    <a:pt x="102383" y="33729"/>
                  </a:lnTo>
                  <a:lnTo>
                    <a:pt x="105742" y="47652"/>
                  </a:lnTo>
                  <a:lnTo>
                    <a:pt x="107073" y="80844"/>
                  </a:lnTo>
                  <a:lnTo>
                    <a:pt x="107153" y="115143"/>
                  </a:lnTo>
                  <a:lnTo>
                    <a:pt x="107156" y="125070"/>
                  </a:lnTo>
                  <a:lnTo>
                    <a:pt x="107156" y="117717"/>
                  </a:lnTo>
                  <a:lnTo>
                    <a:pt x="121629" y="85364"/>
                  </a:lnTo>
                  <a:lnTo>
                    <a:pt x="135747" y="51347"/>
                  </a:lnTo>
                  <a:lnTo>
                    <a:pt x="150020" y="23549"/>
                  </a:lnTo>
                  <a:lnTo>
                    <a:pt x="159543" y="12222"/>
                  </a:lnTo>
                  <a:lnTo>
                    <a:pt x="170480" y="4766"/>
                  </a:lnTo>
                  <a:lnTo>
                    <a:pt x="179982" y="1322"/>
                  </a:lnTo>
                  <a:lnTo>
                    <a:pt x="195175" y="0"/>
                  </a:lnTo>
                  <a:lnTo>
                    <a:pt x="199986" y="2045"/>
                  </a:lnTo>
                  <a:lnTo>
                    <a:pt x="209542" y="9826"/>
                  </a:lnTo>
                  <a:lnTo>
                    <a:pt x="212192" y="14350"/>
                  </a:lnTo>
                  <a:lnTo>
                    <a:pt x="226614" y="50069"/>
                  </a:lnTo>
                  <a:lnTo>
                    <a:pt x="230128" y="64223"/>
                  </a:lnTo>
                  <a:lnTo>
                    <a:pt x="245358" y="97507"/>
                  </a:lnTo>
                  <a:lnTo>
                    <a:pt x="261942" y="130047"/>
                  </a:lnTo>
                  <a:lnTo>
                    <a:pt x="271462" y="14274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SMARTInkShape-1014"/>
            <p:cNvSpPr/>
            <p:nvPr/>
          </p:nvSpPr>
          <p:spPr>
            <a:xfrm>
              <a:off x="6255351" y="3286125"/>
              <a:ext cx="34942" cy="200026"/>
            </a:xfrm>
            <a:custGeom>
              <a:avLst/>
              <a:gdLst/>
              <a:ahLst/>
              <a:cxnLst/>
              <a:rect l="0" t="0" r="0" b="0"/>
              <a:pathLst>
                <a:path w="34942" h="200026">
                  <a:moveTo>
                    <a:pt x="31149" y="0"/>
                  </a:moveTo>
                  <a:lnTo>
                    <a:pt x="31149" y="30528"/>
                  </a:lnTo>
                  <a:lnTo>
                    <a:pt x="31149" y="65458"/>
                  </a:lnTo>
                  <a:lnTo>
                    <a:pt x="31943" y="98008"/>
                  </a:lnTo>
                  <a:lnTo>
                    <a:pt x="34941" y="113409"/>
                  </a:lnTo>
                  <a:lnTo>
                    <a:pt x="31296" y="121644"/>
                  </a:lnTo>
                  <a:lnTo>
                    <a:pt x="3926" y="155556"/>
                  </a:lnTo>
                  <a:lnTo>
                    <a:pt x="0" y="170736"/>
                  </a:lnTo>
                  <a:lnTo>
                    <a:pt x="2574" y="2000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4" name="SMARTInkShape-Group159"/>
          <p:cNvGrpSpPr/>
          <p:nvPr/>
        </p:nvGrpSpPr>
        <p:grpSpPr>
          <a:xfrm>
            <a:off x="210338" y="3253216"/>
            <a:ext cx="2311407" cy="989605"/>
            <a:chOff x="210338" y="3253216"/>
            <a:chExt cx="2311407" cy="989605"/>
          </a:xfrm>
        </p:grpSpPr>
        <p:sp>
          <p:nvSpPr>
            <p:cNvPr id="211" name="SMARTInkShape-1015"/>
            <p:cNvSpPr/>
            <p:nvPr/>
          </p:nvSpPr>
          <p:spPr>
            <a:xfrm>
              <a:off x="850106" y="4057738"/>
              <a:ext cx="871539" cy="32344"/>
            </a:xfrm>
            <a:custGeom>
              <a:avLst/>
              <a:gdLst/>
              <a:ahLst/>
              <a:cxnLst/>
              <a:rect l="0" t="0" r="0" b="0"/>
              <a:pathLst>
                <a:path w="871539" h="32344">
                  <a:moveTo>
                    <a:pt x="0" y="14200"/>
                  </a:moveTo>
                  <a:lnTo>
                    <a:pt x="3793" y="10407"/>
                  </a:lnTo>
                  <a:lnTo>
                    <a:pt x="7771" y="8545"/>
                  </a:lnTo>
                  <a:lnTo>
                    <a:pt x="37028" y="7186"/>
                  </a:lnTo>
                  <a:lnTo>
                    <a:pt x="72137" y="3289"/>
                  </a:lnTo>
                  <a:lnTo>
                    <a:pt x="98472" y="1413"/>
                  </a:lnTo>
                  <a:lnTo>
                    <a:pt x="127903" y="579"/>
                  </a:lnTo>
                  <a:lnTo>
                    <a:pt x="156858" y="208"/>
                  </a:lnTo>
                  <a:lnTo>
                    <a:pt x="189836" y="44"/>
                  </a:lnTo>
                  <a:lnTo>
                    <a:pt x="207520" y="0"/>
                  </a:lnTo>
                  <a:lnTo>
                    <a:pt x="226453" y="764"/>
                  </a:lnTo>
                  <a:lnTo>
                    <a:pt x="246219" y="2068"/>
                  </a:lnTo>
                  <a:lnTo>
                    <a:pt x="266540" y="3730"/>
                  </a:lnTo>
                  <a:lnTo>
                    <a:pt x="287231" y="4839"/>
                  </a:lnTo>
                  <a:lnTo>
                    <a:pt x="308168" y="5578"/>
                  </a:lnTo>
                  <a:lnTo>
                    <a:pt x="329271" y="6071"/>
                  </a:lnTo>
                  <a:lnTo>
                    <a:pt x="350483" y="6399"/>
                  </a:lnTo>
                  <a:lnTo>
                    <a:pt x="371768" y="6618"/>
                  </a:lnTo>
                  <a:lnTo>
                    <a:pt x="393101" y="6764"/>
                  </a:lnTo>
                  <a:lnTo>
                    <a:pt x="414468" y="7655"/>
                  </a:lnTo>
                  <a:lnTo>
                    <a:pt x="435856" y="9043"/>
                  </a:lnTo>
                  <a:lnTo>
                    <a:pt x="457258" y="10762"/>
                  </a:lnTo>
                  <a:lnTo>
                    <a:pt x="477876" y="11908"/>
                  </a:lnTo>
                  <a:lnTo>
                    <a:pt x="497972" y="12672"/>
                  </a:lnTo>
                  <a:lnTo>
                    <a:pt x="517719" y="13181"/>
                  </a:lnTo>
                  <a:lnTo>
                    <a:pt x="538027" y="14314"/>
                  </a:lnTo>
                  <a:lnTo>
                    <a:pt x="558710" y="15863"/>
                  </a:lnTo>
                  <a:lnTo>
                    <a:pt x="579642" y="17690"/>
                  </a:lnTo>
                  <a:lnTo>
                    <a:pt x="599153" y="19701"/>
                  </a:lnTo>
                  <a:lnTo>
                    <a:pt x="617717" y="21836"/>
                  </a:lnTo>
                  <a:lnTo>
                    <a:pt x="635649" y="24053"/>
                  </a:lnTo>
                  <a:lnTo>
                    <a:pt x="653953" y="25531"/>
                  </a:lnTo>
                  <a:lnTo>
                    <a:pt x="672506" y="26517"/>
                  </a:lnTo>
                  <a:lnTo>
                    <a:pt x="691225" y="27174"/>
                  </a:lnTo>
                  <a:lnTo>
                    <a:pt x="724724" y="30020"/>
                  </a:lnTo>
                  <a:lnTo>
                    <a:pt x="754693" y="32343"/>
                  </a:lnTo>
                  <a:lnTo>
                    <a:pt x="781242" y="30730"/>
                  </a:lnTo>
                  <a:lnTo>
                    <a:pt x="814709" y="29151"/>
                  </a:lnTo>
                  <a:lnTo>
                    <a:pt x="844734" y="24891"/>
                  </a:lnTo>
                  <a:lnTo>
                    <a:pt x="871538" y="2134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SMARTInkShape-1016"/>
            <p:cNvSpPr/>
            <p:nvPr/>
          </p:nvSpPr>
          <p:spPr>
            <a:xfrm>
              <a:off x="2050256" y="3929481"/>
              <a:ext cx="471489" cy="85308"/>
            </a:xfrm>
            <a:custGeom>
              <a:avLst/>
              <a:gdLst/>
              <a:ahLst/>
              <a:cxnLst/>
              <a:rect l="0" t="0" r="0" b="0"/>
              <a:pathLst>
                <a:path w="471489" h="85308">
                  <a:moveTo>
                    <a:pt x="0" y="85307"/>
                  </a:moveTo>
                  <a:lnTo>
                    <a:pt x="0" y="81514"/>
                  </a:lnTo>
                  <a:lnTo>
                    <a:pt x="2117" y="77536"/>
                  </a:lnTo>
                  <a:lnTo>
                    <a:pt x="6497" y="73122"/>
                  </a:lnTo>
                  <a:lnTo>
                    <a:pt x="24361" y="63820"/>
                  </a:lnTo>
                  <a:lnTo>
                    <a:pt x="58330" y="47052"/>
                  </a:lnTo>
                  <a:lnTo>
                    <a:pt x="91456" y="35740"/>
                  </a:lnTo>
                  <a:lnTo>
                    <a:pt x="118115" y="28287"/>
                  </a:lnTo>
                  <a:lnTo>
                    <a:pt x="151149" y="21052"/>
                  </a:lnTo>
                  <a:lnTo>
                    <a:pt x="186073" y="13881"/>
                  </a:lnTo>
                  <a:lnTo>
                    <a:pt x="210493" y="9112"/>
                  </a:lnTo>
                  <a:lnTo>
                    <a:pt x="237221" y="4346"/>
                  </a:lnTo>
                  <a:lnTo>
                    <a:pt x="262859" y="1699"/>
                  </a:lnTo>
                  <a:lnTo>
                    <a:pt x="288276" y="523"/>
                  </a:lnTo>
                  <a:lnTo>
                    <a:pt x="315448" y="0"/>
                  </a:lnTo>
                  <a:lnTo>
                    <a:pt x="341283" y="1884"/>
                  </a:lnTo>
                  <a:lnTo>
                    <a:pt x="366788" y="4573"/>
                  </a:lnTo>
                  <a:lnTo>
                    <a:pt x="393998" y="5769"/>
                  </a:lnTo>
                  <a:lnTo>
                    <a:pt x="424083" y="8417"/>
                  </a:lnTo>
                  <a:lnTo>
                    <a:pt x="457442" y="12254"/>
                  </a:lnTo>
                  <a:lnTo>
                    <a:pt x="471488" y="1386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SMARTInkShape-1017"/>
            <p:cNvSpPr/>
            <p:nvPr/>
          </p:nvSpPr>
          <p:spPr>
            <a:xfrm>
              <a:off x="210338" y="3253216"/>
              <a:ext cx="980998" cy="989605"/>
            </a:xfrm>
            <a:custGeom>
              <a:avLst/>
              <a:gdLst/>
              <a:ahLst/>
              <a:cxnLst/>
              <a:rect l="0" t="0" r="0" b="0"/>
              <a:pathLst>
                <a:path w="980998" h="989605">
                  <a:moveTo>
                    <a:pt x="118275" y="475822"/>
                  </a:moveTo>
                  <a:lnTo>
                    <a:pt x="112571" y="482318"/>
                  </a:lnTo>
                  <a:lnTo>
                    <a:pt x="93439" y="514430"/>
                  </a:lnTo>
                  <a:lnTo>
                    <a:pt x="80665" y="545558"/>
                  </a:lnTo>
                  <a:lnTo>
                    <a:pt x="74307" y="571109"/>
                  </a:lnTo>
                  <a:lnTo>
                    <a:pt x="70952" y="596223"/>
                  </a:lnTo>
                  <a:lnTo>
                    <a:pt x="69461" y="621409"/>
                  </a:lnTo>
                  <a:lnTo>
                    <a:pt x="68798" y="648477"/>
                  </a:lnTo>
                  <a:lnTo>
                    <a:pt x="70621" y="678499"/>
                  </a:lnTo>
                  <a:lnTo>
                    <a:pt x="74870" y="709569"/>
                  </a:lnTo>
                  <a:lnTo>
                    <a:pt x="82050" y="739253"/>
                  </a:lnTo>
                  <a:lnTo>
                    <a:pt x="92650" y="768321"/>
                  </a:lnTo>
                  <a:lnTo>
                    <a:pt x="106092" y="797115"/>
                  </a:lnTo>
                  <a:lnTo>
                    <a:pt x="122650" y="825787"/>
                  </a:lnTo>
                  <a:lnTo>
                    <a:pt x="140592" y="852289"/>
                  </a:lnTo>
                  <a:lnTo>
                    <a:pt x="159943" y="877297"/>
                  </a:lnTo>
                  <a:lnTo>
                    <a:pt x="193944" y="912894"/>
                  </a:lnTo>
                  <a:lnTo>
                    <a:pt x="220168" y="933866"/>
                  </a:lnTo>
                  <a:lnTo>
                    <a:pt x="247698" y="949536"/>
                  </a:lnTo>
                  <a:lnTo>
                    <a:pt x="275809" y="961793"/>
                  </a:lnTo>
                  <a:lnTo>
                    <a:pt x="304177" y="972531"/>
                  </a:lnTo>
                  <a:lnTo>
                    <a:pt x="334777" y="980479"/>
                  </a:lnTo>
                  <a:lnTo>
                    <a:pt x="366898" y="985864"/>
                  </a:lnTo>
                  <a:lnTo>
                    <a:pt x="399695" y="988257"/>
                  </a:lnTo>
                  <a:lnTo>
                    <a:pt x="434908" y="989321"/>
                  </a:lnTo>
                  <a:lnTo>
                    <a:pt x="453189" y="989604"/>
                  </a:lnTo>
                  <a:lnTo>
                    <a:pt x="488317" y="985686"/>
                  </a:lnTo>
                  <a:lnTo>
                    <a:pt x="523244" y="977859"/>
                  </a:lnTo>
                  <a:lnTo>
                    <a:pt x="541448" y="972438"/>
                  </a:lnTo>
                  <a:lnTo>
                    <a:pt x="559934" y="966443"/>
                  </a:lnTo>
                  <a:lnTo>
                    <a:pt x="578608" y="960065"/>
                  </a:lnTo>
                  <a:lnTo>
                    <a:pt x="597407" y="953432"/>
                  </a:lnTo>
                  <a:lnTo>
                    <a:pt x="616290" y="946628"/>
                  </a:lnTo>
                  <a:lnTo>
                    <a:pt x="634435" y="938918"/>
                  </a:lnTo>
                  <a:lnTo>
                    <a:pt x="669412" y="921884"/>
                  </a:lnTo>
                  <a:lnTo>
                    <a:pt x="703479" y="901613"/>
                  </a:lnTo>
                  <a:lnTo>
                    <a:pt x="736347" y="878581"/>
                  </a:lnTo>
                  <a:lnTo>
                    <a:pt x="766829" y="852469"/>
                  </a:lnTo>
                  <a:lnTo>
                    <a:pt x="794136" y="824989"/>
                  </a:lnTo>
                  <a:lnTo>
                    <a:pt x="819501" y="796107"/>
                  </a:lnTo>
                  <a:lnTo>
                    <a:pt x="844004" y="764750"/>
                  </a:lnTo>
                  <a:lnTo>
                    <a:pt x="866006" y="732292"/>
                  </a:lnTo>
                  <a:lnTo>
                    <a:pt x="886369" y="698552"/>
                  </a:lnTo>
                  <a:lnTo>
                    <a:pt x="896243" y="680665"/>
                  </a:lnTo>
                  <a:lnTo>
                    <a:pt x="906002" y="662390"/>
                  </a:lnTo>
                  <a:lnTo>
                    <a:pt x="914888" y="643857"/>
                  </a:lnTo>
                  <a:lnTo>
                    <a:pt x="923194" y="625151"/>
                  </a:lnTo>
                  <a:lnTo>
                    <a:pt x="931113" y="606331"/>
                  </a:lnTo>
                  <a:lnTo>
                    <a:pt x="938773" y="586640"/>
                  </a:lnTo>
                  <a:lnTo>
                    <a:pt x="946261" y="566369"/>
                  </a:lnTo>
                  <a:lnTo>
                    <a:pt x="953634" y="545712"/>
                  </a:lnTo>
                  <a:lnTo>
                    <a:pt x="959343" y="525590"/>
                  </a:lnTo>
                  <a:lnTo>
                    <a:pt x="963943" y="505825"/>
                  </a:lnTo>
                  <a:lnTo>
                    <a:pt x="967804" y="486299"/>
                  </a:lnTo>
                  <a:lnTo>
                    <a:pt x="971171" y="466138"/>
                  </a:lnTo>
                  <a:lnTo>
                    <a:pt x="974210" y="445553"/>
                  </a:lnTo>
                  <a:lnTo>
                    <a:pt x="977029" y="424686"/>
                  </a:lnTo>
                  <a:lnTo>
                    <a:pt x="978909" y="404425"/>
                  </a:lnTo>
                  <a:lnTo>
                    <a:pt x="980162" y="384568"/>
                  </a:lnTo>
                  <a:lnTo>
                    <a:pt x="980997" y="364979"/>
                  </a:lnTo>
                  <a:lnTo>
                    <a:pt x="980761" y="345571"/>
                  </a:lnTo>
                  <a:lnTo>
                    <a:pt x="979809" y="326281"/>
                  </a:lnTo>
                  <a:lnTo>
                    <a:pt x="978381" y="307072"/>
                  </a:lnTo>
                  <a:lnTo>
                    <a:pt x="976635" y="287916"/>
                  </a:lnTo>
                  <a:lnTo>
                    <a:pt x="974677" y="268795"/>
                  </a:lnTo>
                  <a:lnTo>
                    <a:pt x="972578" y="249697"/>
                  </a:lnTo>
                  <a:lnTo>
                    <a:pt x="968004" y="231410"/>
                  </a:lnTo>
                  <a:lnTo>
                    <a:pt x="954455" y="196273"/>
                  </a:lnTo>
                  <a:lnTo>
                    <a:pt x="937850" y="164253"/>
                  </a:lnTo>
                  <a:lnTo>
                    <a:pt x="919886" y="134940"/>
                  </a:lnTo>
                  <a:lnTo>
                    <a:pt x="901319" y="108683"/>
                  </a:lnTo>
                  <a:lnTo>
                    <a:pt x="880367" y="83785"/>
                  </a:lnTo>
                  <a:lnTo>
                    <a:pt x="846259" y="51687"/>
                  </a:lnTo>
                  <a:lnTo>
                    <a:pt x="822029" y="35699"/>
                  </a:lnTo>
                  <a:lnTo>
                    <a:pt x="795386" y="23301"/>
                  </a:lnTo>
                  <a:lnTo>
                    <a:pt x="765552" y="12499"/>
                  </a:lnTo>
                  <a:lnTo>
                    <a:pt x="732979" y="3994"/>
                  </a:lnTo>
                  <a:lnTo>
                    <a:pt x="697335" y="214"/>
                  </a:lnTo>
                  <a:lnTo>
                    <a:pt x="678146" y="0"/>
                  </a:lnTo>
                  <a:lnTo>
                    <a:pt x="658210" y="651"/>
                  </a:lnTo>
                  <a:lnTo>
                    <a:pt x="637775" y="1879"/>
                  </a:lnTo>
                  <a:lnTo>
                    <a:pt x="617008" y="4284"/>
                  </a:lnTo>
                  <a:lnTo>
                    <a:pt x="596020" y="7476"/>
                  </a:lnTo>
                  <a:lnTo>
                    <a:pt x="574884" y="11191"/>
                  </a:lnTo>
                  <a:lnTo>
                    <a:pt x="553650" y="16843"/>
                  </a:lnTo>
                  <a:lnTo>
                    <a:pt x="532350" y="23786"/>
                  </a:lnTo>
                  <a:lnTo>
                    <a:pt x="511006" y="31589"/>
                  </a:lnTo>
                  <a:lnTo>
                    <a:pt x="489633" y="39967"/>
                  </a:lnTo>
                  <a:lnTo>
                    <a:pt x="468240" y="48727"/>
                  </a:lnTo>
                  <a:lnTo>
                    <a:pt x="446835" y="57742"/>
                  </a:lnTo>
                  <a:lnTo>
                    <a:pt x="425421" y="68514"/>
                  </a:lnTo>
                  <a:lnTo>
                    <a:pt x="404001" y="80458"/>
                  </a:lnTo>
                  <a:lnTo>
                    <a:pt x="382578" y="93183"/>
                  </a:lnTo>
                  <a:lnTo>
                    <a:pt x="361152" y="106429"/>
                  </a:lnTo>
                  <a:lnTo>
                    <a:pt x="339724" y="120023"/>
                  </a:lnTo>
                  <a:lnTo>
                    <a:pt x="318295" y="133847"/>
                  </a:lnTo>
                  <a:lnTo>
                    <a:pt x="297659" y="149414"/>
                  </a:lnTo>
                  <a:lnTo>
                    <a:pt x="277552" y="166141"/>
                  </a:lnTo>
                  <a:lnTo>
                    <a:pt x="257797" y="183643"/>
                  </a:lnTo>
                  <a:lnTo>
                    <a:pt x="239071" y="202454"/>
                  </a:lnTo>
                  <a:lnTo>
                    <a:pt x="221030" y="222139"/>
                  </a:lnTo>
                  <a:lnTo>
                    <a:pt x="203447" y="242406"/>
                  </a:lnTo>
                  <a:lnTo>
                    <a:pt x="186169" y="263061"/>
                  </a:lnTo>
                  <a:lnTo>
                    <a:pt x="169094" y="283975"/>
                  </a:lnTo>
                  <a:lnTo>
                    <a:pt x="152154" y="305061"/>
                  </a:lnTo>
                  <a:lnTo>
                    <a:pt x="135304" y="327850"/>
                  </a:lnTo>
                  <a:lnTo>
                    <a:pt x="118515" y="351774"/>
                  </a:lnTo>
                  <a:lnTo>
                    <a:pt x="101766" y="376454"/>
                  </a:lnTo>
                  <a:lnTo>
                    <a:pt x="86632" y="402433"/>
                  </a:lnTo>
                  <a:lnTo>
                    <a:pt x="72573" y="429277"/>
                  </a:lnTo>
                  <a:lnTo>
                    <a:pt x="59232" y="456698"/>
                  </a:lnTo>
                  <a:lnTo>
                    <a:pt x="47956" y="484504"/>
                  </a:lnTo>
                  <a:lnTo>
                    <a:pt x="38058" y="512566"/>
                  </a:lnTo>
                  <a:lnTo>
                    <a:pt x="29078" y="540799"/>
                  </a:lnTo>
                  <a:lnTo>
                    <a:pt x="21504" y="570734"/>
                  </a:lnTo>
                  <a:lnTo>
                    <a:pt x="14867" y="601803"/>
                  </a:lnTo>
                  <a:lnTo>
                    <a:pt x="8855" y="633627"/>
                  </a:lnTo>
                  <a:lnTo>
                    <a:pt x="4847" y="662782"/>
                  </a:lnTo>
                  <a:lnTo>
                    <a:pt x="2175" y="690155"/>
                  </a:lnTo>
                  <a:lnTo>
                    <a:pt x="394" y="716342"/>
                  </a:lnTo>
                  <a:lnTo>
                    <a:pt x="0" y="739356"/>
                  </a:lnTo>
                  <a:lnTo>
                    <a:pt x="3975" y="81872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8" name="SMARTInkShape-Group160"/>
          <p:cNvGrpSpPr/>
          <p:nvPr/>
        </p:nvGrpSpPr>
        <p:grpSpPr>
          <a:xfrm>
            <a:off x="2907506" y="3914775"/>
            <a:ext cx="2200247" cy="271133"/>
            <a:chOff x="2907506" y="3914775"/>
            <a:chExt cx="2200247" cy="271133"/>
          </a:xfrm>
        </p:grpSpPr>
        <p:sp>
          <p:nvSpPr>
            <p:cNvPr id="215" name="SMARTInkShape-1018"/>
            <p:cNvSpPr/>
            <p:nvPr/>
          </p:nvSpPr>
          <p:spPr>
            <a:xfrm>
              <a:off x="2907506" y="4093369"/>
              <a:ext cx="685801" cy="92539"/>
            </a:xfrm>
            <a:custGeom>
              <a:avLst/>
              <a:gdLst/>
              <a:ahLst/>
              <a:cxnLst/>
              <a:rect l="0" t="0" r="0" b="0"/>
              <a:pathLst>
                <a:path w="685801" h="92539">
                  <a:moveTo>
                    <a:pt x="0" y="0"/>
                  </a:moveTo>
                  <a:lnTo>
                    <a:pt x="30699" y="0"/>
                  </a:lnTo>
                  <a:lnTo>
                    <a:pt x="61383" y="6482"/>
                  </a:lnTo>
                  <a:lnTo>
                    <a:pt x="95680" y="7056"/>
                  </a:lnTo>
                  <a:lnTo>
                    <a:pt x="127703" y="7126"/>
                  </a:lnTo>
                  <a:lnTo>
                    <a:pt x="155225" y="7138"/>
                  </a:lnTo>
                  <a:lnTo>
                    <a:pt x="183488" y="7936"/>
                  </a:lnTo>
                  <a:lnTo>
                    <a:pt x="212764" y="12846"/>
                  </a:lnTo>
                  <a:lnTo>
                    <a:pt x="246221" y="18535"/>
                  </a:lnTo>
                  <a:lnTo>
                    <a:pt x="269505" y="20144"/>
                  </a:lnTo>
                  <a:lnTo>
                    <a:pt x="295199" y="22975"/>
                  </a:lnTo>
                  <a:lnTo>
                    <a:pt x="321700" y="27674"/>
                  </a:lnTo>
                  <a:lnTo>
                    <a:pt x="346707" y="35053"/>
                  </a:lnTo>
                  <a:lnTo>
                    <a:pt x="373167" y="41508"/>
                  </a:lnTo>
                  <a:lnTo>
                    <a:pt x="400008" y="47023"/>
                  </a:lnTo>
                  <a:lnTo>
                    <a:pt x="425167" y="52120"/>
                  </a:lnTo>
                  <a:lnTo>
                    <a:pt x="451694" y="57031"/>
                  </a:lnTo>
                  <a:lnTo>
                    <a:pt x="478566" y="61860"/>
                  </a:lnTo>
                  <a:lnTo>
                    <a:pt x="503738" y="66651"/>
                  </a:lnTo>
                  <a:lnTo>
                    <a:pt x="536430" y="73812"/>
                  </a:lnTo>
                  <a:lnTo>
                    <a:pt x="566224" y="80960"/>
                  </a:lnTo>
                  <a:lnTo>
                    <a:pt x="595160" y="84313"/>
                  </a:lnTo>
                  <a:lnTo>
                    <a:pt x="629492" y="91193"/>
                  </a:lnTo>
                  <a:lnTo>
                    <a:pt x="653599" y="92538"/>
                  </a:lnTo>
                  <a:lnTo>
                    <a:pt x="661699" y="90605"/>
                  </a:lnTo>
                  <a:lnTo>
                    <a:pt x="669574" y="86689"/>
                  </a:lnTo>
                  <a:lnTo>
                    <a:pt x="685800" y="85725"/>
                  </a:lnTo>
                  <a:lnTo>
                    <a:pt x="685800" y="7858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SMARTInkShape-1019"/>
            <p:cNvSpPr/>
            <p:nvPr/>
          </p:nvSpPr>
          <p:spPr>
            <a:xfrm>
              <a:off x="3936206" y="4093369"/>
              <a:ext cx="1014414" cy="35704"/>
            </a:xfrm>
            <a:custGeom>
              <a:avLst/>
              <a:gdLst/>
              <a:ahLst/>
              <a:cxnLst/>
              <a:rect l="0" t="0" r="0" b="0"/>
              <a:pathLst>
                <a:path w="1014414" h="35704">
                  <a:moveTo>
                    <a:pt x="0" y="14287"/>
                  </a:moveTo>
                  <a:lnTo>
                    <a:pt x="0" y="10495"/>
                  </a:lnTo>
                  <a:lnTo>
                    <a:pt x="794" y="9378"/>
                  </a:lnTo>
                  <a:lnTo>
                    <a:pt x="2117" y="8633"/>
                  </a:lnTo>
                  <a:lnTo>
                    <a:pt x="26408" y="720"/>
                  </a:lnTo>
                  <a:lnTo>
                    <a:pt x="58319" y="63"/>
                  </a:lnTo>
                  <a:lnTo>
                    <a:pt x="89230" y="8"/>
                  </a:lnTo>
                  <a:lnTo>
                    <a:pt x="120696" y="4911"/>
                  </a:lnTo>
                  <a:lnTo>
                    <a:pt x="148122" y="7276"/>
                  </a:lnTo>
                  <a:lnTo>
                    <a:pt x="177150" y="11857"/>
                  </a:lnTo>
                  <a:lnTo>
                    <a:pt x="210534" y="14361"/>
                  </a:lnTo>
                  <a:lnTo>
                    <a:pt x="245560" y="18983"/>
                  </a:lnTo>
                  <a:lnTo>
                    <a:pt x="269211" y="20343"/>
                  </a:lnTo>
                  <a:lnTo>
                    <a:pt x="295068" y="23064"/>
                  </a:lnTo>
                  <a:lnTo>
                    <a:pt x="322435" y="26919"/>
                  </a:lnTo>
                  <a:lnTo>
                    <a:pt x="350473" y="31278"/>
                  </a:lnTo>
                  <a:lnTo>
                    <a:pt x="378810" y="33745"/>
                  </a:lnTo>
                  <a:lnTo>
                    <a:pt x="407279" y="34841"/>
                  </a:lnTo>
                  <a:lnTo>
                    <a:pt x="435807" y="35329"/>
                  </a:lnTo>
                  <a:lnTo>
                    <a:pt x="466478" y="35545"/>
                  </a:lnTo>
                  <a:lnTo>
                    <a:pt x="497836" y="35641"/>
                  </a:lnTo>
                  <a:lnTo>
                    <a:pt x="527648" y="35684"/>
                  </a:lnTo>
                  <a:lnTo>
                    <a:pt x="554656" y="35703"/>
                  </a:lnTo>
                  <a:lnTo>
                    <a:pt x="580683" y="34918"/>
                  </a:lnTo>
                  <a:lnTo>
                    <a:pt x="608125" y="31923"/>
                  </a:lnTo>
                  <a:lnTo>
                    <a:pt x="634080" y="30063"/>
                  </a:lnTo>
                  <a:lnTo>
                    <a:pt x="659638" y="28443"/>
                  </a:lnTo>
                  <a:lnTo>
                    <a:pt x="686873" y="25076"/>
                  </a:lnTo>
                  <a:lnTo>
                    <a:pt x="712735" y="23051"/>
                  </a:lnTo>
                  <a:lnTo>
                    <a:pt x="737459" y="22151"/>
                  </a:lnTo>
                  <a:lnTo>
                    <a:pt x="772896" y="20851"/>
                  </a:lnTo>
                  <a:lnTo>
                    <a:pt x="804652" y="16585"/>
                  </a:lnTo>
                  <a:lnTo>
                    <a:pt x="838049" y="14968"/>
                  </a:lnTo>
                  <a:lnTo>
                    <a:pt x="868406" y="14489"/>
                  </a:lnTo>
                  <a:lnTo>
                    <a:pt x="896716" y="13553"/>
                  </a:lnTo>
                  <a:lnTo>
                    <a:pt x="928016" y="8645"/>
                  </a:lnTo>
                  <a:lnTo>
                    <a:pt x="963720" y="7275"/>
                  </a:lnTo>
                  <a:lnTo>
                    <a:pt x="987335" y="6367"/>
                  </a:lnTo>
                  <a:lnTo>
                    <a:pt x="1005731" y="294"/>
                  </a:lnTo>
                  <a:lnTo>
                    <a:pt x="1014413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SMARTInkShape-1020"/>
            <p:cNvSpPr/>
            <p:nvPr/>
          </p:nvSpPr>
          <p:spPr>
            <a:xfrm>
              <a:off x="5014913" y="3914775"/>
              <a:ext cx="92840" cy="161272"/>
            </a:xfrm>
            <a:custGeom>
              <a:avLst/>
              <a:gdLst/>
              <a:ahLst/>
              <a:cxnLst/>
              <a:rect l="0" t="0" r="0" b="0"/>
              <a:pathLst>
                <a:path w="92840" h="161272">
                  <a:moveTo>
                    <a:pt x="0" y="0"/>
                  </a:moveTo>
                  <a:lnTo>
                    <a:pt x="3792" y="0"/>
                  </a:lnTo>
                  <a:lnTo>
                    <a:pt x="7770" y="2117"/>
                  </a:lnTo>
                  <a:lnTo>
                    <a:pt x="40910" y="23849"/>
                  </a:lnTo>
                  <a:lnTo>
                    <a:pt x="72713" y="45245"/>
                  </a:lnTo>
                  <a:lnTo>
                    <a:pt x="80634" y="56180"/>
                  </a:lnTo>
                  <a:lnTo>
                    <a:pt x="91180" y="84105"/>
                  </a:lnTo>
                  <a:lnTo>
                    <a:pt x="92839" y="116359"/>
                  </a:lnTo>
                  <a:lnTo>
                    <a:pt x="90739" y="121301"/>
                  </a:lnTo>
                  <a:lnTo>
                    <a:pt x="87953" y="126143"/>
                  </a:lnTo>
                  <a:lnTo>
                    <a:pt x="85591" y="133331"/>
                  </a:lnTo>
                  <a:lnTo>
                    <a:pt x="81011" y="140488"/>
                  </a:lnTo>
                  <a:lnTo>
                    <a:pt x="78507" y="147636"/>
                  </a:lnTo>
                  <a:lnTo>
                    <a:pt x="75108" y="152399"/>
                  </a:lnTo>
                  <a:lnTo>
                    <a:pt x="70952" y="155046"/>
                  </a:lnTo>
                  <a:lnTo>
                    <a:pt x="64683" y="157038"/>
                  </a:lnTo>
                  <a:lnTo>
                    <a:pt x="60616" y="157126"/>
                  </a:lnTo>
                  <a:lnTo>
                    <a:pt x="59460" y="157932"/>
                  </a:lnTo>
                  <a:lnTo>
                    <a:pt x="58690" y="159263"/>
                  </a:lnTo>
                  <a:lnTo>
                    <a:pt x="58177" y="160944"/>
                  </a:lnTo>
                  <a:lnTo>
                    <a:pt x="57834" y="161271"/>
                  </a:lnTo>
                  <a:lnTo>
                    <a:pt x="57606" y="160695"/>
                  </a:lnTo>
                  <a:lnTo>
                    <a:pt x="57239" y="157861"/>
                  </a:lnTo>
                  <a:lnTo>
                    <a:pt x="59306" y="157473"/>
                  </a:lnTo>
                  <a:lnTo>
                    <a:pt x="60969" y="157369"/>
                  </a:lnTo>
                  <a:lnTo>
                    <a:pt x="62077" y="156506"/>
                  </a:lnTo>
                  <a:lnTo>
                    <a:pt x="64293" y="1500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9" name="SMARTInkShape-1021"/>
          <p:cNvSpPr/>
          <p:nvPr/>
        </p:nvSpPr>
        <p:spPr>
          <a:xfrm>
            <a:off x="5815013" y="4000526"/>
            <a:ext cx="1150144" cy="71315"/>
          </a:xfrm>
          <a:custGeom>
            <a:avLst/>
            <a:gdLst/>
            <a:ahLst/>
            <a:cxnLst/>
            <a:rect l="0" t="0" r="0" b="0"/>
            <a:pathLst>
              <a:path w="1150144" h="71315">
                <a:moveTo>
                  <a:pt x="0" y="7118"/>
                </a:moveTo>
                <a:lnTo>
                  <a:pt x="3792" y="3326"/>
                </a:lnTo>
                <a:lnTo>
                  <a:pt x="7770" y="1463"/>
                </a:lnTo>
                <a:lnTo>
                  <a:pt x="40910" y="0"/>
                </a:lnTo>
                <a:lnTo>
                  <a:pt x="70229" y="4888"/>
                </a:lnTo>
                <a:lnTo>
                  <a:pt x="99773" y="6677"/>
                </a:lnTo>
                <a:lnTo>
                  <a:pt x="132332" y="10823"/>
                </a:lnTo>
                <a:lnTo>
                  <a:pt x="163740" y="13243"/>
                </a:lnTo>
                <a:lnTo>
                  <a:pt x="198181" y="17752"/>
                </a:lnTo>
                <a:lnTo>
                  <a:pt x="233521" y="24115"/>
                </a:lnTo>
                <a:lnTo>
                  <a:pt x="259362" y="26579"/>
                </a:lnTo>
                <a:lnTo>
                  <a:pt x="287516" y="28467"/>
                </a:lnTo>
                <a:lnTo>
                  <a:pt x="318549" y="31952"/>
                </a:lnTo>
                <a:lnTo>
                  <a:pt x="350863" y="36147"/>
                </a:lnTo>
                <a:lnTo>
                  <a:pt x="382951" y="40657"/>
                </a:lnTo>
                <a:lnTo>
                  <a:pt x="413087" y="45307"/>
                </a:lnTo>
                <a:lnTo>
                  <a:pt x="444474" y="47903"/>
                </a:lnTo>
                <a:lnTo>
                  <a:pt x="476944" y="49851"/>
                </a:lnTo>
                <a:lnTo>
                  <a:pt x="509896" y="53362"/>
                </a:lnTo>
                <a:lnTo>
                  <a:pt x="543062" y="57569"/>
                </a:lnTo>
                <a:lnTo>
                  <a:pt x="576323" y="61290"/>
                </a:lnTo>
                <a:lnTo>
                  <a:pt x="609627" y="62945"/>
                </a:lnTo>
                <a:lnTo>
                  <a:pt x="642949" y="65796"/>
                </a:lnTo>
                <a:lnTo>
                  <a:pt x="676280" y="68916"/>
                </a:lnTo>
                <a:lnTo>
                  <a:pt x="709614" y="70302"/>
                </a:lnTo>
                <a:lnTo>
                  <a:pt x="740834" y="70919"/>
                </a:lnTo>
                <a:lnTo>
                  <a:pt x="770584" y="71192"/>
                </a:lnTo>
                <a:lnTo>
                  <a:pt x="799682" y="71314"/>
                </a:lnTo>
                <a:lnTo>
                  <a:pt x="828488" y="69252"/>
                </a:lnTo>
                <a:lnTo>
                  <a:pt x="857167" y="66483"/>
                </a:lnTo>
                <a:lnTo>
                  <a:pt x="885788" y="65252"/>
                </a:lnTo>
                <a:lnTo>
                  <a:pt x="912266" y="62589"/>
                </a:lnTo>
                <a:lnTo>
                  <a:pt x="937264" y="59553"/>
                </a:lnTo>
                <a:lnTo>
                  <a:pt x="972063" y="57050"/>
                </a:lnTo>
                <a:lnTo>
                  <a:pt x="998954" y="52428"/>
                </a:lnTo>
                <a:lnTo>
                  <a:pt x="1026677" y="50705"/>
                </a:lnTo>
                <a:lnTo>
                  <a:pt x="1062373" y="50123"/>
                </a:lnTo>
                <a:lnTo>
                  <a:pt x="1094164" y="49999"/>
                </a:lnTo>
                <a:lnTo>
                  <a:pt x="1128641" y="49981"/>
                </a:lnTo>
                <a:lnTo>
                  <a:pt x="1137412" y="50774"/>
                </a:lnTo>
                <a:lnTo>
                  <a:pt x="1150143" y="57124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4" name="SMARTInkShape-Group162"/>
          <p:cNvGrpSpPr/>
          <p:nvPr/>
        </p:nvGrpSpPr>
        <p:grpSpPr>
          <a:xfrm>
            <a:off x="314571" y="4386505"/>
            <a:ext cx="827212" cy="876025"/>
            <a:chOff x="314571" y="4386505"/>
            <a:chExt cx="827212" cy="876025"/>
          </a:xfrm>
        </p:grpSpPr>
        <p:sp>
          <p:nvSpPr>
            <p:cNvPr id="220" name="SMARTInkShape-1022"/>
            <p:cNvSpPr/>
            <p:nvPr/>
          </p:nvSpPr>
          <p:spPr>
            <a:xfrm>
              <a:off x="314571" y="4386505"/>
              <a:ext cx="827212" cy="876025"/>
            </a:xfrm>
            <a:custGeom>
              <a:avLst/>
              <a:gdLst/>
              <a:ahLst/>
              <a:cxnLst/>
              <a:rect l="0" t="0" r="0" b="0"/>
              <a:pathLst>
                <a:path w="827212" h="876025">
                  <a:moveTo>
                    <a:pt x="64048" y="206926"/>
                  </a:moveTo>
                  <a:lnTo>
                    <a:pt x="60255" y="206926"/>
                  </a:lnTo>
                  <a:lnTo>
                    <a:pt x="59138" y="207720"/>
                  </a:lnTo>
                  <a:lnTo>
                    <a:pt x="58394" y="209043"/>
                  </a:lnTo>
                  <a:lnTo>
                    <a:pt x="50840" y="233662"/>
                  </a:lnTo>
                  <a:lnTo>
                    <a:pt x="55557" y="264775"/>
                  </a:lnTo>
                  <a:lnTo>
                    <a:pt x="60430" y="292789"/>
                  </a:lnTo>
                  <a:lnTo>
                    <a:pt x="69036" y="327751"/>
                  </a:lnTo>
                  <a:lnTo>
                    <a:pt x="76021" y="359760"/>
                  </a:lnTo>
                  <a:lnTo>
                    <a:pt x="83911" y="390499"/>
                  </a:lnTo>
                  <a:lnTo>
                    <a:pt x="96744" y="425183"/>
                  </a:lnTo>
                  <a:lnTo>
                    <a:pt x="108742" y="451567"/>
                  </a:lnTo>
                  <a:lnTo>
                    <a:pt x="119895" y="477051"/>
                  </a:lnTo>
                  <a:lnTo>
                    <a:pt x="131731" y="502400"/>
                  </a:lnTo>
                  <a:lnTo>
                    <a:pt x="147575" y="529542"/>
                  </a:lnTo>
                  <a:lnTo>
                    <a:pt x="163084" y="557480"/>
                  </a:lnTo>
                  <a:lnTo>
                    <a:pt x="179501" y="585772"/>
                  </a:lnTo>
                  <a:lnTo>
                    <a:pt x="200027" y="614221"/>
                  </a:lnTo>
                  <a:lnTo>
                    <a:pt x="220262" y="642740"/>
                  </a:lnTo>
                  <a:lnTo>
                    <a:pt x="240633" y="671290"/>
                  </a:lnTo>
                  <a:lnTo>
                    <a:pt x="262915" y="699854"/>
                  </a:lnTo>
                  <a:lnTo>
                    <a:pt x="286048" y="726307"/>
                  </a:lnTo>
                  <a:lnTo>
                    <a:pt x="321384" y="761396"/>
                  </a:lnTo>
                  <a:lnTo>
                    <a:pt x="345901" y="781969"/>
                  </a:lnTo>
                  <a:lnTo>
                    <a:pt x="372672" y="801697"/>
                  </a:lnTo>
                  <a:lnTo>
                    <a:pt x="398329" y="821048"/>
                  </a:lnTo>
                  <a:lnTo>
                    <a:pt x="422961" y="838644"/>
                  </a:lnTo>
                  <a:lnTo>
                    <a:pt x="447138" y="851757"/>
                  </a:lnTo>
                  <a:lnTo>
                    <a:pt x="471112" y="860759"/>
                  </a:lnTo>
                  <a:lnTo>
                    <a:pt x="495790" y="867406"/>
                  </a:lnTo>
                  <a:lnTo>
                    <a:pt x="522633" y="873007"/>
                  </a:lnTo>
                  <a:lnTo>
                    <a:pt x="548322" y="876024"/>
                  </a:lnTo>
                  <a:lnTo>
                    <a:pt x="573762" y="875778"/>
                  </a:lnTo>
                  <a:lnTo>
                    <a:pt x="600944" y="870377"/>
                  </a:lnTo>
                  <a:lnTo>
                    <a:pt x="635437" y="858411"/>
                  </a:lnTo>
                  <a:lnTo>
                    <a:pt x="665766" y="841019"/>
                  </a:lnTo>
                  <a:lnTo>
                    <a:pt x="698653" y="816993"/>
                  </a:lnTo>
                  <a:lnTo>
                    <a:pt x="725948" y="785973"/>
                  </a:lnTo>
                  <a:lnTo>
                    <a:pt x="741607" y="761143"/>
                  </a:lnTo>
                  <a:lnTo>
                    <a:pt x="756504" y="734232"/>
                  </a:lnTo>
                  <a:lnTo>
                    <a:pt x="771062" y="706397"/>
                  </a:lnTo>
                  <a:lnTo>
                    <a:pt x="783353" y="678150"/>
                  </a:lnTo>
                  <a:lnTo>
                    <a:pt x="793314" y="648928"/>
                  </a:lnTo>
                  <a:lnTo>
                    <a:pt x="800387" y="617419"/>
                  </a:lnTo>
                  <a:lnTo>
                    <a:pt x="808293" y="587011"/>
                  </a:lnTo>
                  <a:lnTo>
                    <a:pt x="815511" y="556828"/>
                  </a:lnTo>
                  <a:lnTo>
                    <a:pt x="818719" y="524892"/>
                  </a:lnTo>
                  <a:lnTo>
                    <a:pt x="822261" y="492178"/>
                  </a:lnTo>
                  <a:lnTo>
                    <a:pt x="825688" y="459911"/>
                  </a:lnTo>
                  <a:lnTo>
                    <a:pt x="827211" y="429695"/>
                  </a:lnTo>
                  <a:lnTo>
                    <a:pt x="825771" y="400391"/>
                  </a:lnTo>
                  <a:lnTo>
                    <a:pt x="821691" y="371492"/>
                  </a:lnTo>
                  <a:lnTo>
                    <a:pt x="814587" y="342773"/>
                  </a:lnTo>
                  <a:lnTo>
                    <a:pt x="806137" y="314134"/>
                  </a:lnTo>
                  <a:lnTo>
                    <a:pt x="796297" y="285530"/>
                  </a:lnTo>
                  <a:lnTo>
                    <a:pt x="783985" y="256943"/>
                  </a:lnTo>
                  <a:lnTo>
                    <a:pt x="770576" y="230479"/>
                  </a:lnTo>
                  <a:lnTo>
                    <a:pt x="755885" y="205488"/>
                  </a:lnTo>
                  <a:lnTo>
                    <a:pt x="729764" y="169899"/>
                  </a:lnTo>
                  <a:lnTo>
                    <a:pt x="701123" y="138894"/>
                  </a:lnTo>
                  <a:lnTo>
                    <a:pt x="667854" y="109598"/>
                  </a:lnTo>
                  <a:lnTo>
                    <a:pt x="632861" y="81604"/>
                  </a:lnTo>
                  <a:lnTo>
                    <a:pt x="609218" y="65502"/>
                  </a:lnTo>
                  <a:lnTo>
                    <a:pt x="583365" y="52525"/>
                  </a:lnTo>
                  <a:lnTo>
                    <a:pt x="555999" y="41466"/>
                  </a:lnTo>
                  <a:lnTo>
                    <a:pt x="527961" y="31259"/>
                  </a:lnTo>
                  <a:lnTo>
                    <a:pt x="499625" y="21431"/>
                  </a:lnTo>
                  <a:lnTo>
                    <a:pt x="471157" y="12565"/>
                  </a:lnTo>
                  <a:lnTo>
                    <a:pt x="442629" y="5979"/>
                  </a:lnTo>
                  <a:lnTo>
                    <a:pt x="411958" y="2523"/>
                  </a:lnTo>
                  <a:lnTo>
                    <a:pt x="381393" y="986"/>
                  </a:lnTo>
                  <a:lnTo>
                    <a:pt x="354580" y="304"/>
                  </a:lnTo>
                  <a:lnTo>
                    <a:pt x="325200" y="0"/>
                  </a:lnTo>
                  <a:lnTo>
                    <a:pt x="294415" y="659"/>
                  </a:lnTo>
                  <a:lnTo>
                    <a:pt x="264858" y="3598"/>
                  </a:lnTo>
                  <a:lnTo>
                    <a:pt x="237964" y="9667"/>
                  </a:lnTo>
                  <a:lnTo>
                    <a:pt x="212781" y="17655"/>
                  </a:lnTo>
                  <a:lnTo>
                    <a:pt x="177085" y="31871"/>
                  </a:lnTo>
                  <a:lnTo>
                    <a:pt x="146047" y="50813"/>
                  </a:lnTo>
                  <a:lnTo>
                    <a:pt x="116742" y="71506"/>
                  </a:lnTo>
                  <a:lnTo>
                    <a:pt x="88745" y="93512"/>
                  </a:lnTo>
                  <a:lnTo>
                    <a:pt x="57549" y="128990"/>
                  </a:lnTo>
                  <a:lnTo>
                    <a:pt x="37781" y="157111"/>
                  </a:lnTo>
                  <a:lnTo>
                    <a:pt x="21869" y="187668"/>
                  </a:lnTo>
                  <a:lnTo>
                    <a:pt x="9217" y="219741"/>
                  </a:lnTo>
                  <a:lnTo>
                    <a:pt x="2558" y="251469"/>
                  </a:lnTo>
                  <a:lnTo>
                    <a:pt x="585" y="286005"/>
                  </a:lnTo>
                  <a:lnTo>
                    <a:pt x="0" y="321374"/>
                  </a:lnTo>
                  <a:lnTo>
                    <a:pt x="4060" y="356989"/>
                  </a:lnTo>
                  <a:lnTo>
                    <a:pt x="13201" y="392677"/>
                  </a:lnTo>
                  <a:lnTo>
                    <a:pt x="23053" y="428386"/>
                  </a:lnTo>
                  <a:lnTo>
                    <a:pt x="36026" y="464102"/>
                  </a:lnTo>
                  <a:lnTo>
                    <a:pt x="49924" y="499821"/>
                  </a:lnTo>
                  <a:lnTo>
                    <a:pt x="64096" y="533422"/>
                  </a:lnTo>
                  <a:lnTo>
                    <a:pt x="80466" y="563487"/>
                  </a:lnTo>
                  <a:lnTo>
                    <a:pt x="100398" y="592503"/>
                  </a:lnTo>
                  <a:lnTo>
                    <a:pt x="119268" y="621209"/>
                  </a:lnTo>
                  <a:lnTo>
                    <a:pt x="139867" y="651768"/>
                  </a:lnTo>
                  <a:lnTo>
                    <a:pt x="164060" y="67841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SMARTInkShape-1023"/>
            <p:cNvSpPr/>
            <p:nvPr/>
          </p:nvSpPr>
          <p:spPr>
            <a:xfrm>
              <a:off x="664369" y="4936331"/>
              <a:ext cx="14288" cy="28576"/>
            </a:xfrm>
            <a:custGeom>
              <a:avLst/>
              <a:gdLst/>
              <a:ahLst/>
              <a:cxnLst/>
              <a:rect l="0" t="0" r="0" b="0"/>
              <a:pathLst>
                <a:path w="14288" h="28576">
                  <a:moveTo>
                    <a:pt x="14287" y="0"/>
                  </a:moveTo>
                  <a:lnTo>
                    <a:pt x="14287" y="3792"/>
                  </a:lnTo>
                  <a:lnTo>
                    <a:pt x="13494" y="4910"/>
                  </a:lnTo>
                  <a:lnTo>
                    <a:pt x="12171" y="5655"/>
                  </a:lnTo>
                  <a:lnTo>
                    <a:pt x="10495" y="6151"/>
                  </a:lnTo>
                  <a:lnTo>
                    <a:pt x="9378" y="7276"/>
                  </a:lnTo>
                  <a:lnTo>
                    <a:pt x="8136" y="10642"/>
                  </a:lnTo>
                  <a:lnTo>
                    <a:pt x="7012" y="11858"/>
                  </a:lnTo>
                  <a:lnTo>
                    <a:pt x="3645" y="13208"/>
                  </a:lnTo>
                  <a:lnTo>
                    <a:pt x="2430" y="14361"/>
                  </a:lnTo>
                  <a:lnTo>
                    <a:pt x="28" y="21336"/>
                  </a:lnTo>
                  <a:lnTo>
                    <a:pt x="0" y="285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SMARTInkShape-1024"/>
            <p:cNvSpPr/>
            <p:nvPr/>
          </p:nvSpPr>
          <p:spPr>
            <a:xfrm>
              <a:off x="735806" y="4900700"/>
              <a:ext cx="21433" cy="49920"/>
            </a:xfrm>
            <a:custGeom>
              <a:avLst/>
              <a:gdLst/>
              <a:ahLst/>
              <a:cxnLst/>
              <a:rect l="0" t="0" r="0" b="0"/>
              <a:pathLst>
                <a:path w="21433" h="49920">
                  <a:moveTo>
                    <a:pt x="21432" y="7056"/>
                  </a:moveTo>
                  <a:lnTo>
                    <a:pt x="21432" y="0"/>
                  </a:lnTo>
                  <a:lnTo>
                    <a:pt x="21432" y="9863"/>
                  </a:lnTo>
                  <a:lnTo>
                    <a:pt x="20638" y="11309"/>
                  </a:lnTo>
                  <a:lnTo>
                    <a:pt x="19315" y="12273"/>
                  </a:lnTo>
                  <a:lnTo>
                    <a:pt x="17639" y="12915"/>
                  </a:lnTo>
                  <a:lnTo>
                    <a:pt x="16522" y="14137"/>
                  </a:lnTo>
                  <a:lnTo>
                    <a:pt x="15281" y="17611"/>
                  </a:lnTo>
                  <a:lnTo>
                    <a:pt x="14582" y="24030"/>
                  </a:lnTo>
                  <a:lnTo>
                    <a:pt x="13690" y="25516"/>
                  </a:lnTo>
                  <a:lnTo>
                    <a:pt x="12302" y="26507"/>
                  </a:lnTo>
                  <a:lnTo>
                    <a:pt x="10583" y="27167"/>
                  </a:lnTo>
                  <a:lnTo>
                    <a:pt x="9436" y="28401"/>
                  </a:lnTo>
                  <a:lnTo>
                    <a:pt x="0" y="499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SMARTInkShape-1025"/>
            <p:cNvSpPr/>
            <p:nvPr/>
          </p:nvSpPr>
          <p:spPr>
            <a:xfrm>
              <a:off x="607226" y="5022144"/>
              <a:ext cx="150013" cy="99926"/>
            </a:xfrm>
            <a:custGeom>
              <a:avLst/>
              <a:gdLst/>
              <a:ahLst/>
              <a:cxnLst/>
              <a:rect l="0" t="0" r="0" b="0"/>
              <a:pathLst>
                <a:path w="150013" h="99926">
                  <a:moveTo>
                    <a:pt x="7137" y="7056"/>
                  </a:moveTo>
                  <a:lnTo>
                    <a:pt x="7137" y="10848"/>
                  </a:lnTo>
                  <a:lnTo>
                    <a:pt x="6343" y="11966"/>
                  </a:lnTo>
                  <a:lnTo>
                    <a:pt x="5020" y="12710"/>
                  </a:lnTo>
                  <a:lnTo>
                    <a:pt x="0" y="14197"/>
                  </a:lnTo>
                  <a:lnTo>
                    <a:pt x="6144" y="8049"/>
                  </a:lnTo>
                  <a:lnTo>
                    <a:pt x="10635" y="7350"/>
                  </a:lnTo>
                  <a:lnTo>
                    <a:pt x="24967" y="6320"/>
                  </a:lnTo>
                  <a:lnTo>
                    <a:pt x="47771" y="913"/>
                  </a:lnTo>
                  <a:lnTo>
                    <a:pt x="76206" y="0"/>
                  </a:lnTo>
                  <a:lnTo>
                    <a:pt x="108737" y="6399"/>
                  </a:lnTo>
                  <a:lnTo>
                    <a:pt x="115263" y="6764"/>
                  </a:lnTo>
                  <a:lnTo>
                    <a:pt x="120810" y="9043"/>
                  </a:lnTo>
                  <a:lnTo>
                    <a:pt x="135669" y="19401"/>
                  </a:lnTo>
                  <a:lnTo>
                    <a:pt x="138069" y="20049"/>
                  </a:lnTo>
                  <a:lnTo>
                    <a:pt x="139668" y="21275"/>
                  </a:lnTo>
                  <a:lnTo>
                    <a:pt x="141446" y="24753"/>
                  </a:lnTo>
                  <a:lnTo>
                    <a:pt x="142843" y="54037"/>
                  </a:lnTo>
                  <a:lnTo>
                    <a:pt x="143661" y="83371"/>
                  </a:lnTo>
                  <a:lnTo>
                    <a:pt x="150012" y="999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5" name="SMARTInkShape-1026"/>
          <p:cNvSpPr/>
          <p:nvPr/>
        </p:nvSpPr>
        <p:spPr>
          <a:xfrm>
            <a:off x="2836069" y="4907843"/>
            <a:ext cx="514351" cy="28187"/>
          </a:xfrm>
          <a:custGeom>
            <a:avLst/>
            <a:gdLst/>
            <a:ahLst/>
            <a:cxnLst/>
            <a:rect l="0" t="0" r="0" b="0"/>
            <a:pathLst>
              <a:path w="514351" h="28187">
                <a:moveTo>
                  <a:pt x="0" y="7057"/>
                </a:moveTo>
                <a:lnTo>
                  <a:pt x="3792" y="3265"/>
                </a:lnTo>
                <a:lnTo>
                  <a:pt x="9887" y="1403"/>
                </a:lnTo>
                <a:lnTo>
                  <a:pt x="44434" y="0"/>
                </a:lnTo>
                <a:lnTo>
                  <a:pt x="78788" y="2042"/>
                </a:lnTo>
                <a:lnTo>
                  <a:pt x="107197" y="6066"/>
                </a:lnTo>
                <a:lnTo>
                  <a:pt x="140649" y="7655"/>
                </a:lnTo>
                <a:lnTo>
                  <a:pt x="173127" y="12672"/>
                </a:lnTo>
                <a:lnTo>
                  <a:pt x="200522" y="13748"/>
                </a:lnTo>
                <a:lnTo>
                  <a:pt x="234430" y="14111"/>
                </a:lnTo>
                <a:lnTo>
                  <a:pt x="269762" y="19093"/>
                </a:lnTo>
                <a:lnTo>
                  <a:pt x="297858" y="20677"/>
                </a:lnTo>
                <a:lnTo>
                  <a:pt x="325497" y="21941"/>
                </a:lnTo>
                <a:lnTo>
                  <a:pt x="356572" y="26960"/>
                </a:lnTo>
                <a:lnTo>
                  <a:pt x="389433" y="28186"/>
                </a:lnTo>
                <a:lnTo>
                  <a:pt x="420795" y="23519"/>
                </a:lnTo>
                <a:lnTo>
                  <a:pt x="453317" y="21631"/>
                </a:lnTo>
                <a:lnTo>
                  <a:pt x="487699" y="14502"/>
                </a:lnTo>
                <a:lnTo>
                  <a:pt x="492715" y="12218"/>
                </a:lnTo>
                <a:lnTo>
                  <a:pt x="497591" y="9351"/>
                </a:lnTo>
                <a:lnTo>
                  <a:pt x="507188" y="7510"/>
                </a:lnTo>
                <a:lnTo>
                  <a:pt x="514350" y="7057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SMARTInkShape-1027"/>
          <p:cNvSpPr/>
          <p:nvPr/>
        </p:nvSpPr>
        <p:spPr>
          <a:xfrm>
            <a:off x="3929063" y="4900618"/>
            <a:ext cx="1114426" cy="64289"/>
          </a:xfrm>
          <a:custGeom>
            <a:avLst/>
            <a:gdLst/>
            <a:ahLst/>
            <a:cxnLst/>
            <a:rect l="0" t="0" r="0" b="0"/>
            <a:pathLst>
              <a:path w="1114426" h="64289">
                <a:moveTo>
                  <a:pt x="0" y="7138"/>
                </a:moveTo>
                <a:lnTo>
                  <a:pt x="12200" y="6345"/>
                </a:lnTo>
                <a:lnTo>
                  <a:pt x="43528" y="987"/>
                </a:lnTo>
                <a:lnTo>
                  <a:pt x="77272" y="191"/>
                </a:lnTo>
                <a:lnTo>
                  <a:pt x="105092" y="53"/>
                </a:lnTo>
                <a:lnTo>
                  <a:pt x="134237" y="12"/>
                </a:lnTo>
                <a:lnTo>
                  <a:pt x="167656" y="0"/>
                </a:lnTo>
                <a:lnTo>
                  <a:pt x="202693" y="790"/>
                </a:lnTo>
                <a:lnTo>
                  <a:pt x="238210" y="4905"/>
                </a:lnTo>
                <a:lnTo>
                  <a:pt x="273868" y="6477"/>
                </a:lnTo>
                <a:lnTo>
                  <a:pt x="297667" y="6844"/>
                </a:lnTo>
                <a:lnTo>
                  <a:pt x="323590" y="7007"/>
                </a:lnTo>
                <a:lnTo>
                  <a:pt x="350192" y="7080"/>
                </a:lnTo>
                <a:lnTo>
                  <a:pt x="375245" y="7113"/>
                </a:lnTo>
                <a:lnTo>
                  <a:pt x="401725" y="7127"/>
                </a:lnTo>
                <a:lnTo>
                  <a:pt x="429369" y="7927"/>
                </a:lnTo>
                <a:lnTo>
                  <a:pt x="457530" y="10928"/>
                </a:lnTo>
                <a:lnTo>
                  <a:pt x="485922" y="12791"/>
                </a:lnTo>
                <a:lnTo>
                  <a:pt x="514415" y="13619"/>
                </a:lnTo>
                <a:lnTo>
                  <a:pt x="542954" y="13987"/>
                </a:lnTo>
                <a:lnTo>
                  <a:pt x="569396" y="16268"/>
                </a:lnTo>
                <a:lnTo>
                  <a:pt x="595171" y="19134"/>
                </a:lnTo>
                <a:lnTo>
                  <a:pt x="622501" y="20407"/>
                </a:lnTo>
                <a:lnTo>
                  <a:pt x="648406" y="20973"/>
                </a:lnTo>
                <a:lnTo>
                  <a:pt x="673943" y="21225"/>
                </a:lnTo>
                <a:lnTo>
                  <a:pt x="701167" y="21336"/>
                </a:lnTo>
                <a:lnTo>
                  <a:pt x="727025" y="23503"/>
                </a:lnTo>
                <a:lnTo>
                  <a:pt x="751747" y="26318"/>
                </a:lnTo>
                <a:lnTo>
                  <a:pt x="787184" y="28696"/>
                </a:lnTo>
                <a:lnTo>
                  <a:pt x="818939" y="34075"/>
                </a:lnTo>
                <a:lnTo>
                  <a:pt x="853130" y="39902"/>
                </a:lnTo>
                <a:lnTo>
                  <a:pt x="887603" y="41981"/>
                </a:lnTo>
                <a:lnTo>
                  <a:pt x="918278" y="43391"/>
                </a:lnTo>
                <a:lnTo>
                  <a:pt x="946681" y="47690"/>
                </a:lnTo>
                <a:lnTo>
                  <a:pt x="978014" y="49544"/>
                </a:lnTo>
                <a:lnTo>
                  <a:pt x="1007134" y="49911"/>
                </a:lnTo>
                <a:lnTo>
                  <a:pt x="1035817" y="50777"/>
                </a:lnTo>
                <a:lnTo>
                  <a:pt x="1067766" y="56149"/>
                </a:lnTo>
                <a:lnTo>
                  <a:pt x="1092806" y="59130"/>
                </a:lnTo>
                <a:lnTo>
                  <a:pt x="1114425" y="64288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SMARTInkShape-1028"/>
          <p:cNvSpPr/>
          <p:nvPr/>
        </p:nvSpPr>
        <p:spPr>
          <a:xfrm>
            <a:off x="6272213" y="4958204"/>
            <a:ext cx="914401" cy="13845"/>
          </a:xfrm>
          <a:custGeom>
            <a:avLst/>
            <a:gdLst/>
            <a:ahLst/>
            <a:cxnLst/>
            <a:rect l="0" t="0" r="0" b="0"/>
            <a:pathLst>
              <a:path w="914401" h="13845">
                <a:moveTo>
                  <a:pt x="0" y="6702"/>
                </a:moveTo>
                <a:lnTo>
                  <a:pt x="9942" y="6702"/>
                </a:lnTo>
                <a:lnTo>
                  <a:pt x="43064" y="0"/>
                </a:lnTo>
                <a:lnTo>
                  <a:pt x="52477" y="548"/>
                </a:lnTo>
                <a:lnTo>
                  <a:pt x="86673" y="6057"/>
                </a:lnTo>
                <a:lnTo>
                  <a:pt x="116603" y="6575"/>
                </a:lnTo>
                <a:lnTo>
                  <a:pt x="149062" y="10469"/>
                </a:lnTo>
                <a:lnTo>
                  <a:pt x="184108" y="13179"/>
                </a:lnTo>
                <a:lnTo>
                  <a:pt x="212153" y="13648"/>
                </a:lnTo>
                <a:lnTo>
                  <a:pt x="240572" y="13787"/>
                </a:lnTo>
                <a:lnTo>
                  <a:pt x="269894" y="13829"/>
                </a:lnTo>
                <a:lnTo>
                  <a:pt x="303365" y="13841"/>
                </a:lnTo>
                <a:lnTo>
                  <a:pt x="338418" y="13844"/>
                </a:lnTo>
                <a:lnTo>
                  <a:pt x="373939" y="13052"/>
                </a:lnTo>
                <a:lnTo>
                  <a:pt x="409599" y="8936"/>
                </a:lnTo>
                <a:lnTo>
                  <a:pt x="445300" y="7364"/>
                </a:lnTo>
                <a:lnTo>
                  <a:pt x="481014" y="6898"/>
                </a:lnTo>
                <a:lnTo>
                  <a:pt x="504826" y="6789"/>
                </a:lnTo>
                <a:lnTo>
                  <a:pt x="530754" y="6741"/>
                </a:lnTo>
                <a:lnTo>
                  <a:pt x="557359" y="6720"/>
                </a:lnTo>
                <a:lnTo>
                  <a:pt x="582413" y="6710"/>
                </a:lnTo>
                <a:lnTo>
                  <a:pt x="606777" y="6706"/>
                </a:lnTo>
                <a:lnTo>
                  <a:pt x="630835" y="6704"/>
                </a:lnTo>
                <a:lnTo>
                  <a:pt x="665898" y="6703"/>
                </a:lnTo>
                <a:lnTo>
                  <a:pt x="697541" y="6702"/>
                </a:lnTo>
                <a:lnTo>
                  <a:pt x="730907" y="6702"/>
                </a:lnTo>
                <a:lnTo>
                  <a:pt x="761253" y="6702"/>
                </a:lnTo>
                <a:lnTo>
                  <a:pt x="790354" y="6702"/>
                </a:lnTo>
                <a:lnTo>
                  <a:pt x="818291" y="6702"/>
                </a:lnTo>
                <a:lnTo>
                  <a:pt x="849465" y="6702"/>
                </a:lnTo>
                <a:lnTo>
                  <a:pt x="880831" y="6702"/>
                </a:lnTo>
                <a:lnTo>
                  <a:pt x="914400" y="6702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0" name="SMARTInkShape-Group166"/>
          <p:cNvGrpSpPr/>
          <p:nvPr/>
        </p:nvGrpSpPr>
        <p:grpSpPr>
          <a:xfrm>
            <a:off x="4057650" y="4479131"/>
            <a:ext cx="607220" cy="378620"/>
            <a:chOff x="4057650" y="4479131"/>
            <a:chExt cx="607220" cy="378620"/>
          </a:xfrm>
        </p:grpSpPr>
        <p:sp>
          <p:nvSpPr>
            <p:cNvPr id="228" name="SMARTInkShape-1029"/>
            <p:cNvSpPr/>
            <p:nvPr/>
          </p:nvSpPr>
          <p:spPr>
            <a:xfrm>
              <a:off x="4250531" y="4550569"/>
              <a:ext cx="414339" cy="307182"/>
            </a:xfrm>
            <a:custGeom>
              <a:avLst/>
              <a:gdLst/>
              <a:ahLst/>
              <a:cxnLst/>
              <a:rect l="0" t="0" r="0" b="0"/>
              <a:pathLst>
                <a:path w="414339" h="307182">
                  <a:moveTo>
                    <a:pt x="414338" y="0"/>
                  </a:moveTo>
                  <a:lnTo>
                    <a:pt x="394862" y="17888"/>
                  </a:lnTo>
                  <a:lnTo>
                    <a:pt x="370026" y="32111"/>
                  </a:lnTo>
                  <a:lnTo>
                    <a:pt x="346225" y="44434"/>
                  </a:lnTo>
                  <a:lnTo>
                    <a:pt x="319772" y="62082"/>
                  </a:lnTo>
                  <a:lnTo>
                    <a:pt x="292140" y="82361"/>
                  </a:lnTo>
                  <a:lnTo>
                    <a:pt x="263984" y="101957"/>
                  </a:lnTo>
                  <a:lnTo>
                    <a:pt x="231362" y="123366"/>
                  </a:lnTo>
                  <a:lnTo>
                    <a:pt x="196490" y="146110"/>
                  </a:lnTo>
                  <a:lnTo>
                    <a:pt x="162471" y="169448"/>
                  </a:lnTo>
                  <a:lnTo>
                    <a:pt x="144826" y="182815"/>
                  </a:lnTo>
                  <a:lnTo>
                    <a:pt x="126713" y="197283"/>
                  </a:lnTo>
                  <a:lnTo>
                    <a:pt x="108288" y="212484"/>
                  </a:lnTo>
                  <a:lnTo>
                    <a:pt x="88067" y="229762"/>
                  </a:lnTo>
                  <a:lnTo>
                    <a:pt x="66649" y="248425"/>
                  </a:lnTo>
                  <a:lnTo>
                    <a:pt x="44433" y="268010"/>
                  </a:lnTo>
                  <a:lnTo>
                    <a:pt x="8777" y="299443"/>
                  </a:lnTo>
                  <a:lnTo>
                    <a:pt x="0" y="30718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SMARTInkShape-1030"/>
            <p:cNvSpPr/>
            <p:nvPr/>
          </p:nvSpPr>
          <p:spPr>
            <a:xfrm>
              <a:off x="4057650" y="4479131"/>
              <a:ext cx="292895" cy="342901"/>
            </a:xfrm>
            <a:custGeom>
              <a:avLst/>
              <a:gdLst/>
              <a:ahLst/>
              <a:cxnLst/>
              <a:rect l="0" t="0" r="0" b="0"/>
              <a:pathLst>
                <a:path w="292895" h="342901">
                  <a:moveTo>
                    <a:pt x="0" y="0"/>
                  </a:moveTo>
                  <a:lnTo>
                    <a:pt x="24361" y="32132"/>
                  </a:lnTo>
                  <a:lnTo>
                    <a:pt x="47964" y="62438"/>
                  </a:lnTo>
                  <a:lnTo>
                    <a:pt x="69736" y="88075"/>
                  </a:lnTo>
                  <a:lnTo>
                    <a:pt x="95288" y="115345"/>
                  </a:lnTo>
                  <a:lnTo>
                    <a:pt x="124635" y="147573"/>
                  </a:lnTo>
                  <a:lnTo>
                    <a:pt x="156200" y="183063"/>
                  </a:lnTo>
                  <a:lnTo>
                    <a:pt x="172396" y="201417"/>
                  </a:lnTo>
                  <a:lnTo>
                    <a:pt x="188749" y="220003"/>
                  </a:lnTo>
                  <a:lnTo>
                    <a:pt x="219620" y="255471"/>
                  </a:lnTo>
                  <a:lnTo>
                    <a:pt x="247628" y="288168"/>
                  </a:lnTo>
                  <a:lnTo>
                    <a:pt x="270659" y="315929"/>
                  </a:lnTo>
                  <a:lnTo>
                    <a:pt x="292894" y="3429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2" name="SMARTInkShape-Group167"/>
          <p:cNvGrpSpPr/>
          <p:nvPr/>
        </p:nvGrpSpPr>
        <p:grpSpPr>
          <a:xfrm>
            <a:off x="2228850" y="3186113"/>
            <a:ext cx="3350420" cy="485776"/>
            <a:chOff x="2228850" y="3186113"/>
            <a:chExt cx="3350420" cy="485776"/>
          </a:xfrm>
        </p:grpSpPr>
        <p:sp>
          <p:nvSpPr>
            <p:cNvPr id="231" name="SMARTInkShape-1031"/>
            <p:cNvSpPr/>
            <p:nvPr/>
          </p:nvSpPr>
          <p:spPr>
            <a:xfrm>
              <a:off x="5572125" y="3579019"/>
              <a:ext cx="7145" cy="7145"/>
            </a:xfrm>
            <a:custGeom>
              <a:avLst/>
              <a:gdLst/>
              <a:ahLst/>
              <a:cxnLst/>
              <a:rect l="0" t="0" r="0" b="0"/>
              <a:pathLst>
                <a:path w="7145" h="7145">
                  <a:moveTo>
                    <a:pt x="0" y="0"/>
                  </a:moveTo>
                  <a:lnTo>
                    <a:pt x="7144" y="71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SMARTInkShape-1032"/>
            <p:cNvSpPr/>
            <p:nvPr/>
          </p:nvSpPr>
          <p:spPr>
            <a:xfrm>
              <a:off x="5436576" y="3459052"/>
              <a:ext cx="142533" cy="190250"/>
            </a:xfrm>
            <a:custGeom>
              <a:avLst/>
              <a:gdLst/>
              <a:ahLst/>
              <a:cxnLst/>
              <a:rect l="0" t="0" r="0" b="0"/>
              <a:pathLst>
                <a:path w="142533" h="190250">
                  <a:moveTo>
                    <a:pt x="14105" y="77104"/>
                  </a:moveTo>
                  <a:lnTo>
                    <a:pt x="14899" y="94992"/>
                  </a:lnTo>
                  <a:lnTo>
                    <a:pt x="22924" y="129298"/>
                  </a:lnTo>
                  <a:lnTo>
                    <a:pt x="27673" y="157414"/>
                  </a:lnTo>
                  <a:lnTo>
                    <a:pt x="28973" y="171367"/>
                  </a:lnTo>
                  <a:lnTo>
                    <a:pt x="34856" y="183818"/>
                  </a:lnTo>
                  <a:lnTo>
                    <a:pt x="35234" y="187503"/>
                  </a:lnTo>
                  <a:lnTo>
                    <a:pt x="34541" y="188804"/>
                  </a:lnTo>
                  <a:lnTo>
                    <a:pt x="33285" y="189671"/>
                  </a:lnTo>
                  <a:lnTo>
                    <a:pt x="31655" y="190249"/>
                  </a:lnTo>
                  <a:lnTo>
                    <a:pt x="30567" y="189840"/>
                  </a:lnTo>
                  <a:lnTo>
                    <a:pt x="29842" y="188774"/>
                  </a:lnTo>
                  <a:lnTo>
                    <a:pt x="28822" y="183481"/>
                  </a:lnTo>
                  <a:lnTo>
                    <a:pt x="27790" y="178358"/>
                  </a:lnTo>
                  <a:lnTo>
                    <a:pt x="23540" y="165755"/>
                  </a:lnTo>
                  <a:lnTo>
                    <a:pt x="17759" y="133699"/>
                  </a:lnTo>
                  <a:lnTo>
                    <a:pt x="6816" y="98462"/>
                  </a:lnTo>
                  <a:lnTo>
                    <a:pt x="1200" y="69946"/>
                  </a:lnTo>
                  <a:lnTo>
                    <a:pt x="0" y="39894"/>
                  </a:lnTo>
                  <a:lnTo>
                    <a:pt x="693" y="28023"/>
                  </a:lnTo>
                  <a:lnTo>
                    <a:pt x="3646" y="20101"/>
                  </a:lnTo>
                  <a:lnTo>
                    <a:pt x="9772" y="11178"/>
                  </a:lnTo>
                  <a:lnTo>
                    <a:pt x="20406" y="3508"/>
                  </a:lnTo>
                  <a:lnTo>
                    <a:pt x="29819" y="0"/>
                  </a:lnTo>
                  <a:lnTo>
                    <a:pt x="39345" y="3413"/>
                  </a:lnTo>
                  <a:lnTo>
                    <a:pt x="73079" y="21873"/>
                  </a:lnTo>
                  <a:lnTo>
                    <a:pt x="106507" y="48698"/>
                  </a:lnTo>
                  <a:lnTo>
                    <a:pt x="138559" y="80933"/>
                  </a:lnTo>
                  <a:lnTo>
                    <a:pt x="140856" y="86214"/>
                  </a:lnTo>
                  <a:lnTo>
                    <a:pt x="142532" y="100880"/>
                  </a:lnTo>
                  <a:lnTo>
                    <a:pt x="141792" y="102480"/>
                  </a:lnTo>
                  <a:lnTo>
                    <a:pt x="140505" y="103546"/>
                  </a:lnTo>
                  <a:lnTo>
                    <a:pt x="136957" y="104731"/>
                  </a:lnTo>
                  <a:lnTo>
                    <a:pt x="125896" y="105554"/>
                  </a:lnTo>
                  <a:lnTo>
                    <a:pt x="93948" y="95034"/>
                  </a:lnTo>
                  <a:lnTo>
                    <a:pt x="71255" y="8424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SMARTInkShape-1033"/>
            <p:cNvSpPr/>
            <p:nvPr/>
          </p:nvSpPr>
          <p:spPr>
            <a:xfrm>
              <a:off x="5229519" y="3489534"/>
              <a:ext cx="142582" cy="95417"/>
            </a:xfrm>
            <a:custGeom>
              <a:avLst/>
              <a:gdLst/>
              <a:ahLst/>
              <a:cxnLst/>
              <a:rect l="0" t="0" r="0" b="0"/>
              <a:pathLst>
                <a:path w="142582" h="95417">
                  <a:moveTo>
                    <a:pt x="6850" y="75197"/>
                  </a:moveTo>
                  <a:lnTo>
                    <a:pt x="6850" y="78989"/>
                  </a:lnTo>
                  <a:lnTo>
                    <a:pt x="6056" y="80107"/>
                  </a:lnTo>
                  <a:lnTo>
                    <a:pt x="4733" y="80852"/>
                  </a:lnTo>
                  <a:lnTo>
                    <a:pt x="3058" y="81348"/>
                  </a:lnTo>
                  <a:lnTo>
                    <a:pt x="1940" y="82473"/>
                  </a:lnTo>
                  <a:lnTo>
                    <a:pt x="0" y="88405"/>
                  </a:lnTo>
                  <a:lnTo>
                    <a:pt x="5882" y="83239"/>
                  </a:lnTo>
                  <a:lnTo>
                    <a:pt x="6842" y="47650"/>
                  </a:lnTo>
                  <a:lnTo>
                    <a:pt x="8963" y="40994"/>
                  </a:lnTo>
                  <a:lnTo>
                    <a:pt x="11758" y="35389"/>
                  </a:lnTo>
                  <a:lnTo>
                    <a:pt x="17492" y="19106"/>
                  </a:lnTo>
                  <a:lnTo>
                    <a:pt x="19501" y="16372"/>
                  </a:lnTo>
                  <a:lnTo>
                    <a:pt x="23849" y="13334"/>
                  </a:lnTo>
                  <a:lnTo>
                    <a:pt x="30761" y="11624"/>
                  </a:lnTo>
                  <a:lnTo>
                    <a:pt x="41627" y="11117"/>
                  </a:lnTo>
                  <a:lnTo>
                    <a:pt x="48236" y="13115"/>
                  </a:lnTo>
                  <a:lnTo>
                    <a:pt x="61424" y="23101"/>
                  </a:lnTo>
                  <a:lnTo>
                    <a:pt x="66294" y="27702"/>
                  </a:lnTo>
                  <a:lnTo>
                    <a:pt x="68989" y="34509"/>
                  </a:lnTo>
                  <a:lnTo>
                    <a:pt x="70980" y="42033"/>
                  </a:lnTo>
                  <a:lnTo>
                    <a:pt x="75770" y="51524"/>
                  </a:lnTo>
                  <a:lnTo>
                    <a:pt x="78335" y="63244"/>
                  </a:lnTo>
                  <a:lnTo>
                    <a:pt x="82976" y="72890"/>
                  </a:lnTo>
                  <a:lnTo>
                    <a:pt x="85402" y="95416"/>
                  </a:lnTo>
                  <a:lnTo>
                    <a:pt x="87535" y="93973"/>
                  </a:lnTo>
                  <a:lnTo>
                    <a:pt x="89215" y="92477"/>
                  </a:lnTo>
                  <a:lnTo>
                    <a:pt x="91081" y="88698"/>
                  </a:lnTo>
                  <a:lnTo>
                    <a:pt x="98700" y="55715"/>
                  </a:lnTo>
                  <a:lnTo>
                    <a:pt x="100311" y="41921"/>
                  </a:lnTo>
                  <a:lnTo>
                    <a:pt x="105333" y="24733"/>
                  </a:lnTo>
                  <a:lnTo>
                    <a:pt x="106560" y="9843"/>
                  </a:lnTo>
                  <a:lnTo>
                    <a:pt x="107454" y="7815"/>
                  </a:lnTo>
                  <a:lnTo>
                    <a:pt x="108845" y="6463"/>
                  </a:lnTo>
                  <a:lnTo>
                    <a:pt x="110565" y="5562"/>
                  </a:lnTo>
                  <a:lnTo>
                    <a:pt x="111712" y="4167"/>
                  </a:lnTo>
                  <a:lnTo>
                    <a:pt x="113326" y="0"/>
                  </a:lnTo>
                  <a:lnTo>
                    <a:pt x="113553" y="460"/>
                  </a:lnTo>
                  <a:lnTo>
                    <a:pt x="113704" y="1559"/>
                  </a:lnTo>
                  <a:lnTo>
                    <a:pt x="114598" y="2293"/>
                  </a:lnTo>
                  <a:lnTo>
                    <a:pt x="117709" y="3108"/>
                  </a:lnTo>
                  <a:lnTo>
                    <a:pt x="121737" y="7703"/>
                  </a:lnTo>
                  <a:lnTo>
                    <a:pt x="125380" y="15037"/>
                  </a:lnTo>
                  <a:lnTo>
                    <a:pt x="128224" y="27298"/>
                  </a:lnTo>
                  <a:lnTo>
                    <a:pt x="133741" y="36310"/>
                  </a:lnTo>
                  <a:lnTo>
                    <a:pt x="142581" y="4662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SMARTInkShape-1034"/>
            <p:cNvSpPr/>
            <p:nvPr/>
          </p:nvSpPr>
          <p:spPr>
            <a:xfrm>
              <a:off x="5072063" y="3471863"/>
              <a:ext cx="107157" cy="98868"/>
            </a:xfrm>
            <a:custGeom>
              <a:avLst/>
              <a:gdLst/>
              <a:ahLst/>
              <a:cxnLst/>
              <a:rect l="0" t="0" r="0" b="0"/>
              <a:pathLst>
                <a:path w="107157" h="98868">
                  <a:moveTo>
                    <a:pt x="0" y="35718"/>
                  </a:moveTo>
                  <a:lnTo>
                    <a:pt x="0" y="39510"/>
                  </a:lnTo>
                  <a:lnTo>
                    <a:pt x="2116" y="43489"/>
                  </a:lnTo>
                  <a:lnTo>
                    <a:pt x="3792" y="45661"/>
                  </a:lnTo>
                  <a:lnTo>
                    <a:pt x="5654" y="52308"/>
                  </a:lnTo>
                  <a:lnTo>
                    <a:pt x="7275" y="59760"/>
                  </a:lnTo>
                  <a:lnTo>
                    <a:pt x="23910" y="87029"/>
                  </a:lnTo>
                  <a:lnTo>
                    <a:pt x="28618" y="90273"/>
                  </a:lnTo>
                  <a:lnTo>
                    <a:pt x="33356" y="92509"/>
                  </a:lnTo>
                  <a:lnTo>
                    <a:pt x="40487" y="97436"/>
                  </a:lnTo>
                  <a:lnTo>
                    <a:pt x="45246" y="98867"/>
                  </a:lnTo>
                  <a:lnTo>
                    <a:pt x="47626" y="98455"/>
                  </a:lnTo>
                  <a:lnTo>
                    <a:pt x="69948" y="85494"/>
                  </a:lnTo>
                  <a:lnTo>
                    <a:pt x="80668" y="76154"/>
                  </a:lnTo>
                  <a:lnTo>
                    <a:pt x="95224" y="55757"/>
                  </a:lnTo>
                  <a:lnTo>
                    <a:pt x="97883" y="48329"/>
                  </a:lnTo>
                  <a:lnTo>
                    <a:pt x="99860" y="40529"/>
                  </a:lnTo>
                  <a:lnTo>
                    <a:pt x="104641" y="30882"/>
                  </a:lnTo>
                  <a:lnTo>
                    <a:pt x="107156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SMARTInkShape-1035"/>
            <p:cNvSpPr/>
            <p:nvPr/>
          </p:nvSpPr>
          <p:spPr>
            <a:xfrm>
              <a:off x="5022056" y="3393281"/>
              <a:ext cx="14289" cy="1"/>
            </a:xfrm>
            <a:custGeom>
              <a:avLst/>
              <a:gdLst/>
              <a:ahLst/>
              <a:cxnLst/>
              <a:rect l="0" t="0" r="0" b="0"/>
              <a:pathLst>
                <a:path w="14289" h="1">
                  <a:moveTo>
                    <a:pt x="0" y="0"/>
                  </a:moveTo>
                  <a:lnTo>
                    <a:pt x="1428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SMARTInkShape-1036"/>
            <p:cNvSpPr/>
            <p:nvPr/>
          </p:nvSpPr>
          <p:spPr>
            <a:xfrm>
              <a:off x="4993481" y="3500438"/>
              <a:ext cx="42543" cy="135310"/>
            </a:xfrm>
            <a:custGeom>
              <a:avLst/>
              <a:gdLst/>
              <a:ahLst/>
              <a:cxnLst/>
              <a:rect l="0" t="0" r="0" b="0"/>
              <a:pathLst>
                <a:path w="42543" h="135310">
                  <a:moveTo>
                    <a:pt x="21432" y="0"/>
                  </a:moveTo>
                  <a:lnTo>
                    <a:pt x="25224" y="3792"/>
                  </a:lnTo>
                  <a:lnTo>
                    <a:pt x="27086" y="7770"/>
                  </a:lnTo>
                  <a:lnTo>
                    <a:pt x="33427" y="43312"/>
                  </a:lnTo>
                  <a:lnTo>
                    <a:pt x="41239" y="78468"/>
                  </a:lnTo>
                  <a:lnTo>
                    <a:pt x="42542" y="97608"/>
                  </a:lnTo>
                  <a:lnTo>
                    <a:pt x="40604" y="105029"/>
                  </a:lnTo>
                  <a:lnTo>
                    <a:pt x="37166" y="113669"/>
                  </a:lnTo>
                  <a:lnTo>
                    <a:pt x="36684" y="116261"/>
                  </a:lnTo>
                  <a:lnTo>
                    <a:pt x="28500" y="132531"/>
                  </a:lnTo>
                  <a:lnTo>
                    <a:pt x="26937" y="133598"/>
                  </a:lnTo>
                  <a:lnTo>
                    <a:pt x="20946" y="135099"/>
                  </a:lnTo>
                  <a:lnTo>
                    <a:pt x="18727" y="135309"/>
                  </a:lnTo>
                  <a:lnTo>
                    <a:pt x="14144" y="133427"/>
                  </a:lnTo>
                  <a:lnTo>
                    <a:pt x="11810" y="131814"/>
                  </a:lnTo>
                  <a:lnTo>
                    <a:pt x="9218" y="127904"/>
                  </a:lnTo>
                  <a:lnTo>
                    <a:pt x="8526" y="125751"/>
                  </a:lnTo>
                  <a:lnTo>
                    <a:pt x="7272" y="124315"/>
                  </a:lnTo>
                  <a:lnTo>
                    <a:pt x="0" y="12144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SMARTInkShape-1037"/>
            <p:cNvSpPr/>
            <p:nvPr/>
          </p:nvSpPr>
          <p:spPr>
            <a:xfrm>
              <a:off x="4779292" y="3421856"/>
              <a:ext cx="63743" cy="177185"/>
            </a:xfrm>
            <a:custGeom>
              <a:avLst/>
              <a:gdLst/>
              <a:ahLst/>
              <a:cxnLst/>
              <a:rect l="0" t="0" r="0" b="0"/>
              <a:pathLst>
                <a:path w="63743" h="177185">
                  <a:moveTo>
                    <a:pt x="35596" y="128588"/>
                  </a:moveTo>
                  <a:lnTo>
                    <a:pt x="29445" y="128588"/>
                  </a:lnTo>
                  <a:lnTo>
                    <a:pt x="22944" y="133497"/>
                  </a:lnTo>
                  <a:lnTo>
                    <a:pt x="16325" y="135863"/>
                  </a:lnTo>
                  <a:lnTo>
                    <a:pt x="4610" y="145587"/>
                  </a:lnTo>
                  <a:lnTo>
                    <a:pt x="1980" y="150166"/>
                  </a:lnTo>
                  <a:lnTo>
                    <a:pt x="292" y="159573"/>
                  </a:lnTo>
                  <a:lnTo>
                    <a:pt x="0" y="166696"/>
                  </a:lnTo>
                  <a:lnTo>
                    <a:pt x="1546" y="169075"/>
                  </a:lnTo>
                  <a:lnTo>
                    <a:pt x="7498" y="173834"/>
                  </a:lnTo>
                  <a:lnTo>
                    <a:pt x="15435" y="176479"/>
                  </a:lnTo>
                  <a:lnTo>
                    <a:pt x="19774" y="177184"/>
                  </a:lnTo>
                  <a:lnTo>
                    <a:pt x="28828" y="175850"/>
                  </a:lnTo>
                  <a:lnTo>
                    <a:pt x="33465" y="174384"/>
                  </a:lnTo>
                  <a:lnTo>
                    <a:pt x="40734" y="168521"/>
                  </a:lnTo>
                  <a:lnTo>
                    <a:pt x="54382" y="151368"/>
                  </a:lnTo>
                  <a:lnTo>
                    <a:pt x="60917" y="134015"/>
                  </a:lnTo>
                  <a:lnTo>
                    <a:pt x="63742" y="99786"/>
                  </a:lnTo>
                  <a:lnTo>
                    <a:pt x="60251" y="78515"/>
                  </a:lnTo>
                  <a:lnTo>
                    <a:pt x="44026" y="48508"/>
                  </a:lnTo>
                  <a:lnTo>
                    <a:pt x="28565" y="16900"/>
                  </a:lnTo>
                  <a:lnTo>
                    <a:pt x="26146" y="13648"/>
                  </a:lnTo>
                  <a:lnTo>
                    <a:pt x="25327" y="10686"/>
                  </a:lnTo>
                  <a:lnTo>
                    <a:pt x="25575" y="7918"/>
                  </a:lnTo>
                  <a:lnTo>
                    <a:pt x="28452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SMARTInkShape-1038"/>
            <p:cNvSpPr/>
            <p:nvPr/>
          </p:nvSpPr>
          <p:spPr>
            <a:xfrm>
              <a:off x="4465298" y="3471863"/>
              <a:ext cx="271009" cy="148484"/>
            </a:xfrm>
            <a:custGeom>
              <a:avLst/>
              <a:gdLst/>
              <a:ahLst/>
              <a:cxnLst/>
              <a:rect l="0" t="0" r="0" b="0"/>
              <a:pathLst>
                <a:path w="271009" h="148484">
                  <a:moveTo>
                    <a:pt x="99558" y="0"/>
                  </a:moveTo>
                  <a:lnTo>
                    <a:pt x="74585" y="793"/>
                  </a:lnTo>
                  <a:lnTo>
                    <a:pt x="51781" y="9942"/>
                  </a:lnTo>
                  <a:lnTo>
                    <a:pt x="19381" y="37609"/>
                  </a:lnTo>
                  <a:lnTo>
                    <a:pt x="7315" y="51555"/>
                  </a:lnTo>
                  <a:lnTo>
                    <a:pt x="2999" y="60219"/>
                  </a:lnTo>
                  <a:lnTo>
                    <a:pt x="0" y="79642"/>
                  </a:lnTo>
                  <a:lnTo>
                    <a:pt x="1865" y="85138"/>
                  </a:lnTo>
                  <a:lnTo>
                    <a:pt x="9529" y="95134"/>
                  </a:lnTo>
                  <a:lnTo>
                    <a:pt x="14037" y="97844"/>
                  </a:lnTo>
                  <a:lnTo>
                    <a:pt x="23154" y="99370"/>
                  </a:lnTo>
                  <a:lnTo>
                    <a:pt x="40457" y="99885"/>
                  </a:lnTo>
                  <a:lnTo>
                    <a:pt x="44282" y="98340"/>
                  </a:lnTo>
                  <a:lnTo>
                    <a:pt x="79918" y="68226"/>
                  </a:lnTo>
                  <a:lnTo>
                    <a:pt x="98031" y="38508"/>
                  </a:lnTo>
                  <a:lnTo>
                    <a:pt x="99106" y="32753"/>
                  </a:lnTo>
                  <a:lnTo>
                    <a:pt x="100050" y="31360"/>
                  </a:lnTo>
                  <a:lnTo>
                    <a:pt x="101474" y="30431"/>
                  </a:lnTo>
                  <a:lnTo>
                    <a:pt x="103217" y="29812"/>
                  </a:lnTo>
                  <a:lnTo>
                    <a:pt x="104378" y="30194"/>
                  </a:lnTo>
                  <a:lnTo>
                    <a:pt x="105153" y="31241"/>
                  </a:lnTo>
                  <a:lnTo>
                    <a:pt x="106396" y="34834"/>
                  </a:lnTo>
                  <a:lnTo>
                    <a:pt x="107435" y="46950"/>
                  </a:lnTo>
                  <a:lnTo>
                    <a:pt x="115517" y="78681"/>
                  </a:lnTo>
                  <a:lnTo>
                    <a:pt x="126163" y="107165"/>
                  </a:lnTo>
                  <a:lnTo>
                    <a:pt x="129666" y="121446"/>
                  </a:lnTo>
                  <a:lnTo>
                    <a:pt x="136901" y="142248"/>
                  </a:lnTo>
                  <a:lnTo>
                    <a:pt x="141331" y="148483"/>
                  </a:lnTo>
                  <a:lnTo>
                    <a:pt x="141694" y="148201"/>
                  </a:lnTo>
                  <a:lnTo>
                    <a:pt x="142325" y="143733"/>
                  </a:lnTo>
                  <a:lnTo>
                    <a:pt x="146185" y="139336"/>
                  </a:lnTo>
                  <a:lnTo>
                    <a:pt x="148062" y="133100"/>
                  </a:lnTo>
                  <a:lnTo>
                    <a:pt x="151236" y="120664"/>
                  </a:lnTo>
                  <a:lnTo>
                    <a:pt x="157204" y="109041"/>
                  </a:lnTo>
                  <a:lnTo>
                    <a:pt x="182908" y="74036"/>
                  </a:lnTo>
                  <a:lnTo>
                    <a:pt x="187667" y="69153"/>
                  </a:lnTo>
                  <a:lnTo>
                    <a:pt x="194545" y="66453"/>
                  </a:lnTo>
                  <a:lnTo>
                    <a:pt x="208103" y="64720"/>
                  </a:lnTo>
                  <a:lnTo>
                    <a:pt x="224128" y="70081"/>
                  </a:lnTo>
                  <a:lnTo>
                    <a:pt x="240464" y="78783"/>
                  </a:lnTo>
                  <a:lnTo>
                    <a:pt x="246320" y="84227"/>
                  </a:lnTo>
                  <a:lnTo>
                    <a:pt x="258987" y="101412"/>
                  </a:lnTo>
                  <a:lnTo>
                    <a:pt x="263813" y="104603"/>
                  </a:lnTo>
                  <a:lnTo>
                    <a:pt x="266212" y="105454"/>
                  </a:lnTo>
                  <a:lnTo>
                    <a:pt x="267810" y="106815"/>
                  </a:lnTo>
                  <a:lnTo>
                    <a:pt x="271008" y="1143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SMARTInkShape-1039"/>
            <p:cNvSpPr/>
            <p:nvPr/>
          </p:nvSpPr>
          <p:spPr>
            <a:xfrm>
              <a:off x="4307681" y="3564731"/>
              <a:ext cx="14289" cy="78583"/>
            </a:xfrm>
            <a:custGeom>
              <a:avLst/>
              <a:gdLst/>
              <a:ahLst/>
              <a:cxnLst/>
              <a:rect l="0" t="0" r="0" b="0"/>
              <a:pathLst>
                <a:path w="14289" h="78583">
                  <a:moveTo>
                    <a:pt x="0" y="0"/>
                  </a:moveTo>
                  <a:lnTo>
                    <a:pt x="0" y="34760"/>
                  </a:lnTo>
                  <a:lnTo>
                    <a:pt x="794" y="51875"/>
                  </a:lnTo>
                  <a:lnTo>
                    <a:pt x="8819" y="71268"/>
                  </a:lnTo>
                  <a:lnTo>
                    <a:pt x="14288" y="7858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SMARTInkShape-1040"/>
            <p:cNvSpPr/>
            <p:nvPr/>
          </p:nvSpPr>
          <p:spPr>
            <a:xfrm>
              <a:off x="4007644" y="3493720"/>
              <a:ext cx="214313" cy="71012"/>
            </a:xfrm>
            <a:custGeom>
              <a:avLst/>
              <a:gdLst/>
              <a:ahLst/>
              <a:cxnLst/>
              <a:rect l="0" t="0" r="0" b="0"/>
              <a:pathLst>
                <a:path w="214313" h="71012">
                  <a:moveTo>
                    <a:pt x="0" y="49580"/>
                  </a:moveTo>
                  <a:lnTo>
                    <a:pt x="0" y="69905"/>
                  </a:lnTo>
                  <a:lnTo>
                    <a:pt x="0" y="66891"/>
                  </a:lnTo>
                  <a:lnTo>
                    <a:pt x="794" y="65883"/>
                  </a:lnTo>
                  <a:lnTo>
                    <a:pt x="3792" y="64764"/>
                  </a:lnTo>
                  <a:lnTo>
                    <a:pt x="4909" y="63671"/>
                  </a:lnTo>
                  <a:lnTo>
                    <a:pt x="23911" y="29383"/>
                  </a:lnTo>
                  <a:lnTo>
                    <a:pt x="38108" y="11797"/>
                  </a:lnTo>
                  <a:lnTo>
                    <a:pt x="49038" y="4430"/>
                  </a:lnTo>
                  <a:lnTo>
                    <a:pt x="58539" y="1012"/>
                  </a:lnTo>
                  <a:lnTo>
                    <a:pt x="66381" y="0"/>
                  </a:lnTo>
                  <a:lnTo>
                    <a:pt x="71307" y="1880"/>
                  </a:lnTo>
                  <a:lnTo>
                    <a:pt x="88098" y="16377"/>
                  </a:lnTo>
                  <a:lnTo>
                    <a:pt x="90748" y="21065"/>
                  </a:lnTo>
                  <a:lnTo>
                    <a:pt x="92720" y="25794"/>
                  </a:lnTo>
                  <a:lnTo>
                    <a:pt x="96242" y="30542"/>
                  </a:lnTo>
                  <a:lnTo>
                    <a:pt x="98337" y="37414"/>
                  </a:lnTo>
                  <a:lnTo>
                    <a:pt x="101632" y="50209"/>
                  </a:lnTo>
                  <a:lnTo>
                    <a:pt x="106065" y="61169"/>
                  </a:lnTo>
                  <a:lnTo>
                    <a:pt x="107222" y="62069"/>
                  </a:lnTo>
                  <a:lnTo>
                    <a:pt x="113211" y="63631"/>
                  </a:lnTo>
                  <a:lnTo>
                    <a:pt x="117770" y="63797"/>
                  </a:lnTo>
                  <a:lnTo>
                    <a:pt x="118994" y="63027"/>
                  </a:lnTo>
                  <a:lnTo>
                    <a:pt x="119811" y="61720"/>
                  </a:lnTo>
                  <a:lnTo>
                    <a:pt x="120355" y="60055"/>
                  </a:lnTo>
                  <a:lnTo>
                    <a:pt x="133757" y="42380"/>
                  </a:lnTo>
                  <a:lnTo>
                    <a:pt x="134416" y="40018"/>
                  </a:lnTo>
                  <a:lnTo>
                    <a:pt x="139380" y="35276"/>
                  </a:lnTo>
                  <a:lnTo>
                    <a:pt x="146084" y="31316"/>
                  </a:lnTo>
                  <a:lnTo>
                    <a:pt x="154321" y="29087"/>
                  </a:lnTo>
                  <a:lnTo>
                    <a:pt x="159339" y="28566"/>
                  </a:lnTo>
                  <a:lnTo>
                    <a:pt x="164215" y="30451"/>
                  </a:lnTo>
                  <a:lnTo>
                    <a:pt x="169028" y="33141"/>
                  </a:lnTo>
                  <a:lnTo>
                    <a:pt x="184762" y="38802"/>
                  </a:lnTo>
                  <a:lnTo>
                    <a:pt x="191389" y="45054"/>
                  </a:lnTo>
                  <a:lnTo>
                    <a:pt x="214312" y="7101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SMARTInkShape-1041"/>
            <p:cNvSpPr/>
            <p:nvPr/>
          </p:nvSpPr>
          <p:spPr>
            <a:xfrm>
              <a:off x="3943350" y="3400425"/>
              <a:ext cx="1" cy="14289"/>
            </a:xfrm>
            <a:custGeom>
              <a:avLst/>
              <a:gdLst/>
              <a:ahLst/>
              <a:cxnLst/>
              <a:rect l="0" t="0" r="0" b="0"/>
              <a:pathLst>
                <a:path w="1" h="14289">
                  <a:moveTo>
                    <a:pt x="0" y="14288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SMARTInkShape-1042"/>
            <p:cNvSpPr/>
            <p:nvPr/>
          </p:nvSpPr>
          <p:spPr>
            <a:xfrm>
              <a:off x="3914775" y="3500438"/>
              <a:ext cx="1" cy="57151"/>
            </a:xfrm>
            <a:custGeom>
              <a:avLst/>
              <a:gdLst/>
              <a:ahLst/>
              <a:cxnLst/>
              <a:rect l="0" t="0" r="0" b="0"/>
              <a:pathLst>
                <a:path w="1" h="57151">
                  <a:moveTo>
                    <a:pt x="0" y="0"/>
                  </a:moveTo>
                  <a:lnTo>
                    <a:pt x="0" y="34245"/>
                  </a:lnTo>
                  <a:lnTo>
                    <a:pt x="0" y="571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SMARTInkShape-1043"/>
            <p:cNvSpPr/>
            <p:nvPr/>
          </p:nvSpPr>
          <p:spPr>
            <a:xfrm>
              <a:off x="3593626" y="3471863"/>
              <a:ext cx="228281" cy="106828"/>
            </a:xfrm>
            <a:custGeom>
              <a:avLst/>
              <a:gdLst/>
              <a:ahLst/>
              <a:cxnLst/>
              <a:rect l="0" t="0" r="0" b="0"/>
              <a:pathLst>
                <a:path w="228281" h="106828">
                  <a:moveTo>
                    <a:pt x="13968" y="0"/>
                  </a:moveTo>
                  <a:lnTo>
                    <a:pt x="13968" y="22943"/>
                  </a:lnTo>
                  <a:lnTo>
                    <a:pt x="5149" y="57301"/>
                  </a:lnTo>
                  <a:lnTo>
                    <a:pt x="1300" y="71482"/>
                  </a:lnTo>
                  <a:lnTo>
                    <a:pt x="0" y="86704"/>
                  </a:lnTo>
                  <a:lnTo>
                    <a:pt x="688" y="88758"/>
                  </a:lnTo>
                  <a:lnTo>
                    <a:pt x="1939" y="90128"/>
                  </a:lnTo>
                  <a:lnTo>
                    <a:pt x="14166" y="98282"/>
                  </a:lnTo>
                  <a:lnTo>
                    <a:pt x="23532" y="99670"/>
                  </a:lnTo>
                  <a:lnTo>
                    <a:pt x="42844" y="94241"/>
                  </a:lnTo>
                  <a:lnTo>
                    <a:pt x="53921" y="88601"/>
                  </a:lnTo>
                  <a:lnTo>
                    <a:pt x="66111" y="85783"/>
                  </a:lnTo>
                  <a:lnTo>
                    <a:pt x="77743" y="80239"/>
                  </a:lnTo>
                  <a:lnTo>
                    <a:pt x="91108" y="78678"/>
                  </a:lnTo>
                  <a:lnTo>
                    <a:pt x="91588" y="79439"/>
                  </a:lnTo>
                  <a:lnTo>
                    <a:pt x="92422" y="84740"/>
                  </a:lnTo>
                  <a:lnTo>
                    <a:pt x="97434" y="91233"/>
                  </a:lnTo>
                  <a:lnTo>
                    <a:pt x="98689" y="95581"/>
                  </a:lnTo>
                  <a:lnTo>
                    <a:pt x="99817" y="97058"/>
                  </a:lnTo>
                  <a:lnTo>
                    <a:pt x="112613" y="104662"/>
                  </a:lnTo>
                  <a:lnTo>
                    <a:pt x="137270" y="106827"/>
                  </a:lnTo>
                  <a:lnTo>
                    <a:pt x="172287" y="97183"/>
                  </a:lnTo>
                  <a:lnTo>
                    <a:pt x="194230" y="87224"/>
                  </a:lnTo>
                  <a:lnTo>
                    <a:pt x="208225" y="75233"/>
                  </a:lnTo>
                  <a:lnTo>
                    <a:pt x="217752" y="60832"/>
                  </a:lnTo>
                  <a:lnTo>
                    <a:pt x="228280" y="285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SMARTInkShape-1044"/>
            <p:cNvSpPr/>
            <p:nvPr/>
          </p:nvSpPr>
          <p:spPr>
            <a:xfrm>
              <a:off x="2783446" y="3379124"/>
              <a:ext cx="164827" cy="177678"/>
            </a:xfrm>
            <a:custGeom>
              <a:avLst/>
              <a:gdLst/>
              <a:ahLst/>
              <a:cxnLst/>
              <a:rect l="0" t="0" r="0" b="0"/>
              <a:pathLst>
                <a:path w="164827" h="177678">
                  <a:moveTo>
                    <a:pt x="124060" y="7014"/>
                  </a:moveTo>
                  <a:lnTo>
                    <a:pt x="89041" y="3221"/>
                  </a:lnTo>
                  <a:lnTo>
                    <a:pt x="59904" y="532"/>
                  </a:lnTo>
                  <a:lnTo>
                    <a:pt x="31219" y="0"/>
                  </a:lnTo>
                  <a:lnTo>
                    <a:pt x="18504" y="722"/>
                  </a:lnTo>
                  <a:lnTo>
                    <a:pt x="10207" y="3688"/>
                  </a:lnTo>
                  <a:lnTo>
                    <a:pt x="1073" y="9821"/>
                  </a:lnTo>
                  <a:lnTo>
                    <a:pt x="0" y="12060"/>
                  </a:lnTo>
                  <a:lnTo>
                    <a:pt x="79" y="14346"/>
                  </a:lnTo>
                  <a:lnTo>
                    <a:pt x="1488" y="19798"/>
                  </a:lnTo>
                  <a:lnTo>
                    <a:pt x="2115" y="27512"/>
                  </a:lnTo>
                  <a:lnTo>
                    <a:pt x="3870" y="30998"/>
                  </a:lnTo>
                  <a:lnTo>
                    <a:pt x="10053" y="36988"/>
                  </a:lnTo>
                  <a:lnTo>
                    <a:pt x="37628" y="48615"/>
                  </a:lnTo>
                  <a:lnTo>
                    <a:pt x="72503" y="66766"/>
                  </a:lnTo>
                  <a:lnTo>
                    <a:pt x="102323" y="85639"/>
                  </a:lnTo>
                  <a:lnTo>
                    <a:pt x="137514" y="109413"/>
                  </a:lnTo>
                  <a:lnTo>
                    <a:pt x="157027" y="128458"/>
                  </a:lnTo>
                  <a:lnTo>
                    <a:pt x="160326" y="133221"/>
                  </a:lnTo>
                  <a:lnTo>
                    <a:pt x="163991" y="144862"/>
                  </a:lnTo>
                  <a:lnTo>
                    <a:pt x="164826" y="156385"/>
                  </a:lnTo>
                  <a:lnTo>
                    <a:pt x="162551" y="164154"/>
                  </a:lnTo>
                  <a:lnTo>
                    <a:pt x="160833" y="166542"/>
                  </a:lnTo>
                  <a:lnTo>
                    <a:pt x="146287" y="174483"/>
                  </a:lnTo>
                  <a:lnTo>
                    <a:pt x="128509" y="177677"/>
                  </a:lnTo>
                  <a:lnTo>
                    <a:pt x="114443" y="177437"/>
                  </a:lnTo>
                  <a:lnTo>
                    <a:pt x="90711" y="168490"/>
                  </a:lnTo>
                  <a:lnTo>
                    <a:pt x="83309" y="161860"/>
                  </a:lnTo>
                  <a:lnTo>
                    <a:pt x="74054" y="14988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SMARTInkShape-1045"/>
            <p:cNvSpPr/>
            <p:nvPr/>
          </p:nvSpPr>
          <p:spPr>
            <a:xfrm>
              <a:off x="3178969" y="3386138"/>
              <a:ext cx="14288" cy="21432"/>
            </a:xfrm>
            <a:custGeom>
              <a:avLst/>
              <a:gdLst/>
              <a:ahLst/>
              <a:cxnLst/>
              <a:rect l="0" t="0" r="0" b="0"/>
              <a:pathLst>
                <a:path w="14288" h="21432">
                  <a:moveTo>
                    <a:pt x="14287" y="21431"/>
                  </a:moveTo>
                  <a:lnTo>
                    <a:pt x="10495" y="21431"/>
                  </a:lnTo>
                  <a:lnTo>
                    <a:pt x="9378" y="20637"/>
                  </a:lnTo>
                  <a:lnTo>
                    <a:pt x="8633" y="19314"/>
                  </a:lnTo>
                  <a:lnTo>
                    <a:pt x="7231" y="843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SMARTInkShape-1046"/>
            <p:cNvSpPr/>
            <p:nvPr/>
          </p:nvSpPr>
          <p:spPr>
            <a:xfrm>
              <a:off x="3457575" y="3436533"/>
              <a:ext cx="114301" cy="163775"/>
            </a:xfrm>
            <a:custGeom>
              <a:avLst/>
              <a:gdLst/>
              <a:ahLst/>
              <a:cxnLst/>
              <a:rect l="0" t="0" r="0" b="0"/>
              <a:pathLst>
                <a:path w="114301" h="163775">
                  <a:moveTo>
                    <a:pt x="114300" y="21042"/>
                  </a:moveTo>
                  <a:lnTo>
                    <a:pt x="110508" y="17250"/>
                  </a:lnTo>
                  <a:lnTo>
                    <a:pt x="106529" y="15388"/>
                  </a:lnTo>
                  <a:lnTo>
                    <a:pt x="104357" y="14891"/>
                  </a:lnTo>
                  <a:lnTo>
                    <a:pt x="82379" y="2565"/>
                  </a:lnTo>
                  <a:lnTo>
                    <a:pt x="59404" y="0"/>
                  </a:lnTo>
                  <a:lnTo>
                    <a:pt x="45206" y="3519"/>
                  </a:lnTo>
                  <a:lnTo>
                    <a:pt x="30945" y="9588"/>
                  </a:lnTo>
                  <a:lnTo>
                    <a:pt x="23543" y="16216"/>
                  </a:lnTo>
                  <a:lnTo>
                    <a:pt x="18401" y="23660"/>
                  </a:lnTo>
                  <a:lnTo>
                    <a:pt x="16116" y="29614"/>
                  </a:lnTo>
                  <a:lnTo>
                    <a:pt x="17217" y="37022"/>
                  </a:lnTo>
                  <a:lnTo>
                    <a:pt x="21146" y="45607"/>
                  </a:lnTo>
                  <a:lnTo>
                    <a:pt x="41521" y="78405"/>
                  </a:lnTo>
                  <a:lnTo>
                    <a:pt x="76177" y="113784"/>
                  </a:lnTo>
                  <a:lnTo>
                    <a:pt x="87631" y="136728"/>
                  </a:lnTo>
                  <a:lnTo>
                    <a:pt x="88424" y="146012"/>
                  </a:lnTo>
                  <a:lnTo>
                    <a:pt x="86131" y="152784"/>
                  </a:lnTo>
                  <a:lnTo>
                    <a:pt x="82466" y="158440"/>
                  </a:lnTo>
                  <a:lnTo>
                    <a:pt x="79584" y="160266"/>
                  </a:lnTo>
                  <a:lnTo>
                    <a:pt x="72148" y="162294"/>
                  </a:lnTo>
                  <a:lnTo>
                    <a:pt x="38946" y="163774"/>
                  </a:lnTo>
                  <a:lnTo>
                    <a:pt x="13391" y="157754"/>
                  </a:lnTo>
                  <a:lnTo>
                    <a:pt x="7804" y="155092"/>
                  </a:lnTo>
                  <a:lnTo>
                    <a:pt x="0" y="14963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SMARTInkShape-1047"/>
            <p:cNvSpPr/>
            <p:nvPr/>
          </p:nvSpPr>
          <p:spPr>
            <a:xfrm>
              <a:off x="3293269" y="3564731"/>
              <a:ext cx="28481" cy="107158"/>
            </a:xfrm>
            <a:custGeom>
              <a:avLst/>
              <a:gdLst/>
              <a:ahLst/>
              <a:cxnLst/>
              <a:rect l="0" t="0" r="0" b="0"/>
              <a:pathLst>
                <a:path w="28481" h="107158">
                  <a:moveTo>
                    <a:pt x="14287" y="0"/>
                  </a:moveTo>
                  <a:lnTo>
                    <a:pt x="14287" y="3792"/>
                  </a:lnTo>
                  <a:lnTo>
                    <a:pt x="16404" y="7771"/>
                  </a:lnTo>
                  <a:lnTo>
                    <a:pt x="18079" y="9943"/>
                  </a:lnTo>
                  <a:lnTo>
                    <a:pt x="19942" y="16590"/>
                  </a:lnTo>
                  <a:lnTo>
                    <a:pt x="23106" y="29257"/>
                  </a:lnTo>
                  <a:lnTo>
                    <a:pt x="26955" y="43065"/>
                  </a:lnTo>
                  <a:lnTo>
                    <a:pt x="28480" y="76212"/>
                  </a:lnTo>
                  <a:lnTo>
                    <a:pt x="26416" y="83614"/>
                  </a:lnTo>
                  <a:lnTo>
                    <a:pt x="23646" y="89549"/>
                  </a:lnTo>
                  <a:lnTo>
                    <a:pt x="22416" y="94833"/>
                  </a:lnTo>
                  <a:lnTo>
                    <a:pt x="21294" y="96560"/>
                  </a:lnTo>
                  <a:lnTo>
                    <a:pt x="19752" y="97711"/>
                  </a:lnTo>
                  <a:lnTo>
                    <a:pt x="15922" y="99783"/>
                  </a:lnTo>
                  <a:lnTo>
                    <a:pt x="8456" y="106029"/>
                  </a:lnTo>
                  <a:lnTo>
                    <a:pt x="0" y="10715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SMARTInkShape-1048"/>
            <p:cNvSpPr/>
            <p:nvPr/>
          </p:nvSpPr>
          <p:spPr>
            <a:xfrm>
              <a:off x="3172818" y="3457575"/>
              <a:ext cx="13296" cy="92870"/>
            </a:xfrm>
            <a:custGeom>
              <a:avLst/>
              <a:gdLst/>
              <a:ahLst/>
              <a:cxnLst/>
              <a:rect l="0" t="0" r="0" b="0"/>
              <a:pathLst>
                <a:path w="13296" h="92870">
                  <a:moveTo>
                    <a:pt x="13295" y="0"/>
                  </a:moveTo>
                  <a:lnTo>
                    <a:pt x="7144" y="0"/>
                  </a:lnTo>
                  <a:lnTo>
                    <a:pt x="6813" y="794"/>
                  </a:lnTo>
                  <a:lnTo>
                    <a:pt x="6152" y="34273"/>
                  </a:lnTo>
                  <a:lnTo>
                    <a:pt x="5357" y="40632"/>
                  </a:lnTo>
                  <a:lnTo>
                    <a:pt x="0" y="62246"/>
                  </a:lnTo>
                  <a:lnTo>
                    <a:pt x="1565" y="69469"/>
                  </a:lnTo>
                  <a:lnTo>
                    <a:pt x="4792" y="77998"/>
                  </a:lnTo>
                  <a:lnTo>
                    <a:pt x="6151" y="9286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SMARTInkShape-1049"/>
            <p:cNvSpPr/>
            <p:nvPr/>
          </p:nvSpPr>
          <p:spPr>
            <a:xfrm>
              <a:off x="2228850" y="3357563"/>
              <a:ext cx="392772" cy="184292"/>
            </a:xfrm>
            <a:custGeom>
              <a:avLst/>
              <a:gdLst/>
              <a:ahLst/>
              <a:cxnLst/>
              <a:rect l="0" t="0" r="0" b="0"/>
              <a:pathLst>
                <a:path w="392772" h="184292">
                  <a:moveTo>
                    <a:pt x="0" y="35718"/>
                  </a:moveTo>
                  <a:lnTo>
                    <a:pt x="0" y="29567"/>
                  </a:lnTo>
                  <a:lnTo>
                    <a:pt x="794" y="29236"/>
                  </a:lnTo>
                  <a:lnTo>
                    <a:pt x="3792" y="28869"/>
                  </a:lnTo>
                  <a:lnTo>
                    <a:pt x="7771" y="26589"/>
                  </a:lnTo>
                  <a:lnTo>
                    <a:pt x="9943" y="24869"/>
                  </a:lnTo>
                  <a:lnTo>
                    <a:pt x="16590" y="22959"/>
                  </a:lnTo>
                  <a:lnTo>
                    <a:pt x="50835" y="19448"/>
                  </a:lnTo>
                  <a:lnTo>
                    <a:pt x="78745" y="15307"/>
                  </a:lnTo>
                  <a:lnTo>
                    <a:pt x="112098" y="9579"/>
                  </a:lnTo>
                  <a:lnTo>
                    <a:pt x="144557" y="7624"/>
                  </a:lnTo>
                  <a:lnTo>
                    <a:pt x="171948" y="7286"/>
                  </a:lnTo>
                  <a:lnTo>
                    <a:pt x="205856" y="7172"/>
                  </a:lnTo>
                  <a:lnTo>
                    <a:pt x="239973" y="7146"/>
                  </a:lnTo>
                  <a:lnTo>
                    <a:pt x="247678" y="9261"/>
                  </a:lnTo>
                  <a:lnTo>
                    <a:pt x="256718" y="14419"/>
                  </a:lnTo>
                  <a:lnTo>
                    <a:pt x="260411" y="17785"/>
                  </a:lnTo>
                  <a:lnTo>
                    <a:pt x="262582" y="21927"/>
                  </a:lnTo>
                  <a:lnTo>
                    <a:pt x="263161" y="24143"/>
                  </a:lnTo>
                  <a:lnTo>
                    <a:pt x="262753" y="26414"/>
                  </a:lnTo>
                  <a:lnTo>
                    <a:pt x="259181" y="34196"/>
                  </a:lnTo>
                  <a:lnTo>
                    <a:pt x="253647" y="55195"/>
                  </a:lnTo>
                  <a:lnTo>
                    <a:pt x="254823" y="59021"/>
                  </a:lnTo>
                  <a:lnTo>
                    <a:pt x="262480" y="65390"/>
                  </a:lnTo>
                  <a:lnTo>
                    <a:pt x="264680" y="69787"/>
                  </a:lnTo>
                  <a:lnTo>
                    <a:pt x="264455" y="102729"/>
                  </a:lnTo>
                  <a:lnTo>
                    <a:pt x="265125" y="132500"/>
                  </a:lnTo>
                  <a:lnTo>
                    <a:pt x="276505" y="158884"/>
                  </a:lnTo>
                  <a:lnTo>
                    <a:pt x="281112" y="165336"/>
                  </a:lnTo>
                  <a:lnTo>
                    <a:pt x="296240" y="175945"/>
                  </a:lnTo>
                  <a:lnTo>
                    <a:pt x="310642" y="182483"/>
                  </a:lnTo>
                  <a:lnTo>
                    <a:pt x="323007" y="184291"/>
                  </a:lnTo>
                  <a:lnTo>
                    <a:pt x="354523" y="179459"/>
                  </a:lnTo>
                  <a:lnTo>
                    <a:pt x="364205" y="174745"/>
                  </a:lnTo>
                  <a:lnTo>
                    <a:pt x="379564" y="162575"/>
                  </a:lnTo>
                  <a:lnTo>
                    <a:pt x="387718" y="151181"/>
                  </a:lnTo>
                  <a:lnTo>
                    <a:pt x="391369" y="137751"/>
                  </a:lnTo>
                  <a:lnTo>
                    <a:pt x="392771" y="109505"/>
                  </a:lnTo>
                  <a:lnTo>
                    <a:pt x="387176" y="90481"/>
                  </a:lnTo>
                  <a:lnTo>
                    <a:pt x="382951" y="80959"/>
                  </a:lnTo>
                  <a:lnTo>
                    <a:pt x="369961" y="71436"/>
                  </a:lnTo>
                  <a:lnTo>
                    <a:pt x="354133" y="61911"/>
                  </a:lnTo>
                  <a:lnTo>
                    <a:pt x="319171" y="30441"/>
                  </a:lnTo>
                  <a:lnTo>
                    <a:pt x="305124" y="12935"/>
                  </a:lnTo>
                  <a:lnTo>
                    <a:pt x="298065" y="9718"/>
                  </a:lnTo>
                  <a:lnTo>
                    <a:pt x="293960" y="8859"/>
                  </a:lnTo>
                  <a:lnTo>
                    <a:pt x="291224" y="7494"/>
                  </a:lnTo>
                  <a:lnTo>
                    <a:pt x="289399" y="5789"/>
                  </a:lnTo>
                  <a:lnTo>
                    <a:pt x="28575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SMARTInkShape-1050"/>
            <p:cNvSpPr/>
            <p:nvPr/>
          </p:nvSpPr>
          <p:spPr>
            <a:xfrm>
              <a:off x="2943225" y="3286125"/>
              <a:ext cx="121445" cy="221095"/>
            </a:xfrm>
            <a:custGeom>
              <a:avLst/>
              <a:gdLst/>
              <a:ahLst/>
              <a:cxnLst/>
              <a:rect l="0" t="0" r="0" b="0"/>
              <a:pathLst>
                <a:path w="121445" h="221095">
                  <a:moveTo>
                    <a:pt x="0" y="0"/>
                  </a:moveTo>
                  <a:lnTo>
                    <a:pt x="10642" y="0"/>
                  </a:lnTo>
                  <a:lnTo>
                    <a:pt x="11857" y="794"/>
                  </a:lnTo>
                  <a:lnTo>
                    <a:pt x="12667" y="2117"/>
                  </a:lnTo>
                  <a:lnTo>
                    <a:pt x="20344" y="26736"/>
                  </a:lnTo>
                  <a:lnTo>
                    <a:pt x="21288" y="57848"/>
                  </a:lnTo>
                  <a:lnTo>
                    <a:pt x="19272" y="78788"/>
                  </a:lnTo>
                  <a:lnTo>
                    <a:pt x="14944" y="113533"/>
                  </a:lnTo>
                  <a:lnTo>
                    <a:pt x="14579" y="124807"/>
                  </a:lnTo>
                  <a:lnTo>
                    <a:pt x="20767" y="137226"/>
                  </a:lnTo>
                  <a:lnTo>
                    <a:pt x="25751" y="143871"/>
                  </a:lnTo>
                  <a:lnTo>
                    <a:pt x="28280" y="149889"/>
                  </a:lnTo>
                  <a:lnTo>
                    <a:pt x="28693" y="179674"/>
                  </a:lnTo>
                  <a:lnTo>
                    <a:pt x="26511" y="189128"/>
                  </a:lnTo>
                  <a:lnTo>
                    <a:pt x="23689" y="196769"/>
                  </a:lnTo>
                  <a:lnTo>
                    <a:pt x="21729" y="211689"/>
                  </a:lnTo>
                  <a:lnTo>
                    <a:pt x="14589" y="221094"/>
                  </a:lnTo>
                  <a:lnTo>
                    <a:pt x="14314" y="211481"/>
                  </a:lnTo>
                  <a:lnTo>
                    <a:pt x="16416" y="206969"/>
                  </a:lnTo>
                  <a:lnTo>
                    <a:pt x="35008" y="183201"/>
                  </a:lnTo>
                  <a:lnTo>
                    <a:pt x="66299" y="161180"/>
                  </a:lnTo>
                  <a:lnTo>
                    <a:pt x="79264" y="148210"/>
                  </a:lnTo>
                  <a:lnTo>
                    <a:pt x="88667" y="133739"/>
                  </a:lnTo>
                  <a:lnTo>
                    <a:pt x="93118" y="130877"/>
                  </a:lnTo>
                  <a:lnTo>
                    <a:pt x="97742" y="128812"/>
                  </a:lnTo>
                  <a:lnTo>
                    <a:pt x="106742" y="121777"/>
                  </a:lnTo>
                  <a:lnTo>
                    <a:pt x="103241" y="121543"/>
                  </a:lnTo>
                  <a:lnTo>
                    <a:pt x="72662" y="132088"/>
                  </a:lnTo>
                  <a:lnTo>
                    <a:pt x="70666" y="134096"/>
                  </a:lnTo>
                  <a:lnTo>
                    <a:pt x="70130" y="136229"/>
                  </a:lnTo>
                  <a:lnTo>
                    <a:pt x="70565" y="138444"/>
                  </a:lnTo>
                  <a:lnTo>
                    <a:pt x="70063" y="140715"/>
                  </a:lnTo>
                  <a:lnTo>
                    <a:pt x="59047" y="162830"/>
                  </a:lnTo>
                  <a:lnTo>
                    <a:pt x="57525" y="173539"/>
                  </a:lnTo>
                  <a:lnTo>
                    <a:pt x="59433" y="178464"/>
                  </a:lnTo>
                  <a:lnTo>
                    <a:pt x="61053" y="180888"/>
                  </a:lnTo>
                  <a:lnTo>
                    <a:pt x="75060" y="190483"/>
                  </a:lnTo>
                  <a:lnTo>
                    <a:pt x="89268" y="196845"/>
                  </a:lnTo>
                  <a:lnTo>
                    <a:pt x="110766" y="201514"/>
                  </a:lnTo>
                  <a:lnTo>
                    <a:pt x="121444" y="20716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SMARTInkShape-1051"/>
            <p:cNvSpPr/>
            <p:nvPr/>
          </p:nvSpPr>
          <p:spPr>
            <a:xfrm>
              <a:off x="2407738" y="3186113"/>
              <a:ext cx="21138" cy="364332"/>
            </a:xfrm>
            <a:custGeom>
              <a:avLst/>
              <a:gdLst/>
              <a:ahLst/>
              <a:cxnLst/>
              <a:rect l="0" t="0" r="0" b="0"/>
              <a:pathLst>
                <a:path w="21138" h="364332">
                  <a:moveTo>
                    <a:pt x="6850" y="0"/>
                  </a:moveTo>
                  <a:lnTo>
                    <a:pt x="3057" y="0"/>
                  </a:lnTo>
                  <a:lnTo>
                    <a:pt x="1940" y="793"/>
                  </a:lnTo>
                  <a:lnTo>
                    <a:pt x="1195" y="2116"/>
                  </a:lnTo>
                  <a:lnTo>
                    <a:pt x="0" y="9942"/>
                  </a:lnTo>
                  <a:lnTo>
                    <a:pt x="517" y="32715"/>
                  </a:lnTo>
                  <a:lnTo>
                    <a:pt x="6189" y="66891"/>
                  </a:lnTo>
                  <a:lnTo>
                    <a:pt x="6763" y="100354"/>
                  </a:lnTo>
                  <a:lnTo>
                    <a:pt x="6832" y="129448"/>
                  </a:lnTo>
                  <a:lnTo>
                    <a:pt x="6846" y="162829"/>
                  </a:lnTo>
                  <a:lnTo>
                    <a:pt x="3056" y="196382"/>
                  </a:lnTo>
                  <a:lnTo>
                    <a:pt x="699" y="220376"/>
                  </a:lnTo>
                  <a:lnTo>
                    <a:pt x="6497" y="237380"/>
                  </a:lnTo>
                  <a:lnTo>
                    <a:pt x="14630" y="254727"/>
                  </a:lnTo>
                  <a:lnTo>
                    <a:pt x="18245" y="270374"/>
                  </a:lnTo>
                  <a:lnTo>
                    <a:pt x="15656" y="300616"/>
                  </a:lnTo>
                  <a:lnTo>
                    <a:pt x="15280" y="324727"/>
                  </a:lnTo>
                  <a:lnTo>
                    <a:pt x="21055" y="360167"/>
                  </a:lnTo>
                  <a:lnTo>
                    <a:pt x="21137" y="3643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23444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Stanzas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Do the stanzas have consistent line breaks? (couplets = 2 lines, quatrains = 4, </a:t>
            </a:r>
            <a:r>
              <a:rPr lang="en-US" sz="3000" dirty="0" err="1" smtClean="0"/>
              <a:t>cinquains</a:t>
            </a:r>
            <a:r>
              <a:rPr lang="en-US" sz="3000" dirty="0" smtClean="0"/>
              <a:t> = 5)</a:t>
            </a:r>
          </a:p>
          <a:p>
            <a:endParaRPr lang="en-US" sz="3000" dirty="0"/>
          </a:p>
          <a:p>
            <a:r>
              <a:rPr lang="en-US" sz="3000" dirty="0" smtClean="0"/>
              <a:t>Are the lines even? Are they different lengths? What’s the effect on the meaning?</a:t>
            </a:r>
          </a:p>
          <a:p>
            <a:endParaRPr lang="en-US" sz="3000" dirty="0"/>
          </a:p>
          <a:p>
            <a:r>
              <a:rPr lang="en-US" sz="3000" dirty="0" smtClean="0"/>
              <a:t>Is there a different idea in each stanza? Are all the ideas connected into one stanza? </a:t>
            </a:r>
            <a:endParaRPr lang="en-US" sz="3000" dirty="0"/>
          </a:p>
        </p:txBody>
      </p:sp>
      <p:grpSp>
        <p:nvGrpSpPr>
          <p:cNvPr id="71" name="SMARTInkShape-Group168"/>
          <p:cNvGrpSpPr/>
          <p:nvPr/>
        </p:nvGrpSpPr>
        <p:grpSpPr>
          <a:xfrm>
            <a:off x="2028825" y="2586038"/>
            <a:ext cx="2886076" cy="421482"/>
            <a:chOff x="2028825" y="2586038"/>
            <a:chExt cx="2886076" cy="421482"/>
          </a:xfrm>
        </p:grpSpPr>
        <p:sp>
          <p:nvSpPr>
            <p:cNvPr id="55" name="SMARTInkShape-1052"/>
            <p:cNvSpPr/>
            <p:nvPr/>
          </p:nvSpPr>
          <p:spPr>
            <a:xfrm>
              <a:off x="3071976" y="2800768"/>
              <a:ext cx="134354" cy="171033"/>
            </a:xfrm>
            <a:custGeom>
              <a:avLst/>
              <a:gdLst/>
              <a:ahLst/>
              <a:cxnLst/>
              <a:rect l="0" t="0" r="0" b="0"/>
              <a:pathLst>
                <a:path w="134354" h="171033">
                  <a:moveTo>
                    <a:pt x="42699" y="85307"/>
                  </a:moveTo>
                  <a:lnTo>
                    <a:pt x="46491" y="81515"/>
                  </a:lnTo>
                  <a:lnTo>
                    <a:pt x="50470" y="79653"/>
                  </a:lnTo>
                  <a:lnTo>
                    <a:pt x="52642" y="79156"/>
                  </a:lnTo>
                  <a:lnTo>
                    <a:pt x="88229" y="59048"/>
                  </a:lnTo>
                  <a:lnTo>
                    <a:pt x="119903" y="40061"/>
                  </a:lnTo>
                  <a:lnTo>
                    <a:pt x="124637" y="35300"/>
                  </a:lnTo>
                  <a:lnTo>
                    <a:pt x="133746" y="21013"/>
                  </a:lnTo>
                  <a:lnTo>
                    <a:pt x="134353" y="18632"/>
                  </a:lnTo>
                  <a:lnTo>
                    <a:pt x="133964" y="16251"/>
                  </a:lnTo>
                  <a:lnTo>
                    <a:pt x="129754" y="6726"/>
                  </a:lnTo>
                  <a:lnTo>
                    <a:pt x="129310" y="4345"/>
                  </a:lnTo>
                  <a:lnTo>
                    <a:pt x="127428" y="2757"/>
                  </a:lnTo>
                  <a:lnTo>
                    <a:pt x="117986" y="523"/>
                  </a:lnTo>
                  <a:lnTo>
                    <a:pt x="112408" y="0"/>
                  </a:lnTo>
                  <a:lnTo>
                    <a:pt x="83790" y="9562"/>
                  </a:lnTo>
                  <a:lnTo>
                    <a:pt x="48694" y="33378"/>
                  </a:lnTo>
                  <a:lnTo>
                    <a:pt x="16823" y="61535"/>
                  </a:lnTo>
                  <a:lnTo>
                    <a:pt x="6104" y="79586"/>
                  </a:lnTo>
                  <a:lnTo>
                    <a:pt x="1694" y="96224"/>
                  </a:lnTo>
                  <a:lnTo>
                    <a:pt x="0" y="131852"/>
                  </a:lnTo>
                  <a:lnTo>
                    <a:pt x="4142" y="141977"/>
                  </a:lnTo>
                  <a:lnTo>
                    <a:pt x="11275" y="150975"/>
                  </a:lnTo>
                  <a:lnTo>
                    <a:pt x="25010" y="160503"/>
                  </a:lnTo>
                  <a:lnTo>
                    <a:pt x="43808" y="167560"/>
                  </a:lnTo>
                  <a:lnTo>
                    <a:pt x="78564" y="170575"/>
                  </a:lnTo>
                  <a:lnTo>
                    <a:pt x="106993" y="17103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1053"/>
            <p:cNvSpPr/>
            <p:nvPr/>
          </p:nvSpPr>
          <p:spPr>
            <a:xfrm>
              <a:off x="3350478" y="2643188"/>
              <a:ext cx="21373" cy="314326"/>
            </a:xfrm>
            <a:custGeom>
              <a:avLst/>
              <a:gdLst/>
              <a:ahLst/>
              <a:cxnLst/>
              <a:rect l="0" t="0" r="0" b="0"/>
              <a:pathLst>
                <a:path w="21373" h="314326">
                  <a:moveTo>
                    <a:pt x="14228" y="0"/>
                  </a:moveTo>
                  <a:lnTo>
                    <a:pt x="14228" y="33792"/>
                  </a:lnTo>
                  <a:lnTo>
                    <a:pt x="12112" y="67097"/>
                  </a:lnTo>
                  <a:lnTo>
                    <a:pt x="8077" y="99155"/>
                  </a:lnTo>
                  <a:lnTo>
                    <a:pt x="6487" y="129211"/>
                  </a:lnTo>
                  <a:lnTo>
                    <a:pt x="1469" y="164900"/>
                  </a:lnTo>
                  <a:lnTo>
                    <a:pt x="242" y="198731"/>
                  </a:lnTo>
                  <a:lnTo>
                    <a:pt x="0" y="228344"/>
                  </a:lnTo>
                  <a:lnTo>
                    <a:pt x="2069" y="257124"/>
                  </a:lnTo>
                  <a:lnTo>
                    <a:pt x="6644" y="290145"/>
                  </a:lnTo>
                  <a:lnTo>
                    <a:pt x="6791" y="293442"/>
                  </a:lnTo>
                  <a:lnTo>
                    <a:pt x="9071" y="299223"/>
                  </a:lnTo>
                  <a:lnTo>
                    <a:pt x="11936" y="304438"/>
                  </a:lnTo>
                  <a:lnTo>
                    <a:pt x="13209" y="309401"/>
                  </a:lnTo>
                  <a:lnTo>
                    <a:pt x="14343" y="311042"/>
                  </a:lnTo>
                  <a:lnTo>
                    <a:pt x="15892" y="312136"/>
                  </a:lnTo>
                  <a:lnTo>
                    <a:pt x="21372" y="3143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MARTInkShape-1054"/>
            <p:cNvSpPr/>
            <p:nvPr/>
          </p:nvSpPr>
          <p:spPr>
            <a:xfrm>
              <a:off x="3210572" y="2786063"/>
              <a:ext cx="254148" cy="35719"/>
            </a:xfrm>
            <a:custGeom>
              <a:avLst/>
              <a:gdLst/>
              <a:ahLst/>
              <a:cxnLst/>
              <a:rect l="0" t="0" r="0" b="0"/>
              <a:pathLst>
                <a:path w="254148" h="35719">
                  <a:moveTo>
                    <a:pt x="4116" y="35718"/>
                  </a:moveTo>
                  <a:lnTo>
                    <a:pt x="323" y="35718"/>
                  </a:lnTo>
                  <a:lnTo>
                    <a:pt x="0" y="34925"/>
                  </a:lnTo>
                  <a:lnTo>
                    <a:pt x="1757" y="31926"/>
                  </a:lnTo>
                  <a:lnTo>
                    <a:pt x="7209" y="25775"/>
                  </a:lnTo>
                  <a:lnTo>
                    <a:pt x="17644" y="18926"/>
                  </a:lnTo>
                  <a:lnTo>
                    <a:pt x="49936" y="12781"/>
                  </a:lnTo>
                  <a:lnTo>
                    <a:pt x="76429" y="8814"/>
                  </a:lnTo>
                  <a:lnTo>
                    <a:pt x="106504" y="7638"/>
                  </a:lnTo>
                  <a:lnTo>
                    <a:pt x="140551" y="5173"/>
                  </a:lnTo>
                  <a:lnTo>
                    <a:pt x="175774" y="1533"/>
                  </a:lnTo>
                  <a:lnTo>
                    <a:pt x="209229" y="454"/>
                  </a:lnTo>
                  <a:lnTo>
                    <a:pt x="241393" y="89"/>
                  </a:lnTo>
                  <a:lnTo>
                    <a:pt x="25414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MARTInkShape-1055"/>
            <p:cNvSpPr/>
            <p:nvPr/>
          </p:nvSpPr>
          <p:spPr>
            <a:xfrm>
              <a:off x="3529013" y="2864644"/>
              <a:ext cx="128588" cy="7145"/>
            </a:xfrm>
            <a:custGeom>
              <a:avLst/>
              <a:gdLst/>
              <a:ahLst/>
              <a:cxnLst/>
              <a:rect l="0" t="0" r="0" b="0"/>
              <a:pathLst>
                <a:path w="128588" h="7145">
                  <a:moveTo>
                    <a:pt x="0" y="0"/>
                  </a:moveTo>
                  <a:lnTo>
                    <a:pt x="3792" y="3792"/>
                  </a:lnTo>
                  <a:lnTo>
                    <a:pt x="17527" y="6151"/>
                  </a:lnTo>
                  <a:lnTo>
                    <a:pt x="46895" y="7013"/>
                  </a:lnTo>
                  <a:lnTo>
                    <a:pt x="77966" y="7118"/>
                  </a:lnTo>
                  <a:lnTo>
                    <a:pt x="112102" y="7140"/>
                  </a:lnTo>
                  <a:lnTo>
                    <a:pt x="128587" y="714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1056"/>
            <p:cNvSpPr/>
            <p:nvPr/>
          </p:nvSpPr>
          <p:spPr>
            <a:xfrm>
              <a:off x="3571875" y="2893219"/>
              <a:ext cx="114301" cy="14288"/>
            </a:xfrm>
            <a:custGeom>
              <a:avLst/>
              <a:gdLst/>
              <a:ahLst/>
              <a:cxnLst/>
              <a:rect l="0" t="0" r="0" b="0"/>
              <a:pathLst>
                <a:path w="114301" h="14288">
                  <a:moveTo>
                    <a:pt x="0" y="0"/>
                  </a:moveTo>
                  <a:lnTo>
                    <a:pt x="0" y="3792"/>
                  </a:lnTo>
                  <a:lnTo>
                    <a:pt x="794" y="4909"/>
                  </a:lnTo>
                  <a:lnTo>
                    <a:pt x="2117" y="5654"/>
                  </a:lnTo>
                  <a:lnTo>
                    <a:pt x="34320" y="13207"/>
                  </a:lnTo>
                  <a:lnTo>
                    <a:pt x="68927" y="14074"/>
                  </a:lnTo>
                  <a:lnTo>
                    <a:pt x="103033" y="14259"/>
                  </a:lnTo>
                  <a:lnTo>
                    <a:pt x="114300" y="142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MARTInkShape-1057"/>
            <p:cNvSpPr/>
            <p:nvPr/>
          </p:nvSpPr>
          <p:spPr>
            <a:xfrm>
              <a:off x="3850481" y="2615690"/>
              <a:ext cx="255515" cy="298961"/>
            </a:xfrm>
            <a:custGeom>
              <a:avLst/>
              <a:gdLst/>
              <a:ahLst/>
              <a:cxnLst/>
              <a:rect l="0" t="0" r="0" b="0"/>
              <a:pathLst>
                <a:path w="255515" h="298961">
                  <a:moveTo>
                    <a:pt x="0" y="41785"/>
                  </a:moveTo>
                  <a:lnTo>
                    <a:pt x="0" y="18842"/>
                  </a:lnTo>
                  <a:lnTo>
                    <a:pt x="2117" y="13596"/>
                  </a:lnTo>
                  <a:lnTo>
                    <a:pt x="3792" y="11086"/>
                  </a:lnTo>
                  <a:lnTo>
                    <a:pt x="13735" y="3761"/>
                  </a:lnTo>
                  <a:lnTo>
                    <a:pt x="30528" y="356"/>
                  </a:lnTo>
                  <a:lnTo>
                    <a:pt x="58330" y="0"/>
                  </a:lnTo>
                  <a:lnTo>
                    <a:pt x="93572" y="4633"/>
                  </a:lnTo>
                  <a:lnTo>
                    <a:pt x="123769" y="7758"/>
                  </a:lnTo>
                  <a:lnTo>
                    <a:pt x="153618" y="13712"/>
                  </a:lnTo>
                  <a:lnTo>
                    <a:pt x="185037" y="22834"/>
                  </a:lnTo>
                  <a:lnTo>
                    <a:pt x="218595" y="37031"/>
                  </a:lnTo>
                  <a:lnTo>
                    <a:pt x="226271" y="43905"/>
                  </a:lnTo>
                  <a:lnTo>
                    <a:pt x="231533" y="52252"/>
                  </a:lnTo>
                  <a:lnTo>
                    <a:pt x="233873" y="61254"/>
                  </a:lnTo>
                  <a:lnTo>
                    <a:pt x="232796" y="68429"/>
                  </a:lnTo>
                  <a:lnTo>
                    <a:pt x="227727" y="76932"/>
                  </a:lnTo>
                  <a:lnTo>
                    <a:pt x="214991" y="90128"/>
                  </a:lnTo>
                  <a:lnTo>
                    <a:pt x="198903" y="100647"/>
                  </a:lnTo>
                  <a:lnTo>
                    <a:pt x="163476" y="111305"/>
                  </a:lnTo>
                  <a:lnTo>
                    <a:pt x="127868" y="125169"/>
                  </a:lnTo>
                  <a:lnTo>
                    <a:pt x="115099" y="132545"/>
                  </a:lnTo>
                  <a:lnTo>
                    <a:pt x="109893" y="134510"/>
                  </a:lnTo>
                  <a:lnTo>
                    <a:pt x="104933" y="138030"/>
                  </a:lnTo>
                  <a:lnTo>
                    <a:pt x="104087" y="140079"/>
                  </a:lnTo>
                  <a:lnTo>
                    <a:pt x="104316" y="142240"/>
                  </a:lnTo>
                  <a:lnTo>
                    <a:pt x="105263" y="144473"/>
                  </a:lnTo>
                  <a:lnTo>
                    <a:pt x="106688" y="145963"/>
                  </a:lnTo>
                  <a:lnTo>
                    <a:pt x="137635" y="162561"/>
                  </a:lnTo>
                  <a:lnTo>
                    <a:pt x="169592" y="175326"/>
                  </a:lnTo>
                  <a:lnTo>
                    <a:pt x="199658" y="192312"/>
                  </a:lnTo>
                  <a:lnTo>
                    <a:pt x="234108" y="214890"/>
                  </a:lnTo>
                  <a:lnTo>
                    <a:pt x="251570" y="229494"/>
                  </a:lnTo>
                  <a:lnTo>
                    <a:pt x="254684" y="236601"/>
                  </a:lnTo>
                  <a:lnTo>
                    <a:pt x="255514" y="240719"/>
                  </a:lnTo>
                  <a:lnTo>
                    <a:pt x="255274" y="244258"/>
                  </a:lnTo>
                  <a:lnTo>
                    <a:pt x="252891" y="250306"/>
                  </a:lnTo>
                  <a:lnTo>
                    <a:pt x="240339" y="265532"/>
                  </a:lnTo>
                  <a:lnTo>
                    <a:pt x="225729" y="272740"/>
                  </a:lnTo>
                  <a:lnTo>
                    <a:pt x="194620" y="279015"/>
                  </a:lnTo>
                  <a:lnTo>
                    <a:pt x="159479" y="288837"/>
                  </a:lnTo>
                  <a:lnTo>
                    <a:pt x="126619" y="296464"/>
                  </a:lnTo>
                  <a:lnTo>
                    <a:pt x="92869" y="29896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SMARTInkShape-1058"/>
            <p:cNvSpPr/>
            <p:nvPr/>
          </p:nvSpPr>
          <p:spPr>
            <a:xfrm>
              <a:off x="4243389" y="2628900"/>
              <a:ext cx="57150" cy="271464"/>
            </a:xfrm>
            <a:custGeom>
              <a:avLst/>
              <a:gdLst/>
              <a:ahLst/>
              <a:cxnLst/>
              <a:rect l="0" t="0" r="0" b="0"/>
              <a:pathLst>
                <a:path w="57150" h="271464">
                  <a:moveTo>
                    <a:pt x="7142" y="0"/>
                  </a:moveTo>
                  <a:lnTo>
                    <a:pt x="3350" y="0"/>
                  </a:lnTo>
                  <a:lnTo>
                    <a:pt x="2233" y="794"/>
                  </a:lnTo>
                  <a:lnTo>
                    <a:pt x="1488" y="2117"/>
                  </a:lnTo>
                  <a:lnTo>
                    <a:pt x="293" y="9943"/>
                  </a:lnTo>
                  <a:lnTo>
                    <a:pt x="10" y="45181"/>
                  </a:lnTo>
                  <a:lnTo>
                    <a:pt x="0" y="78886"/>
                  </a:lnTo>
                  <a:lnTo>
                    <a:pt x="793" y="99309"/>
                  </a:lnTo>
                  <a:lnTo>
                    <a:pt x="6149" y="129592"/>
                  </a:lnTo>
                  <a:lnTo>
                    <a:pt x="12666" y="162322"/>
                  </a:lnTo>
                  <a:lnTo>
                    <a:pt x="17759" y="186757"/>
                  </a:lnTo>
                  <a:lnTo>
                    <a:pt x="33409" y="218746"/>
                  </a:lnTo>
                  <a:lnTo>
                    <a:pt x="40965" y="237266"/>
                  </a:lnTo>
                  <a:lnTo>
                    <a:pt x="57149" y="2714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ARTInkShape-1059"/>
            <p:cNvSpPr/>
            <p:nvPr/>
          </p:nvSpPr>
          <p:spPr>
            <a:xfrm>
              <a:off x="4371977" y="2807494"/>
              <a:ext cx="7143" cy="50007"/>
            </a:xfrm>
            <a:custGeom>
              <a:avLst/>
              <a:gdLst/>
              <a:ahLst/>
              <a:cxnLst/>
              <a:rect l="0" t="0" r="0" b="0"/>
              <a:pathLst>
                <a:path w="7143" h="50007">
                  <a:moveTo>
                    <a:pt x="7142" y="0"/>
                  </a:moveTo>
                  <a:lnTo>
                    <a:pt x="292" y="0"/>
                  </a:lnTo>
                  <a:lnTo>
                    <a:pt x="0" y="30000"/>
                  </a:lnTo>
                  <a:lnTo>
                    <a:pt x="2116" y="35294"/>
                  </a:lnTo>
                  <a:lnTo>
                    <a:pt x="4908" y="40292"/>
                  </a:lnTo>
                  <a:lnTo>
                    <a:pt x="7142" y="5000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MARTInkShape-1060"/>
            <p:cNvSpPr/>
            <p:nvPr/>
          </p:nvSpPr>
          <p:spPr>
            <a:xfrm>
              <a:off x="4407694" y="2664619"/>
              <a:ext cx="1" cy="21432"/>
            </a:xfrm>
            <a:custGeom>
              <a:avLst/>
              <a:gdLst/>
              <a:ahLst/>
              <a:cxnLst/>
              <a:rect l="0" t="0" r="0" b="0"/>
              <a:pathLst>
                <a:path w="1" h="21432">
                  <a:moveTo>
                    <a:pt x="0" y="21431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SMARTInkShape-1061"/>
            <p:cNvSpPr/>
            <p:nvPr/>
          </p:nvSpPr>
          <p:spPr>
            <a:xfrm>
              <a:off x="4486275" y="2768619"/>
              <a:ext cx="135732" cy="81738"/>
            </a:xfrm>
            <a:custGeom>
              <a:avLst/>
              <a:gdLst/>
              <a:ahLst/>
              <a:cxnLst/>
              <a:rect l="0" t="0" r="0" b="0"/>
              <a:pathLst>
                <a:path w="135732" h="81738">
                  <a:moveTo>
                    <a:pt x="0" y="46019"/>
                  </a:moveTo>
                  <a:lnTo>
                    <a:pt x="0" y="66075"/>
                  </a:lnTo>
                  <a:lnTo>
                    <a:pt x="4909" y="72881"/>
                  </a:lnTo>
                  <a:lnTo>
                    <a:pt x="6482" y="77967"/>
                  </a:lnTo>
                  <a:lnTo>
                    <a:pt x="6702" y="77636"/>
                  </a:lnTo>
                  <a:lnTo>
                    <a:pt x="9260" y="57700"/>
                  </a:lnTo>
                  <a:lnTo>
                    <a:pt x="12798" y="47363"/>
                  </a:lnTo>
                  <a:lnTo>
                    <a:pt x="15963" y="37157"/>
                  </a:lnTo>
                  <a:lnTo>
                    <a:pt x="17786" y="32967"/>
                  </a:lnTo>
                  <a:lnTo>
                    <a:pt x="24044" y="26195"/>
                  </a:lnTo>
                  <a:lnTo>
                    <a:pt x="57659" y="3198"/>
                  </a:lnTo>
                  <a:lnTo>
                    <a:pt x="62252" y="803"/>
                  </a:lnTo>
                  <a:lnTo>
                    <a:pt x="66901" y="0"/>
                  </a:lnTo>
                  <a:lnTo>
                    <a:pt x="98480" y="3106"/>
                  </a:lnTo>
                  <a:lnTo>
                    <a:pt x="103351" y="6933"/>
                  </a:lnTo>
                  <a:lnTo>
                    <a:pt x="105465" y="13037"/>
                  </a:lnTo>
                  <a:lnTo>
                    <a:pt x="107198" y="20248"/>
                  </a:lnTo>
                  <a:lnTo>
                    <a:pt x="111843" y="29563"/>
                  </a:lnTo>
                  <a:lnTo>
                    <a:pt x="114366" y="41231"/>
                  </a:lnTo>
                  <a:lnTo>
                    <a:pt x="135731" y="817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SMARTInkShape-1062"/>
            <p:cNvSpPr/>
            <p:nvPr/>
          </p:nvSpPr>
          <p:spPr>
            <a:xfrm>
              <a:off x="4679156" y="2746311"/>
              <a:ext cx="63957" cy="111190"/>
            </a:xfrm>
            <a:custGeom>
              <a:avLst/>
              <a:gdLst/>
              <a:ahLst/>
              <a:cxnLst/>
              <a:rect l="0" t="0" r="0" b="0"/>
              <a:pathLst>
                <a:path w="63957" h="111190">
                  <a:moveTo>
                    <a:pt x="0" y="61183"/>
                  </a:moveTo>
                  <a:lnTo>
                    <a:pt x="6151" y="61183"/>
                  </a:lnTo>
                  <a:lnTo>
                    <a:pt x="12651" y="56273"/>
                  </a:lnTo>
                  <a:lnTo>
                    <a:pt x="19271" y="53907"/>
                  </a:lnTo>
                  <a:lnTo>
                    <a:pt x="51398" y="30197"/>
                  </a:lnTo>
                  <a:lnTo>
                    <a:pt x="54593" y="25451"/>
                  </a:lnTo>
                  <a:lnTo>
                    <a:pt x="56808" y="20696"/>
                  </a:lnTo>
                  <a:lnTo>
                    <a:pt x="61723" y="13556"/>
                  </a:lnTo>
                  <a:lnTo>
                    <a:pt x="63956" y="5444"/>
                  </a:lnTo>
                  <a:lnTo>
                    <a:pt x="63275" y="4973"/>
                  </a:lnTo>
                  <a:lnTo>
                    <a:pt x="60402" y="4451"/>
                  </a:lnTo>
                  <a:lnTo>
                    <a:pt x="59318" y="3518"/>
                  </a:lnTo>
                  <a:lnTo>
                    <a:pt x="58114" y="364"/>
                  </a:lnTo>
                  <a:lnTo>
                    <a:pt x="56999" y="0"/>
                  </a:lnTo>
                  <a:lnTo>
                    <a:pt x="55462" y="550"/>
                  </a:lnTo>
                  <a:lnTo>
                    <a:pt x="53643" y="1711"/>
                  </a:lnTo>
                  <a:lnTo>
                    <a:pt x="37060" y="5844"/>
                  </a:lnTo>
                  <a:lnTo>
                    <a:pt x="8138" y="31669"/>
                  </a:lnTo>
                  <a:lnTo>
                    <a:pt x="3617" y="38276"/>
                  </a:lnTo>
                  <a:lnTo>
                    <a:pt x="1608" y="44652"/>
                  </a:lnTo>
                  <a:lnTo>
                    <a:pt x="63" y="80331"/>
                  </a:lnTo>
                  <a:lnTo>
                    <a:pt x="1630" y="84267"/>
                  </a:lnTo>
                  <a:lnTo>
                    <a:pt x="28575" y="11118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SMARTInkShape-1063"/>
            <p:cNvSpPr/>
            <p:nvPr/>
          </p:nvSpPr>
          <p:spPr>
            <a:xfrm>
              <a:off x="4880290" y="2721915"/>
              <a:ext cx="34611" cy="121299"/>
            </a:xfrm>
            <a:custGeom>
              <a:avLst/>
              <a:gdLst/>
              <a:ahLst/>
              <a:cxnLst/>
              <a:rect l="0" t="0" r="0" b="0"/>
              <a:pathLst>
                <a:path w="34611" h="121299">
                  <a:moveTo>
                    <a:pt x="34610" y="28429"/>
                  </a:moveTo>
                  <a:lnTo>
                    <a:pt x="28907" y="21932"/>
                  </a:lnTo>
                  <a:lnTo>
                    <a:pt x="23219" y="11334"/>
                  </a:lnTo>
                  <a:lnTo>
                    <a:pt x="21610" y="5485"/>
                  </a:lnTo>
                  <a:lnTo>
                    <a:pt x="20387" y="3608"/>
                  </a:lnTo>
                  <a:lnTo>
                    <a:pt x="18778" y="2357"/>
                  </a:lnTo>
                  <a:lnTo>
                    <a:pt x="14873" y="966"/>
                  </a:lnTo>
                  <a:lnTo>
                    <a:pt x="7356" y="0"/>
                  </a:lnTo>
                  <a:lnTo>
                    <a:pt x="2634" y="3690"/>
                  </a:lnTo>
                  <a:lnTo>
                    <a:pt x="555" y="7644"/>
                  </a:lnTo>
                  <a:lnTo>
                    <a:pt x="0" y="9810"/>
                  </a:lnTo>
                  <a:lnTo>
                    <a:pt x="6231" y="33348"/>
                  </a:lnTo>
                  <a:lnTo>
                    <a:pt x="22805" y="69009"/>
                  </a:lnTo>
                  <a:lnTo>
                    <a:pt x="32507" y="84964"/>
                  </a:lnTo>
                  <a:lnTo>
                    <a:pt x="34332" y="97404"/>
                  </a:lnTo>
                  <a:lnTo>
                    <a:pt x="34488" y="102211"/>
                  </a:lnTo>
                  <a:lnTo>
                    <a:pt x="33734" y="103811"/>
                  </a:lnTo>
                  <a:lnTo>
                    <a:pt x="32439" y="104877"/>
                  </a:lnTo>
                  <a:lnTo>
                    <a:pt x="30781" y="105588"/>
                  </a:lnTo>
                  <a:lnTo>
                    <a:pt x="29676" y="106856"/>
                  </a:lnTo>
                  <a:lnTo>
                    <a:pt x="28448" y="110381"/>
                  </a:lnTo>
                  <a:lnTo>
                    <a:pt x="26535" y="111639"/>
                  </a:lnTo>
                  <a:lnTo>
                    <a:pt x="17840" y="114202"/>
                  </a:lnTo>
                  <a:lnTo>
                    <a:pt x="16287" y="115774"/>
                  </a:lnTo>
                  <a:lnTo>
                    <a:pt x="15251" y="117615"/>
                  </a:lnTo>
                  <a:lnTo>
                    <a:pt x="13766" y="118842"/>
                  </a:lnTo>
                  <a:lnTo>
                    <a:pt x="6035" y="12129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SMARTInkShape-1064"/>
            <p:cNvSpPr/>
            <p:nvPr/>
          </p:nvSpPr>
          <p:spPr>
            <a:xfrm>
              <a:off x="2929180" y="2743200"/>
              <a:ext cx="121202" cy="214314"/>
            </a:xfrm>
            <a:custGeom>
              <a:avLst/>
              <a:gdLst/>
              <a:ahLst/>
              <a:cxnLst/>
              <a:rect l="0" t="0" r="0" b="0"/>
              <a:pathLst>
                <a:path w="121202" h="214314">
                  <a:moveTo>
                    <a:pt x="121201" y="0"/>
                  </a:moveTo>
                  <a:lnTo>
                    <a:pt x="115050" y="0"/>
                  </a:lnTo>
                  <a:lnTo>
                    <a:pt x="110559" y="3792"/>
                  </a:lnTo>
                  <a:lnTo>
                    <a:pt x="104301" y="5654"/>
                  </a:lnTo>
                  <a:lnTo>
                    <a:pt x="91852" y="8819"/>
                  </a:lnTo>
                  <a:lnTo>
                    <a:pt x="80226" y="14784"/>
                  </a:lnTo>
                  <a:lnTo>
                    <a:pt x="48045" y="40928"/>
                  </a:lnTo>
                  <a:lnTo>
                    <a:pt x="22844" y="72888"/>
                  </a:lnTo>
                  <a:lnTo>
                    <a:pt x="5964" y="94596"/>
                  </a:lnTo>
                  <a:lnTo>
                    <a:pt x="2516" y="104484"/>
                  </a:lnTo>
                  <a:lnTo>
                    <a:pt x="0" y="139475"/>
                  </a:lnTo>
                  <a:lnTo>
                    <a:pt x="3622" y="154480"/>
                  </a:lnTo>
                  <a:lnTo>
                    <a:pt x="12750" y="173772"/>
                  </a:lnTo>
                  <a:lnTo>
                    <a:pt x="24597" y="187308"/>
                  </a:lnTo>
                  <a:lnTo>
                    <a:pt x="56968" y="206982"/>
                  </a:lnTo>
                  <a:lnTo>
                    <a:pt x="71195" y="2143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SMARTInkShape-1065"/>
            <p:cNvSpPr/>
            <p:nvPr/>
          </p:nvSpPr>
          <p:spPr>
            <a:xfrm>
              <a:off x="2214563" y="2586038"/>
              <a:ext cx="64294" cy="421482"/>
            </a:xfrm>
            <a:custGeom>
              <a:avLst/>
              <a:gdLst/>
              <a:ahLst/>
              <a:cxnLst/>
              <a:rect l="0" t="0" r="0" b="0"/>
              <a:pathLst>
                <a:path w="64294" h="421482">
                  <a:moveTo>
                    <a:pt x="0" y="0"/>
                  </a:moveTo>
                  <a:lnTo>
                    <a:pt x="793" y="27805"/>
                  </a:lnTo>
                  <a:lnTo>
                    <a:pt x="11391" y="59150"/>
                  </a:lnTo>
                  <a:lnTo>
                    <a:pt x="18942" y="93776"/>
                  </a:lnTo>
                  <a:lnTo>
                    <a:pt x="20939" y="123739"/>
                  </a:lnTo>
                  <a:lnTo>
                    <a:pt x="23402" y="150698"/>
                  </a:lnTo>
                  <a:lnTo>
                    <a:pt x="27553" y="184460"/>
                  </a:lnTo>
                  <a:lnTo>
                    <a:pt x="29167" y="219763"/>
                  </a:lnTo>
                  <a:lnTo>
                    <a:pt x="33424" y="247854"/>
                  </a:lnTo>
                  <a:lnTo>
                    <a:pt x="35832" y="275491"/>
                  </a:lnTo>
                  <a:lnTo>
                    <a:pt x="41238" y="308682"/>
                  </a:lnTo>
                  <a:lnTo>
                    <a:pt x="46333" y="341785"/>
                  </a:lnTo>
                  <a:lnTo>
                    <a:pt x="51639" y="376355"/>
                  </a:lnTo>
                  <a:lnTo>
                    <a:pt x="61844" y="410927"/>
                  </a:lnTo>
                  <a:lnTo>
                    <a:pt x="64293" y="42148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SMARTInkShape-1066"/>
            <p:cNvSpPr/>
            <p:nvPr/>
          </p:nvSpPr>
          <p:spPr>
            <a:xfrm>
              <a:off x="2708148" y="2764631"/>
              <a:ext cx="142209" cy="241343"/>
            </a:xfrm>
            <a:custGeom>
              <a:avLst/>
              <a:gdLst/>
              <a:ahLst/>
              <a:cxnLst/>
              <a:rect l="0" t="0" r="0" b="0"/>
              <a:pathLst>
                <a:path w="142209" h="241343">
                  <a:moveTo>
                    <a:pt x="13621" y="64294"/>
                  </a:moveTo>
                  <a:lnTo>
                    <a:pt x="9828" y="64294"/>
                  </a:lnTo>
                  <a:lnTo>
                    <a:pt x="8711" y="65088"/>
                  </a:lnTo>
                  <a:lnTo>
                    <a:pt x="7966" y="66411"/>
                  </a:lnTo>
                  <a:lnTo>
                    <a:pt x="6771" y="74237"/>
                  </a:lnTo>
                  <a:lnTo>
                    <a:pt x="4399" y="95668"/>
                  </a:lnTo>
                  <a:lnTo>
                    <a:pt x="0" y="128956"/>
                  </a:lnTo>
                  <a:lnTo>
                    <a:pt x="1582" y="157236"/>
                  </a:lnTo>
                  <a:lnTo>
                    <a:pt x="6626" y="192097"/>
                  </a:lnTo>
                  <a:lnTo>
                    <a:pt x="15258" y="226298"/>
                  </a:lnTo>
                  <a:lnTo>
                    <a:pt x="18317" y="232340"/>
                  </a:lnTo>
                  <a:lnTo>
                    <a:pt x="20442" y="241342"/>
                  </a:lnTo>
                  <a:lnTo>
                    <a:pt x="20550" y="241063"/>
                  </a:lnTo>
                  <a:lnTo>
                    <a:pt x="20756" y="228413"/>
                  </a:lnTo>
                  <a:lnTo>
                    <a:pt x="14282" y="196700"/>
                  </a:lnTo>
                  <a:lnTo>
                    <a:pt x="13679" y="161780"/>
                  </a:lnTo>
                  <a:lnTo>
                    <a:pt x="13628" y="128255"/>
                  </a:lnTo>
                  <a:lnTo>
                    <a:pt x="13622" y="92825"/>
                  </a:lnTo>
                  <a:lnTo>
                    <a:pt x="15738" y="73541"/>
                  </a:lnTo>
                  <a:lnTo>
                    <a:pt x="30413" y="38223"/>
                  </a:lnTo>
                  <a:lnTo>
                    <a:pt x="44588" y="15687"/>
                  </a:lnTo>
                  <a:lnTo>
                    <a:pt x="47759" y="12839"/>
                  </a:lnTo>
                  <a:lnTo>
                    <a:pt x="73431" y="2735"/>
                  </a:lnTo>
                  <a:lnTo>
                    <a:pt x="106506" y="160"/>
                  </a:lnTo>
                  <a:lnTo>
                    <a:pt x="14220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SMARTInkShape-1067"/>
            <p:cNvSpPr/>
            <p:nvPr/>
          </p:nvSpPr>
          <p:spPr>
            <a:xfrm>
              <a:off x="2028825" y="2707606"/>
              <a:ext cx="587868" cy="235620"/>
            </a:xfrm>
            <a:custGeom>
              <a:avLst/>
              <a:gdLst/>
              <a:ahLst/>
              <a:cxnLst/>
              <a:rect l="0" t="0" r="0" b="0"/>
              <a:pathLst>
                <a:path w="587868" h="235620">
                  <a:moveTo>
                    <a:pt x="0" y="121319"/>
                  </a:moveTo>
                  <a:lnTo>
                    <a:pt x="0" y="110677"/>
                  </a:lnTo>
                  <a:lnTo>
                    <a:pt x="794" y="109462"/>
                  </a:lnTo>
                  <a:lnTo>
                    <a:pt x="2117" y="108652"/>
                  </a:lnTo>
                  <a:lnTo>
                    <a:pt x="30528" y="100975"/>
                  </a:lnTo>
                  <a:lnTo>
                    <a:pt x="58330" y="100102"/>
                  </a:lnTo>
                  <a:lnTo>
                    <a:pt x="93572" y="97813"/>
                  </a:lnTo>
                  <a:lnTo>
                    <a:pt x="121652" y="94246"/>
                  </a:lnTo>
                  <a:lnTo>
                    <a:pt x="152197" y="93189"/>
                  </a:lnTo>
                  <a:lnTo>
                    <a:pt x="186383" y="90759"/>
                  </a:lnTo>
                  <a:lnTo>
                    <a:pt x="221648" y="87129"/>
                  </a:lnTo>
                  <a:lnTo>
                    <a:pt x="257232" y="86053"/>
                  </a:lnTo>
                  <a:lnTo>
                    <a:pt x="292911" y="85734"/>
                  </a:lnTo>
                  <a:lnTo>
                    <a:pt x="328618" y="85640"/>
                  </a:lnTo>
                  <a:lnTo>
                    <a:pt x="364333" y="83495"/>
                  </a:lnTo>
                  <a:lnTo>
                    <a:pt x="400050" y="79949"/>
                  </a:lnTo>
                  <a:lnTo>
                    <a:pt x="435769" y="76782"/>
                  </a:lnTo>
                  <a:lnTo>
                    <a:pt x="469371" y="70817"/>
                  </a:lnTo>
                  <a:lnTo>
                    <a:pt x="499435" y="66139"/>
                  </a:lnTo>
                  <a:lnTo>
                    <a:pt x="518040" y="63457"/>
                  </a:lnTo>
                  <a:lnTo>
                    <a:pt x="549387" y="50917"/>
                  </a:lnTo>
                  <a:lnTo>
                    <a:pt x="569181" y="40928"/>
                  </a:lnTo>
                  <a:lnTo>
                    <a:pt x="586300" y="27122"/>
                  </a:lnTo>
                  <a:lnTo>
                    <a:pt x="587716" y="24390"/>
                  </a:lnTo>
                  <a:lnTo>
                    <a:pt x="587867" y="21775"/>
                  </a:lnTo>
                  <a:lnTo>
                    <a:pt x="585268" y="9462"/>
                  </a:lnTo>
                  <a:lnTo>
                    <a:pt x="582117" y="4665"/>
                  </a:lnTo>
                  <a:lnTo>
                    <a:pt x="579372" y="3068"/>
                  </a:lnTo>
                  <a:lnTo>
                    <a:pt x="567923" y="821"/>
                  </a:lnTo>
                  <a:lnTo>
                    <a:pt x="541356" y="0"/>
                  </a:lnTo>
                  <a:lnTo>
                    <a:pt x="530057" y="4164"/>
                  </a:lnTo>
                  <a:lnTo>
                    <a:pt x="499309" y="19343"/>
                  </a:lnTo>
                  <a:lnTo>
                    <a:pt x="464245" y="44517"/>
                  </a:lnTo>
                  <a:lnTo>
                    <a:pt x="434266" y="73037"/>
                  </a:lnTo>
                  <a:lnTo>
                    <a:pt x="410689" y="100228"/>
                  </a:lnTo>
                  <a:lnTo>
                    <a:pt x="399410" y="121420"/>
                  </a:lnTo>
                  <a:lnTo>
                    <a:pt x="394191" y="149914"/>
                  </a:lnTo>
                  <a:lnTo>
                    <a:pt x="394081" y="170537"/>
                  </a:lnTo>
                  <a:lnTo>
                    <a:pt x="402899" y="197102"/>
                  </a:lnTo>
                  <a:lnTo>
                    <a:pt x="413506" y="211683"/>
                  </a:lnTo>
                  <a:lnTo>
                    <a:pt x="430495" y="222265"/>
                  </a:lnTo>
                  <a:lnTo>
                    <a:pt x="458363" y="232158"/>
                  </a:lnTo>
                  <a:lnTo>
                    <a:pt x="491502" y="234935"/>
                  </a:lnTo>
                  <a:lnTo>
                    <a:pt x="528638" y="23561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297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Author’s 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Definition:</a:t>
            </a:r>
            <a:r>
              <a:rPr lang="en-US" dirty="0" smtClean="0"/>
              <a:t> Why the piece was written.</a:t>
            </a:r>
          </a:p>
          <a:p>
            <a:pPr lvl="1"/>
            <a:r>
              <a:rPr lang="en-US" dirty="0" smtClean="0"/>
              <a:t>Entertain/Persuade/Inform</a:t>
            </a:r>
          </a:p>
          <a:p>
            <a:pPr lvl="1"/>
            <a:r>
              <a:rPr lang="en-US" dirty="0" smtClean="0"/>
              <a:t>Prove a point</a:t>
            </a:r>
          </a:p>
          <a:p>
            <a:pPr lvl="1"/>
            <a:r>
              <a:rPr lang="en-US" dirty="0" smtClean="0"/>
              <a:t>Make a statement</a:t>
            </a:r>
            <a:endParaRPr lang="en-US" dirty="0"/>
          </a:p>
        </p:txBody>
      </p:sp>
      <p:pic>
        <p:nvPicPr>
          <p:cNvPr id="4098" name="Picture 2" descr="C:\Users\rriedel\AppData\Local\Microsoft\Windows\Temporary Internet Files\Content.IE5\ZO4C6GJI\MP900438778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819400"/>
            <a:ext cx="3298825" cy="3298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rriedel\AppData\Local\Microsoft\Windows\Temporary Internet Files\Content.IE5\IG2SLD4L\MC90044190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886200"/>
            <a:ext cx="1520825" cy="179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954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smtClean="0"/>
              <a:t>Definition:</a:t>
            </a:r>
            <a:r>
              <a:rPr lang="en-US" dirty="0" smtClean="0"/>
              <a:t> The message of a piece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(NOT THE SUBJECT or topic!!)</a:t>
            </a:r>
          </a:p>
          <a:p>
            <a:pPr marL="0" indent="0">
              <a:buNone/>
            </a:pPr>
            <a:endParaRPr lang="en-US" u="sng" dirty="0"/>
          </a:p>
          <a:p>
            <a:pPr marL="0" indent="0">
              <a:buNone/>
            </a:pPr>
            <a:r>
              <a:rPr lang="en-US" dirty="0" smtClean="0"/>
              <a:t>Subject=                                             Theme=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LOVE                                                  </a:t>
            </a:r>
            <a:r>
              <a:rPr lang="en-US" dirty="0" err="1" smtClean="0"/>
              <a:t>Love</a:t>
            </a:r>
            <a:r>
              <a:rPr lang="en-US" dirty="0" smtClean="0"/>
              <a:t> is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                unpredictable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122" name="Picture 2" descr="C:\Users\rriedel\AppData\Local\Microsoft\Windows\Temporary Internet Files\Content.IE5\HMS0K3MX\MC900444949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819400"/>
            <a:ext cx="2850438" cy="3690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146" name="SMARTInkShape-Group169"/>
          <p:cNvGrpSpPr/>
          <p:nvPr/>
        </p:nvGrpSpPr>
        <p:grpSpPr>
          <a:xfrm>
            <a:off x="7008579" y="1917553"/>
            <a:ext cx="1285316" cy="1324834"/>
            <a:chOff x="7008579" y="1917553"/>
            <a:chExt cx="1285316" cy="1324834"/>
          </a:xfrm>
        </p:grpSpPr>
        <p:sp>
          <p:nvSpPr>
            <p:cNvPr id="5140" name="SMARTInkShape-1068"/>
            <p:cNvSpPr/>
            <p:nvPr/>
          </p:nvSpPr>
          <p:spPr>
            <a:xfrm>
              <a:off x="7008579" y="2671763"/>
              <a:ext cx="202059" cy="570624"/>
            </a:xfrm>
            <a:custGeom>
              <a:avLst/>
              <a:gdLst/>
              <a:ahLst/>
              <a:cxnLst/>
              <a:rect l="0" t="0" r="0" b="0"/>
              <a:pathLst>
                <a:path w="202059" h="570624">
                  <a:moveTo>
                    <a:pt x="178034" y="0"/>
                  </a:moveTo>
                  <a:lnTo>
                    <a:pt x="148204" y="9942"/>
                  </a:lnTo>
                  <a:lnTo>
                    <a:pt x="115726" y="25629"/>
                  </a:lnTo>
                  <a:lnTo>
                    <a:pt x="85557" y="52952"/>
                  </a:lnTo>
                  <a:lnTo>
                    <a:pt x="52875" y="84895"/>
                  </a:lnTo>
                  <a:lnTo>
                    <a:pt x="27251" y="119045"/>
                  </a:lnTo>
                  <a:lnTo>
                    <a:pt x="9020" y="149545"/>
                  </a:lnTo>
                  <a:lnTo>
                    <a:pt x="2278" y="169192"/>
                  </a:lnTo>
                  <a:lnTo>
                    <a:pt x="0" y="190054"/>
                  </a:lnTo>
                  <a:lnTo>
                    <a:pt x="3922" y="199826"/>
                  </a:lnTo>
                  <a:lnTo>
                    <a:pt x="33040" y="233350"/>
                  </a:lnTo>
                  <a:lnTo>
                    <a:pt x="66512" y="259290"/>
                  </a:lnTo>
                  <a:lnTo>
                    <a:pt x="93132" y="277116"/>
                  </a:lnTo>
                  <a:lnTo>
                    <a:pt x="121128" y="294568"/>
                  </a:lnTo>
                  <a:lnTo>
                    <a:pt x="155240" y="321799"/>
                  </a:lnTo>
                  <a:lnTo>
                    <a:pt x="183321" y="350902"/>
                  </a:lnTo>
                  <a:lnTo>
                    <a:pt x="198157" y="386402"/>
                  </a:lnTo>
                  <a:lnTo>
                    <a:pt x="202058" y="405096"/>
                  </a:lnTo>
                  <a:lnTo>
                    <a:pt x="199793" y="433471"/>
                  </a:lnTo>
                  <a:lnTo>
                    <a:pt x="192506" y="461987"/>
                  </a:lnTo>
                  <a:lnTo>
                    <a:pt x="175972" y="489751"/>
                  </a:lnTo>
                  <a:lnTo>
                    <a:pt x="149052" y="520867"/>
                  </a:lnTo>
                  <a:lnTo>
                    <a:pt x="120803" y="546152"/>
                  </a:lnTo>
                  <a:lnTo>
                    <a:pt x="87383" y="564846"/>
                  </a:lnTo>
                  <a:lnTo>
                    <a:pt x="53531" y="570623"/>
                  </a:lnTo>
                  <a:lnTo>
                    <a:pt x="20871" y="5643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41" name="SMARTInkShape-1069"/>
            <p:cNvSpPr/>
            <p:nvPr/>
          </p:nvSpPr>
          <p:spPr>
            <a:xfrm>
              <a:off x="7252639" y="2771775"/>
              <a:ext cx="179751" cy="276548"/>
            </a:xfrm>
            <a:custGeom>
              <a:avLst/>
              <a:gdLst/>
              <a:ahLst/>
              <a:cxnLst/>
              <a:rect l="0" t="0" r="0" b="0"/>
              <a:pathLst>
                <a:path w="179751" h="276548">
                  <a:moveTo>
                    <a:pt x="41130" y="0"/>
                  </a:moveTo>
                  <a:lnTo>
                    <a:pt x="34979" y="0"/>
                  </a:lnTo>
                  <a:lnTo>
                    <a:pt x="34648" y="794"/>
                  </a:lnTo>
                  <a:lnTo>
                    <a:pt x="32000" y="9887"/>
                  </a:lnTo>
                  <a:lnTo>
                    <a:pt x="21818" y="37815"/>
                  </a:lnTo>
                  <a:lnTo>
                    <a:pt x="14858" y="64033"/>
                  </a:lnTo>
                  <a:lnTo>
                    <a:pt x="7769" y="96584"/>
                  </a:lnTo>
                  <a:lnTo>
                    <a:pt x="1435" y="130570"/>
                  </a:lnTo>
                  <a:lnTo>
                    <a:pt x="0" y="161895"/>
                  </a:lnTo>
                  <a:lnTo>
                    <a:pt x="4249" y="194371"/>
                  </a:lnTo>
                  <a:lnTo>
                    <a:pt x="14912" y="229600"/>
                  </a:lnTo>
                  <a:lnTo>
                    <a:pt x="27541" y="253238"/>
                  </a:lnTo>
                  <a:lnTo>
                    <a:pt x="37471" y="264157"/>
                  </a:lnTo>
                  <a:lnTo>
                    <a:pt x="49823" y="271655"/>
                  </a:lnTo>
                  <a:lnTo>
                    <a:pt x="70164" y="276547"/>
                  </a:lnTo>
                  <a:lnTo>
                    <a:pt x="98370" y="272496"/>
                  </a:lnTo>
                  <a:lnTo>
                    <a:pt x="118944" y="265507"/>
                  </a:lnTo>
                  <a:lnTo>
                    <a:pt x="145490" y="244798"/>
                  </a:lnTo>
                  <a:lnTo>
                    <a:pt x="160069" y="227050"/>
                  </a:lnTo>
                  <a:lnTo>
                    <a:pt x="173515" y="194015"/>
                  </a:lnTo>
                  <a:lnTo>
                    <a:pt x="179750" y="166318"/>
                  </a:lnTo>
                  <a:lnTo>
                    <a:pt x="178069" y="138003"/>
                  </a:lnTo>
                  <a:lnTo>
                    <a:pt x="175632" y="110299"/>
                  </a:lnTo>
                  <a:lnTo>
                    <a:pt x="169436" y="94266"/>
                  </a:lnTo>
                  <a:lnTo>
                    <a:pt x="153230" y="71851"/>
                  </a:lnTo>
                  <a:lnTo>
                    <a:pt x="137139" y="57714"/>
                  </a:lnTo>
                  <a:lnTo>
                    <a:pt x="104896" y="43250"/>
                  </a:lnTo>
                  <a:lnTo>
                    <a:pt x="80537" y="37206"/>
                  </a:lnTo>
                  <a:lnTo>
                    <a:pt x="62561" y="357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42" name="SMARTInkShape-1070"/>
            <p:cNvSpPr/>
            <p:nvPr/>
          </p:nvSpPr>
          <p:spPr>
            <a:xfrm>
              <a:off x="7458075" y="2186995"/>
              <a:ext cx="514351" cy="651601"/>
            </a:xfrm>
            <a:custGeom>
              <a:avLst/>
              <a:gdLst/>
              <a:ahLst/>
              <a:cxnLst/>
              <a:rect l="0" t="0" r="0" b="0"/>
              <a:pathLst>
                <a:path w="514351" h="651601">
                  <a:moveTo>
                    <a:pt x="0" y="270455"/>
                  </a:moveTo>
                  <a:lnTo>
                    <a:pt x="794" y="284227"/>
                  </a:lnTo>
                  <a:lnTo>
                    <a:pt x="9888" y="307483"/>
                  </a:lnTo>
                  <a:lnTo>
                    <a:pt x="26736" y="338800"/>
                  </a:lnTo>
                  <a:lnTo>
                    <a:pt x="46144" y="371444"/>
                  </a:lnTo>
                  <a:lnTo>
                    <a:pt x="64473" y="403124"/>
                  </a:lnTo>
                  <a:lnTo>
                    <a:pt x="81104" y="437646"/>
                  </a:lnTo>
                  <a:lnTo>
                    <a:pt x="93990" y="461179"/>
                  </a:lnTo>
                  <a:lnTo>
                    <a:pt x="105538" y="486984"/>
                  </a:lnTo>
                  <a:lnTo>
                    <a:pt x="116756" y="513534"/>
                  </a:lnTo>
                  <a:lnTo>
                    <a:pt x="129679" y="538563"/>
                  </a:lnTo>
                  <a:lnTo>
                    <a:pt x="146550" y="571174"/>
                  </a:lnTo>
                  <a:lnTo>
                    <a:pt x="165395" y="600945"/>
                  </a:lnTo>
                  <a:lnTo>
                    <a:pt x="182483" y="632159"/>
                  </a:lnTo>
                  <a:lnTo>
                    <a:pt x="195710" y="644503"/>
                  </a:lnTo>
                  <a:lnTo>
                    <a:pt x="204986" y="650482"/>
                  </a:lnTo>
                  <a:lnTo>
                    <a:pt x="208888" y="651600"/>
                  </a:lnTo>
                  <a:lnTo>
                    <a:pt x="212284" y="651552"/>
                  </a:lnTo>
                  <a:lnTo>
                    <a:pt x="215342" y="650726"/>
                  </a:lnTo>
                  <a:lnTo>
                    <a:pt x="220856" y="643458"/>
                  </a:lnTo>
                  <a:lnTo>
                    <a:pt x="230863" y="615597"/>
                  </a:lnTo>
                  <a:lnTo>
                    <a:pt x="234297" y="585003"/>
                  </a:lnTo>
                  <a:lnTo>
                    <a:pt x="232984" y="560273"/>
                  </a:lnTo>
                  <a:lnTo>
                    <a:pt x="230549" y="532613"/>
                  </a:lnTo>
                  <a:lnTo>
                    <a:pt x="229467" y="501799"/>
                  </a:lnTo>
                  <a:lnTo>
                    <a:pt x="228985" y="471699"/>
                  </a:lnTo>
                  <a:lnTo>
                    <a:pt x="227978" y="443241"/>
                  </a:lnTo>
                  <a:lnTo>
                    <a:pt x="224884" y="417363"/>
                  </a:lnTo>
                  <a:lnTo>
                    <a:pt x="222472" y="384274"/>
                  </a:lnTo>
                  <a:lnTo>
                    <a:pt x="221545" y="349069"/>
                  </a:lnTo>
                  <a:lnTo>
                    <a:pt x="221483" y="340227"/>
                  </a:lnTo>
                  <a:lnTo>
                    <a:pt x="220680" y="339194"/>
                  </a:lnTo>
                  <a:lnTo>
                    <a:pt x="219351" y="339300"/>
                  </a:lnTo>
                  <a:lnTo>
                    <a:pt x="217672" y="340164"/>
                  </a:lnTo>
                  <a:lnTo>
                    <a:pt x="217346" y="340740"/>
                  </a:lnTo>
                  <a:lnTo>
                    <a:pt x="217922" y="341124"/>
                  </a:lnTo>
                  <a:lnTo>
                    <a:pt x="219101" y="341380"/>
                  </a:lnTo>
                  <a:lnTo>
                    <a:pt x="219886" y="343139"/>
                  </a:lnTo>
                  <a:lnTo>
                    <a:pt x="227022" y="372730"/>
                  </a:lnTo>
                  <a:lnTo>
                    <a:pt x="238019" y="407103"/>
                  </a:lnTo>
                  <a:lnTo>
                    <a:pt x="252822" y="437150"/>
                  </a:lnTo>
                  <a:lnTo>
                    <a:pt x="270173" y="469071"/>
                  </a:lnTo>
                  <a:lnTo>
                    <a:pt x="294050" y="504509"/>
                  </a:lnTo>
                  <a:lnTo>
                    <a:pt x="314668" y="519545"/>
                  </a:lnTo>
                  <a:lnTo>
                    <a:pt x="332066" y="529027"/>
                  </a:lnTo>
                  <a:lnTo>
                    <a:pt x="338058" y="529355"/>
                  </a:lnTo>
                  <a:lnTo>
                    <a:pt x="351067" y="525486"/>
                  </a:lnTo>
                  <a:lnTo>
                    <a:pt x="360552" y="516358"/>
                  </a:lnTo>
                  <a:lnTo>
                    <a:pt x="373110" y="491096"/>
                  </a:lnTo>
                  <a:lnTo>
                    <a:pt x="376986" y="466446"/>
                  </a:lnTo>
                  <a:lnTo>
                    <a:pt x="374342" y="435242"/>
                  </a:lnTo>
                  <a:lnTo>
                    <a:pt x="368516" y="410369"/>
                  </a:lnTo>
                  <a:lnTo>
                    <a:pt x="361428" y="383439"/>
                  </a:lnTo>
                  <a:lnTo>
                    <a:pt x="355633" y="355595"/>
                  </a:lnTo>
                  <a:lnTo>
                    <a:pt x="346178" y="327345"/>
                  </a:lnTo>
                  <a:lnTo>
                    <a:pt x="335625" y="299708"/>
                  </a:lnTo>
                  <a:lnTo>
                    <a:pt x="328290" y="274196"/>
                  </a:lnTo>
                  <a:lnTo>
                    <a:pt x="320267" y="247511"/>
                  </a:lnTo>
                  <a:lnTo>
                    <a:pt x="311410" y="220570"/>
                  </a:lnTo>
                  <a:lnTo>
                    <a:pt x="302182" y="195367"/>
                  </a:lnTo>
                  <a:lnTo>
                    <a:pt x="294905" y="170937"/>
                  </a:lnTo>
                  <a:lnTo>
                    <a:pt x="288231" y="146850"/>
                  </a:lnTo>
                  <a:lnTo>
                    <a:pt x="279974" y="122915"/>
                  </a:lnTo>
                  <a:lnTo>
                    <a:pt x="273128" y="99048"/>
                  </a:lnTo>
                  <a:lnTo>
                    <a:pt x="264813" y="65416"/>
                  </a:lnTo>
                  <a:lnTo>
                    <a:pt x="257322" y="37459"/>
                  </a:lnTo>
                  <a:lnTo>
                    <a:pt x="250458" y="2394"/>
                  </a:lnTo>
                  <a:lnTo>
                    <a:pt x="250158" y="0"/>
                  </a:lnTo>
                  <a:lnTo>
                    <a:pt x="253861" y="3084"/>
                  </a:lnTo>
                  <a:lnTo>
                    <a:pt x="266827" y="25754"/>
                  </a:lnTo>
                  <a:lnTo>
                    <a:pt x="277044" y="56549"/>
                  </a:lnTo>
                  <a:lnTo>
                    <a:pt x="289079" y="89424"/>
                  </a:lnTo>
                  <a:lnTo>
                    <a:pt x="298077" y="115384"/>
                  </a:lnTo>
                  <a:lnTo>
                    <a:pt x="309485" y="142797"/>
                  </a:lnTo>
                  <a:lnTo>
                    <a:pt x="322493" y="170856"/>
                  </a:lnTo>
                  <a:lnTo>
                    <a:pt x="336211" y="199201"/>
                  </a:lnTo>
                  <a:lnTo>
                    <a:pt x="350246" y="227674"/>
                  </a:lnTo>
                  <a:lnTo>
                    <a:pt x="364421" y="255410"/>
                  </a:lnTo>
                  <a:lnTo>
                    <a:pt x="378658" y="280966"/>
                  </a:lnTo>
                  <a:lnTo>
                    <a:pt x="400062" y="313874"/>
                  </a:lnTo>
                  <a:lnTo>
                    <a:pt x="422130" y="346941"/>
                  </a:lnTo>
                  <a:lnTo>
                    <a:pt x="440170" y="378012"/>
                  </a:lnTo>
                  <a:lnTo>
                    <a:pt x="448597" y="383867"/>
                  </a:lnTo>
                  <a:lnTo>
                    <a:pt x="449083" y="383369"/>
                  </a:lnTo>
                  <a:lnTo>
                    <a:pt x="449624" y="380699"/>
                  </a:lnTo>
                  <a:lnTo>
                    <a:pt x="442229" y="352589"/>
                  </a:lnTo>
                  <a:lnTo>
                    <a:pt x="435566" y="324424"/>
                  </a:lnTo>
                  <a:lnTo>
                    <a:pt x="426448" y="290944"/>
                  </a:lnTo>
                  <a:lnTo>
                    <a:pt x="415810" y="258005"/>
                  </a:lnTo>
                  <a:lnTo>
                    <a:pt x="409746" y="230254"/>
                  </a:lnTo>
                  <a:lnTo>
                    <a:pt x="403414" y="198721"/>
                  </a:lnTo>
                  <a:lnTo>
                    <a:pt x="406540" y="182937"/>
                  </a:lnTo>
                  <a:lnTo>
                    <a:pt x="407551" y="181153"/>
                  </a:lnTo>
                  <a:lnTo>
                    <a:pt x="409019" y="179964"/>
                  </a:lnTo>
                  <a:lnTo>
                    <a:pt x="412768" y="178643"/>
                  </a:lnTo>
                  <a:lnTo>
                    <a:pt x="417079" y="178056"/>
                  </a:lnTo>
                  <a:lnTo>
                    <a:pt x="421642" y="179912"/>
                  </a:lnTo>
                  <a:lnTo>
                    <a:pt x="434831" y="191363"/>
                  </a:lnTo>
                  <a:lnTo>
                    <a:pt x="457390" y="221322"/>
                  </a:lnTo>
                  <a:lnTo>
                    <a:pt x="480080" y="252989"/>
                  </a:lnTo>
                  <a:lnTo>
                    <a:pt x="514350" y="29903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43" name="SMARTInkShape-1071"/>
            <p:cNvSpPr/>
            <p:nvPr/>
          </p:nvSpPr>
          <p:spPr>
            <a:xfrm>
              <a:off x="8033196" y="2221706"/>
              <a:ext cx="160686" cy="219139"/>
            </a:xfrm>
            <a:custGeom>
              <a:avLst/>
              <a:gdLst/>
              <a:ahLst/>
              <a:cxnLst/>
              <a:rect l="0" t="0" r="0" b="0"/>
              <a:pathLst>
                <a:path w="160686" h="219139">
                  <a:moveTo>
                    <a:pt x="24954" y="0"/>
                  </a:moveTo>
                  <a:lnTo>
                    <a:pt x="18803" y="0"/>
                  </a:lnTo>
                  <a:lnTo>
                    <a:pt x="14312" y="3793"/>
                  </a:lnTo>
                  <a:lnTo>
                    <a:pt x="7954" y="13736"/>
                  </a:lnTo>
                  <a:lnTo>
                    <a:pt x="4399" y="37021"/>
                  </a:lnTo>
                  <a:lnTo>
                    <a:pt x="3696" y="68784"/>
                  </a:lnTo>
                  <a:lnTo>
                    <a:pt x="1457" y="101343"/>
                  </a:lnTo>
                  <a:lnTo>
                    <a:pt x="0" y="136126"/>
                  </a:lnTo>
                  <a:lnTo>
                    <a:pt x="4596" y="167334"/>
                  </a:lnTo>
                  <a:lnTo>
                    <a:pt x="13259" y="199212"/>
                  </a:lnTo>
                  <a:lnTo>
                    <a:pt x="20021" y="209718"/>
                  </a:lnTo>
                  <a:lnTo>
                    <a:pt x="27524" y="216239"/>
                  </a:lnTo>
                  <a:lnTo>
                    <a:pt x="33505" y="219138"/>
                  </a:lnTo>
                  <a:lnTo>
                    <a:pt x="36211" y="219117"/>
                  </a:lnTo>
                  <a:lnTo>
                    <a:pt x="41334" y="216977"/>
                  </a:lnTo>
                  <a:lnTo>
                    <a:pt x="48680" y="207517"/>
                  </a:lnTo>
                  <a:lnTo>
                    <a:pt x="57481" y="184395"/>
                  </a:lnTo>
                  <a:lnTo>
                    <a:pt x="60043" y="152664"/>
                  </a:lnTo>
                  <a:lnTo>
                    <a:pt x="58369" y="122228"/>
                  </a:lnTo>
                  <a:lnTo>
                    <a:pt x="54485" y="87291"/>
                  </a:lnTo>
                  <a:lnTo>
                    <a:pt x="49721" y="74250"/>
                  </a:lnTo>
                  <a:lnTo>
                    <a:pt x="42347" y="60100"/>
                  </a:lnTo>
                  <a:lnTo>
                    <a:pt x="39828" y="53699"/>
                  </a:lnTo>
                  <a:lnTo>
                    <a:pt x="33272" y="44447"/>
                  </a:lnTo>
                  <a:lnTo>
                    <a:pt x="32881" y="44712"/>
                  </a:lnTo>
                  <a:lnTo>
                    <a:pt x="32445" y="47125"/>
                  </a:lnTo>
                  <a:lnTo>
                    <a:pt x="43047" y="80957"/>
                  </a:lnTo>
                  <a:lnTo>
                    <a:pt x="63555" y="108910"/>
                  </a:lnTo>
                  <a:lnTo>
                    <a:pt x="92467" y="137264"/>
                  </a:lnTo>
                  <a:lnTo>
                    <a:pt x="111633" y="145887"/>
                  </a:lnTo>
                  <a:lnTo>
                    <a:pt x="125391" y="148182"/>
                  </a:lnTo>
                  <a:lnTo>
                    <a:pt x="137325" y="147086"/>
                  </a:lnTo>
                  <a:lnTo>
                    <a:pt x="160685" y="142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44" name="SMARTInkShape-1072"/>
            <p:cNvSpPr/>
            <p:nvPr/>
          </p:nvSpPr>
          <p:spPr>
            <a:xfrm>
              <a:off x="8129702" y="1917553"/>
              <a:ext cx="164193" cy="397023"/>
            </a:xfrm>
            <a:custGeom>
              <a:avLst/>
              <a:gdLst/>
              <a:ahLst/>
              <a:cxnLst/>
              <a:rect l="0" t="0" r="0" b="0"/>
              <a:pathLst>
                <a:path w="164193" h="397023">
                  <a:moveTo>
                    <a:pt x="21317" y="4116"/>
                  </a:moveTo>
                  <a:lnTo>
                    <a:pt x="10675" y="4116"/>
                  </a:lnTo>
                  <a:lnTo>
                    <a:pt x="6533" y="1999"/>
                  </a:lnTo>
                  <a:lnTo>
                    <a:pt x="4317" y="323"/>
                  </a:lnTo>
                  <a:lnTo>
                    <a:pt x="2840" y="0"/>
                  </a:lnTo>
                  <a:lnTo>
                    <a:pt x="1855" y="578"/>
                  </a:lnTo>
                  <a:lnTo>
                    <a:pt x="1199" y="1757"/>
                  </a:lnTo>
                  <a:lnTo>
                    <a:pt x="144" y="9353"/>
                  </a:lnTo>
                  <a:lnTo>
                    <a:pt x="0" y="13852"/>
                  </a:lnTo>
                  <a:lnTo>
                    <a:pt x="9839" y="47833"/>
                  </a:lnTo>
                  <a:lnTo>
                    <a:pt x="25517" y="80632"/>
                  </a:lnTo>
                  <a:lnTo>
                    <a:pt x="46488" y="112981"/>
                  </a:lnTo>
                  <a:lnTo>
                    <a:pt x="60260" y="142470"/>
                  </a:lnTo>
                  <a:lnTo>
                    <a:pt x="77306" y="176343"/>
                  </a:lnTo>
                  <a:lnTo>
                    <a:pt x="92410" y="211515"/>
                  </a:lnTo>
                  <a:lnTo>
                    <a:pt x="106939" y="247071"/>
                  </a:lnTo>
                  <a:lnTo>
                    <a:pt x="119182" y="282742"/>
                  </a:lnTo>
                  <a:lnTo>
                    <a:pt x="129954" y="316330"/>
                  </a:lnTo>
                  <a:lnTo>
                    <a:pt x="141082" y="344274"/>
                  </a:lnTo>
                  <a:lnTo>
                    <a:pt x="151954" y="375049"/>
                  </a:lnTo>
                  <a:lnTo>
                    <a:pt x="164192" y="39702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45" name="SMARTInkShape-1073"/>
            <p:cNvSpPr/>
            <p:nvPr/>
          </p:nvSpPr>
          <p:spPr>
            <a:xfrm>
              <a:off x="8058150" y="1978819"/>
              <a:ext cx="164307" cy="164307"/>
            </a:xfrm>
            <a:custGeom>
              <a:avLst/>
              <a:gdLst/>
              <a:ahLst/>
              <a:cxnLst/>
              <a:rect l="0" t="0" r="0" b="0"/>
              <a:pathLst>
                <a:path w="164307" h="164307">
                  <a:moveTo>
                    <a:pt x="0" y="164306"/>
                  </a:moveTo>
                  <a:lnTo>
                    <a:pt x="0" y="160514"/>
                  </a:lnTo>
                  <a:lnTo>
                    <a:pt x="2117" y="156535"/>
                  </a:lnTo>
                  <a:lnTo>
                    <a:pt x="24378" y="126721"/>
                  </a:lnTo>
                  <a:lnTo>
                    <a:pt x="51381" y="98850"/>
                  </a:lnTo>
                  <a:lnTo>
                    <a:pt x="78107" y="72769"/>
                  </a:lnTo>
                  <a:lnTo>
                    <a:pt x="110014" y="45726"/>
                  </a:lnTo>
                  <a:lnTo>
                    <a:pt x="145409" y="16970"/>
                  </a:lnTo>
                  <a:lnTo>
                    <a:pt x="164306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31210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Close Reading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620000" cy="5105400"/>
          </a:xfrm>
        </p:spPr>
        <p:txBody>
          <a:bodyPr>
            <a:noAutofit/>
          </a:bodyPr>
          <a:lstStyle/>
          <a:p>
            <a:r>
              <a:rPr lang="en-US" sz="3000" dirty="0" smtClean="0"/>
              <a:t>Let’s read “Legal Alien” together. While we’re reading, I want you to mark up your copy of the poem. Look at HOW Pat Mora is getting across her WHAT.</a:t>
            </a:r>
          </a:p>
          <a:p>
            <a:r>
              <a:rPr lang="en-US" sz="3000" dirty="0" smtClean="0"/>
              <a:t>Remember stylistic elements – types of words, figurative language, types of sentences, tone, types of STANZAS…</a:t>
            </a:r>
          </a:p>
          <a:p>
            <a:r>
              <a:rPr lang="en-US" sz="3000" dirty="0" smtClean="0"/>
              <a:t>At the top of the page, write what her message is about being a minority in the US.  </a:t>
            </a:r>
            <a:endParaRPr lang="en-US" sz="3000" dirty="0"/>
          </a:p>
        </p:txBody>
      </p:sp>
      <p:sp>
        <p:nvSpPr>
          <p:cNvPr id="287" name="SMARTInkShape-1074"/>
          <p:cNvSpPr/>
          <p:nvPr/>
        </p:nvSpPr>
        <p:spPr>
          <a:xfrm>
            <a:off x="5972175" y="2814638"/>
            <a:ext cx="11203" cy="242888"/>
          </a:xfrm>
          <a:custGeom>
            <a:avLst/>
            <a:gdLst/>
            <a:ahLst/>
            <a:cxnLst/>
            <a:rect l="0" t="0" r="0" b="0"/>
            <a:pathLst>
              <a:path w="11203" h="242888">
                <a:moveTo>
                  <a:pt x="0" y="0"/>
                </a:moveTo>
                <a:lnTo>
                  <a:pt x="3792" y="0"/>
                </a:lnTo>
                <a:lnTo>
                  <a:pt x="4910" y="1587"/>
                </a:lnTo>
                <a:lnTo>
                  <a:pt x="6703" y="15541"/>
                </a:lnTo>
                <a:lnTo>
                  <a:pt x="11202" y="49671"/>
                </a:lnTo>
                <a:lnTo>
                  <a:pt x="8699" y="76806"/>
                </a:lnTo>
                <a:lnTo>
                  <a:pt x="7605" y="104954"/>
                </a:lnTo>
                <a:lnTo>
                  <a:pt x="6487" y="133403"/>
                </a:lnTo>
                <a:lnTo>
                  <a:pt x="2275" y="161940"/>
                </a:lnTo>
                <a:lnTo>
                  <a:pt x="674" y="189710"/>
                </a:lnTo>
                <a:lnTo>
                  <a:pt x="88" y="224390"/>
                </a:lnTo>
                <a:lnTo>
                  <a:pt x="0" y="242887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1" name="SMARTInkShape-Group171"/>
          <p:cNvGrpSpPr/>
          <p:nvPr/>
        </p:nvGrpSpPr>
        <p:grpSpPr>
          <a:xfrm>
            <a:off x="3971925" y="2646798"/>
            <a:ext cx="4029076" cy="632184"/>
            <a:chOff x="3971925" y="2646798"/>
            <a:chExt cx="4029076" cy="632184"/>
          </a:xfrm>
        </p:grpSpPr>
        <p:sp>
          <p:nvSpPr>
            <p:cNvPr id="288" name="SMARTInkShape-1075"/>
            <p:cNvSpPr/>
            <p:nvPr/>
          </p:nvSpPr>
          <p:spPr>
            <a:xfrm>
              <a:off x="4722019" y="3136445"/>
              <a:ext cx="228602" cy="91386"/>
            </a:xfrm>
            <a:custGeom>
              <a:avLst/>
              <a:gdLst/>
              <a:ahLst/>
              <a:cxnLst/>
              <a:rect l="0" t="0" r="0" b="0"/>
              <a:pathLst>
                <a:path w="228602" h="91386">
                  <a:moveTo>
                    <a:pt x="0" y="28236"/>
                  </a:moveTo>
                  <a:lnTo>
                    <a:pt x="794" y="61730"/>
                  </a:lnTo>
                  <a:lnTo>
                    <a:pt x="6849" y="83656"/>
                  </a:lnTo>
                  <a:lnTo>
                    <a:pt x="7118" y="91385"/>
                  </a:lnTo>
                  <a:lnTo>
                    <a:pt x="7143" y="81858"/>
                  </a:lnTo>
                  <a:lnTo>
                    <a:pt x="9260" y="77733"/>
                  </a:lnTo>
                  <a:lnTo>
                    <a:pt x="10936" y="75521"/>
                  </a:lnTo>
                  <a:lnTo>
                    <a:pt x="12797" y="68831"/>
                  </a:lnTo>
                  <a:lnTo>
                    <a:pt x="14419" y="61359"/>
                  </a:lnTo>
                  <a:lnTo>
                    <a:pt x="24143" y="43779"/>
                  </a:lnTo>
                  <a:lnTo>
                    <a:pt x="30839" y="36996"/>
                  </a:lnTo>
                  <a:lnTo>
                    <a:pt x="59488" y="17187"/>
                  </a:lnTo>
                  <a:lnTo>
                    <a:pt x="70958" y="14588"/>
                  </a:lnTo>
                  <a:lnTo>
                    <a:pt x="77075" y="14075"/>
                  </a:lnTo>
                  <a:lnTo>
                    <a:pt x="81927" y="17778"/>
                  </a:lnTo>
                  <a:lnTo>
                    <a:pt x="84037" y="21736"/>
                  </a:lnTo>
                  <a:lnTo>
                    <a:pt x="84600" y="23903"/>
                  </a:lnTo>
                  <a:lnTo>
                    <a:pt x="91231" y="35437"/>
                  </a:lnTo>
                  <a:lnTo>
                    <a:pt x="92868" y="49638"/>
                  </a:lnTo>
                  <a:lnTo>
                    <a:pt x="99019" y="43514"/>
                  </a:lnTo>
                  <a:lnTo>
                    <a:pt x="100610" y="37016"/>
                  </a:lnTo>
                  <a:lnTo>
                    <a:pt x="116797" y="12531"/>
                  </a:lnTo>
                  <a:lnTo>
                    <a:pt x="121495" y="9350"/>
                  </a:lnTo>
                  <a:lnTo>
                    <a:pt x="126229" y="7143"/>
                  </a:lnTo>
                  <a:lnTo>
                    <a:pt x="133356" y="2230"/>
                  </a:lnTo>
                  <a:lnTo>
                    <a:pt x="140495" y="422"/>
                  </a:lnTo>
                  <a:lnTo>
                    <a:pt x="145257" y="0"/>
                  </a:lnTo>
                  <a:lnTo>
                    <a:pt x="150019" y="1928"/>
                  </a:lnTo>
                  <a:lnTo>
                    <a:pt x="159544" y="9634"/>
                  </a:lnTo>
                  <a:lnTo>
                    <a:pt x="189059" y="44864"/>
                  </a:lnTo>
                  <a:lnTo>
                    <a:pt x="221287" y="68940"/>
                  </a:lnTo>
                  <a:lnTo>
                    <a:pt x="228601" y="7109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SMARTInkShape-1076"/>
            <p:cNvSpPr/>
            <p:nvPr/>
          </p:nvSpPr>
          <p:spPr>
            <a:xfrm>
              <a:off x="4614863" y="3078956"/>
              <a:ext cx="14288" cy="28576"/>
            </a:xfrm>
            <a:custGeom>
              <a:avLst/>
              <a:gdLst/>
              <a:ahLst/>
              <a:cxnLst/>
              <a:rect l="0" t="0" r="0" b="0"/>
              <a:pathLst>
                <a:path w="14288" h="28576">
                  <a:moveTo>
                    <a:pt x="14287" y="28575"/>
                  </a:moveTo>
                  <a:lnTo>
                    <a:pt x="10495" y="24783"/>
                  </a:lnTo>
                  <a:lnTo>
                    <a:pt x="8633" y="20804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SMARTInkShape-1077"/>
            <p:cNvSpPr/>
            <p:nvPr/>
          </p:nvSpPr>
          <p:spPr>
            <a:xfrm>
              <a:off x="4607719" y="3150394"/>
              <a:ext cx="28576" cy="121445"/>
            </a:xfrm>
            <a:custGeom>
              <a:avLst/>
              <a:gdLst/>
              <a:ahLst/>
              <a:cxnLst/>
              <a:rect l="0" t="0" r="0" b="0"/>
              <a:pathLst>
                <a:path w="28576" h="121445">
                  <a:moveTo>
                    <a:pt x="0" y="0"/>
                  </a:moveTo>
                  <a:lnTo>
                    <a:pt x="14473" y="16590"/>
                  </a:lnTo>
                  <a:lnTo>
                    <a:pt x="19369" y="27140"/>
                  </a:lnTo>
                  <a:lnTo>
                    <a:pt x="27461" y="61253"/>
                  </a:lnTo>
                  <a:lnTo>
                    <a:pt x="28531" y="94332"/>
                  </a:lnTo>
                  <a:lnTo>
                    <a:pt x="28575" y="1214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SMARTInkShape-1078"/>
            <p:cNvSpPr/>
            <p:nvPr/>
          </p:nvSpPr>
          <p:spPr>
            <a:xfrm>
              <a:off x="3971925" y="2646798"/>
              <a:ext cx="671514" cy="358087"/>
            </a:xfrm>
            <a:custGeom>
              <a:avLst/>
              <a:gdLst/>
              <a:ahLst/>
              <a:cxnLst/>
              <a:rect l="0" t="0" r="0" b="0"/>
              <a:pathLst>
                <a:path w="671514" h="358087">
                  <a:moveTo>
                    <a:pt x="0" y="182127"/>
                  </a:moveTo>
                  <a:lnTo>
                    <a:pt x="0" y="188278"/>
                  </a:lnTo>
                  <a:lnTo>
                    <a:pt x="3792" y="192769"/>
                  </a:lnTo>
                  <a:lnTo>
                    <a:pt x="5654" y="199028"/>
                  </a:lnTo>
                  <a:lnTo>
                    <a:pt x="7086" y="233044"/>
                  </a:lnTo>
                  <a:lnTo>
                    <a:pt x="6345" y="267870"/>
                  </a:lnTo>
                  <a:lnTo>
                    <a:pt x="662" y="299395"/>
                  </a:lnTo>
                  <a:lnTo>
                    <a:pt x="39" y="333182"/>
                  </a:lnTo>
                  <a:lnTo>
                    <a:pt x="811" y="342131"/>
                  </a:lnTo>
                  <a:lnTo>
                    <a:pt x="6153" y="357959"/>
                  </a:lnTo>
                  <a:lnTo>
                    <a:pt x="6483" y="358086"/>
                  </a:lnTo>
                  <a:lnTo>
                    <a:pt x="6850" y="356110"/>
                  </a:lnTo>
                  <a:lnTo>
                    <a:pt x="7920" y="336631"/>
                  </a:lnTo>
                  <a:lnTo>
                    <a:pt x="18533" y="309018"/>
                  </a:lnTo>
                  <a:lnTo>
                    <a:pt x="24842" y="278565"/>
                  </a:lnTo>
                  <a:lnTo>
                    <a:pt x="35854" y="245950"/>
                  </a:lnTo>
                  <a:lnTo>
                    <a:pt x="41335" y="232718"/>
                  </a:lnTo>
                  <a:lnTo>
                    <a:pt x="58546" y="202538"/>
                  </a:lnTo>
                  <a:lnTo>
                    <a:pt x="69655" y="181279"/>
                  </a:lnTo>
                  <a:lnTo>
                    <a:pt x="89808" y="164215"/>
                  </a:lnTo>
                  <a:lnTo>
                    <a:pt x="94948" y="162260"/>
                  </a:lnTo>
                  <a:lnTo>
                    <a:pt x="111869" y="160833"/>
                  </a:lnTo>
                  <a:lnTo>
                    <a:pt x="115336" y="162874"/>
                  </a:lnTo>
                  <a:lnTo>
                    <a:pt x="124030" y="170651"/>
                  </a:lnTo>
                  <a:lnTo>
                    <a:pt x="131030" y="185077"/>
                  </a:lnTo>
                  <a:lnTo>
                    <a:pt x="135112" y="210463"/>
                  </a:lnTo>
                  <a:lnTo>
                    <a:pt x="135650" y="240186"/>
                  </a:lnTo>
                  <a:lnTo>
                    <a:pt x="135721" y="271323"/>
                  </a:lnTo>
                  <a:lnTo>
                    <a:pt x="135730" y="306655"/>
                  </a:lnTo>
                  <a:lnTo>
                    <a:pt x="135731" y="327318"/>
                  </a:lnTo>
                  <a:lnTo>
                    <a:pt x="136525" y="328133"/>
                  </a:lnTo>
                  <a:lnTo>
                    <a:pt x="137848" y="327883"/>
                  </a:lnTo>
                  <a:lnTo>
                    <a:pt x="141882" y="325571"/>
                  </a:lnTo>
                  <a:lnTo>
                    <a:pt x="147588" y="314502"/>
                  </a:lnTo>
                  <a:lnTo>
                    <a:pt x="156075" y="280365"/>
                  </a:lnTo>
                  <a:lnTo>
                    <a:pt x="164790" y="248304"/>
                  </a:lnTo>
                  <a:lnTo>
                    <a:pt x="181186" y="217947"/>
                  </a:lnTo>
                  <a:lnTo>
                    <a:pt x="202015" y="182272"/>
                  </a:lnTo>
                  <a:lnTo>
                    <a:pt x="224741" y="157448"/>
                  </a:lnTo>
                  <a:lnTo>
                    <a:pt x="226821" y="156943"/>
                  </a:lnTo>
                  <a:lnTo>
                    <a:pt x="229002" y="157400"/>
                  </a:lnTo>
                  <a:lnTo>
                    <a:pt x="234412" y="160045"/>
                  </a:lnTo>
                  <a:lnTo>
                    <a:pt x="240630" y="192468"/>
                  </a:lnTo>
                  <a:lnTo>
                    <a:pt x="242590" y="223157"/>
                  </a:lnTo>
                  <a:lnTo>
                    <a:pt x="248532" y="247499"/>
                  </a:lnTo>
                  <a:lnTo>
                    <a:pt x="257349" y="265478"/>
                  </a:lnTo>
                  <a:lnTo>
                    <a:pt x="266734" y="276908"/>
                  </a:lnTo>
                  <a:lnTo>
                    <a:pt x="273595" y="279814"/>
                  </a:lnTo>
                  <a:lnTo>
                    <a:pt x="277647" y="280590"/>
                  </a:lnTo>
                  <a:lnTo>
                    <a:pt x="305375" y="276130"/>
                  </a:lnTo>
                  <a:lnTo>
                    <a:pt x="322609" y="269070"/>
                  </a:lnTo>
                  <a:lnTo>
                    <a:pt x="353110" y="248638"/>
                  </a:lnTo>
                  <a:lnTo>
                    <a:pt x="370796" y="236142"/>
                  </a:lnTo>
                  <a:lnTo>
                    <a:pt x="381769" y="221591"/>
                  </a:lnTo>
                  <a:lnTo>
                    <a:pt x="396733" y="187532"/>
                  </a:lnTo>
                  <a:lnTo>
                    <a:pt x="399921" y="158757"/>
                  </a:lnTo>
                  <a:lnTo>
                    <a:pt x="397876" y="153749"/>
                  </a:lnTo>
                  <a:lnTo>
                    <a:pt x="396219" y="151302"/>
                  </a:lnTo>
                  <a:lnTo>
                    <a:pt x="392262" y="148583"/>
                  </a:lnTo>
                  <a:lnTo>
                    <a:pt x="390096" y="147858"/>
                  </a:lnTo>
                  <a:lnTo>
                    <a:pt x="388651" y="148169"/>
                  </a:lnTo>
                  <a:lnTo>
                    <a:pt x="387688" y="149169"/>
                  </a:lnTo>
                  <a:lnTo>
                    <a:pt x="387047" y="150630"/>
                  </a:lnTo>
                  <a:lnTo>
                    <a:pt x="372506" y="163055"/>
                  </a:lnTo>
                  <a:lnTo>
                    <a:pt x="354866" y="194171"/>
                  </a:lnTo>
                  <a:lnTo>
                    <a:pt x="346675" y="226413"/>
                  </a:lnTo>
                  <a:lnTo>
                    <a:pt x="344019" y="246842"/>
                  </a:lnTo>
                  <a:lnTo>
                    <a:pt x="347024" y="264184"/>
                  </a:lnTo>
                  <a:lnTo>
                    <a:pt x="355150" y="283473"/>
                  </a:lnTo>
                  <a:lnTo>
                    <a:pt x="359721" y="290141"/>
                  </a:lnTo>
                  <a:lnTo>
                    <a:pt x="370550" y="298357"/>
                  </a:lnTo>
                  <a:lnTo>
                    <a:pt x="387605" y="302026"/>
                  </a:lnTo>
                  <a:lnTo>
                    <a:pt x="407739" y="299321"/>
                  </a:lnTo>
                  <a:lnTo>
                    <a:pt x="437330" y="289037"/>
                  </a:lnTo>
                  <a:lnTo>
                    <a:pt x="450750" y="282824"/>
                  </a:lnTo>
                  <a:lnTo>
                    <a:pt x="485866" y="256506"/>
                  </a:lnTo>
                  <a:lnTo>
                    <a:pt x="519389" y="224436"/>
                  </a:lnTo>
                  <a:lnTo>
                    <a:pt x="543920" y="192513"/>
                  </a:lnTo>
                  <a:lnTo>
                    <a:pt x="560859" y="165008"/>
                  </a:lnTo>
                  <a:lnTo>
                    <a:pt x="580011" y="132178"/>
                  </a:lnTo>
                  <a:lnTo>
                    <a:pt x="592260" y="98060"/>
                  </a:lnTo>
                  <a:lnTo>
                    <a:pt x="602324" y="68154"/>
                  </a:lnTo>
                  <a:lnTo>
                    <a:pt x="606574" y="34268"/>
                  </a:lnTo>
                  <a:lnTo>
                    <a:pt x="607211" y="0"/>
                  </a:lnTo>
                  <a:lnTo>
                    <a:pt x="607219" y="35608"/>
                  </a:lnTo>
                  <a:lnTo>
                    <a:pt x="607219" y="63491"/>
                  </a:lnTo>
                  <a:lnTo>
                    <a:pt x="603427" y="95546"/>
                  </a:lnTo>
                  <a:lnTo>
                    <a:pt x="601068" y="125164"/>
                  </a:lnTo>
                  <a:lnTo>
                    <a:pt x="604162" y="155283"/>
                  </a:lnTo>
                  <a:lnTo>
                    <a:pt x="606313" y="184316"/>
                  </a:lnTo>
                  <a:lnTo>
                    <a:pt x="607833" y="216867"/>
                  </a:lnTo>
                  <a:lnTo>
                    <a:pt x="614954" y="246227"/>
                  </a:lnTo>
                  <a:lnTo>
                    <a:pt x="627140" y="281320"/>
                  </a:lnTo>
                  <a:lnTo>
                    <a:pt x="655299" y="315554"/>
                  </a:lnTo>
                  <a:lnTo>
                    <a:pt x="661131" y="320803"/>
                  </a:lnTo>
                  <a:lnTo>
                    <a:pt x="671513" y="32500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SMARTInkShape-1079"/>
            <p:cNvSpPr/>
            <p:nvPr/>
          </p:nvSpPr>
          <p:spPr>
            <a:xfrm>
              <a:off x="5252385" y="2814663"/>
              <a:ext cx="126397" cy="74785"/>
            </a:xfrm>
            <a:custGeom>
              <a:avLst/>
              <a:gdLst/>
              <a:ahLst/>
              <a:cxnLst/>
              <a:rect l="0" t="0" r="0" b="0"/>
              <a:pathLst>
                <a:path w="126397" h="74785">
                  <a:moveTo>
                    <a:pt x="55420" y="7118"/>
                  </a:moveTo>
                  <a:lnTo>
                    <a:pt x="55420" y="967"/>
                  </a:lnTo>
                  <a:lnTo>
                    <a:pt x="54628" y="636"/>
                  </a:lnTo>
                  <a:lnTo>
                    <a:pt x="44779" y="0"/>
                  </a:lnTo>
                  <a:lnTo>
                    <a:pt x="34629" y="3775"/>
                  </a:lnTo>
                  <a:lnTo>
                    <a:pt x="4105" y="23824"/>
                  </a:lnTo>
                  <a:lnTo>
                    <a:pt x="864" y="30683"/>
                  </a:lnTo>
                  <a:lnTo>
                    <a:pt x="0" y="34734"/>
                  </a:lnTo>
                  <a:lnTo>
                    <a:pt x="218" y="38229"/>
                  </a:lnTo>
                  <a:lnTo>
                    <a:pt x="2576" y="44228"/>
                  </a:lnTo>
                  <a:lnTo>
                    <a:pt x="8366" y="52069"/>
                  </a:lnTo>
                  <a:lnTo>
                    <a:pt x="32077" y="66624"/>
                  </a:lnTo>
                  <a:lnTo>
                    <a:pt x="66376" y="74784"/>
                  </a:lnTo>
                  <a:lnTo>
                    <a:pt x="78546" y="74763"/>
                  </a:lnTo>
                  <a:lnTo>
                    <a:pt x="109976" y="69589"/>
                  </a:lnTo>
                  <a:lnTo>
                    <a:pt x="121583" y="61527"/>
                  </a:lnTo>
                  <a:lnTo>
                    <a:pt x="124514" y="56964"/>
                  </a:lnTo>
                  <a:lnTo>
                    <a:pt x="126164" y="49933"/>
                  </a:lnTo>
                  <a:lnTo>
                    <a:pt x="126396" y="47568"/>
                  </a:lnTo>
                  <a:lnTo>
                    <a:pt x="122930" y="36654"/>
                  </a:lnTo>
                  <a:lnTo>
                    <a:pt x="116910" y="30035"/>
                  </a:lnTo>
                  <a:lnTo>
                    <a:pt x="101236" y="17633"/>
                  </a:lnTo>
                  <a:lnTo>
                    <a:pt x="91140" y="1426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SMARTInkShape-1080"/>
            <p:cNvSpPr/>
            <p:nvPr/>
          </p:nvSpPr>
          <p:spPr>
            <a:xfrm>
              <a:off x="5029200" y="3150394"/>
              <a:ext cx="28576" cy="85726"/>
            </a:xfrm>
            <a:custGeom>
              <a:avLst/>
              <a:gdLst/>
              <a:ahLst/>
              <a:cxnLst/>
              <a:rect l="0" t="0" r="0" b="0"/>
              <a:pathLst>
                <a:path w="28576" h="85726">
                  <a:moveTo>
                    <a:pt x="0" y="0"/>
                  </a:moveTo>
                  <a:lnTo>
                    <a:pt x="3792" y="35226"/>
                  </a:lnTo>
                  <a:lnTo>
                    <a:pt x="17094" y="62609"/>
                  </a:lnTo>
                  <a:lnTo>
                    <a:pt x="26072" y="77307"/>
                  </a:lnTo>
                  <a:lnTo>
                    <a:pt x="28575" y="857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SMARTInkShape-1081"/>
            <p:cNvSpPr/>
            <p:nvPr/>
          </p:nvSpPr>
          <p:spPr>
            <a:xfrm>
              <a:off x="5063613" y="3014663"/>
              <a:ext cx="37026" cy="28576"/>
            </a:xfrm>
            <a:custGeom>
              <a:avLst/>
              <a:gdLst/>
              <a:ahLst/>
              <a:cxnLst/>
              <a:rect l="0" t="0" r="0" b="0"/>
              <a:pathLst>
                <a:path w="37026" h="28576">
                  <a:moveTo>
                    <a:pt x="37025" y="28575"/>
                  </a:moveTo>
                  <a:lnTo>
                    <a:pt x="33232" y="28575"/>
                  </a:lnTo>
                  <a:lnTo>
                    <a:pt x="23289" y="24782"/>
                  </a:lnTo>
                  <a:lnTo>
                    <a:pt x="10616" y="17183"/>
                  </a:lnTo>
                  <a:lnTo>
                    <a:pt x="2534" y="15574"/>
                  </a:lnTo>
                  <a:lnTo>
                    <a:pt x="537" y="14352"/>
                  </a:lnTo>
                  <a:lnTo>
                    <a:pt x="0" y="12743"/>
                  </a:lnTo>
                  <a:lnTo>
                    <a:pt x="130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SMARTInkShape-1082"/>
            <p:cNvSpPr/>
            <p:nvPr/>
          </p:nvSpPr>
          <p:spPr>
            <a:xfrm>
              <a:off x="6622376" y="2800479"/>
              <a:ext cx="207050" cy="92296"/>
            </a:xfrm>
            <a:custGeom>
              <a:avLst/>
              <a:gdLst/>
              <a:ahLst/>
              <a:cxnLst/>
              <a:rect l="0" t="0" r="0" b="0"/>
              <a:pathLst>
                <a:path w="207050" h="92296">
                  <a:moveTo>
                    <a:pt x="21312" y="21302"/>
                  </a:moveTo>
                  <a:lnTo>
                    <a:pt x="6838" y="37892"/>
                  </a:lnTo>
                  <a:lnTo>
                    <a:pt x="1942" y="48443"/>
                  </a:lnTo>
                  <a:lnTo>
                    <a:pt x="0" y="70254"/>
                  </a:lnTo>
                  <a:lnTo>
                    <a:pt x="1548" y="73781"/>
                  </a:lnTo>
                  <a:lnTo>
                    <a:pt x="15985" y="87676"/>
                  </a:lnTo>
                  <a:lnTo>
                    <a:pt x="23177" y="90489"/>
                  </a:lnTo>
                  <a:lnTo>
                    <a:pt x="40730" y="92295"/>
                  </a:lnTo>
                  <a:lnTo>
                    <a:pt x="54758" y="88816"/>
                  </a:lnTo>
                  <a:lnTo>
                    <a:pt x="62106" y="82793"/>
                  </a:lnTo>
                  <a:lnTo>
                    <a:pt x="67223" y="74825"/>
                  </a:lnTo>
                  <a:lnTo>
                    <a:pt x="70509" y="56775"/>
                  </a:lnTo>
                  <a:lnTo>
                    <a:pt x="70165" y="46593"/>
                  </a:lnTo>
                  <a:lnTo>
                    <a:pt x="67366" y="34130"/>
                  </a:lnTo>
                  <a:lnTo>
                    <a:pt x="61359" y="24887"/>
                  </a:lnTo>
                  <a:lnTo>
                    <a:pt x="38149" y="3186"/>
                  </a:lnTo>
                  <a:lnTo>
                    <a:pt x="28880" y="0"/>
                  </a:lnTo>
                  <a:lnTo>
                    <a:pt x="41458" y="12064"/>
                  </a:lnTo>
                  <a:lnTo>
                    <a:pt x="76217" y="40782"/>
                  </a:lnTo>
                  <a:lnTo>
                    <a:pt x="103722" y="62324"/>
                  </a:lnTo>
                  <a:lnTo>
                    <a:pt x="112647" y="76015"/>
                  </a:lnTo>
                  <a:lnTo>
                    <a:pt x="113952" y="76827"/>
                  </a:lnTo>
                  <a:lnTo>
                    <a:pt x="121315" y="78451"/>
                  </a:lnTo>
                  <a:lnTo>
                    <a:pt x="121324" y="54810"/>
                  </a:lnTo>
                  <a:lnTo>
                    <a:pt x="125117" y="43754"/>
                  </a:lnTo>
                  <a:lnTo>
                    <a:pt x="131267" y="34217"/>
                  </a:lnTo>
                  <a:lnTo>
                    <a:pt x="146160" y="23883"/>
                  </a:lnTo>
                  <a:lnTo>
                    <a:pt x="162272" y="16315"/>
                  </a:lnTo>
                  <a:lnTo>
                    <a:pt x="186894" y="14285"/>
                  </a:lnTo>
                  <a:lnTo>
                    <a:pt x="192271" y="16331"/>
                  </a:lnTo>
                  <a:lnTo>
                    <a:pt x="194816" y="17988"/>
                  </a:lnTo>
                  <a:lnTo>
                    <a:pt x="196512" y="19887"/>
                  </a:lnTo>
                  <a:lnTo>
                    <a:pt x="198397" y="24113"/>
                  </a:lnTo>
                  <a:lnTo>
                    <a:pt x="201963" y="48404"/>
                  </a:lnTo>
                  <a:lnTo>
                    <a:pt x="204789" y="54779"/>
                  </a:lnTo>
                  <a:lnTo>
                    <a:pt x="207049" y="8559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SMARTInkShape-1083"/>
            <p:cNvSpPr/>
            <p:nvPr/>
          </p:nvSpPr>
          <p:spPr>
            <a:xfrm>
              <a:off x="6915150" y="2836069"/>
              <a:ext cx="14289" cy="85726"/>
            </a:xfrm>
            <a:custGeom>
              <a:avLst/>
              <a:gdLst/>
              <a:ahLst/>
              <a:cxnLst/>
              <a:rect l="0" t="0" r="0" b="0"/>
              <a:pathLst>
                <a:path w="14289" h="85726">
                  <a:moveTo>
                    <a:pt x="0" y="0"/>
                  </a:moveTo>
                  <a:lnTo>
                    <a:pt x="0" y="33792"/>
                  </a:lnTo>
                  <a:lnTo>
                    <a:pt x="14288" y="857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SMARTInkShape-1084"/>
            <p:cNvSpPr/>
            <p:nvPr/>
          </p:nvSpPr>
          <p:spPr>
            <a:xfrm>
              <a:off x="7000875" y="2693623"/>
              <a:ext cx="114301" cy="171022"/>
            </a:xfrm>
            <a:custGeom>
              <a:avLst/>
              <a:gdLst/>
              <a:ahLst/>
              <a:cxnLst/>
              <a:rect l="0" t="0" r="0" b="0"/>
              <a:pathLst>
                <a:path w="114301" h="171022">
                  <a:moveTo>
                    <a:pt x="0" y="171021"/>
                  </a:moveTo>
                  <a:lnTo>
                    <a:pt x="0" y="167228"/>
                  </a:lnTo>
                  <a:lnTo>
                    <a:pt x="794" y="166111"/>
                  </a:lnTo>
                  <a:lnTo>
                    <a:pt x="2117" y="165366"/>
                  </a:lnTo>
                  <a:lnTo>
                    <a:pt x="3793" y="164870"/>
                  </a:lnTo>
                  <a:lnTo>
                    <a:pt x="4910" y="162951"/>
                  </a:lnTo>
                  <a:lnTo>
                    <a:pt x="12759" y="127618"/>
                  </a:lnTo>
                  <a:lnTo>
                    <a:pt x="15951" y="113711"/>
                  </a:lnTo>
                  <a:lnTo>
                    <a:pt x="19807" y="99536"/>
                  </a:lnTo>
                  <a:lnTo>
                    <a:pt x="21289" y="65350"/>
                  </a:lnTo>
                  <a:lnTo>
                    <a:pt x="22161" y="55000"/>
                  </a:lnTo>
                  <a:lnTo>
                    <a:pt x="34429" y="20057"/>
                  </a:lnTo>
                  <a:lnTo>
                    <a:pt x="39129" y="11903"/>
                  </a:lnTo>
                  <a:lnTo>
                    <a:pt x="45548" y="4459"/>
                  </a:lnTo>
                  <a:lnTo>
                    <a:pt x="52258" y="1743"/>
                  </a:lnTo>
                  <a:lnTo>
                    <a:pt x="65709" y="0"/>
                  </a:lnTo>
                  <a:lnTo>
                    <a:pt x="81713" y="5359"/>
                  </a:lnTo>
                  <a:lnTo>
                    <a:pt x="114300" y="2100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SMARTInkShape-1085"/>
            <p:cNvSpPr/>
            <p:nvPr/>
          </p:nvSpPr>
          <p:spPr>
            <a:xfrm>
              <a:off x="5872163" y="2758503"/>
              <a:ext cx="719996" cy="156145"/>
            </a:xfrm>
            <a:custGeom>
              <a:avLst/>
              <a:gdLst/>
              <a:ahLst/>
              <a:cxnLst/>
              <a:rect l="0" t="0" r="0" b="0"/>
              <a:pathLst>
                <a:path w="719996" h="156145">
                  <a:moveTo>
                    <a:pt x="0" y="56135"/>
                  </a:moveTo>
                  <a:lnTo>
                    <a:pt x="793" y="31299"/>
                  </a:lnTo>
                  <a:lnTo>
                    <a:pt x="3792" y="22342"/>
                  </a:lnTo>
                  <a:lnTo>
                    <a:pt x="9886" y="15187"/>
                  </a:lnTo>
                  <a:lnTo>
                    <a:pt x="26735" y="4125"/>
                  </a:lnTo>
                  <a:lnTo>
                    <a:pt x="56757" y="0"/>
                  </a:lnTo>
                  <a:lnTo>
                    <a:pt x="83932" y="79"/>
                  </a:lnTo>
                  <a:lnTo>
                    <a:pt x="112886" y="5571"/>
                  </a:lnTo>
                  <a:lnTo>
                    <a:pt x="145455" y="16899"/>
                  </a:lnTo>
                  <a:lnTo>
                    <a:pt x="175566" y="30310"/>
                  </a:lnTo>
                  <a:lnTo>
                    <a:pt x="204596" y="45131"/>
                  </a:lnTo>
                  <a:lnTo>
                    <a:pt x="232512" y="63458"/>
                  </a:lnTo>
                  <a:lnTo>
                    <a:pt x="267244" y="89182"/>
                  </a:lnTo>
                  <a:lnTo>
                    <a:pt x="282824" y="103673"/>
                  </a:lnTo>
                  <a:lnTo>
                    <a:pt x="288418" y="113247"/>
                  </a:lnTo>
                  <a:lnTo>
                    <a:pt x="289910" y="118021"/>
                  </a:lnTo>
                  <a:lnTo>
                    <a:pt x="290110" y="121999"/>
                  </a:lnTo>
                  <a:lnTo>
                    <a:pt x="288218" y="128535"/>
                  </a:lnTo>
                  <a:lnTo>
                    <a:pt x="282688" y="136677"/>
                  </a:lnTo>
                  <a:lnTo>
                    <a:pt x="259078" y="151348"/>
                  </a:lnTo>
                  <a:lnTo>
                    <a:pt x="229005" y="155199"/>
                  </a:lnTo>
                  <a:lnTo>
                    <a:pt x="201821" y="155866"/>
                  </a:lnTo>
                  <a:lnTo>
                    <a:pt x="172863" y="156064"/>
                  </a:lnTo>
                  <a:lnTo>
                    <a:pt x="140295" y="156122"/>
                  </a:lnTo>
                  <a:lnTo>
                    <a:pt x="104676" y="156142"/>
                  </a:lnTo>
                  <a:lnTo>
                    <a:pt x="98359" y="156144"/>
                  </a:lnTo>
                  <a:lnTo>
                    <a:pt x="94941" y="155351"/>
                  </a:lnTo>
                  <a:lnTo>
                    <a:pt x="93457" y="154029"/>
                  </a:lnTo>
                  <a:lnTo>
                    <a:pt x="93260" y="152354"/>
                  </a:lnTo>
                  <a:lnTo>
                    <a:pt x="101509" y="148376"/>
                  </a:lnTo>
                  <a:lnTo>
                    <a:pt x="124004" y="143790"/>
                  </a:lnTo>
                  <a:lnTo>
                    <a:pt x="152894" y="140315"/>
                  </a:lnTo>
                  <a:lnTo>
                    <a:pt x="186589" y="136375"/>
                  </a:lnTo>
                  <a:lnTo>
                    <a:pt x="221708" y="133091"/>
                  </a:lnTo>
                  <a:lnTo>
                    <a:pt x="257250" y="129207"/>
                  </a:lnTo>
                  <a:lnTo>
                    <a:pt x="290799" y="125940"/>
                  </a:lnTo>
                  <a:lnTo>
                    <a:pt x="318730" y="119945"/>
                  </a:lnTo>
                  <a:lnTo>
                    <a:pt x="353295" y="107016"/>
                  </a:lnTo>
                  <a:lnTo>
                    <a:pt x="384623" y="92282"/>
                  </a:lnTo>
                  <a:lnTo>
                    <a:pt x="399712" y="82720"/>
                  </a:lnTo>
                  <a:lnTo>
                    <a:pt x="407837" y="75094"/>
                  </a:lnTo>
                  <a:lnTo>
                    <a:pt x="411448" y="69059"/>
                  </a:lnTo>
                  <a:lnTo>
                    <a:pt x="414084" y="51484"/>
                  </a:lnTo>
                  <a:lnTo>
                    <a:pt x="412108" y="47982"/>
                  </a:lnTo>
                  <a:lnTo>
                    <a:pt x="410471" y="45937"/>
                  </a:lnTo>
                  <a:lnTo>
                    <a:pt x="406533" y="43665"/>
                  </a:lnTo>
                  <a:lnTo>
                    <a:pt x="397538" y="42206"/>
                  </a:lnTo>
                  <a:lnTo>
                    <a:pt x="392848" y="44123"/>
                  </a:lnTo>
                  <a:lnTo>
                    <a:pt x="376234" y="58649"/>
                  </a:lnTo>
                  <a:lnTo>
                    <a:pt x="369092" y="69491"/>
                  </a:lnTo>
                  <a:lnTo>
                    <a:pt x="368299" y="73770"/>
                  </a:lnTo>
                  <a:lnTo>
                    <a:pt x="369534" y="82758"/>
                  </a:lnTo>
                  <a:lnTo>
                    <a:pt x="381247" y="110941"/>
                  </a:lnTo>
                  <a:lnTo>
                    <a:pt x="392009" y="125202"/>
                  </a:lnTo>
                  <a:lnTo>
                    <a:pt x="405252" y="135689"/>
                  </a:lnTo>
                  <a:lnTo>
                    <a:pt x="423023" y="143824"/>
                  </a:lnTo>
                  <a:lnTo>
                    <a:pt x="455286" y="148321"/>
                  </a:lnTo>
                  <a:lnTo>
                    <a:pt x="475872" y="148868"/>
                  </a:lnTo>
                  <a:lnTo>
                    <a:pt x="479966" y="147326"/>
                  </a:lnTo>
                  <a:lnTo>
                    <a:pt x="486633" y="141379"/>
                  </a:lnTo>
                  <a:lnTo>
                    <a:pt x="490125" y="135560"/>
                  </a:lnTo>
                  <a:lnTo>
                    <a:pt x="498905" y="108153"/>
                  </a:lnTo>
                  <a:lnTo>
                    <a:pt x="493314" y="76062"/>
                  </a:lnTo>
                  <a:lnTo>
                    <a:pt x="492300" y="67372"/>
                  </a:lnTo>
                  <a:lnTo>
                    <a:pt x="488855" y="54349"/>
                  </a:lnTo>
                  <a:lnTo>
                    <a:pt x="492226" y="36065"/>
                  </a:lnTo>
                  <a:lnTo>
                    <a:pt x="494045" y="32436"/>
                  </a:lnTo>
                  <a:lnTo>
                    <a:pt x="500298" y="26287"/>
                  </a:lnTo>
                  <a:lnTo>
                    <a:pt x="512744" y="18363"/>
                  </a:lnTo>
                  <a:lnTo>
                    <a:pt x="530278" y="14780"/>
                  </a:lnTo>
                  <a:lnTo>
                    <a:pt x="559124" y="13570"/>
                  </a:lnTo>
                  <a:lnTo>
                    <a:pt x="589352" y="13360"/>
                  </a:lnTo>
                  <a:lnTo>
                    <a:pt x="618770" y="13298"/>
                  </a:lnTo>
                  <a:lnTo>
                    <a:pt x="648389" y="13280"/>
                  </a:lnTo>
                  <a:lnTo>
                    <a:pt x="678771" y="13274"/>
                  </a:lnTo>
                  <a:lnTo>
                    <a:pt x="699210" y="13272"/>
                  </a:lnTo>
                  <a:lnTo>
                    <a:pt x="690067" y="13272"/>
                  </a:lnTo>
                  <a:lnTo>
                    <a:pt x="685579" y="15389"/>
                  </a:lnTo>
                  <a:lnTo>
                    <a:pt x="676231" y="23215"/>
                  </a:lnTo>
                  <a:lnTo>
                    <a:pt x="669118" y="33857"/>
                  </a:lnTo>
                  <a:lnTo>
                    <a:pt x="665775" y="43272"/>
                  </a:lnTo>
                  <a:lnTo>
                    <a:pt x="667110" y="50682"/>
                  </a:lnTo>
                  <a:lnTo>
                    <a:pt x="674435" y="68375"/>
                  </a:lnTo>
                  <a:lnTo>
                    <a:pt x="681013" y="75598"/>
                  </a:lnTo>
                  <a:lnTo>
                    <a:pt x="705321" y="93797"/>
                  </a:lnTo>
                  <a:lnTo>
                    <a:pt x="719234" y="112828"/>
                  </a:lnTo>
                  <a:lnTo>
                    <a:pt x="719995" y="115362"/>
                  </a:lnTo>
                  <a:lnTo>
                    <a:pt x="719709" y="117050"/>
                  </a:lnTo>
                  <a:lnTo>
                    <a:pt x="718725" y="118176"/>
                  </a:lnTo>
                  <a:lnTo>
                    <a:pt x="717274" y="118927"/>
                  </a:lnTo>
                  <a:lnTo>
                    <a:pt x="683424" y="120370"/>
                  </a:lnTo>
                  <a:lnTo>
                    <a:pt x="648382" y="118307"/>
                  </a:lnTo>
                  <a:lnTo>
                    <a:pt x="616956" y="111609"/>
                  </a:lnTo>
                  <a:lnTo>
                    <a:pt x="600075" y="9899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SMARTInkShape-1086"/>
            <p:cNvSpPr/>
            <p:nvPr/>
          </p:nvSpPr>
          <p:spPr>
            <a:xfrm>
              <a:off x="4872455" y="2772415"/>
              <a:ext cx="156201" cy="216766"/>
            </a:xfrm>
            <a:custGeom>
              <a:avLst/>
              <a:gdLst/>
              <a:ahLst/>
              <a:cxnLst/>
              <a:rect l="0" t="0" r="0" b="0"/>
              <a:pathLst>
                <a:path w="156201" h="216766">
                  <a:moveTo>
                    <a:pt x="21015" y="85085"/>
                  </a:moveTo>
                  <a:lnTo>
                    <a:pt x="21015" y="118939"/>
                  </a:lnTo>
                  <a:lnTo>
                    <a:pt x="21015" y="151790"/>
                  </a:lnTo>
                  <a:lnTo>
                    <a:pt x="21808" y="180338"/>
                  </a:lnTo>
                  <a:lnTo>
                    <a:pt x="26717" y="193830"/>
                  </a:lnTo>
                  <a:lnTo>
                    <a:pt x="33370" y="205902"/>
                  </a:lnTo>
                  <a:lnTo>
                    <a:pt x="35047" y="216765"/>
                  </a:lnTo>
                  <a:lnTo>
                    <a:pt x="35132" y="216528"/>
                  </a:lnTo>
                  <a:lnTo>
                    <a:pt x="35298" y="193137"/>
                  </a:lnTo>
                  <a:lnTo>
                    <a:pt x="25358" y="162125"/>
                  </a:lnTo>
                  <a:lnTo>
                    <a:pt x="13815" y="127745"/>
                  </a:lnTo>
                  <a:lnTo>
                    <a:pt x="2751" y="92202"/>
                  </a:lnTo>
                  <a:lnTo>
                    <a:pt x="0" y="56507"/>
                  </a:lnTo>
                  <a:lnTo>
                    <a:pt x="3499" y="38870"/>
                  </a:lnTo>
                  <a:lnTo>
                    <a:pt x="17147" y="19798"/>
                  </a:lnTo>
                  <a:lnTo>
                    <a:pt x="32480" y="6650"/>
                  </a:lnTo>
                  <a:lnTo>
                    <a:pt x="44367" y="2600"/>
                  </a:lnTo>
                  <a:lnTo>
                    <a:pt x="71400" y="0"/>
                  </a:lnTo>
                  <a:lnTo>
                    <a:pt x="92564" y="3342"/>
                  </a:lnTo>
                  <a:lnTo>
                    <a:pt x="125381" y="22320"/>
                  </a:lnTo>
                  <a:lnTo>
                    <a:pt x="150535" y="37385"/>
                  </a:lnTo>
                  <a:lnTo>
                    <a:pt x="153985" y="44306"/>
                  </a:lnTo>
                  <a:lnTo>
                    <a:pt x="156200" y="57892"/>
                  </a:lnTo>
                  <a:lnTo>
                    <a:pt x="155588" y="59813"/>
                  </a:lnTo>
                  <a:lnTo>
                    <a:pt x="154386" y="61093"/>
                  </a:lnTo>
                  <a:lnTo>
                    <a:pt x="148902" y="65011"/>
                  </a:lnTo>
                  <a:lnTo>
                    <a:pt x="136145" y="73447"/>
                  </a:lnTo>
                  <a:lnTo>
                    <a:pt x="122948" y="76610"/>
                  </a:lnTo>
                  <a:lnTo>
                    <a:pt x="85308" y="7794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SMARTInkShape-1087"/>
            <p:cNvSpPr/>
            <p:nvPr/>
          </p:nvSpPr>
          <p:spPr>
            <a:xfrm>
              <a:off x="5272088" y="3100520"/>
              <a:ext cx="92710" cy="164175"/>
            </a:xfrm>
            <a:custGeom>
              <a:avLst/>
              <a:gdLst/>
              <a:ahLst/>
              <a:cxnLst/>
              <a:rect l="0" t="0" r="0" b="0"/>
              <a:pathLst>
                <a:path w="92710" h="164175">
                  <a:moveTo>
                    <a:pt x="0" y="99880"/>
                  </a:moveTo>
                  <a:lnTo>
                    <a:pt x="3792" y="99880"/>
                  </a:lnTo>
                  <a:lnTo>
                    <a:pt x="7770" y="97763"/>
                  </a:lnTo>
                  <a:lnTo>
                    <a:pt x="43184" y="71599"/>
                  </a:lnTo>
                  <a:lnTo>
                    <a:pt x="61976" y="58046"/>
                  </a:lnTo>
                  <a:lnTo>
                    <a:pt x="86700" y="34497"/>
                  </a:lnTo>
                  <a:lnTo>
                    <a:pt x="90127" y="26900"/>
                  </a:lnTo>
                  <a:lnTo>
                    <a:pt x="92709" y="4958"/>
                  </a:lnTo>
                  <a:lnTo>
                    <a:pt x="91968" y="3261"/>
                  </a:lnTo>
                  <a:lnTo>
                    <a:pt x="90681" y="2130"/>
                  </a:lnTo>
                  <a:lnTo>
                    <a:pt x="87133" y="873"/>
                  </a:lnTo>
                  <a:lnTo>
                    <a:pt x="76072" y="0"/>
                  </a:lnTo>
                  <a:lnTo>
                    <a:pt x="71380" y="2043"/>
                  </a:lnTo>
                  <a:lnTo>
                    <a:pt x="44822" y="20456"/>
                  </a:lnTo>
                  <a:lnTo>
                    <a:pt x="29146" y="42933"/>
                  </a:lnTo>
                  <a:lnTo>
                    <a:pt x="19162" y="65612"/>
                  </a:lnTo>
                  <a:lnTo>
                    <a:pt x="15732" y="82230"/>
                  </a:lnTo>
                  <a:lnTo>
                    <a:pt x="17046" y="92300"/>
                  </a:lnTo>
                  <a:lnTo>
                    <a:pt x="24357" y="111700"/>
                  </a:lnTo>
                  <a:lnTo>
                    <a:pt x="48090" y="140354"/>
                  </a:lnTo>
                  <a:lnTo>
                    <a:pt x="85725" y="16417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SMARTInkShape-1088"/>
            <p:cNvSpPr/>
            <p:nvPr/>
          </p:nvSpPr>
          <p:spPr>
            <a:xfrm>
              <a:off x="5143500" y="3021806"/>
              <a:ext cx="50006" cy="221458"/>
            </a:xfrm>
            <a:custGeom>
              <a:avLst/>
              <a:gdLst/>
              <a:ahLst/>
              <a:cxnLst/>
              <a:rect l="0" t="0" r="0" b="0"/>
              <a:pathLst>
                <a:path w="50006" h="221458">
                  <a:moveTo>
                    <a:pt x="0" y="0"/>
                  </a:moveTo>
                  <a:lnTo>
                    <a:pt x="794" y="32111"/>
                  </a:lnTo>
                  <a:lnTo>
                    <a:pt x="6152" y="64760"/>
                  </a:lnTo>
                  <a:lnTo>
                    <a:pt x="12651" y="97870"/>
                  </a:lnTo>
                  <a:lnTo>
                    <a:pt x="19462" y="128165"/>
                  </a:lnTo>
                  <a:lnTo>
                    <a:pt x="24835" y="157079"/>
                  </a:lnTo>
                  <a:lnTo>
                    <a:pt x="33737" y="190754"/>
                  </a:lnTo>
                  <a:lnTo>
                    <a:pt x="35632" y="200667"/>
                  </a:lnTo>
                  <a:lnTo>
                    <a:pt x="41161" y="210711"/>
                  </a:lnTo>
                  <a:lnTo>
                    <a:pt x="50005" y="22145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SMARTInkShape-1089"/>
            <p:cNvSpPr/>
            <p:nvPr/>
          </p:nvSpPr>
          <p:spPr>
            <a:xfrm>
              <a:off x="4486275" y="2757583"/>
              <a:ext cx="357189" cy="149924"/>
            </a:xfrm>
            <a:custGeom>
              <a:avLst/>
              <a:gdLst/>
              <a:ahLst/>
              <a:cxnLst/>
              <a:rect l="0" t="0" r="0" b="0"/>
              <a:pathLst>
                <a:path w="357189" h="149924">
                  <a:moveTo>
                    <a:pt x="0" y="64198"/>
                  </a:moveTo>
                  <a:lnTo>
                    <a:pt x="0" y="47406"/>
                  </a:lnTo>
                  <a:lnTo>
                    <a:pt x="2117" y="42712"/>
                  </a:lnTo>
                  <a:lnTo>
                    <a:pt x="9943" y="33231"/>
                  </a:lnTo>
                  <a:lnTo>
                    <a:pt x="20585" y="26095"/>
                  </a:lnTo>
                  <a:lnTo>
                    <a:pt x="37585" y="22746"/>
                  </a:lnTo>
                  <a:lnTo>
                    <a:pt x="65288" y="21754"/>
                  </a:lnTo>
                  <a:lnTo>
                    <a:pt x="94839" y="17667"/>
                  </a:lnTo>
                  <a:lnTo>
                    <a:pt x="123703" y="15222"/>
                  </a:lnTo>
                  <a:lnTo>
                    <a:pt x="152364" y="10705"/>
                  </a:lnTo>
                  <a:lnTo>
                    <a:pt x="180965" y="8132"/>
                  </a:lnTo>
                  <a:lnTo>
                    <a:pt x="212576" y="2353"/>
                  </a:lnTo>
                  <a:lnTo>
                    <a:pt x="247048" y="0"/>
                  </a:lnTo>
                  <a:lnTo>
                    <a:pt x="250822" y="2064"/>
                  </a:lnTo>
                  <a:lnTo>
                    <a:pt x="252940" y="3725"/>
                  </a:lnTo>
                  <a:lnTo>
                    <a:pt x="253558" y="4833"/>
                  </a:lnTo>
                  <a:lnTo>
                    <a:pt x="253176" y="5571"/>
                  </a:lnTo>
                  <a:lnTo>
                    <a:pt x="252128" y="6064"/>
                  </a:lnTo>
                  <a:lnTo>
                    <a:pt x="251429" y="7186"/>
                  </a:lnTo>
                  <a:lnTo>
                    <a:pt x="250653" y="10549"/>
                  </a:lnTo>
                  <a:lnTo>
                    <a:pt x="246074" y="14689"/>
                  </a:lnTo>
                  <a:lnTo>
                    <a:pt x="239541" y="19969"/>
                  </a:lnTo>
                  <a:lnTo>
                    <a:pt x="209187" y="54806"/>
                  </a:lnTo>
                  <a:lnTo>
                    <a:pt x="190886" y="83260"/>
                  </a:lnTo>
                  <a:lnTo>
                    <a:pt x="186754" y="101507"/>
                  </a:lnTo>
                  <a:lnTo>
                    <a:pt x="185871" y="116168"/>
                  </a:lnTo>
                  <a:lnTo>
                    <a:pt x="186620" y="117895"/>
                  </a:lnTo>
                  <a:lnTo>
                    <a:pt x="187914" y="119046"/>
                  </a:lnTo>
                  <a:lnTo>
                    <a:pt x="189569" y="119813"/>
                  </a:lnTo>
                  <a:lnTo>
                    <a:pt x="212477" y="121213"/>
                  </a:lnTo>
                  <a:lnTo>
                    <a:pt x="231089" y="115618"/>
                  </a:lnTo>
                  <a:lnTo>
                    <a:pt x="245301" y="108361"/>
                  </a:lnTo>
                  <a:lnTo>
                    <a:pt x="273053" y="82944"/>
                  </a:lnTo>
                  <a:lnTo>
                    <a:pt x="295151" y="48929"/>
                  </a:lnTo>
                  <a:lnTo>
                    <a:pt x="297866" y="41272"/>
                  </a:lnTo>
                  <a:lnTo>
                    <a:pt x="300000" y="21852"/>
                  </a:lnTo>
                  <a:lnTo>
                    <a:pt x="300829" y="38461"/>
                  </a:lnTo>
                  <a:lnTo>
                    <a:pt x="305691" y="51647"/>
                  </a:lnTo>
                  <a:lnTo>
                    <a:pt x="309167" y="78638"/>
                  </a:lnTo>
                  <a:lnTo>
                    <a:pt x="313620" y="88079"/>
                  </a:lnTo>
                  <a:lnTo>
                    <a:pt x="335367" y="121352"/>
                  </a:lnTo>
                  <a:lnTo>
                    <a:pt x="347611" y="139458"/>
                  </a:lnTo>
                  <a:lnTo>
                    <a:pt x="357188" y="14992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SMARTInkShape-1090"/>
            <p:cNvSpPr/>
            <p:nvPr/>
          </p:nvSpPr>
          <p:spPr>
            <a:xfrm>
              <a:off x="7250906" y="2943225"/>
              <a:ext cx="28576" cy="250032"/>
            </a:xfrm>
            <a:custGeom>
              <a:avLst/>
              <a:gdLst/>
              <a:ahLst/>
              <a:cxnLst/>
              <a:rect l="0" t="0" r="0" b="0"/>
              <a:pathLst>
                <a:path w="28576" h="250032">
                  <a:moveTo>
                    <a:pt x="0" y="0"/>
                  </a:moveTo>
                  <a:lnTo>
                    <a:pt x="3793" y="3792"/>
                  </a:lnTo>
                  <a:lnTo>
                    <a:pt x="5655" y="7771"/>
                  </a:lnTo>
                  <a:lnTo>
                    <a:pt x="7880" y="39197"/>
                  </a:lnTo>
                  <a:lnTo>
                    <a:pt x="13287" y="71896"/>
                  </a:lnTo>
                  <a:lnTo>
                    <a:pt x="14090" y="105806"/>
                  </a:lnTo>
                  <a:lnTo>
                    <a:pt x="15023" y="133655"/>
                  </a:lnTo>
                  <a:lnTo>
                    <a:pt x="19973" y="162809"/>
                  </a:lnTo>
                  <a:lnTo>
                    <a:pt x="25674" y="194642"/>
                  </a:lnTo>
                  <a:lnTo>
                    <a:pt x="28002" y="227537"/>
                  </a:lnTo>
                  <a:lnTo>
                    <a:pt x="28575" y="2500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SMARTInkShape-1091"/>
            <p:cNvSpPr/>
            <p:nvPr/>
          </p:nvSpPr>
          <p:spPr>
            <a:xfrm>
              <a:off x="7094136" y="3036094"/>
              <a:ext cx="113745" cy="75079"/>
            </a:xfrm>
            <a:custGeom>
              <a:avLst/>
              <a:gdLst/>
              <a:ahLst/>
              <a:cxnLst/>
              <a:rect l="0" t="0" r="0" b="0"/>
              <a:pathLst>
                <a:path w="113745" h="75079">
                  <a:moveTo>
                    <a:pt x="35327" y="0"/>
                  </a:moveTo>
                  <a:lnTo>
                    <a:pt x="31534" y="0"/>
                  </a:lnTo>
                  <a:lnTo>
                    <a:pt x="27556" y="2116"/>
                  </a:lnTo>
                  <a:lnTo>
                    <a:pt x="18534" y="9943"/>
                  </a:lnTo>
                  <a:lnTo>
                    <a:pt x="15957" y="14473"/>
                  </a:lnTo>
                  <a:lnTo>
                    <a:pt x="14018" y="19132"/>
                  </a:lnTo>
                  <a:lnTo>
                    <a:pt x="2584" y="38254"/>
                  </a:lnTo>
                  <a:lnTo>
                    <a:pt x="490" y="47758"/>
                  </a:lnTo>
                  <a:lnTo>
                    <a:pt x="0" y="55886"/>
                  </a:lnTo>
                  <a:lnTo>
                    <a:pt x="1899" y="62673"/>
                  </a:lnTo>
                  <a:lnTo>
                    <a:pt x="3517" y="65595"/>
                  </a:lnTo>
                  <a:lnTo>
                    <a:pt x="6183" y="67542"/>
                  </a:lnTo>
                  <a:lnTo>
                    <a:pt x="13377" y="69706"/>
                  </a:lnTo>
                  <a:lnTo>
                    <a:pt x="44045" y="75078"/>
                  </a:lnTo>
                  <a:lnTo>
                    <a:pt x="76280" y="72465"/>
                  </a:lnTo>
                  <a:lnTo>
                    <a:pt x="91911" y="69625"/>
                  </a:lnTo>
                  <a:lnTo>
                    <a:pt x="109717" y="64202"/>
                  </a:lnTo>
                  <a:lnTo>
                    <a:pt x="111114" y="62645"/>
                  </a:lnTo>
                  <a:lnTo>
                    <a:pt x="113356" y="58235"/>
                  </a:lnTo>
                  <a:lnTo>
                    <a:pt x="113744" y="53679"/>
                  </a:lnTo>
                  <a:lnTo>
                    <a:pt x="111719" y="49522"/>
                  </a:lnTo>
                  <a:lnTo>
                    <a:pt x="110068" y="47302"/>
                  </a:lnTo>
                  <a:lnTo>
                    <a:pt x="103999" y="44835"/>
                  </a:lnTo>
                  <a:lnTo>
                    <a:pt x="96804" y="42945"/>
                  </a:lnTo>
                  <a:lnTo>
                    <a:pt x="85333" y="357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SMARTInkShape-1092"/>
            <p:cNvSpPr/>
            <p:nvPr/>
          </p:nvSpPr>
          <p:spPr>
            <a:xfrm>
              <a:off x="5036345" y="2671763"/>
              <a:ext cx="171451" cy="238828"/>
            </a:xfrm>
            <a:custGeom>
              <a:avLst/>
              <a:gdLst/>
              <a:ahLst/>
              <a:cxnLst/>
              <a:rect l="0" t="0" r="0" b="0"/>
              <a:pathLst>
                <a:path w="171451" h="238828">
                  <a:moveTo>
                    <a:pt x="0" y="0"/>
                  </a:moveTo>
                  <a:lnTo>
                    <a:pt x="3791" y="3792"/>
                  </a:lnTo>
                  <a:lnTo>
                    <a:pt x="5653" y="7770"/>
                  </a:lnTo>
                  <a:lnTo>
                    <a:pt x="16998" y="37584"/>
                  </a:lnTo>
                  <a:lnTo>
                    <a:pt x="26501" y="71683"/>
                  </a:lnTo>
                  <a:lnTo>
                    <a:pt x="31956" y="103853"/>
                  </a:lnTo>
                  <a:lnTo>
                    <a:pt x="34975" y="135872"/>
                  </a:lnTo>
                  <a:lnTo>
                    <a:pt x="35570" y="169831"/>
                  </a:lnTo>
                  <a:lnTo>
                    <a:pt x="37791" y="190285"/>
                  </a:lnTo>
                  <a:lnTo>
                    <a:pt x="42194" y="215558"/>
                  </a:lnTo>
                  <a:lnTo>
                    <a:pt x="42844" y="238827"/>
                  </a:lnTo>
                  <a:lnTo>
                    <a:pt x="43655" y="215850"/>
                  </a:lnTo>
                  <a:lnTo>
                    <a:pt x="48516" y="199388"/>
                  </a:lnTo>
                  <a:lnTo>
                    <a:pt x="51680" y="185548"/>
                  </a:lnTo>
                  <a:lnTo>
                    <a:pt x="56306" y="176128"/>
                  </a:lnTo>
                  <a:lnTo>
                    <a:pt x="83167" y="141416"/>
                  </a:lnTo>
                  <a:lnTo>
                    <a:pt x="99018" y="132687"/>
                  </a:lnTo>
                  <a:lnTo>
                    <a:pt x="111251" y="129397"/>
                  </a:lnTo>
                  <a:lnTo>
                    <a:pt x="116384" y="128947"/>
                  </a:lnTo>
                  <a:lnTo>
                    <a:pt x="127528" y="132486"/>
                  </a:lnTo>
                  <a:lnTo>
                    <a:pt x="137092" y="138562"/>
                  </a:lnTo>
                  <a:lnTo>
                    <a:pt x="140304" y="143074"/>
                  </a:lnTo>
                  <a:lnTo>
                    <a:pt x="142526" y="147726"/>
                  </a:lnTo>
                  <a:lnTo>
                    <a:pt x="161183" y="176346"/>
                  </a:lnTo>
                  <a:lnTo>
                    <a:pt x="164031" y="196923"/>
                  </a:lnTo>
                  <a:lnTo>
                    <a:pt x="164269" y="209455"/>
                  </a:lnTo>
                  <a:lnTo>
                    <a:pt x="166406" y="214270"/>
                  </a:lnTo>
                  <a:lnTo>
                    <a:pt x="171450" y="2214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SMARTInkShape-1093"/>
            <p:cNvSpPr/>
            <p:nvPr/>
          </p:nvSpPr>
          <p:spPr>
            <a:xfrm>
              <a:off x="6968381" y="2736056"/>
              <a:ext cx="210922" cy="142876"/>
            </a:xfrm>
            <a:custGeom>
              <a:avLst/>
              <a:gdLst/>
              <a:ahLst/>
              <a:cxnLst/>
              <a:rect l="0" t="0" r="0" b="0"/>
              <a:pathLst>
                <a:path w="210922" h="142876">
                  <a:moveTo>
                    <a:pt x="11063" y="0"/>
                  </a:moveTo>
                  <a:lnTo>
                    <a:pt x="11063" y="3793"/>
                  </a:lnTo>
                  <a:lnTo>
                    <a:pt x="10269" y="4910"/>
                  </a:lnTo>
                  <a:lnTo>
                    <a:pt x="8946" y="5655"/>
                  </a:lnTo>
                  <a:lnTo>
                    <a:pt x="4912" y="6850"/>
                  </a:lnTo>
                  <a:lnTo>
                    <a:pt x="421" y="10849"/>
                  </a:lnTo>
                  <a:lnTo>
                    <a:pt x="0" y="12789"/>
                  </a:lnTo>
                  <a:lnTo>
                    <a:pt x="512" y="14876"/>
                  </a:lnTo>
                  <a:lnTo>
                    <a:pt x="1648" y="17061"/>
                  </a:lnTo>
                  <a:lnTo>
                    <a:pt x="3199" y="18518"/>
                  </a:lnTo>
                  <a:lnTo>
                    <a:pt x="35962" y="29032"/>
                  </a:lnTo>
                  <a:lnTo>
                    <a:pt x="71279" y="34398"/>
                  </a:lnTo>
                  <a:lnTo>
                    <a:pt x="99372" y="39120"/>
                  </a:lnTo>
                  <a:lnTo>
                    <a:pt x="127804" y="41754"/>
                  </a:lnTo>
                  <a:lnTo>
                    <a:pt x="156336" y="46326"/>
                  </a:lnTo>
                  <a:lnTo>
                    <a:pt x="188405" y="57293"/>
                  </a:lnTo>
                  <a:lnTo>
                    <a:pt x="204667" y="66704"/>
                  </a:lnTo>
                  <a:lnTo>
                    <a:pt x="208234" y="71450"/>
                  </a:lnTo>
                  <a:lnTo>
                    <a:pt x="210242" y="78585"/>
                  </a:lnTo>
                  <a:lnTo>
                    <a:pt x="210921" y="88107"/>
                  </a:lnTo>
                  <a:lnTo>
                    <a:pt x="204234" y="122538"/>
                  </a:lnTo>
                  <a:lnTo>
                    <a:pt x="201957" y="128016"/>
                  </a:lnTo>
                  <a:lnTo>
                    <a:pt x="199092" y="133096"/>
                  </a:lnTo>
                  <a:lnTo>
                    <a:pt x="196800" y="142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SMARTInkShape-1094"/>
            <p:cNvSpPr/>
            <p:nvPr/>
          </p:nvSpPr>
          <p:spPr>
            <a:xfrm>
              <a:off x="7172325" y="2743200"/>
              <a:ext cx="7145" cy="35720"/>
            </a:xfrm>
            <a:custGeom>
              <a:avLst/>
              <a:gdLst/>
              <a:ahLst/>
              <a:cxnLst/>
              <a:rect l="0" t="0" r="0" b="0"/>
              <a:pathLst>
                <a:path w="7145" h="35720">
                  <a:moveTo>
                    <a:pt x="7144" y="35719"/>
                  </a:moveTo>
                  <a:lnTo>
                    <a:pt x="7144" y="25776"/>
                  </a:lnTo>
                  <a:lnTo>
                    <a:pt x="5027" y="21246"/>
                  </a:lnTo>
                  <a:lnTo>
                    <a:pt x="2234" y="16586"/>
                  </a:lnTo>
                  <a:lnTo>
                    <a:pt x="295" y="8544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SMARTInkShape-1095"/>
            <p:cNvSpPr/>
            <p:nvPr/>
          </p:nvSpPr>
          <p:spPr>
            <a:xfrm>
              <a:off x="7244300" y="2778919"/>
              <a:ext cx="70901" cy="85726"/>
            </a:xfrm>
            <a:custGeom>
              <a:avLst/>
              <a:gdLst/>
              <a:ahLst/>
              <a:cxnLst/>
              <a:rect l="0" t="0" r="0" b="0"/>
              <a:pathLst>
                <a:path w="70901" h="85726">
                  <a:moveTo>
                    <a:pt x="70900" y="0"/>
                  </a:moveTo>
                  <a:lnTo>
                    <a:pt x="67107" y="0"/>
                  </a:lnTo>
                  <a:lnTo>
                    <a:pt x="63129" y="2116"/>
                  </a:lnTo>
                  <a:lnTo>
                    <a:pt x="58715" y="4909"/>
                  </a:lnTo>
                  <a:lnTo>
                    <a:pt x="25370" y="19270"/>
                  </a:lnTo>
                  <a:lnTo>
                    <a:pt x="5599" y="30985"/>
                  </a:lnTo>
                  <a:lnTo>
                    <a:pt x="2189" y="37848"/>
                  </a:lnTo>
                  <a:lnTo>
                    <a:pt x="0" y="51397"/>
                  </a:lnTo>
                  <a:lnTo>
                    <a:pt x="1818" y="56709"/>
                  </a:lnTo>
                  <a:lnTo>
                    <a:pt x="11679" y="73114"/>
                  </a:lnTo>
                  <a:lnTo>
                    <a:pt x="35181" y="857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SMARTInkShape-1096"/>
            <p:cNvSpPr/>
            <p:nvPr/>
          </p:nvSpPr>
          <p:spPr>
            <a:xfrm>
              <a:off x="6615120" y="3064829"/>
              <a:ext cx="242881" cy="106871"/>
            </a:xfrm>
            <a:custGeom>
              <a:avLst/>
              <a:gdLst/>
              <a:ahLst/>
              <a:cxnLst/>
              <a:rect l="0" t="0" r="0" b="0"/>
              <a:pathLst>
                <a:path w="242881" h="106871">
                  <a:moveTo>
                    <a:pt x="7136" y="49846"/>
                  </a:moveTo>
                  <a:lnTo>
                    <a:pt x="3343" y="53638"/>
                  </a:lnTo>
                  <a:lnTo>
                    <a:pt x="1482" y="57617"/>
                  </a:lnTo>
                  <a:lnTo>
                    <a:pt x="4" y="92272"/>
                  </a:lnTo>
                  <a:lnTo>
                    <a:pt x="0" y="94799"/>
                  </a:lnTo>
                  <a:lnTo>
                    <a:pt x="2113" y="99723"/>
                  </a:lnTo>
                  <a:lnTo>
                    <a:pt x="7049" y="106870"/>
                  </a:lnTo>
                  <a:lnTo>
                    <a:pt x="7928" y="82158"/>
                  </a:lnTo>
                  <a:lnTo>
                    <a:pt x="21610" y="49786"/>
                  </a:lnTo>
                  <a:lnTo>
                    <a:pt x="30739" y="35541"/>
                  </a:lnTo>
                  <a:lnTo>
                    <a:pt x="58239" y="6012"/>
                  </a:lnTo>
                  <a:lnTo>
                    <a:pt x="63716" y="2583"/>
                  </a:lnTo>
                  <a:lnTo>
                    <a:pt x="71261" y="652"/>
                  </a:lnTo>
                  <a:lnTo>
                    <a:pt x="80921" y="0"/>
                  </a:lnTo>
                  <a:lnTo>
                    <a:pt x="85703" y="2028"/>
                  </a:lnTo>
                  <a:lnTo>
                    <a:pt x="88089" y="3680"/>
                  </a:lnTo>
                  <a:lnTo>
                    <a:pt x="90740" y="7632"/>
                  </a:lnTo>
                  <a:lnTo>
                    <a:pt x="103467" y="41449"/>
                  </a:lnTo>
                  <a:lnTo>
                    <a:pt x="110845" y="77062"/>
                  </a:lnTo>
                  <a:lnTo>
                    <a:pt x="113989" y="84818"/>
                  </a:lnTo>
                  <a:lnTo>
                    <a:pt x="115068" y="73336"/>
                  </a:lnTo>
                  <a:lnTo>
                    <a:pt x="119197" y="65625"/>
                  </a:lnTo>
                  <a:lnTo>
                    <a:pt x="124934" y="44653"/>
                  </a:lnTo>
                  <a:lnTo>
                    <a:pt x="133563" y="31651"/>
                  </a:lnTo>
                  <a:lnTo>
                    <a:pt x="152401" y="11779"/>
                  </a:lnTo>
                  <a:lnTo>
                    <a:pt x="157159" y="9115"/>
                  </a:lnTo>
                  <a:lnTo>
                    <a:pt x="170032" y="7108"/>
                  </a:lnTo>
                  <a:lnTo>
                    <a:pt x="176867" y="12711"/>
                  </a:lnTo>
                  <a:lnTo>
                    <a:pt x="183545" y="19969"/>
                  </a:lnTo>
                  <a:lnTo>
                    <a:pt x="202407" y="54744"/>
                  </a:lnTo>
                  <a:lnTo>
                    <a:pt x="223830" y="86833"/>
                  </a:lnTo>
                  <a:lnTo>
                    <a:pt x="228593" y="90097"/>
                  </a:lnTo>
                  <a:lnTo>
                    <a:pt x="233355" y="92342"/>
                  </a:lnTo>
                  <a:lnTo>
                    <a:pt x="242880" y="9985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SMARTInkShape-1097"/>
            <p:cNvSpPr/>
            <p:nvPr/>
          </p:nvSpPr>
          <p:spPr>
            <a:xfrm>
              <a:off x="6393655" y="3078956"/>
              <a:ext cx="128552" cy="200026"/>
            </a:xfrm>
            <a:custGeom>
              <a:avLst/>
              <a:gdLst/>
              <a:ahLst/>
              <a:cxnLst/>
              <a:rect l="0" t="0" r="0" b="0"/>
              <a:pathLst>
                <a:path w="128552" h="200026">
                  <a:moveTo>
                    <a:pt x="0" y="0"/>
                  </a:moveTo>
                  <a:lnTo>
                    <a:pt x="3793" y="3792"/>
                  </a:lnTo>
                  <a:lnTo>
                    <a:pt x="5656" y="7771"/>
                  </a:lnTo>
                  <a:lnTo>
                    <a:pt x="6152" y="9943"/>
                  </a:lnTo>
                  <a:lnTo>
                    <a:pt x="5688" y="12185"/>
                  </a:lnTo>
                  <a:lnTo>
                    <a:pt x="1360" y="21487"/>
                  </a:lnTo>
                  <a:lnTo>
                    <a:pt x="54" y="52669"/>
                  </a:lnTo>
                  <a:lnTo>
                    <a:pt x="800" y="80988"/>
                  </a:lnTo>
                  <a:lnTo>
                    <a:pt x="5706" y="94464"/>
                  </a:lnTo>
                  <a:lnTo>
                    <a:pt x="9945" y="100986"/>
                  </a:lnTo>
                  <a:lnTo>
                    <a:pt x="14476" y="104414"/>
                  </a:lnTo>
                  <a:lnTo>
                    <a:pt x="27643" y="110407"/>
                  </a:lnTo>
                  <a:lnTo>
                    <a:pt x="31129" y="110911"/>
                  </a:lnTo>
                  <a:lnTo>
                    <a:pt x="62246" y="103557"/>
                  </a:lnTo>
                  <a:lnTo>
                    <a:pt x="94371" y="78975"/>
                  </a:lnTo>
                  <a:lnTo>
                    <a:pt x="102269" y="73200"/>
                  </a:lnTo>
                  <a:lnTo>
                    <a:pt x="125349" y="45445"/>
                  </a:lnTo>
                  <a:lnTo>
                    <a:pt x="128162" y="37157"/>
                  </a:lnTo>
                  <a:lnTo>
                    <a:pt x="128304" y="37471"/>
                  </a:lnTo>
                  <a:lnTo>
                    <a:pt x="128551" y="41996"/>
                  </a:lnTo>
                  <a:lnTo>
                    <a:pt x="116731" y="75425"/>
                  </a:lnTo>
                  <a:lnTo>
                    <a:pt x="110829" y="107681"/>
                  </a:lnTo>
                  <a:lnTo>
                    <a:pt x="107640" y="137290"/>
                  </a:lnTo>
                  <a:lnTo>
                    <a:pt x="108015" y="165952"/>
                  </a:lnTo>
                  <a:lnTo>
                    <a:pt x="114900" y="196553"/>
                  </a:lnTo>
                  <a:lnTo>
                    <a:pt x="116289" y="197710"/>
                  </a:lnTo>
                  <a:lnTo>
                    <a:pt x="121445" y="2000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SMARTInkShape-1098"/>
            <p:cNvSpPr/>
            <p:nvPr/>
          </p:nvSpPr>
          <p:spPr>
            <a:xfrm>
              <a:off x="7379620" y="2800445"/>
              <a:ext cx="99887" cy="64200"/>
            </a:xfrm>
            <a:custGeom>
              <a:avLst/>
              <a:gdLst/>
              <a:ahLst/>
              <a:cxnLst/>
              <a:rect l="0" t="0" r="0" b="0"/>
              <a:pathLst>
                <a:path w="99887" h="64200">
                  <a:moveTo>
                    <a:pt x="49880" y="14193"/>
                  </a:moveTo>
                  <a:lnTo>
                    <a:pt x="49880" y="3551"/>
                  </a:lnTo>
                  <a:lnTo>
                    <a:pt x="49086" y="2335"/>
                  </a:lnTo>
                  <a:lnTo>
                    <a:pt x="47763" y="1525"/>
                  </a:lnTo>
                  <a:lnTo>
                    <a:pt x="42109" y="385"/>
                  </a:lnTo>
                  <a:lnTo>
                    <a:pt x="29295" y="0"/>
                  </a:lnTo>
                  <a:lnTo>
                    <a:pt x="22740" y="2064"/>
                  </a:lnTo>
                  <a:lnTo>
                    <a:pt x="9588" y="12096"/>
                  </a:lnTo>
                  <a:lnTo>
                    <a:pt x="3105" y="19039"/>
                  </a:lnTo>
                  <a:lnTo>
                    <a:pt x="299" y="27080"/>
                  </a:lnTo>
                  <a:lnTo>
                    <a:pt x="0" y="31858"/>
                  </a:lnTo>
                  <a:lnTo>
                    <a:pt x="751" y="33113"/>
                  </a:lnTo>
                  <a:lnTo>
                    <a:pt x="2046" y="33950"/>
                  </a:lnTo>
                  <a:lnTo>
                    <a:pt x="6396" y="34880"/>
                  </a:lnTo>
                  <a:lnTo>
                    <a:pt x="26613" y="35526"/>
                  </a:lnTo>
                  <a:lnTo>
                    <a:pt x="53734" y="28342"/>
                  </a:lnTo>
                  <a:lnTo>
                    <a:pt x="63988" y="22955"/>
                  </a:lnTo>
                  <a:lnTo>
                    <a:pt x="74675" y="21431"/>
                  </a:lnTo>
                  <a:lnTo>
                    <a:pt x="75935" y="22193"/>
                  </a:lnTo>
                  <a:lnTo>
                    <a:pt x="76775" y="23495"/>
                  </a:lnTo>
                  <a:lnTo>
                    <a:pt x="77957" y="29120"/>
                  </a:lnTo>
                  <a:lnTo>
                    <a:pt x="78357" y="38131"/>
                  </a:lnTo>
                  <a:lnTo>
                    <a:pt x="80528" y="42824"/>
                  </a:lnTo>
                  <a:lnTo>
                    <a:pt x="83345" y="47555"/>
                  </a:lnTo>
                  <a:lnTo>
                    <a:pt x="85725" y="54681"/>
                  </a:lnTo>
                  <a:lnTo>
                    <a:pt x="89094" y="59439"/>
                  </a:lnTo>
                  <a:lnTo>
                    <a:pt x="93238" y="62083"/>
                  </a:lnTo>
                  <a:lnTo>
                    <a:pt x="99886" y="6419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SMARTInkShape-1099"/>
            <p:cNvSpPr/>
            <p:nvPr/>
          </p:nvSpPr>
          <p:spPr>
            <a:xfrm>
              <a:off x="7773603" y="2750344"/>
              <a:ext cx="62640" cy="105737"/>
            </a:xfrm>
            <a:custGeom>
              <a:avLst/>
              <a:gdLst/>
              <a:ahLst/>
              <a:cxnLst/>
              <a:rect l="0" t="0" r="0" b="0"/>
              <a:pathLst>
                <a:path w="62640" h="105737">
                  <a:moveTo>
                    <a:pt x="41660" y="0"/>
                  </a:moveTo>
                  <a:lnTo>
                    <a:pt x="41660" y="10642"/>
                  </a:lnTo>
                  <a:lnTo>
                    <a:pt x="39543" y="14783"/>
                  </a:lnTo>
                  <a:lnTo>
                    <a:pt x="14018" y="48750"/>
                  </a:lnTo>
                  <a:lnTo>
                    <a:pt x="9530" y="55533"/>
                  </a:lnTo>
                  <a:lnTo>
                    <a:pt x="0" y="79875"/>
                  </a:lnTo>
                  <a:lnTo>
                    <a:pt x="393" y="82618"/>
                  </a:lnTo>
                  <a:lnTo>
                    <a:pt x="2946" y="87784"/>
                  </a:lnTo>
                  <a:lnTo>
                    <a:pt x="15621" y="102365"/>
                  </a:lnTo>
                  <a:lnTo>
                    <a:pt x="22414" y="105027"/>
                  </a:lnTo>
                  <a:lnTo>
                    <a:pt x="26448" y="105736"/>
                  </a:lnTo>
                  <a:lnTo>
                    <a:pt x="35164" y="104408"/>
                  </a:lnTo>
                  <a:lnTo>
                    <a:pt x="46879" y="99198"/>
                  </a:lnTo>
                  <a:lnTo>
                    <a:pt x="52711" y="94094"/>
                  </a:lnTo>
                  <a:lnTo>
                    <a:pt x="59662" y="83089"/>
                  </a:lnTo>
                  <a:lnTo>
                    <a:pt x="62075" y="73655"/>
                  </a:lnTo>
                  <a:lnTo>
                    <a:pt x="62639" y="65544"/>
                  </a:lnTo>
                  <a:lnTo>
                    <a:pt x="55789" y="34065"/>
                  </a:lnTo>
                  <a:lnTo>
                    <a:pt x="52437" y="27575"/>
                  </a:lnTo>
                  <a:lnTo>
                    <a:pt x="38909" y="12826"/>
                  </a:lnTo>
                  <a:lnTo>
                    <a:pt x="31143" y="8033"/>
                  </a:lnTo>
                  <a:lnTo>
                    <a:pt x="27695" y="2733"/>
                  </a:lnTo>
                  <a:lnTo>
                    <a:pt x="2022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SMARTInkShape-1100"/>
            <p:cNvSpPr/>
            <p:nvPr/>
          </p:nvSpPr>
          <p:spPr>
            <a:xfrm>
              <a:off x="7565858" y="2714625"/>
              <a:ext cx="42237" cy="192882"/>
            </a:xfrm>
            <a:custGeom>
              <a:avLst/>
              <a:gdLst/>
              <a:ahLst/>
              <a:cxnLst/>
              <a:rect l="0" t="0" r="0" b="0"/>
              <a:pathLst>
                <a:path w="42237" h="192882">
                  <a:moveTo>
                    <a:pt x="42236" y="0"/>
                  </a:moveTo>
                  <a:lnTo>
                    <a:pt x="42236" y="3792"/>
                  </a:lnTo>
                  <a:lnTo>
                    <a:pt x="41442" y="4910"/>
                  </a:lnTo>
                  <a:lnTo>
                    <a:pt x="40119" y="5654"/>
                  </a:lnTo>
                  <a:lnTo>
                    <a:pt x="38443" y="6151"/>
                  </a:lnTo>
                  <a:lnTo>
                    <a:pt x="34465" y="10936"/>
                  </a:lnTo>
                  <a:lnTo>
                    <a:pt x="16017" y="46186"/>
                  </a:lnTo>
                  <a:lnTo>
                    <a:pt x="4133" y="79019"/>
                  </a:lnTo>
                  <a:lnTo>
                    <a:pt x="0" y="114358"/>
                  </a:lnTo>
                  <a:lnTo>
                    <a:pt x="250" y="145117"/>
                  </a:lnTo>
                  <a:lnTo>
                    <a:pt x="5895" y="164971"/>
                  </a:lnTo>
                  <a:lnTo>
                    <a:pt x="27948" y="19288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" name="SMARTInkShape-1101"/>
            <p:cNvSpPr/>
            <p:nvPr/>
          </p:nvSpPr>
          <p:spPr>
            <a:xfrm>
              <a:off x="7494503" y="2801430"/>
              <a:ext cx="220286" cy="77502"/>
            </a:xfrm>
            <a:custGeom>
              <a:avLst/>
              <a:gdLst/>
              <a:ahLst/>
              <a:cxnLst/>
              <a:rect l="0" t="0" r="0" b="0"/>
              <a:pathLst>
                <a:path w="220286" h="77502">
                  <a:moveTo>
                    <a:pt x="35010" y="13208"/>
                  </a:moveTo>
                  <a:lnTo>
                    <a:pt x="31217" y="13208"/>
                  </a:lnTo>
                  <a:lnTo>
                    <a:pt x="27239" y="11091"/>
                  </a:lnTo>
                  <a:lnTo>
                    <a:pt x="22825" y="8298"/>
                  </a:lnTo>
                  <a:lnTo>
                    <a:pt x="1684" y="0"/>
                  </a:lnTo>
                  <a:lnTo>
                    <a:pt x="886" y="434"/>
                  </a:lnTo>
                  <a:lnTo>
                    <a:pt x="354" y="1517"/>
                  </a:lnTo>
                  <a:lnTo>
                    <a:pt x="0" y="3033"/>
                  </a:lnTo>
                  <a:lnTo>
                    <a:pt x="557" y="4043"/>
                  </a:lnTo>
                  <a:lnTo>
                    <a:pt x="1722" y="4717"/>
                  </a:lnTo>
                  <a:lnTo>
                    <a:pt x="9272" y="5665"/>
                  </a:lnTo>
                  <a:lnTo>
                    <a:pt x="43029" y="8145"/>
                  </a:lnTo>
                  <a:lnTo>
                    <a:pt x="70902" y="12208"/>
                  </a:lnTo>
                  <a:lnTo>
                    <a:pt x="99795" y="16703"/>
                  </a:lnTo>
                  <a:lnTo>
                    <a:pt x="129700" y="19271"/>
                  </a:lnTo>
                  <a:lnTo>
                    <a:pt x="158669" y="20031"/>
                  </a:lnTo>
                  <a:lnTo>
                    <a:pt x="185496" y="19494"/>
                  </a:lnTo>
                  <a:lnTo>
                    <a:pt x="215492" y="13499"/>
                  </a:lnTo>
                  <a:lnTo>
                    <a:pt x="217243" y="14196"/>
                  </a:lnTo>
                  <a:lnTo>
                    <a:pt x="218411" y="15454"/>
                  </a:lnTo>
                  <a:lnTo>
                    <a:pt x="220285" y="19384"/>
                  </a:lnTo>
                  <a:lnTo>
                    <a:pt x="216819" y="23857"/>
                  </a:lnTo>
                  <a:lnTo>
                    <a:pt x="210764" y="30209"/>
                  </a:lnTo>
                  <a:lnTo>
                    <a:pt x="208373" y="36903"/>
                  </a:lnTo>
                  <a:lnTo>
                    <a:pt x="206516" y="44377"/>
                  </a:lnTo>
                  <a:lnTo>
                    <a:pt x="194152" y="68741"/>
                  </a:lnTo>
                  <a:lnTo>
                    <a:pt x="192172" y="7750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" name="SMARTInkShape-1102"/>
            <p:cNvSpPr/>
            <p:nvPr/>
          </p:nvSpPr>
          <p:spPr>
            <a:xfrm>
              <a:off x="7708106" y="2700338"/>
              <a:ext cx="21433" cy="42863"/>
            </a:xfrm>
            <a:custGeom>
              <a:avLst/>
              <a:gdLst/>
              <a:ahLst/>
              <a:cxnLst/>
              <a:rect l="0" t="0" r="0" b="0"/>
              <a:pathLst>
                <a:path w="21433" h="42863">
                  <a:moveTo>
                    <a:pt x="21432" y="42862"/>
                  </a:moveTo>
                  <a:lnTo>
                    <a:pt x="17639" y="39070"/>
                  </a:lnTo>
                  <a:lnTo>
                    <a:pt x="15777" y="32975"/>
                  </a:lnTo>
                  <a:lnTo>
                    <a:pt x="14156" y="25767"/>
                  </a:lnTo>
                  <a:lnTo>
                    <a:pt x="8764" y="14673"/>
                  </a:lnTo>
                  <a:lnTo>
                    <a:pt x="7463" y="8631"/>
                  </a:lnTo>
                  <a:lnTo>
                    <a:pt x="6563" y="8135"/>
                  </a:lnTo>
                  <a:lnTo>
                    <a:pt x="3447" y="7584"/>
                  </a:lnTo>
                  <a:lnTo>
                    <a:pt x="2298" y="6643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" name="SMARTInkShape-1103"/>
            <p:cNvSpPr/>
            <p:nvPr/>
          </p:nvSpPr>
          <p:spPr>
            <a:xfrm>
              <a:off x="6159579" y="3052013"/>
              <a:ext cx="200402" cy="141146"/>
            </a:xfrm>
            <a:custGeom>
              <a:avLst/>
              <a:gdLst/>
              <a:ahLst/>
              <a:cxnLst/>
              <a:rect l="0" t="0" r="0" b="0"/>
              <a:pathLst>
                <a:path w="200402" h="141146">
                  <a:moveTo>
                    <a:pt x="162641" y="19800"/>
                  </a:moveTo>
                  <a:lnTo>
                    <a:pt x="155055" y="16007"/>
                  </a:lnTo>
                  <a:lnTo>
                    <a:pt x="125922" y="10980"/>
                  </a:lnTo>
                  <a:lnTo>
                    <a:pt x="90278" y="5438"/>
                  </a:lnTo>
                  <a:lnTo>
                    <a:pt x="56947" y="0"/>
                  </a:lnTo>
                  <a:lnTo>
                    <a:pt x="34486" y="968"/>
                  </a:lnTo>
                  <a:lnTo>
                    <a:pt x="9797" y="5708"/>
                  </a:lnTo>
                  <a:lnTo>
                    <a:pt x="0" y="11584"/>
                  </a:lnTo>
                  <a:lnTo>
                    <a:pt x="238" y="12735"/>
                  </a:lnTo>
                  <a:lnTo>
                    <a:pt x="12215" y="26297"/>
                  </a:lnTo>
                  <a:lnTo>
                    <a:pt x="41087" y="39045"/>
                  </a:lnTo>
                  <a:lnTo>
                    <a:pt x="68063" y="51519"/>
                  </a:lnTo>
                  <a:lnTo>
                    <a:pt x="96164" y="65269"/>
                  </a:lnTo>
                  <a:lnTo>
                    <a:pt x="124599" y="79398"/>
                  </a:lnTo>
                  <a:lnTo>
                    <a:pt x="152339" y="93638"/>
                  </a:lnTo>
                  <a:lnTo>
                    <a:pt x="187006" y="113641"/>
                  </a:lnTo>
                  <a:lnTo>
                    <a:pt x="198788" y="121776"/>
                  </a:lnTo>
                  <a:lnTo>
                    <a:pt x="200232" y="124296"/>
                  </a:lnTo>
                  <a:lnTo>
                    <a:pt x="200401" y="126770"/>
                  </a:lnTo>
                  <a:lnTo>
                    <a:pt x="199720" y="129213"/>
                  </a:lnTo>
                  <a:lnTo>
                    <a:pt x="198472" y="130842"/>
                  </a:lnTo>
                  <a:lnTo>
                    <a:pt x="184742" y="137463"/>
                  </a:lnTo>
                  <a:lnTo>
                    <a:pt x="152527" y="140746"/>
                  </a:lnTo>
                  <a:lnTo>
                    <a:pt x="116809" y="141145"/>
                  </a:lnTo>
                  <a:lnTo>
                    <a:pt x="84090" y="140430"/>
                  </a:lnTo>
                  <a:lnTo>
                    <a:pt x="49992" y="135585"/>
                  </a:lnTo>
                  <a:lnTo>
                    <a:pt x="29515" y="132423"/>
                  </a:lnTo>
                  <a:lnTo>
                    <a:pt x="5476" y="1269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" name="SMARTInkShape-1104"/>
            <p:cNvSpPr/>
            <p:nvPr/>
          </p:nvSpPr>
          <p:spPr>
            <a:xfrm>
              <a:off x="7858125" y="2807531"/>
              <a:ext cx="142876" cy="157126"/>
            </a:xfrm>
            <a:custGeom>
              <a:avLst/>
              <a:gdLst/>
              <a:ahLst/>
              <a:cxnLst/>
              <a:rect l="0" t="0" r="0" b="0"/>
              <a:pathLst>
                <a:path w="142876" h="157126">
                  <a:moveTo>
                    <a:pt x="0" y="7107"/>
                  </a:moveTo>
                  <a:lnTo>
                    <a:pt x="5704" y="13603"/>
                  </a:lnTo>
                  <a:lnTo>
                    <a:pt x="31907" y="47548"/>
                  </a:lnTo>
                  <a:lnTo>
                    <a:pt x="35384" y="63374"/>
                  </a:lnTo>
                  <a:lnTo>
                    <a:pt x="35706" y="71041"/>
                  </a:lnTo>
                  <a:lnTo>
                    <a:pt x="35719" y="48247"/>
                  </a:lnTo>
                  <a:lnTo>
                    <a:pt x="37836" y="43118"/>
                  </a:lnTo>
                  <a:lnTo>
                    <a:pt x="59568" y="12168"/>
                  </a:lnTo>
                  <a:lnTo>
                    <a:pt x="70478" y="4814"/>
                  </a:lnTo>
                  <a:lnTo>
                    <a:pt x="83765" y="1400"/>
                  </a:lnTo>
                  <a:lnTo>
                    <a:pt x="113217" y="0"/>
                  </a:lnTo>
                  <a:lnTo>
                    <a:pt x="115959" y="781"/>
                  </a:lnTo>
                  <a:lnTo>
                    <a:pt x="117787" y="2096"/>
                  </a:lnTo>
                  <a:lnTo>
                    <a:pt x="125872" y="12944"/>
                  </a:lnTo>
                  <a:lnTo>
                    <a:pt x="133259" y="44863"/>
                  </a:lnTo>
                  <a:lnTo>
                    <a:pt x="135243" y="79417"/>
                  </a:lnTo>
                  <a:lnTo>
                    <a:pt x="137703" y="107378"/>
                  </a:lnTo>
                  <a:lnTo>
                    <a:pt x="141853" y="141478"/>
                  </a:lnTo>
                  <a:lnTo>
                    <a:pt x="142875" y="1571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" name="SMARTInkShape-1105"/>
            <p:cNvSpPr/>
            <p:nvPr/>
          </p:nvSpPr>
          <p:spPr>
            <a:xfrm>
              <a:off x="6958013" y="2972120"/>
              <a:ext cx="149556" cy="177246"/>
            </a:xfrm>
            <a:custGeom>
              <a:avLst/>
              <a:gdLst/>
              <a:ahLst/>
              <a:cxnLst/>
              <a:rect l="0" t="0" r="0" b="0"/>
              <a:pathLst>
                <a:path w="149556" h="177246">
                  <a:moveTo>
                    <a:pt x="0" y="13968"/>
                  </a:moveTo>
                  <a:lnTo>
                    <a:pt x="3792" y="13968"/>
                  </a:lnTo>
                  <a:lnTo>
                    <a:pt x="4909" y="13174"/>
                  </a:lnTo>
                  <a:lnTo>
                    <a:pt x="5654" y="11851"/>
                  </a:lnTo>
                  <a:lnTo>
                    <a:pt x="6947" y="6692"/>
                  </a:lnTo>
                  <a:lnTo>
                    <a:pt x="7118" y="760"/>
                  </a:lnTo>
                  <a:lnTo>
                    <a:pt x="7920" y="400"/>
                  </a:lnTo>
                  <a:lnTo>
                    <a:pt x="10928" y="0"/>
                  </a:lnTo>
                  <a:lnTo>
                    <a:pt x="11254" y="687"/>
                  </a:lnTo>
                  <a:lnTo>
                    <a:pt x="8190" y="7493"/>
                  </a:lnTo>
                  <a:lnTo>
                    <a:pt x="6391" y="38879"/>
                  </a:lnTo>
                  <a:lnTo>
                    <a:pt x="3040" y="57068"/>
                  </a:lnTo>
                  <a:lnTo>
                    <a:pt x="6679" y="92507"/>
                  </a:lnTo>
                  <a:lnTo>
                    <a:pt x="9168" y="115618"/>
                  </a:lnTo>
                  <a:lnTo>
                    <a:pt x="21608" y="149215"/>
                  </a:lnTo>
                  <a:lnTo>
                    <a:pt x="27066" y="158215"/>
                  </a:lnTo>
                  <a:lnTo>
                    <a:pt x="44260" y="173065"/>
                  </a:lnTo>
                  <a:lnTo>
                    <a:pt x="75006" y="177245"/>
                  </a:lnTo>
                  <a:lnTo>
                    <a:pt x="94278" y="177175"/>
                  </a:lnTo>
                  <a:lnTo>
                    <a:pt x="124980" y="168290"/>
                  </a:lnTo>
                  <a:lnTo>
                    <a:pt x="136338" y="161469"/>
                  </a:lnTo>
                  <a:lnTo>
                    <a:pt x="144730" y="150629"/>
                  </a:lnTo>
                  <a:lnTo>
                    <a:pt x="148452" y="137363"/>
                  </a:lnTo>
                  <a:lnTo>
                    <a:pt x="149555" y="127170"/>
                  </a:lnTo>
                  <a:lnTo>
                    <a:pt x="144223" y="110912"/>
                  </a:lnTo>
                  <a:lnTo>
                    <a:pt x="140034" y="101768"/>
                  </a:lnTo>
                  <a:lnTo>
                    <a:pt x="131294" y="94530"/>
                  </a:lnTo>
                  <a:lnTo>
                    <a:pt x="98133" y="78435"/>
                  </a:lnTo>
                  <a:lnTo>
                    <a:pt x="78024" y="73286"/>
                  </a:lnTo>
                  <a:lnTo>
                    <a:pt x="64046" y="72875"/>
                  </a:lnTo>
                  <a:lnTo>
                    <a:pt x="32335" y="77395"/>
                  </a:lnTo>
                  <a:lnTo>
                    <a:pt x="17077" y="81797"/>
                  </a:lnTo>
                  <a:lnTo>
                    <a:pt x="11558" y="85918"/>
                  </a:lnTo>
                  <a:lnTo>
                    <a:pt x="10086" y="88128"/>
                  </a:lnTo>
                  <a:lnTo>
                    <a:pt x="8312" y="89602"/>
                  </a:lnTo>
                  <a:lnTo>
                    <a:pt x="0" y="9254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" name="SMARTInkShape-1106"/>
            <p:cNvSpPr/>
            <p:nvPr/>
          </p:nvSpPr>
          <p:spPr>
            <a:xfrm>
              <a:off x="5407820" y="2786252"/>
              <a:ext cx="150019" cy="99709"/>
            </a:xfrm>
            <a:custGeom>
              <a:avLst/>
              <a:gdLst/>
              <a:ahLst/>
              <a:cxnLst/>
              <a:rect l="0" t="0" r="0" b="0"/>
              <a:pathLst>
                <a:path w="150019" h="99709">
                  <a:moveTo>
                    <a:pt x="0" y="78392"/>
                  </a:moveTo>
                  <a:lnTo>
                    <a:pt x="3791" y="82184"/>
                  </a:lnTo>
                  <a:lnTo>
                    <a:pt x="7770" y="84046"/>
                  </a:lnTo>
                  <a:lnTo>
                    <a:pt x="9942" y="84543"/>
                  </a:lnTo>
                  <a:lnTo>
                    <a:pt x="16792" y="89034"/>
                  </a:lnTo>
                  <a:lnTo>
                    <a:pt x="19368" y="93175"/>
                  </a:lnTo>
                  <a:lnTo>
                    <a:pt x="20056" y="95391"/>
                  </a:lnTo>
                  <a:lnTo>
                    <a:pt x="21308" y="96869"/>
                  </a:lnTo>
                  <a:lnTo>
                    <a:pt x="24815" y="98510"/>
                  </a:lnTo>
                  <a:lnTo>
                    <a:pt x="34394" y="99708"/>
                  </a:lnTo>
                  <a:lnTo>
                    <a:pt x="34835" y="98953"/>
                  </a:lnTo>
                  <a:lnTo>
                    <a:pt x="35326" y="95996"/>
                  </a:lnTo>
                  <a:lnTo>
                    <a:pt x="41320" y="85345"/>
                  </a:lnTo>
                  <a:lnTo>
                    <a:pt x="42835" y="51078"/>
                  </a:lnTo>
                  <a:lnTo>
                    <a:pt x="43650" y="37836"/>
                  </a:lnTo>
                  <a:lnTo>
                    <a:pt x="51680" y="14581"/>
                  </a:lnTo>
                  <a:lnTo>
                    <a:pt x="59861" y="4668"/>
                  </a:lnTo>
                  <a:lnTo>
                    <a:pt x="66556" y="1970"/>
                  </a:lnTo>
                  <a:lnTo>
                    <a:pt x="97301" y="0"/>
                  </a:lnTo>
                  <a:lnTo>
                    <a:pt x="118523" y="1983"/>
                  </a:lnTo>
                  <a:lnTo>
                    <a:pt x="150018" y="1409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0" name="SMARTInkShape-1107"/>
            <p:cNvSpPr/>
            <p:nvPr/>
          </p:nvSpPr>
          <p:spPr>
            <a:xfrm>
              <a:off x="4407694" y="3093244"/>
              <a:ext cx="135732" cy="149689"/>
            </a:xfrm>
            <a:custGeom>
              <a:avLst/>
              <a:gdLst/>
              <a:ahLst/>
              <a:cxnLst/>
              <a:rect l="0" t="0" r="0" b="0"/>
              <a:pathLst>
                <a:path w="135732" h="149689">
                  <a:moveTo>
                    <a:pt x="135731" y="0"/>
                  </a:moveTo>
                  <a:lnTo>
                    <a:pt x="105192" y="0"/>
                  </a:lnTo>
                  <a:lnTo>
                    <a:pt x="85937" y="794"/>
                  </a:lnTo>
                  <a:lnTo>
                    <a:pt x="52274" y="8819"/>
                  </a:lnTo>
                  <a:lnTo>
                    <a:pt x="49137" y="10642"/>
                  </a:lnTo>
                  <a:lnTo>
                    <a:pt x="47045" y="12651"/>
                  </a:lnTo>
                  <a:lnTo>
                    <a:pt x="44721" y="16999"/>
                  </a:lnTo>
                  <a:lnTo>
                    <a:pt x="45805" y="23695"/>
                  </a:lnTo>
                  <a:lnTo>
                    <a:pt x="50878" y="34272"/>
                  </a:lnTo>
                  <a:lnTo>
                    <a:pt x="55950" y="39838"/>
                  </a:lnTo>
                  <a:lnTo>
                    <a:pt x="91588" y="62766"/>
                  </a:lnTo>
                  <a:lnTo>
                    <a:pt x="124868" y="84101"/>
                  </a:lnTo>
                  <a:lnTo>
                    <a:pt x="128489" y="87024"/>
                  </a:lnTo>
                  <a:lnTo>
                    <a:pt x="132513" y="94504"/>
                  </a:lnTo>
                  <a:lnTo>
                    <a:pt x="135543" y="116359"/>
                  </a:lnTo>
                  <a:lnTo>
                    <a:pt x="133531" y="121300"/>
                  </a:lnTo>
                  <a:lnTo>
                    <a:pt x="131883" y="123729"/>
                  </a:lnTo>
                  <a:lnTo>
                    <a:pt x="117832" y="133331"/>
                  </a:lnTo>
                  <a:lnTo>
                    <a:pt x="104410" y="139694"/>
                  </a:lnTo>
                  <a:lnTo>
                    <a:pt x="70464" y="147505"/>
                  </a:lnTo>
                  <a:lnTo>
                    <a:pt x="39383" y="149688"/>
                  </a:lnTo>
                  <a:lnTo>
                    <a:pt x="5214" y="143160"/>
                  </a:lnTo>
                  <a:lnTo>
                    <a:pt x="0" y="142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2" name="SMARTInkShape-1108"/>
          <p:cNvSpPr/>
          <p:nvPr/>
        </p:nvSpPr>
        <p:spPr>
          <a:xfrm>
            <a:off x="3571875" y="3114810"/>
            <a:ext cx="757239" cy="821397"/>
          </a:xfrm>
          <a:custGeom>
            <a:avLst/>
            <a:gdLst/>
            <a:ahLst/>
            <a:cxnLst/>
            <a:rect l="0" t="0" r="0" b="0"/>
            <a:pathLst>
              <a:path w="757239" h="821397">
                <a:moveTo>
                  <a:pt x="0" y="821396"/>
                </a:moveTo>
                <a:lnTo>
                  <a:pt x="0" y="817604"/>
                </a:lnTo>
                <a:lnTo>
                  <a:pt x="2117" y="813625"/>
                </a:lnTo>
                <a:lnTo>
                  <a:pt x="16590" y="794256"/>
                </a:lnTo>
                <a:lnTo>
                  <a:pt x="24042" y="787903"/>
                </a:lnTo>
                <a:lnTo>
                  <a:pt x="46789" y="756733"/>
                </a:lnTo>
                <a:lnTo>
                  <a:pt x="75306" y="727381"/>
                </a:lnTo>
                <a:lnTo>
                  <a:pt x="95867" y="694023"/>
                </a:lnTo>
                <a:lnTo>
                  <a:pt x="119919" y="658976"/>
                </a:lnTo>
                <a:lnTo>
                  <a:pt x="137396" y="631984"/>
                </a:lnTo>
                <a:lnTo>
                  <a:pt x="157656" y="600968"/>
                </a:lnTo>
                <a:lnTo>
                  <a:pt x="178740" y="569553"/>
                </a:lnTo>
                <a:lnTo>
                  <a:pt x="197951" y="535109"/>
                </a:lnTo>
                <a:lnTo>
                  <a:pt x="217931" y="499769"/>
                </a:lnTo>
                <a:lnTo>
                  <a:pt x="241843" y="464162"/>
                </a:lnTo>
                <a:lnTo>
                  <a:pt x="264009" y="428476"/>
                </a:lnTo>
                <a:lnTo>
                  <a:pt x="285658" y="392767"/>
                </a:lnTo>
                <a:lnTo>
                  <a:pt x="307154" y="357051"/>
                </a:lnTo>
                <a:lnTo>
                  <a:pt x="326488" y="321333"/>
                </a:lnTo>
                <a:lnTo>
                  <a:pt x="344387" y="287732"/>
                </a:lnTo>
                <a:lnTo>
                  <a:pt x="366888" y="257667"/>
                </a:lnTo>
                <a:lnTo>
                  <a:pt x="391547" y="228651"/>
                </a:lnTo>
                <a:lnTo>
                  <a:pt x="413935" y="199945"/>
                </a:lnTo>
                <a:lnTo>
                  <a:pt x="437766" y="171331"/>
                </a:lnTo>
                <a:lnTo>
                  <a:pt x="466678" y="137011"/>
                </a:lnTo>
                <a:lnTo>
                  <a:pt x="498289" y="107301"/>
                </a:lnTo>
                <a:lnTo>
                  <a:pt x="531755" y="75132"/>
                </a:lnTo>
                <a:lnTo>
                  <a:pt x="560534" y="44408"/>
                </a:lnTo>
                <a:lnTo>
                  <a:pt x="574966" y="19930"/>
                </a:lnTo>
                <a:lnTo>
                  <a:pt x="577917" y="7680"/>
                </a:lnTo>
                <a:lnTo>
                  <a:pt x="578159" y="5075"/>
                </a:lnTo>
                <a:lnTo>
                  <a:pt x="577527" y="3338"/>
                </a:lnTo>
                <a:lnTo>
                  <a:pt x="576312" y="2180"/>
                </a:lnTo>
                <a:lnTo>
                  <a:pt x="574708" y="1409"/>
                </a:lnTo>
                <a:lnTo>
                  <a:pt x="541952" y="0"/>
                </a:lnTo>
                <a:lnTo>
                  <a:pt x="507661" y="6389"/>
                </a:lnTo>
                <a:lnTo>
                  <a:pt x="474974" y="16967"/>
                </a:lnTo>
                <a:lnTo>
                  <a:pt x="440153" y="26275"/>
                </a:lnTo>
                <a:lnTo>
                  <a:pt x="404700" y="38735"/>
                </a:lnTo>
                <a:lnTo>
                  <a:pt x="369854" y="51687"/>
                </a:lnTo>
                <a:lnTo>
                  <a:pt x="338275" y="61698"/>
                </a:lnTo>
                <a:lnTo>
                  <a:pt x="304929" y="73572"/>
                </a:lnTo>
                <a:lnTo>
                  <a:pt x="275381" y="82470"/>
                </a:lnTo>
                <a:lnTo>
                  <a:pt x="243661" y="92588"/>
                </a:lnTo>
                <a:lnTo>
                  <a:pt x="213768" y="98917"/>
                </a:lnTo>
                <a:lnTo>
                  <a:pt x="201992" y="99751"/>
                </a:lnTo>
                <a:lnTo>
                  <a:pt x="202130" y="99000"/>
                </a:lnTo>
                <a:lnTo>
                  <a:pt x="210141" y="89923"/>
                </a:lnTo>
                <a:lnTo>
                  <a:pt x="239192" y="70619"/>
                </a:lnTo>
                <a:lnTo>
                  <a:pt x="274525" y="55910"/>
                </a:lnTo>
                <a:lnTo>
                  <a:pt x="310205" y="44076"/>
                </a:lnTo>
                <a:lnTo>
                  <a:pt x="337100" y="35124"/>
                </a:lnTo>
                <a:lnTo>
                  <a:pt x="364929" y="26648"/>
                </a:lnTo>
                <a:lnTo>
                  <a:pt x="393172" y="20235"/>
                </a:lnTo>
                <a:lnTo>
                  <a:pt x="421599" y="14739"/>
                </a:lnTo>
                <a:lnTo>
                  <a:pt x="450109" y="10445"/>
                </a:lnTo>
                <a:lnTo>
                  <a:pt x="478655" y="8536"/>
                </a:lnTo>
                <a:lnTo>
                  <a:pt x="509333" y="7687"/>
                </a:lnTo>
                <a:lnTo>
                  <a:pt x="539902" y="7310"/>
                </a:lnTo>
                <a:lnTo>
                  <a:pt x="566717" y="7143"/>
                </a:lnTo>
                <a:lnTo>
                  <a:pt x="593980" y="11302"/>
                </a:lnTo>
                <a:lnTo>
                  <a:pt x="621179" y="18442"/>
                </a:lnTo>
                <a:lnTo>
                  <a:pt x="646496" y="26907"/>
                </a:lnTo>
                <a:lnTo>
                  <a:pt x="679269" y="40597"/>
                </a:lnTo>
                <a:lnTo>
                  <a:pt x="709089" y="58500"/>
                </a:lnTo>
                <a:lnTo>
                  <a:pt x="741627" y="85159"/>
                </a:lnTo>
                <a:lnTo>
                  <a:pt x="757238" y="99878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" name="SMARTInkShape-1109"/>
          <p:cNvSpPr/>
          <p:nvPr/>
        </p:nvSpPr>
        <p:spPr>
          <a:xfrm>
            <a:off x="2085975" y="4136231"/>
            <a:ext cx="2707482" cy="71436"/>
          </a:xfrm>
          <a:custGeom>
            <a:avLst/>
            <a:gdLst/>
            <a:ahLst/>
            <a:cxnLst/>
            <a:rect l="0" t="0" r="0" b="0"/>
            <a:pathLst>
              <a:path w="2707482" h="71436">
                <a:moveTo>
                  <a:pt x="0" y="0"/>
                </a:moveTo>
                <a:lnTo>
                  <a:pt x="33792" y="0"/>
                </a:lnTo>
                <a:lnTo>
                  <a:pt x="65745" y="0"/>
                </a:lnTo>
                <a:lnTo>
                  <a:pt x="100204" y="0"/>
                </a:lnTo>
                <a:lnTo>
                  <a:pt x="132418" y="0"/>
                </a:lnTo>
                <a:lnTo>
                  <a:pt x="159973" y="0"/>
                </a:lnTo>
                <a:lnTo>
                  <a:pt x="188246" y="0"/>
                </a:lnTo>
                <a:lnTo>
                  <a:pt x="220524" y="0"/>
                </a:lnTo>
                <a:lnTo>
                  <a:pt x="255223" y="0"/>
                </a:lnTo>
                <a:lnTo>
                  <a:pt x="290640" y="3792"/>
                </a:lnTo>
                <a:lnTo>
                  <a:pt x="316498" y="5655"/>
                </a:lnTo>
                <a:lnTo>
                  <a:pt x="343072" y="6482"/>
                </a:lnTo>
                <a:lnTo>
                  <a:pt x="368112" y="6850"/>
                </a:lnTo>
                <a:lnTo>
                  <a:pt x="396703" y="7013"/>
                </a:lnTo>
                <a:lnTo>
                  <a:pt x="427137" y="7880"/>
                </a:lnTo>
                <a:lnTo>
                  <a:pt x="456539" y="10910"/>
                </a:lnTo>
                <a:lnTo>
                  <a:pt x="487598" y="12787"/>
                </a:lnTo>
                <a:lnTo>
                  <a:pt x="520716" y="14414"/>
                </a:lnTo>
                <a:lnTo>
                  <a:pt x="538438" y="15960"/>
                </a:lnTo>
                <a:lnTo>
                  <a:pt x="556602" y="17784"/>
                </a:lnTo>
                <a:lnTo>
                  <a:pt x="591602" y="19810"/>
                </a:lnTo>
                <a:lnTo>
                  <a:pt x="626472" y="21505"/>
                </a:lnTo>
                <a:lnTo>
                  <a:pt x="644660" y="23068"/>
                </a:lnTo>
                <a:lnTo>
                  <a:pt x="663136" y="24904"/>
                </a:lnTo>
                <a:lnTo>
                  <a:pt x="681803" y="26127"/>
                </a:lnTo>
                <a:lnTo>
                  <a:pt x="700598" y="26944"/>
                </a:lnTo>
                <a:lnTo>
                  <a:pt x="719478" y="27488"/>
                </a:lnTo>
                <a:lnTo>
                  <a:pt x="739208" y="28644"/>
                </a:lnTo>
                <a:lnTo>
                  <a:pt x="759505" y="30208"/>
                </a:lnTo>
                <a:lnTo>
                  <a:pt x="780181" y="32046"/>
                </a:lnTo>
                <a:lnTo>
                  <a:pt x="800314" y="33270"/>
                </a:lnTo>
                <a:lnTo>
                  <a:pt x="820087" y="34086"/>
                </a:lnTo>
                <a:lnTo>
                  <a:pt x="839618" y="34630"/>
                </a:lnTo>
                <a:lnTo>
                  <a:pt x="860577" y="35787"/>
                </a:lnTo>
                <a:lnTo>
                  <a:pt x="882486" y="37352"/>
                </a:lnTo>
                <a:lnTo>
                  <a:pt x="905030" y="39189"/>
                </a:lnTo>
                <a:lnTo>
                  <a:pt x="927203" y="40413"/>
                </a:lnTo>
                <a:lnTo>
                  <a:pt x="949130" y="41230"/>
                </a:lnTo>
                <a:lnTo>
                  <a:pt x="970890" y="41774"/>
                </a:lnTo>
                <a:lnTo>
                  <a:pt x="992541" y="42931"/>
                </a:lnTo>
                <a:lnTo>
                  <a:pt x="1014119" y="44496"/>
                </a:lnTo>
                <a:lnTo>
                  <a:pt x="1035648" y="46333"/>
                </a:lnTo>
                <a:lnTo>
                  <a:pt x="1057145" y="48351"/>
                </a:lnTo>
                <a:lnTo>
                  <a:pt x="1078619" y="50490"/>
                </a:lnTo>
                <a:lnTo>
                  <a:pt x="1100080" y="52710"/>
                </a:lnTo>
                <a:lnTo>
                  <a:pt x="1121530" y="54190"/>
                </a:lnTo>
                <a:lnTo>
                  <a:pt x="1142974" y="55177"/>
                </a:lnTo>
                <a:lnTo>
                  <a:pt x="1164414" y="55835"/>
                </a:lnTo>
                <a:lnTo>
                  <a:pt x="1185851" y="57067"/>
                </a:lnTo>
                <a:lnTo>
                  <a:pt x="1207286" y="58682"/>
                </a:lnTo>
                <a:lnTo>
                  <a:pt x="1228720" y="60553"/>
                </a:lnTo>
                <a:lnTo>
                  <a:pt x="1250947" y="61800"/>
                </a:lnTo>
                <a:lnTo>
                  <a:pt x="1273702" y="62631"/>
                </a:lnTo>
                <a:lnTo>
                  <a:pt x="1296810" y="63186"/>
                </a:lnTo>
                <a:lnTo>
                  <a:pt x="1319358" y="63555"/>
                </a:lnTo>
                <a:lnTo>
                  <a:pt x="1341535" y="63801"/>
                </a:lnTo>
                <a:lnTo>
                  <a:pt x="1363463" y="63965"/>
                </a:lnTo>
                <a:lnTo>
                  <a:pt x="1385225" y="64869"/>
                </a:lnTo>
                <a:lnTo>
                  <a:pt x="1406877" y="66265"/>
                </a:lnTo>
                <a:lnTo>
                  <a:pt x="1428456" y="67989"/>
                </a:lnTo>
                <a:lnTo>
                  <a:pt x="1449985" y="69139"/>
                </a:lnTo>
                <a:lnTo>
                  <a:pt x="1471482" y="69905"/>
                </a:lnTo>
                <a:lnTo>
                  <a:pt x="1492957" y="70416"/>
                </a:lnTo>
                <a:lnTo>
                  <a:pt x="1514417" y="70756"/>
                </a:lnTo>
                <a:lnTo>
                  <a:pt x="1535867" y="70984"/>
                </a:lnTo>
                <a:lnTo>
                  <a:pt x="1557312" y="71135"/>
                </a:lnTo>
                <a:lnTo>
                  <a:pt x="1578752" y="71236"/>
                </a:lnTo>
                <a:lnTo>
                  <a:pt x="1600188" y="71303"/>
                </a:lnTo>
                <a:lnTo>
                  <a:pt x="1621623" y="71348"/>
                </a:lnTo>
                <a:lnTo>
                  <a:pt x="1643057" y="71378"/>
                </a:lnTo>
                <a:lnTo>
                  <a:pt x="1664490" y="71398"/>
                </a:lnTo>
                <a:lnTo>
                  <a:pt x="1685923" y="71411"/>
                </a:lnTo>
                <a:lnTo>
                  <a:pt x="1706561" y="71420"/>
                </a:lnTo>
                <a:lnTo>
                  <a:pt x="1726670" y="71426"/>
                </a:lnTo>
                <a:lnTo>
                  <a:pt x="1746426" y="71430"/>
                </a:lnTo>
                <a:lnTo>
                  <a:pt x="1765946" y="71432"/>
                </a:lnTo>
                <a:lnTo>
                  <a:pt x="1785310" y="71434"/>
                </a:lnTo>
                <a:lnTo>
                  <a:pt x="1804569" y="71435"/>
                </a:lnTo>
                <a:lnTo>
                  <a:pt x="1823759" y="70642"/>
                </a:lnTo>
                <a:lnTo>
                  <a:pt x="1842901" y="69320"/>
                </a:lnTo>
                <a:lnTo>
                  <a:pt x="1862013" y="67645"/>
                </a:lnTo>
                <a:lnTo>
                  <a:pt x="1881105" y="66528"/>
                </a:lnTo>
                <a:lnTo>
                  <a:pt x="1900182" y="65783"/>
                </a:lnTo>
                <a:lnTo>
                  <a:pt x="1919251" y="65287"/>
                </a:lnTo>
                <a:lnTo>
                  <a:pt x="1938313" y="64956"/>
                </a:lnTo>
                <a:lnTo>
                  <a:pt x="1957371" y="64735"/>
                </a:lnTo>
                <a:lnTo>
                  <a:pt x="1976427" y="64588"/>
                </a:lnTo>
                <a:lnTo>
                  <a:pt x="1994686" y="63696"/>
                </a:lnTo>
                <a:lnTo>
                  <a:pt x="2029792" y="60589"/>
                </a:lnTo>
                <a:lnTo>
                  <a:pt x="2063915" y="58678"/>
                </a:lnTo>
                <a:lnTo>
                  <a:pt x="2097602" y="57830"/>
                </a:lnTo>
                <a:lnTo>
                  <a:pt x="2131094" y="57452"/>
                </a:lnTo>
                <a:lnTo>
                  <a:pt x="2164501" y="55168"/>
                </a:lnTo>
                <a:lnTo>
                  <a:pt x="2197869" y="52301"/>
                </a:lnTo>
                <a:lnTo>
                  <a:pt x="2231220" y="51026"/>
                </a:lnTo>
                <a:lnTo>
                  <a:pt x="2262447" y="48343"/>
                </a:lnTo>
                <a:lnTo>
                  <a:pt x="2292201" y="45298"/>
                </a:lnTo>
                <a:lnTo>
                  <a:pt x="2321299" y="43945"/>
                </a:lnTo>
                <a:lnTo>
                  <a:pt x="2350107" y="43344"/>
                </a:lnTo>
                <a:lnTo>
                  <a:pt x="2377992" y="42283"/>
                </a:lnTo>
                <a:lnTo>
                  <a:pt x="2403615" y="39165"/>
                </a:lnTo>
                <a:lnTo>
                  <a:pt x="2428232" y="37251"/>
                </a:lnTo>
                <a:lnTo>
                  <a:pt x="2452401" y="35606"/>
                </a:lnTo>
                <a:lnTo>
                  <a:pt x="2487528" y="31011"/>
                </a:lnTo>
                <a:lnTo>
                  <a:pt x="2518397" y="29297"/>
                </a:lnTo>
                <a:lnTo>
                  <a:pt x="2547651" y="28789"/>
                </a:lnTo>
                <a:lnTo>
                  <a:pt x="2575634" y="28639"/>
                </a:lnTo>
                <a:lnTo>
                  <a:pt x="2606825" y="28588"/>
                </a:lnTo>
                <a:lnTo>
                  <a:pt x="2632943" y="28579"/>
                </a:lnTo>
                <a:lnTo>
                  <a:pt x="2665947" y="28576"/>
                </a:lnTo>
                <a:lnTo>
                  <a:pt x="2700930" y="28575"/>
                </a:lnTo>
                <a:lnTo>
                  <a:pt x="2707481" y="28575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SMARTInkShape-1110"/>
          <p:cNvSpPr/>
          <p:nvPr/>
        </p:nvSpPr>
        <p:spPr>
          <a:xfrm>
            <a:off x="2800350" y="4564856"/>
            <a:ext cx="300039" cy="42864"/>
          </a:xfrm>
          <a:custGeom>
            <a:avLst/>
            <a:gdLst/>
            <a:ahLst/>
            <a:cxnLst/>
            <a:rect l="0" t="0" r="0" b="0"/>
            <a:pathLst>
              <a:path w="300039" h="42864">
                <a:moveTo>
                  <a:pt x="0" y="42863"/>
                </a:moveTo>
                <a:lnTo>
                  <a:pt x="17888" y="42069"/>
                </a:lnTo>
                <a:lnTo>
                  <a:pt x="48227" y="32920"/>
                </a:lnTo>
                <a:lnTo>
                  <a:pt x="83933" y="23730"/>
                </a:lnTo>
                <a:lnTo>
                  <a:pt x="112094" y="17438"/>
                </a:lnTo>
                <a:lnTo>
                  <a:pt x="140545" y="14428"/>
                </a:lnTo>
                <a:lnTo>
                  <a:pt x="169084" y="9655"/>
                </a:lnTo>
                <a:lnTo>
                  <a:pt x="197648" y="7094"/>
                </a:lnTo>
                <a:lnTo>
                  <a:pt x="226220" y="2455"/>
                </a:lnTo>
                <a:lnTo>
                  <a:pt x="255588" y="727"/>
                </a:lnTo>
                <a:lnTo>
                  <a:pt x="290082" y="144"/>
                </a:lnTo>
                <a:lnTo>
                  <a:pt x="300038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204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the 8 questions for “Legal Alien” for next class. #8 is a well written paragraph.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16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Bellringer:  March 19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143000"/>
            <a:ext cx="3733800" cy="4411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257800" y="1219200"/>
            <a:ext cx="2743200" cy="3139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Read </a:t>
            </a:r>
            <a:r>
              <a:rPr lang="en-US" dirty="0" smtClean="0"/>
              <a:t>the poem</a:t>
            </a:r>
            <a:r>
              <a:rPr lang="en-US" dirty="0"/>
              <a:t>. Then explain </a:t>
            </a:r>
            <a:r>
              <a:rPr lang="en-US" dirty="0" smtClean="0"/>
              <a:t>how the structure is emphasizing the meaning of the poem. </a:t>
            </a:r>
            <a:r>
              <a:rPr lang="en-US" dirty="0"/>
              <a:t>Write your explanation in your notes.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You all know this poem unless you have been deprived as a child.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823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“Legal Alien”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Let’s check her tone. What did you write for #8?</a:t>
            </a:r>
          </a:p>
          <a:p>
            <a:endParaRPr lang="en-US" dirty="0"/>
          </a:p>
          <a:p>
            <a:r>
              <a:rPr lang="en-US" dirty="0" smtClean="0"/>
              <a:t>What’s the effect of having this poem be ONE stanza and ONE sentence (with many different parts)?</a:t>
            </a:r>
          </a:p>
          <a:p>
            <a:endParaRPr lang="en-US" dirty="0"/>
          </a:p>
          <a:p>
            <a:r>
              <a:rPr lang="en-US" dirty="0" smtClean="0"/>
              <a:t>What’s her theme? Write the theme on that paper. You’ll need that later. </a:t>
            </a:r>
          </a:p>
        </p:txBody>
      </p:sp>
    </p:spTree>
    <p:extLst>
      <p:ext uri="{BB962C8B-B14F-4D97-AF65-F5344CB8AC3E}">
        <p14:creationId xmlns:p14="http://schemas.microsoft.com/office/powerpoint/2010/main" val="1280432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“Birmingham Letter”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It was due on today. </a:t>
            </a:r>
          </a:p>
          <a:p>
            <a:r>
              <a:rPr lang="en-US" dirty="0" smtClean="0"/>
              <a:t>Turn it in with the scoring guide attached.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March 20</a:t>
            </a:r>
            <a:r>
              <a:rPr lang="en-US" baseline="30000" dirty="0" smtClean="0"/>
              <a:t>th</a:t>
            </a:r>
            <a:r>
              <a:rPr lang="en-US" dirty="0" smtClean="0"/>
              <a:t> is the absolute final day that I will accept work from MP 3. NOON on March 20</a:t>
            </a:r>
            <a:r>
              <a:rPr lang="en-US" baseline="30000" dirty="0" smtClean="0"/>
              <a:t>th</a:t>
            </a:r>
            <a:r>
              <a:rPr lang="en-US" dirty="0" smtClean="0"/>
              <a:t>. After that date and time, I will not accept any assignment. </a:t>
            </a:r>
          </a:p>
          <a:p>
            <a:endParaRPr lang="en-US" dirty="0" smtClean="0"/>
          </a:p>
          <a:p>
            <a:r>
              <a:rPr lang="en-US" sz="2700" dirty="0" smtClean="0"/>
              <a:t>If you have already set up with your counselor to receive an incomplete for MP 3 so that you have an extension, you have one week after the end of MP 3 to get those assignments in.  This extension applies to maybe 3 people about of the 150+ students of mine. 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2881249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/>
              <a:t>“Negro Hero”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382000" cy="5638800"/>
          </a:xfrm>
        </p:spPr>
        <p:txBody>
          <a:bodyPr>
            <a:normAutofit fontScale="85000" lnSpcReduction="20000"/>
          </a:bodyPr>
          <a:lstStyle/>
          <a:p>
            <a:pPr lvl="1"/>
            <a:r>
              <a:rPr lang="en-US" dirty="0" smtClean="0"/>
              <a:t>Who’s </a:t>
            </a:r>
            <a:r>
              <a:rPr lang="en-US" dirty="0" smtClean="0">
                <a:hlinkClick r:id="rId2"/>
              </a:rPr>
              <a:t>Dorie Miller</a:t>
            </a:r>
            <a:r>
              <a:rPr lang="en-US" dirty="0" smtClean="0"/>
              <a:t>? </a:t>
            </a:r>
          </a:p>
          <a:p>
            <a:pPr lvl="1"/>
            <a:r>
              <a:rPr lang="en-US" dirty="0" smtClean="0"/>
              <a:t>What’s a daily and a weekly? – a daily printed newspaper and a weekly printed newspaper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The Enemy – the people attacking Pearl Harbor</a:t>
            </a:r>
          </a:p>
          <a:p>
            <a:pPr lvl="1"/>
            <a:r>
              <a:rPr lang="en-US" dirty="0"/>
              <a:t>Mirage – an illusion or hallucination</a:t>
            </a:r>
          </a:p>
          <a:p>
            <a:pPr lvl="1"/>
            <a:r>
              <a:rPr lang="en-US" dirty="0"/>
              <a:t>A Galley – the kitchen on a ship</a:t>
            </a:r>
          </a:p>
          <a:p>
            <a:pPr lvl="1"/>
            <a:r>
              <a:rPr lang="en-US" dirty="0"/>
              <a:t>A creed – a </a:t>
            </a:r>
            <a:r>
              <a:rPr lang="en-US" dirty="0" smtClean="0"/>
              <a:t>belief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REMEMBER TO READ the sentence and NOT the poetic line. It won’t make sense if you try to see the poetic line as a complete thought</a:t>
            </a:r>
            <a:endParaRPr lang="en-US" dirty="0"/>
          </a:p>
          <a:p>
            <a:pPr marL="57150" indent="0">
              <a:buNone/>
            </a:pPr>
            <a:r>
              <a:rPr lang="en-US" dirty="0" smtClean="0"/>
              <a:t>With </a:t>
            </a:r>
            <a:r>
              <a:rPr lang="en-US" dirty="0"/>
              <a:t>your assigned partner, </a:t>
            </a:r>
            <a:r>
              <a:rPr lang="en-US" dirty="0" smtClean="0"/>
              <a:t>read the poem through first. Then work </a:t>
            </a:r>
            <a:r>
              <a:rPr lang="en-US" dirty="0"/>
              <a:t>through the poem with the close reading </a:t>
            </a:r>
            <a:r>
              <a:rPr lang="en-US" dirty="0" smtClean="0"/>
              <a:t>questions. Mark the text and the question paper to create notes. 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894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Finish the close reading questions for “Negro Hero (to suggest Dorie Miller)”</a:t>
            </a:r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541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 signed up for REMIND – that thing that’ll let me send you reminders of due dates and other notices.</a:t>
            </a:r>
          </a:p>
          <a:p>
            <a:r>
              <a:rPr lang="en-US" dirty="0" smtClean="0"/>
              <a:t>TEXT to: 81010</a:t>
            </a:r>
          </a:p>
          <a:p>
            <a:r>
              <a:rPr lang="en-US" dirty="0" smtClean="0"/>
              <a:t>Message: @hela10135 (periods 1, 3, and 5)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Message: @hela1048 (periods 4 and 8)</a:t>
            </a:r>
          </a:p>
          <a:p>
            <a:r>
              <a:rPr lang="en-US" dirty="0" smtClean="0"/>
              <a:t>Message: @hela102 (period 2)</a:t>
            </a:r>
            <a:endParaRPr lang="en-US" dirty="0"/>
          </a:p>
          <a:p>
            <a:r>
              <a:rPr lang="en-US" dirty="0" smtClean="0"/>
              <a:t>Or go to the </a:t>
            </a:r>
            <a:r>
              <a:rPr lang="en-US" dirty="0" err="1" smtClean="0"/>
              <a:t>weebly</a:t>
            </a:r>
            <a:r>
              <a:rPr lang="en-US" dirty="0" smtClean="0"/>
              <a:t> page and follow the link.</a:t>
            </a:r>
          </a:p>
          <a:p>
            <a:r>
              <a:rPr lang="en-US" dirty="0" smtClean="0"/>
              <a:t>The messages can go to your phone OR an email address. </a:t>
            </a:r>
          </a:p>
          <a:p>
            <a:r>
              <a:rPr lang="en-US" dirty="0" smtClean="0">
                <a:hlinkClick r:id="rId2"/>
              </a:rPr>
              <a:t>http://wpboweela.weebly.com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SMARTInkShape-707"/>
          <p:cNvSpPr/>
          <p:nvPr/>
        </p:nvSpPr>
        <p:spPr>
          <a:xfrm>
            <a:off x="1715640" y="2389346"/>
            <a:ext cx="2770070" cy="1025037"/>
          </a:xfrm>
          <a:custGeom>
            <a:avLst/>
            <a:gdLst/>
            <a:ahLst/>
            <a:cxnLst/>
            <a:rect l="0" t="0" r="0" b="0"/>
            <a:pathLst>
              <a:path w="2770070" h="1025037">
                <a:moveTo>
                  <a:pt x="320329" y="911067"/>
                </a:moveTo>
                <a:lnTo>
                  <a:pt x="351974" y="911860"/>
                </a:lnTo>
                <a:lnTo>
                  <a:pt x="381235" y="917217"/>
                </a:lnTo>
                <a:lnTo>
                  <a:pt x="412499" y="918808"/>
                </a:lnTo>
                <a:lnTo>
                  <a:pt x="440683" y="923062"/>
                </a:lnTo>
                <a:lnTo>
                  <a:pt x="473817" y="924675"/>
                </a:lnTo>
                <a:lnTo>
                  <a:pt x="508770" y="925153"/>
                </a:lnTo>
                <a:lnTo>
                  <a:pt x="544262" y="925294"/>
                </a:lnTo>
                <a:lnTo>
                  <a:pt x="568021" y="925327"/>
                </a:lnTo>
                <a:lnTo>
                  <a:pt x="593927" y="927459"/>
                </a:lnTo>
                <a:lnTo>
                  <a:pt x="621315" y="930258"/>
                </a:lnTo>
                <a:lnTo>
                  <a:pt x="649363" y="931502"/>
                </a:lnTo>
                <a:lnTo>
                  <a:pt x="677704" y="932056"/>
                </a:lnTo>
                <a:lnTo>
                  <a:pt x="706968" y="932301"/>
                </a:lnTo>
                <a:lnTo>
                  <a:pt x="738496" y="932411"/>
                </a:lnTo>
                <a:lnTo>
                  <a:pt x="771029" y="934576"/>
                </a:lnTo>
                <a:lnTo>
                  <a:pt x="804802" y="937390"/>
                </a:lnTo>
                <a:lnTo>
                  <a:pt x="822699" y="938140"/>
                </a:lnTo>
                <a:lnTo>
                  <a:pt x="840980" y="938641"/>
                </a:lnTo>
                <a:lnTo>
                  <a:pt x="876108" y="939197"/>
                </a:lnTo>
                <a:lnTo>
                  <a:pt x="911036" y="940238"/>
                </a:lnTo>
                <a:lnTo>
                  <a:pt x="929240" y="941626"/>
                </a:lnTo>
                <a:lnTo>
                  <a:pt x="947726" y="943346"/>
                </a:lnTo>
                <a:lnTo>
                  <a:pt x="967193" y="945286"/>
                </a:lnTo>
                <a:lnTo>
                  <a:pt x="987316" y="947373"/>
                </a:lnTo>
                <a:lnTo>
                  <a:pt x="1007874" y="949558"/>
                </a:lnTo>
                <a:lnTo>
                  <a:pt x="1027930" y="951809"/>
                </a:lnTo>
                <a:lnTo>
                  <a:pt x="1047650" y="954103"/>
                </a:lnTo>
                <a:lnTo>
                  <a:pt x="1067147" y="956426"/>
                </a:lnTo>
                <a:lnTo>
                  <a:pt x="1088083" y="957975"/>
                </a:lnTo>
                <a:lnTo>
                  <a:pt x="1109977" y="959008"/>
                </a:lnTo>
                <a:lnTo>
                  <a:pt x="1132511" y="959696"/>
                </a:lnTo>
                <a:lnTo>
                  <a:pt x="1154677" y="960949"/>
                </a:lnTo>
                <a:lnTo>
                  <a:pt x="1176599" y="962578"/>
                </a:lnTo>
                <a:lnTo>
                  <a:pt x="1198357" y="964457"/>
                </a:lnTo>
                <a:lnTo>
                  <a:pt x="1220006" y="966504"/>
                </a:lnTo>
                <a:lnTo>
                  <a:pt x="1241582" y="968663"/>
                </a:lnTo>
                <a:lnTo>
                  <a:pt x="1263110" y="970895"/>
                </a:lnTo>
                <a:lnTo>
                  <a:pt x="1285400" y="973177"/>
                </a:lnTo>
                <a:lnTo>
                  <a:pt x="1308197" y="975492"/>
                </a:lnTo>
                <a:lnTo>
                  <a:pt x="1331333" y="977829"/>
                </a:lnTo>
                <a:lnTo>
                  <a:pt x="1354694" y="980182"/>
                </a:lnTo>
                <a:lnTo>
                  <a:pt x="1378205" y="982543"/>
                </a:lnTo>
                <a:lnTo>
                  <a:pt x="1401817" y="984912"/>
                </a:lnTo>
                <a:lnTo>
                  <a:pt x="1425496" y="987284"/>
                </a:lnTo>
                <a:lnTo>
                  <a:pt x="1449220" y="989659"/>
                </a:lnTo>
                <a:lnTo>
                  <a:pt x="1472973" y="992037"/>
                </a:lnTo>
                <a:lnTo>
                  <a:pt x="1496746" y="994416"/>
                </a:lnTo>
                <a:lnTo>
                  <a:pt x="1520532" y="996795"/>
                </a:lnTo>
                <a:lnTo>
                  <a:pt x="1544327" y="999175"/>
                </a:lnTo>
                <a:lnTo>
                  <a:pt x="1568921" y="1001556"/>
                </a:lnTo>
                <a:lnTo>
                  <a:pt x="1594049" y="1003936"/>
                </a:lnTo>
                <a:lnTo>
                  <a:pt x="1619532" y="1006317"/>
                </a:lnTo>
                <a:lnTo>
                  <a:pt x="1645251" y="1008699"/>
                </a:lnTo>
                <a:lnTo>
                  <a:pt x="1671129" y="1011079"/>
                </a:lnTo>
                <a:lnTo>
                  <a:pt x="1697113" y="1013461"/>
                </a:lnTo>
                <a:lnTo>
                  <a:pt x="1722372" y="1015048"/>
                </a:lnTo>
                <a:lnTo>
                  <a:pt x="1747149" y="1016106"/>
                </a:lnTo>
                <a:lnTo>
                  <a:pt x="1771605" y="1016812"/>
                </a:lnTo>
                <a:lnTo>
                  <a:pt x="1796640" y="1018076"/>
                </a:lnTo>
                <a:lnTo>
                  <a:pt x="1822061" y="1019712"/>
                </a:lnTo>
                <a:lnTo>
                  <a:pt x="1847740" y="1021597"/>
                </a:lnTo>
                <a:lnTo>
                  <a:pt x="1873591" y="1022853"/>
                </a:lnTo>
                <a:lnTo>
                  <a:pt x="1899555" y="1023691"/>
                </a:lnTo>
                <a:lnTo>
                  <a:pt x="1925597" y="1024250"/>
                </a:lnTo>
                <a:lnTo>
                  <a:pt x="1950895" y="1024622"/>
                </a:lnTo>
                <a:lnTo>
                  <a:pt x="1975698" y="1024870"/>
                </a:lnTo>
                <a:lnTo>
                  <a:pt x="2000171" y="1025036"/>
                </a:lnTo>
                <a:lnTo>
                  <a:pt x="2024423" y="1024352"/>
                </a:lnTo>
                <a:lnTo>
                  <a:pt x="2048529" y="1023103"/>
                </a:lnTo>
                <a:lnTo>
                  <a:pt x="2072537" y="1021476"/>
                </a:lnTo>
                <a:lnTo>
                  <a:pt x="2096480" y="1020392"/>
                </a:lnTo>
                <a:lnTo>
                  <a:pt x="2120380" y="1019669"/>
                </a:lnTo>
                <a:lnTo>
                  <a:pt x="2144250" y="1019187"/>
                </a:lnTo>
                <a:lnTo>
                  <a:pt x="2167307" y="1018072"/>
                </a:lnTo>
                <a:lnTo>
                  <a:pt x="2189823" y="1016534"/>
                </a:lnTo>
                <a:lnTo>
                  <a:pt x="2211977" y="1014716"/>
                </a:lnTo>
                <a:lnTo>
                  <a:pt x="2233890" y="1012710"/>
                </a:lnTo>
                <a:lnTo>
                  <a:pt x="2255643" y="1010579"/>
                </a:lnTo>
                <a:lnTo>
                  <a:pt x="2277288" y="1008364"/>
                </a:lnTo>
                <a:lnTo>
                  <a:pt x="2298862" y="1006094"/>
                </a:lnTo>
                <a:lnTo>
                  <a:pt x="2320388" y="1003787"/>
                </a:lnTo>
                <a:lnTo>
                  <a:pt x="2341883" y="1001455"/>
                </a:lnTo>
                <a:lnTo>
                  <a:pt x="2362563" y="999107"/>
                </a:lnTo>
                <a:lnTo>
                  <a:pt x="2382699" y="996748"/>
                </a:lnTo>
                <a:lnTo>
                  <a:pt x="2402474" y="994381"/>
                </a:lnTo>
                <a:lnTo>
                  <a:pt x="2422007" y="991216"/>
                </a:lnTo>
                <a:lnTo>
                  <a:pt x="2441379" y="987518"/>
                </a:lnTo>
                <a:lnTo>
                  <a:pt x="2460643" y="983466"/>
                </a:lnTo>
                <a:lnTo>
                  <a:pt x="2479043" y="979176"/>
                </a:lnTo>
                <a:lnTo>
                  <a:pt x="2514303" y="970177"/>
                </a:lnTo>
                <a:lnTo>
                  <a:pt x="2546379" y="960886"/>
                </a:lnTo>
                <a:lnTo>
                  <a:pt x="2576509" y="950671"/>
                </a:lnTo>
                <a:lnTo>
                  <a:pt x="2605776" y="938194"/>
                </a:lnTo>
                <a:lnTo>
                  <a:pt x="2634658" y="924711"/>
                </a:lnTo>
                <a:lnTo>
                  <a:pt x="2661782" y="910780"/>
                </a:lnTo>
                <a:lnTo>
                  <a:pt x="2694902" y="888757"/>
                </a:lnTo>
                <a:lnTo>
                  <a:pt x="2730305" y="853273"/>
                </a:lnTo>
                <a:lnTo>
                  <a:pt x="2747838" y="825151"/>
                </a:lnTo>
                <a:lnTo>
                  <a:pt x="2760970" y="796710"/>
                </a:lnTo>
                <a:lnTo>
                  <a:pt x="2767771" y="766058"/>
                </a:lnTo>
                <a:lnTo>
                  <a:pt x="2769362" y="742637"/>
                </a:lnTo>
                <a:lnTo>
                  <a:pt x="2770069" y="716353"/>
                </a:lnTo>
                <a:lnTo>
                  <a:pt x="2766150" y="690912"/>
                </a:lnTo>
                <a:lnTo>
                  <a:pt x="2759117" y="665583"/>
                </a:lnTo>
                <a:lnTo>
                  <a:pt x="2750699" y="638450"/>
                </a:lnTo>
                <a:lnTo>
                  <a:pt x="2739550" y="610516"/>
                </a:lnTo>
                <a:lnTo>
                  <a:pt x="2725069" y="582226"/>
                </a:lnTo>
                <a:lnTo>
                  <a:pt x="2705404" y="553778"/>
                </a:lnTo>
                <a:lnTo>
                  <a:pt x="2683435" y="525259"/>
                </a:lnTo>
                <a:lnTo>
                  <a:pt x="2659648" y="496709"/>
                </a:lnTo>
                <a:lnTo>
                  <a:pt x="2633201" y="468145"/>
                </a:lnTo>
                <a:lnTo>
                  <a:pt x="2603455" y="439575"/>
                </a:lnTo>
                <a:lnTo>
                  <a:pt x="2570920" y="411002"/>
                </a:lnTo>
                <a:lnTo>
                  <a:pt x="2535294" y="382428"/>
                </a:lnTo>
                <a:lnTo>
                  <a:pt x="2516903" y="368935"/>
                </a:lnTo>
                <a:lnTo>
                  <a:pt x="2498293" y="355971"/>
                </a:lnTo>
                <a:lnTo>
                  <a:pt x="2479536" y="343359"/>
                </a:lnTo>
                <a:lnTo>
                  <a:pt x="2459888" y="330188"/>
                </a:lnTo>
                <a:lnTo>
                  <a:pt x="2439645" y="316645"/>
                </a:lnTo>
                <a:lnTo>
                  <a:pt x="2419006" y="302855"/>
                </a:lnTo>
                <a:lnTo>
                  <a:pt x="2397310" y="289692"/>
                </a:lnTo>
                <a:lnTo>
                  <a:pt x="2374908" y="276948"/>
                </a:lnTo>
                <a:lnTo>
                  <a:pt x="2352036" y="264483"/>
                </a:lnTo>
                <a:lnTo>
                  <a:pt x="2328850" y="252205"/>
                </a:lnTo>
                <a:lnTo>
                  <a:pt x="2305455" y="240050"/>
                </a:lnTo>
                <a:lnTo>
                  <a:pt x="2281921" y="227979"/>
                </a:lnTo>
                <a:lnTo>
                  <a:pt x="2257501" y="216756"/>
                </a:lnTo>
                <a:lnTo>
                  <a:pt x="2232490" y="206099"/>
                </a:lnTo>
                <a:lnTo>
                  <a:pt x="2207084" y="195819"/>
                </a:lnTo>
                <a:lnTo>
                  <a:pt x="2181416" y="184997"/>
                </a:lnTo>
                <a:lnTo>
                  <a:pt x="2155572" y="173814"/>
                </a:lnTo>
                <a:lnTo>
                  <a:pt x="2129612" y="162390"/>
                </a:lnTo>
                <a:lnTo>
                  <a:pt x="2103574" y="152392"/>
                </a:lnTo>
                <a:lnTo>
                  <a:pt x="2077484" y="143346"/>
                </a:lnTo>
                <a:lnTo>
                  <a:pt x="2051359" y="134934"/>
                </a:lnTo>
                <a:lnTo>
                  <a:pt x="2024418" y="126151"/>
                </a:lnTo>
                <a:lnTo>
                  <a:pt x="1996932" y="117121"/>
                </a:lnTo>
                <a:lnTo>
                  <a:pt x="1969083" y="107926"/>
                </a:lnTo>
                <a:lnTo>
                  <a:pt x="1940992" y="99414"/>
                </a:lnTo>
                <a:lnTo>
                  <a:pt x="1912740" y="91359"/>
                </a:lnTo>
                <a:lnTo>
                  <a:pt x="1884380" y="83607"/>
                </a:lnTo>
                <a:lnTo>
                  <a:pt x="1855948" y="76058"/>
                </a:lnTo>
                <a:lnTo>
                  <a:pt x="1827469" y="68644"/>
                </a:lnTo>
                <a:lnTo>
                  <a:pt x="1798958" y="61320"/>
                </a:lnTo>
                <a:lnTo>
                  <a:pt x="1769631" y="54851"/>
                </a:lnTo>
                <a:lnTo>
                  <a:pt x="1739762" y="48950"/>
                </a:lnTo>
                <a:lnTo>
                  <a:pt x="1709530" y="43428"/>
                </a:lnTo>
                <a:lnTo>
                  <a:pt x="1679850" y="38160"/>
                </a:lnTo>
                <a:lnTo>
                  <a:pt x="1650539" y="33060"/>
                </a:lnTo>
                <a:lnTo>
                  <a:pt x="1621473" y="28072"/>
                </a:lnTo>
                <a:lnTo>
                  <a:pt x="1591777" y="23954"/>
                </a:lnTo>
                <a:lnTo>
                  <a:pt x="1561661" y="20414"/>
                </a:lnTo>
                <a:lnTo>
                  <a:pt x="1531265" y="17261"/>
                </a:lnTo>
                <a:lnTo>
                  <a:pt x="1501476" y="14365"/>
                </a:lnTo>
                <a:lnTo>
                  <a:pt x="1472091" y="11640"/>
                </a:lnTo>
                <a:lnTo>
                  <a:pt x="1442977" y="9030"/>
                </a:lnTo>
                <a:lnTo>
                  <a:pt x="1413248" y="7290"/>
                </a:lnTo>
                <a:lnTo>
                  <a:pt x="1383111" y="6130"/>
                </a:lnTo>
                <a:lnTo>
                  <a:pt x="1352700" y="5357"/>
                </a:lnTo>
                <a:lnTo>
                  <a:pt x="1322901" y="4048"/>
                </a:lnTo>
                <a:lnTo>
                  <a:pt x="1293510" y="2381"/>
                </a:lnTo>
                <a:lnTo>
                  <a:pt x="1264391" y="476"/>
                </a:lnTo>
                <a:lnTo>
                  <a:pt x="1235454" y="0"/>
                </a:lnTo>
                <a:lnTo>
                  <a:pt x="1206637" y="476"/>
                </a:lnTo>
                <a:lnTo>
                  <a:pt x="1177901" y="1588"/>
                </a:lnTo>
                <a:lnTo>
                  <a:pt x="1149218" y="3122"/>
                </a:lnTo>
                <a:lnTo>
                  <a:pt x="1120572" y="4939"/>
                </a:lnTo>
                <a:lnTo>
                  <a:pt x="1091949" y="6944"/>
                </a:lnTo>
                <a:lnTo>
                  <a:pt x="1063342" y="9074"/>
                </a:lnTo>
                <a:lnTo>
                  <a:pt x="1034746" y="11288"/>
                </a:lnTo>
                <a:lnTo>
                  <a:pt x="1006157" y="13558"/>
                </a:lnTo>
                <a:lnTo>
                  <a:pt x="978366" y="16659"/>
                </a:lnTo>
                <a:lnTo>
                  <a:pt x="951108" y="20314"/>
                </a:lnTo>
                <a:lnTo>
                  <a:pt x="924205" y="24337"/>
                </a:lnTo>
                <a:lnTo>
                  <a:pt x="896744" y="28608"/>
                </a:lnTo>
                <a:lnTo>
                  <a:pt x="868912" y="33042"/>
                </a:lnTo>
                <a:lnTo>
                  <a:pt x="840832" y="37586"/>
                </a:lnTo>
                <a:lnTo>
                  <a:pt x="814175" y="42996"/>
                </a:lnTo>
                <a:lnTo>
                  <a:pt x="788466" y="48984"/>
                </a:lnTo>
                <a:lnTo>
                  <a:pt x="763389" y="55357"/>
                </a:lnTo>
                <a:lnTo>
                  <a:pt x="738733" y="61988"/>
                </a:lnTo>
                <a:lnTo>
                  <a:pt x="714359" y="68789"/>
                </a:lnTo>
                <a:lnTo>
                  <a:pt x="690172" y="75704"/>
                </a:lnTo>
                <a:lnTo>
                  <a:pt x="666110" y="82696"/>
                </a:lnTo>
                <a:lnTo>
                  <a:pt x="642131" y="89738"/>
                </a:lnTo>
                <a:lnTo>
                  <a:pt x="618207" y="96814"/>
                </a:lnTo>
                <a:lnTo>
                  <a:pt x="595114" y="104707"/>
                </a:lnTo>
                <a:lnTo>
                  <a:pt x="572575" y="113143"/>
                </a:lnTo>
                <a:lnTo>
                  <a:pt x="550406" y="121943"/>
                </a:lnTo>
                <a:lnTo>
                  <a:pt x="528482" y="130984"/>
                </a:lnTo>
                <a:lnTo>
                  <a:pt x="506723" y="140186"/>
                </a:lnTo>
                <a:lnTo>
                  <a:pt x="485073" y="149496"/>
                </a:lnTo>
                <a:lnTo>
                  <a:pt x="464289" y="158878"/>
                </a:lnTo>
                <a:lnTo>
                  <a:pt x="444084" y="168308"/>
                </a:lnTo>
                <a:lnTo>
                  <a:pt x="424263" y="177769"/>
                </a:lnTo>
                <a:lnTo>
                  <a:pt x="403906" y="188045"/>
                </a:lnTo>
                <a:lnTo>
                  <a:pt x="383191" y="198865"/>
                </a:lnTo>
                <a:lnTo>
                  <a:pt x="362237" y="210046"/>
                </a:lnTo>
                <a:lnTo>
                  <a:pt x="343505" y="221470"/>
                </a:lnTo>
                <a:lnTo>
                  <a:pt x="309992" y="244746"/>
                </a:lnTo>
                <a:lnTo>
                  <a:pt x="277105" y="268320"/>
                </a:lnTo>
                <a:lnTo>
                  <a:pt x="244762" y="291233"/>
                </a:lnTo>
                <a:lnTo>
                  <a:pt x="214512" y="311999"/>
                </a:lnTo>
                <a:lnTo>
                  <a:pt x="187310" y="333929"/>
                </a:lnTo>
                <a:lnTo>
                  <a:pt x="161990" y="356905"/>
                </a:lnTo>
                <a:lnTo>
                  <a:pt x="137508" y="380345"/>
                </a:lnTo>
                <a:lnTo>
                  <a:pt x="105205" y="415854"/>
                </a:lnTo>
                <a:lnTo>
                  <a:pt x="87399" y="441735"/>
                </a:lnTo>
                <a:lnTo>
                  <a:pt x="71548" y="467525"/>
                </a:lnTo>
                <a:lnTo>
                  <a:pt x="50031" y="500688"/>
                </a:lnTo>
                <a:lnTo>
                  <a:pt x="34042" y="535296"/>
                </a:lnTo>
                <a:lnTo>
                  <a:pt x="23131" y="570686"/>
                </a:lnTo>
                <a:lnTo>
                  <a:pt x="10990" y="606308"/>
                </a:lnTo>
                <a:lnTo>
                  <a:pt x="2807" y="641997"/>
                </a:lnTo>
                <a:lnTo>
                  <a:pt x="29" y="676914"/>
                </a:lnTo>
                <a:lnTo>
                  <a:pt x="0" y="708514"/>
                </a:lnTo>
                <a:lnTo>
                  <a:pt x="4666" y="741866"/>
                </a:lnTo>
                <a:lnTo>
                  <a:pt x="11869" y="772209"/>
                </a:lnTo>
                <a:lnTo>
                  <a:pt x="23705" y="801308"/>
                </a:lnTo>
                <a:lnTo>
                  <a:pt x="38060" y="829245"/>
                </a:lnTo>
                <a:lnTo>
                  <a:pt x="63841" y="860420"/>
                </a:lnTo>
                <a:lnTo>
                  <a:pt x="95657" y="889509"/>
                </a:lnTo>
                <a:lnTo>
                  <a:pt x="123143" y="911029"/>
                </a:lnTo>
                <a:lnTo>
                  <a:pt x="155188" y="928694"/>
                </a:lnTo>
                <a:lnTo>
                  <a:pt x="180258" y="939009"/>
                </a:lnTo>
                <a:lnTo>
                  <a:pt x="207275" y="948886"/>
                </a:lnTo>
                <a:lnTo>
                  <a:pt x="235158" y="958567"/>
                </a:lnTo>
                <a:lnTo>
                  <a:pt x="263425" y="966045"/>
                </a:lnTo>
                <a:lnTo>
                  <a:pt x="292657" y="972014"/>
                </a:lnTo>
                <a:lnTo>
                  <a:pt x="324170" y="977312"/>
                </a:lnTo>
                <a:lnTo>
                  <a:pt x="356696" y="982313"/>
                </a:lnTo>
                <a:lnTo>
                  <a:pt x="388880" y="987182"/>
                </a:lnTo>
                <a:lnTo>
                  <a:pt x="419058" y="991991"/>
                </a:lnTo>
                <a:lnTo>
                  <a:pt x="450463" y="996775"/>
                </a:lnTo>
                <a:lnTo>
                  <a:pt x="482941" y="1001547"/>
                </a:lnTo>
                <a:lnTo>
                  <a:pt x="515897" y="1006313"/>
                </a:lnTo>
                <a:lnTo>
                  <a:pt x="551181" y="1011077"/>
                </a:lnTo>
                <a:lnTo>
                  <a:pt x="581680" y="1015047"/>
                </a:lnTo>
                <a:lnTo>
                  <a:pt x="606079" y="1018223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92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LESSON!!!!!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move from prose and argumentation/persuasion to poetry.</a:t>
            </a:r>
          </a:p>
          <a:p>
            <a:r>
              <a:rPr lang="en-US" dirty="0" smtClean="0"/>
              <a:t>We are not just looking at what the poem says and the theme. We are looking at the STRUCTURE of the poem and how the STRUCTURE supports or emphasizes the theme. </a:t>
            </a:r>
            <a:endParaRPr lang="en-US" dirty="0"/>
          </a:p>
        </p:txBody>
      </p:sp>
      <p:sp>
        <p:nvSpPr>
          <p:cNvPr id="4" name="SMARTInkShape-708"/>
          <p:cNvSpPr/>
          <p:nvPr/>
        </p:nvSpPr>
        <p:spPr>
          <a:xfrm>
            <a:off x="3250406" y="1529247"/>
            <a:ext cx="1226800" cy="649569"/>
          </a:xfrm>
          <a:custGeom>
            <a:avLst/>
            <a:gdLst/>
            <a:ahLst/>
            <a:cxnLst/>
            <a:rect l="0" t="0" r="0" b="0"/>
            <a:pathLst>
              <a:path w="1226800" h="649569">
                <a:moveTo>
                  <a:pt x="0" y="571016"/>
                </a:moveTo>
                <a:lnTo>
                  <a:pt x="6497" y="576719"/>
                </a:lnTo>
                <a:lnTo>
                  <a:pt x="17888" y="582407"/>
                </a:lnTo>
                <a:lnTo>
                  <a:pt x="51054" y="590752"/>
                </a:lnTo>
                <a:lnTo>
                  <a:pt x="80905" y="601843"/>
                </a:lnTo>
                <a:lnTo>
                  <a:pt x="107845" y="612429"/>
                </a:lnTo>
                <a:lnTo>
                  <a:pt x="138052" y="620592"/>
                </a:lnTo>
                <a:lnTo>
                  <a:pt x="161369" y="625593"/>
                </a:lnTo>
                <a:lnTo>
                  <a:pt x="187607" y="630462"/>
                </a:lnTo>
                <a:lnTo>
                  <a:pt x="215144" y="633155"/>
                </a:lnTo>
                <a:lnTo>
                  <a:pt x="244051" y="635146"/>
                </a:lnTo>
                <a:lnTo>
                  <a:pt x="275419" y="638676"/>
                </a:lnTo>
                <a:lnTo>
                  <a:pt x="307882" y="640774"/>
                </a:lnTo>
                <a:lnTo>
                  <a:pt x="341624" y="642501"/>
                </a:lnTo>
                <a:lnTo>
                  <a:pt x="359512" y="644072"/>
                </a:lnTo>
                <a:lnTo>
                  <a:pt x="377787" y="645914"/>
                </a:lnTo>
                <a:lnTo>
                  <a:pt x="412910" y="647960"/>
                </a:lnTo>
                <a:lnTo>
                  <a:pt x="448628" y="648869"/>
                </a:lnTo>
                <a:lnTo>
                  <a:pt x="468154" y="649112"/>
                </a:lnTo>
                <a:lnTo>
                  <a:pt x="488315" y="649273"/>
                </a:lnTo>
                <a:lnTo>
                  <a:pt x="508900" y="649381"/>
                </a:lnTo>
                <a:lnTo>
                  <a:pt x="529767" y="649453"/>
                </a:lnTo>
                <a:lnTo>
                  <a:pt x="550822" y="649501"/>
                </a:lnTo>
                <a:lnTo>
                  <a:pt x="572002" y="649533"/>
                </a:lnTo>
                <a:lnTo>
                  <a:pt x="593266" y="649554"/>
                </a:lnTo>
                <a:lnTo>
                  <a:pt x="614586" y="649568"/>
                </a:lnTo>
                <a:lnTo>
                  <a:pt x="635942" y="648784"/>
                </a:lnTo>
                <a:lnTo>
                  <a:pt x="657324" y="647467"/>
                </a:lnTo>
                <a:lnTo>
                  <a:pt x="678723" y="645796"/>
                </a:lnTo>
                <a:lnTo>
                  <a:pt x="700132" y="643888"/>
                </a:lnTo>
                <a:lnTo>
                  <a:pt x="721548" y="641822"/>
                </a:lnTo>
                <a:lnTo>
                  <a:pt x="742970" y="639651"/>
                </a:lnTo>
                <a:lnTo>
                  <a:pt x="764395" y="637410"/>
                </a:lnTo>
                <a:lnTo>
                  <a:pt x="785822" y="635122"/>
                </a:lnTo>
                <a:lnTo>
                  <a:pt x="807250" y="632803"/>
                </a:lnTo>
                <a:lnTo>
                  <a:pt x="827885" y="630464"/>
                </a:lnTo>
                <a:lnTo>
                  <a:pt x="847992" y="628110"/>
                </a:lnTo>
                <a:lnTo>
                  <a:pt x="867747" y="625747"/>
                </a:lnTo>
                <a:lnTo>
                  <a:pt x="887267" y="621791"/>
                </a:lnTo>
                <a:lnTo>
                  <a:pt x="906630" y="616772"/>
                </a:lnTo>
                <a:lnTo>
                  <a:pt x="925889" y="611045"/>
                </a:lnTo>
                <a:lnTo>
                  <a:pt x="944284" y="605639"/>
                </a:lnTo>
                <a:lnTo>
                  <a:pt x="979540" y="595400"/>
                </a:lnTo>
                <a:lnTo>
                  <a:pt x="1013731" y="583440"/>
                </a:lnTo>
                <a:lnTo>
                  <a:pt x="1045860" y="569394"/>
                </a:lnTo>
                <a:lnTo>
                  <a:pt x="1073368" y="552568"/>
                </a:lnTo>
                <a:lnTo>
                  <a:pt x="1098823" y="536623"/>
                </a:lnTo>
                <a:lnTo>
                  <a:pt x="1133350" y="512142"/>
                </a:lnTo>
                <a:lnTo>
                  <a:pt x="1163689" y="482663"/>
                </a:lnTo>
                <a:lnTo>
                  <a:pt x="1190670" y="450910"/>
                </a:lnTo>
                <a:lnTo>
                  <a:pt x="1204668" y="430323"/>
                </a:lnTo>
                <a:lnTo>
                  <a:pt x="1217011" y="396420"/>
                </a:lnTo>
                <a:lnTo>
                  <a:pt x="1224901" y="361239"/>
                </a:lnTo>
                <a:lnTo>
                  <a:pt x="1226799" y="325680"/>
                </a:lnTo>
                <a:lnTo>
                  <a:pt x="1222686" y="290802"/>
                </a:lnTo>
                <a:lnTo>
                  <a:pt x="1215647" y="259213"/>
                </a:lnTo>
                <a:lnTo>
                  <a:pt x="1203066" y="225864"/>
                </a:lnTo>
                <a:lnTo>
                  <a:pt x="1183816" y="195522"/>
                </a:lnTo>
                <a:lnTo>
                  <a:pt x="1157563" y="166424"/>
                </a:lnTo>
                <a:lnTo>
                  <a:pt x="1125002" y="137693"/>
                </a:lnTo>
                <a:lnTo>
                  <a:pt x="1089425" y="109072"/>
                </a:lnTo>
                <a:lnTo>
                  <a:pt x="1062833" y="90012"/>
                </a:lnTo>
                <a:lnTo>
                  <a:pt x="1035139" y="73074"/>
                </a:lnTo>
                <a:lnTo>
                  <a:pt x="1006162" y="58402"/>
                </a:lnTo>
                <a:lnTo>
                  <a:pt x="974762" y="46589"/>
                </a:lnTo>
                <a:lnTo>
                  <a:pt x="942286" y="33931"/>
                </a:lnTo>
                <a:lnTo>
                  <a:pt x="908538" y="21955"/>
                </a:lnTo>
                <a:lnTo>
                  <a:pt x="890648" y="17650"/>
                </a:lnTo>
                <a:lnTo>
                  <a:pt x="872372" y="13986"/>
                </a:lnTo>
                <a:lnTo>
                  <a:pt x="853838" y="10750"/>
                </a:lnTo>
                <a:lnTo>
                  <a:pt x="835131" y="7799"/>
                </a:lnTo>
                <a:lnTo>
                  <a:pt x="816311" y="5038"/>
                </a:lnTo>
                <a:lnTo>
                  <a:pt x="796620" y="3197"/>
                </a:lnTo>
                <a:lnTo>
                  <a:pt x="776349" y="1970"/>
                </a:lnTo>
                <a:lnTo>
                  <a:pt x="755691" y="1152"/>
                </a:lnTo>
                <a:lnTo>
                  <a:pt x="735569" y="606"/>
                </a:lnTo>
                <a:lnTo>
                  <a:pt x="715804" y="243"/>
                </a:lnTo>
                <a:lnTo>
                  <a:pt x="696278" y="0"/>
                </a:lnTo>
                <a:lnTo>
                  <a:pt x="676910" y="632"/>
                </a:lnTo>
                <a:lnTo>
                  <a:pt x="657648" y="1848"/>
                </a:lnTo>
                <a:lnTo>
                  <a:pt x="638457" y="3452"/>
                </a:lnTo>
                <a:lnTo>
                  <a:pt x="619313" y="6108"/>
                </a:lnTo>
                <a:lnTo>
                  <a:pt x="600201" y="9467"/>
                </a:lnTo>
                <a:lnTo>
                  <a:pt x="581109" y="13294"/>
                </a:lnTo>
                <a:lnTo>
                  <a:pt x="562031" y="17432"/>
                </a:lnTo>
                <a:lnTo>
                  <a:pt x="542962" y="21779"/>
                </a:lnTo>
                <a:lnTo>
                  <a:pt x="523900" y="26264"/>
                </a:lnTo>
                <a:lnTo>
                  <a:pt x="504842" y="31635"/>
                </a:lnTo>
                <a:lnTo>
                  <a:pt x="485786" y="37597"/>
                </a:lnTo>
                <a:lnTo>
                  <a:pt x="466733" y="43953"/>
                </a:lnTo>
                <a:lnTo>
                  <a:pt x="448474" y="50572"/>
                </a:lnTo>
                <a:lnTo>
                  <a:pt x="413370" y="64276"/>
                </a:lnTo>
                <a:lnTo>
                  <a:pt x="379247" y="78304"/>
                </a:lnTo>
                <a:lnTo>
                  <a:pt x="345561" y="93270"/>
                </a:lnTo>
                <a:lnTo>
                  <a:pt x="312068" y="110505"/>
                </a:lnTo>
                <a:lnTo>
                  <a:pt x="280778" y="128748"/>
                </a:lnTo>
                <a:lnTo>
                  <a:pt x="251791" y="148234"/>
                </a:lnTo>
                <a:lnTo>
                  <a:pt x="225678" y="170123"/>
                </a:lnTo>
                <a:lnTo>
                  <a:pt x="200843" y="193081"/>
                </a:lnTo>
                <a:lnTo>
                  <a:pt x="166666" y="228318"/>
                </a:lnTo>
                <a:lnTo>
                  <a:pt x="138547" y="261778"/>
                </a:lnTo>
                <a:lnTo>
                  <a:pt x="117251" y="293917"/>
                </a:lnTo>
                <a:lnTo>
                  <a:pt x="100887" y="328575"/>
                </a:lnTo>
                <a:lnTo>
                  <a:pt x="88101" y="363979"/>
                </a:lnTo>
                <a:lnTo>
                  <a:pt x="83606" y="387718"/>
                </a:lnTo>
                <a:lnTo>
                  <a:pt x="85538" y="423395"/>
                </a:lnTo>
                <a:lnTo>
                  <a:pt x="91138" y="457514"/>
                </a:lnTo>
                <a:lnTo>
                  <a:pt x="100141" y="491181"/>
                </a:lnTo>
                <a:lnTo>
                  <a:pt x="107157" y="513866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ARTInkShape-709"/>
          <p:cNvSpPr/>
          <p:nvPr/>
        </p:nvSpPr>
        <p:spPr>
          <a:xfrm>
            <a:off x="5897125" y="2043607"/>
            <a:ext cx="1377779" cy="699568"/>
          </a:xfrm>
          <a:custGeom>
            <a:avLst/>
            <a:gdLst/>
            <a:ahLst/>
            <a:cxnLst/>
            <a:rect l="0" t="0" r="0" b="0"/>
            <a:pathLst>
              <a:path w="1377779" h="699568">
                <a:moveTo>
                  <a:pt x="53619" y="685306"/>
                </a:moveTo>
                <a:lnTo>
                  <a:pt x="61204" y="689098"/>
                </a:lnTo>
                <a:lnTo>
                  <a:pt x="95892" y="691787"/>
                </a:lnTo>
                <a:lnTo>
                  <a:pt x="120826" y="692155"/>
                </a:lnTo>
                <a:lnTo>
                  <a:pt x="154132" y="694435"/>
                </a:lnTo>
                <a:lnTo>
                  <a:pt x="173015" y="696154"/>
                </a:lnTo>
                <a:lnTo>
                  <a:pt x="193542" y="697301"/>
                </a:lnTo>
                <a:lnTo>
                  <a:pt x="215163" y="698065"/>
                </a:lnTo>
                <a:lnTo>
                  <a:pt x="237515" y="698574"/>
                </a:lnTo>
                <a:lnTo>
                  <a:pt x="260354" y="698914"/>
                </a:lnTo>
                <a:lnTo>
                  <a:pt x="283517" y="699140"/>
                </a:lnTo>
                <a:lnTo>
                  <a:pt x="306897" y="699291"/>
                </a:lnTo>
                <a:lnTo>
                  <a:pt x="330421" y="699392"/>
                </a:lnTo>
                <a:lnTo>
                  <a:pt x="354041" y="699459"/>
                </a:lnTo>
                <a:lnTo>
                  <a:pt x="377725" y="699503"/>
                </a:lnTo>
                <a:lnTo>
                  <a:pt x="401452" y="699533"/>
                </a:lnTo>
                <a:lnTo>
                  <a:pt x="425208" y="699553"/>
                </a:lnTo>
                <a:lnTo>
                  <a:pt x="448982" y="699567"/>
                </a:lnTo>
                <a:lnTo>
                  <a:pt x="472769" y="698782"/>
                </a:lnTo>
                <a:lnTo>
                  <a:pt x="496565" y="697465"/>
                </a:lnTo>
                <a:lnTo>
                  <a:pt x="520366" y="695793"/>
                </a:lnTo>
                <a:lnTo>
                  <a:pt x="544171" y="694678"/>
                </a:lnTo>
                <a:lnTo>
                  <a:pt x="567979" y="693935"/>
                </a:lnTo>
                <a:lnTo>
                  <a:pt x="591788" y="693440"/>
                </a:lnTo>
                <a:lnTo>
                  <a:pt x="615598" y="692316"/>
                </a:lnTo>
                <a:lnTo>
                  <a:pt x="639409" y="690773"/>
                </a:lnTo>
                <a:lnTo>
                  <a:pt x="663221" y="688950"/>
                </a:lnTo>
                <a:lnTo>
                  <a:pt x="687033" y="687735"/>
                </a:lnTo>
                <a:lnTo>
                  <a:pt x="710845" y="686926"/>
                </a:lnTo>
                <a:lnTo>
                  <a:pt x="734657" y="686385"/>
                </a:lnTo>
                <a:lnTo>
                  <a:pt x="758470" y="685232"/>
                </a:lnTo>
                <a:lnTo>
                  <a:pt x="782281" y="683669"/>
                </a:lnTo>
                <a:lnTo>
                  <a:pt x="806094" y="681833"/>
                </a:lnTo>
                <a:lnTo>
                  <a:pt x="829113" y="679816"/>
                </a:lnTo>
                <a:lnTo>
                  <a:pt x="851602" y="677677"/>
                </a:lnTo>
                <a:lnTo>
                  <a:pt x="873738" y="675457"/>
                </a:lnTo>
                <a:lnTo>
                  <a:pt x="895640" y="672390"/>
                </a:lnTo>
                <a:lnTo>
                  <a:pt x="917385" y="668758"/>
                </a:lnTo>
                <a:lnTo>
                  <a:pt x="939026" y="664749"/>
                </a:lnTo>
                <a:lnTo>
                  <a:pt x="960597" y="661282"/>
                </a:lnTo>
                <a:lnTo>
                  <a:pt x="982120" y="658178"/>
                </a:lnTo>
                <a:lnTo>
                  <a:pt x="1003613" y="655314"/>
                </a:lnTo>
                <a:lnTo>
                  <a:pt x="1025087" y="651817"/>
                </a:lnTo>
                <a:lnTo>
                  <a:pt x="1046545" y="647899"/>
                </a:lnTo>
                <a:lnTo>
                  <a:pt x="1067995" y="643699"/>
                </a:lnTo>
                <a:lnTo>
                  <a:pt x="1087850" y="638518"/>
                </a:lnTo>
                <a:lnTo>
                  <a:pt x="1106644" y="632683"/>
                </a:lnTo>
                <a:lnTo>
                  <a:pt x="1142342" y="619849"/>
                </a:lnTo>
                <a:lnTo>
                  <a:pt x="1176729" y="606207"/>
                </a:lnTo>
                <a:lnTo>
                  <a:pt x="1208416" y="592207"/>
                </a:lnTo>
                <a:lnTo>
                  <a:pt x="1237581" y="577253"/>
                </a:lnTo>
                <a:lnTo>
                  <a:pt x="1263772" y="560024"/>
                </a:lnTo>
                <a:lnTo>
                  <a:pt x="1288642" y="541783"/>
                </a:lnTo>
                <a:lnTo>
                  <a:pt x="1320722" y="513664"/>
                </a:lnTo>
                <a:lnTo>
                  <a:pt x="1345309" y="483107"/>
                </a:lnTo>
                <a:lnTo>
                  <a:pt x="1363442" y="448918"/>
                </a:lnTo>
                <a:lnTo>
                  <a:pt x="1373841" y="413652"/>
                </a:lnTo>
                <a:lnTo>
                  <a:pt x="1377778" y="389946"/>
                </a:lnTo>
                <a:lnTo>
                  <a:pt x="1376882" y="366180"/>
                </a:lnTo>
                <a:lnTo>
                  <a:pt x="1373838" y="340272"/>
                </a:lnTo>
                <a:lnTo>
                  <a:pt x="1368252" y="313676"/>
                </a:lnTo>
                <a:lnTo>
                  <a:pt x="1357831" y="288627"/>
                </a:lnTo>
                <a:lnTo>
                  <a:pt x="1343145" y="262147"/>
                </a:lnTo>
                <a:lnTo>
                  <a:pt x="1326036" y="234504"/>
                </a:lnTo>
                <a:lnTo>
                  <a:pt x="1307848" y="206343"/>
                </a:lnTo>
                <a:lnTo>
                  <a:pt x="1284947" y="180069"/>
                </a:lnTo>
                <a:lnTo>
                  <a:pt x="1258895" y="155956"/>
                </a:lnTo>
                <a:lnTo>
                  <a:pt x="1231441" y="134656"/>
                </a:lnTo>
                <a:lnTo>
                  <a:pt x="1199131" y="114606"/>
                </a:lnTo>
                <a:lnTo>
                  <a:pt x="1164398" y="95111"/>
                </a:lnTo>
                <a:lnTo>
                  <a:pt x="1130440" y="75863"/>
                </a:lnTo>
                <a:lnTo>
                  <a:pt x="1112018" y="67080"/>
                </a:lnTo>
                <a:lnTo>
                  <a:pt x="1092593" y="58842"/>
                </a:lnTo>
                <a:lnTo>
                  <a:pt x="1072499" y="50970"/>
                </a:lnTo>
                <a:lnTo>
                  <a:pt x="1051166" y="43340"/>
                </a:lnTo>
                <a:lnTo>
                  <a:pt x="1029007" y="35872"/>
                </a:lnTo>
                <a:lnTo>
                  <a:pt x="1006296" y="28512"/>
                </a:lnTo>
                <a:lnTo>
                  <a:pt x="984012" y="22812"/>
                </a:lnTo>
                <a:lnTo>
                  <a:pt x="962012" y="18218"/>
                </a:lnTo>
                <a:lnTo>
                  <a:pt x="940202" y="14362"/>
                </a:lnTo>
                <a:lnTo>
                  <a:pt x="917724" y="10997"/>
                </a:lnTo>
                <a:lnTo>
                  <a:pt x="894802" y="7960"/>
                </a:lnTo>
                <a:lnTo>
                  <a:pt x="871582" y="5142"/>
                </a:lnTo>
                <a:lnTo>
                  <a:pt x="848165" y="3263"/>
                </a:lnTo>
                <a:lnTo>
                  <a:pt x="824617" y="2011"/>
                </a:lnTo>
                <a:lnTo>
                  <a:pt x="800980" y="1176"/>
                </a:lnTo>
                <a:lnTo>
                  <a:pt x="777285" y="619"/>
                </a:lnTo>
                <a:lnTo>
                  <a:pt x="753550" y="248"/>
                </a:lnTo>
                <a:lnTo>
                  <a:pt x="729790" y="0"/>
                </a:lnTo>
                <a:lnTo>
                  <a:pt x="706012" y="629"/>
                </a:lnTo>
                <a:lnTo>
                  <a:pt x="682222" y="1842"/>
                </a:lnTo>
                <a:lnTo>
                  <a:pt x="658425" y="3444"/>
                </a:lnTo>
                <a:lnTo>
                  <a:pt x="633829" y="6100"/>
                </a:lnTo>
                <a:lnTo>
                  <a:pt x="608701" y="9458"/>
                </a:lnTo>
                <a:lnTo>
                  <a:pt x="583217" y="13284"/>
                </a:lnTo>
                <a:lnTo>
                  <a:pt x="559084" y="17423"/>
                </a:lnTo>
                <a:lnTo>
                  <a:pt x="535852" y="21769"/>
                </a:lnTo>
                <a:lnTo>
                  <a:pt x="513220" y="26254"/>
                </a:lnTo>
                <a:lnTo>
                  <a:pt x="490194" y="31625"/>
                </a:lnTo>
                <a:lnTo>
                  <a:pt x="466907" y="37587"/>
                </a:lnTo>
                <a:lnTo>
                  <a:pt x="443444" y="43943"/>
                </a:lnTo>
                <a:lnTo>
                  <a:pt x="420658" y="51356"/>
                </a:lnTo>
                <a:lnTo>
                  <a:pt x="398324" y="59472"/>
                </a:lnTo>
                <a:lnTo>
                  <a:pt x="376291" y="68058"/>
                </a:lnTo>
                <a:lnTo>
                  <a:pt x="354459" y="76957"/>
                </a:lnTo>
                <a:lnTo>
                  <a:pt x="332760" y="86065"/>
                </a:lnTo>
                <a:lnTo>
                  <a:pt x="311150" y="95312"/>
                </a:lnTo>
                <a:lnTo>
                  <a:pt x="290394" y="105445"/>
                </a:lnTo>
                <a:lnTo>
                  <a:pt x="270206" y="116170"/>
                </a:lnTo>
                <a:lnTo>
                  <a:pt x="250398" y="127288"/>
                </a:lnTo>
                <a:lnTo>
                  <a:pt x="230842" y="138669"/>
                </a:lnTo>
                <a:lnTo>
                  <a:pt x="211455" y="150225"/>
                </a:lnTo>
                <a:lnTo>
                  <a:pt x="192181" y="161898"/>
                </a:lnTo>
                <a:lnTo>
                  <a:pt x="158064" y="185451"/>
                </a:lnTo>
                <a:lnTo>
                  <a:pt x="127027" y="209941"/>
                </a:lnTo>
                <a:lnTo>
                  <a:pt x="97357" y="236701"/>
                </a:lnTo>
                <a:lnTo>
                  <a:pt x="70412" y="264470"/>
                </a:lnTo>
                <a:lnTo>
                  <a:pt x="46795" y="292686"/>
                </a:lnTo>
                <a:lnTo>
                  <a:pt x="28361" y="321102"/>
                </a:lnTo>
                <a:lnTo>
                  <a:pt x="14348" y="349606"/>
                </a:lnTo>
                <a:lnTo>
                  <a:pt x="4415" y="378943"/>
                </a:lnTo>
                <a:lnTo>
                  <a:pt x="0" y="410503"/>
                </a:lnTo>
                <a:lnTo>
                  <a:pt x="155" y="443050"/>
                </a:lnTo>
                <a:lnTo>
                  <a:pt x="4457" y="476036"/>
                </a:lnTo>
                <a:lnTo>
                  <a:pt x="14306" y="509218"/>
                </a:lnTo>
                <a:lnTo>
                  <a:pt x="30855" y="542486"/>
                </a:lnTo>
                <a:lnTo>
                  <a:pt x="53027" y="578174"/>
                </a:lnTo>
                <a:lnTo>
                  <a:pt x="66717" y="598803"/>
                </a:lnTo>
                <a:lnTo>
                  <a:pt x="81402" y="620494"/>
                </a:lnTo>
                <a:lnTo>
                  <a:pt x="104968" y="655305"/>
                </a:lnTo>
                <a:lnTo>
                  <a:pt x="110769" y="663874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SMARTInkShape-Group113"/>
          <p:cNvGrpSpPr/>
          <p:nvPr/>
        </p:nvGrpSpPr>
        <p:grpSpPr>
          <a:xfrm>
            <a:off x="7008019" y="2064901"/>
            <a:ext cx="1264445" cy="228244"/>
            <a:chOff x="7008019" y="2064901"/>
            <a:chExt cx="1264445" cy="228244"/>
          </a:xfrm>
        </p:grpSpPr>
        <p:sp>
          <p:nvSpPr>
            <p:cNvPr id="6" name="SMARTInkShape-710"/>
            <p:cNvSpPr/>
            <p:nvPr/>
          </p:nvSpPr>
          <p:spPr>
            <a:xfrm>
              <a:off x="7008019" y="2135981"/>
              <a:ext cx="371476" cy="157164"/>
            </a:xfrm>
            <a:custGeom>
              <a:avLst/>
              <a:gdLst/>
              <a:ahLst/>
              <a:cxnLst/>
              <a:rect l="0" t="0" r="0" b="0"/>
              <a:pathLst>
                <a:path w="371476" h="157164">
                  <a:moveTo>
                    <a:pt x="0" y="157163"/>
                  </a:moveTo>
                  <a:lnTo>
                    <a:pt x="0" y="150313"/>
                  </a:lnTo>
                  <a:lnTo>
                    <a:pt x="3793" y="146314"/>
                  </a:lnTo>
                  <a:lnTo>
                    <a:pt x="7771" y="144403"/>
                  </a:lnTo>
                  <a:lnTo>
                    <a:pt x="37585" y="133022"/>
                  </a:lnTo>
                  <a:lnTo>
                    <a:pt x="69571" y="123760"/>
                  </a:lnTo>
                  <a:lnTo>
                    <a:pt x="103877" y="114287"/>
                  </a:lnTo>
                  <a:lnTo>
                    <a:pt x="134760" y="107153"/>
                  </a:lnTo>
                  <a:lnTo>
                    <a:pt x="166135" y="97895"/>
                  </a:lnTo>
                  <a:lnTo>
                    <a:pt x="198450" y="87214"/>
                  </a:lnTo>
                  <a:lnTo>
                    <a:pt x="234021" y="76494"/>
                  </a:lnTo>
                  <a:lnTo>
                    <a:pt x="268888" y="61824"/>
                  </a:lnTo>
                  <a:lnTo>
                    <a:pt x="303049" y="47927"/>
                  </a:lnTo>
                  <a:lnTo>
                    <a:pt x="334036" y="30105"/>
                  </a:lnTo>
                  <a:lnTo>
                    <a:pt x="358548" y="16077"/>
                  </a:lnTo>
                  <a:lnTo>
                    <a:pt x="371475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711"/>
            <p:cNvSpPr/>
            <p:nvPr/>
          </p:nvSpPr>
          <p:spPr>
            <a:xfrm>
              <a:off x="7386638" y="2093119"/>
              <a:ext cx="157163" cy="149956"/>
            </a:xfrm>
            <a:custGeom>
              <a:avLst/>
              <a:gdLst/>
              <a:ahLst/>
              <a:cxnLst/>
              <a:rect l="0" t="0" r="0" b="0"/>
              <a:pathLst>
                <a:path w="157163" h="149956">
                  <a:moveTo>
                    <a:pt x="0" y="7144"/>
                  </a:moveTo>
                  <a:lnTo>
                    <a:pt x="0" y="40637"/>
                  </a:lnTo>
                  <a:lnTo>
                    <a:pt x="2116" y="59768"/>
                  </a:lnTo>
                  <a:lnTo>
                    <a:pt x="8818" y="92471"/>
                  </a:lnTo>
                  <a:lnTo>
                    <a:pt x="12667" y="107038"/>
                  </a:lnTo>
                  <a:lnTo>
                    <a:pt x="14361" y="115835"/>
                  </a:lnTo>
                  <a:lnTo>
                    <a:pt x="26920" y="144525"/>
                  </a:lnTo>
                  <a:lnTo>
                    <a:pt x="31278" y="147577"/>
                  </a:lnTo>
                  <a:lnTo>
                    <a:pt x="38195" y="149295"/>
                  </a:lnTo>
                  <a:lnTo>
                    <a:pt x="52395" y="149955"/>
                  </a:lnTo>
                  <a:lnTo>
                    <a:pt x="57153" y="147874"/>
                  </a:lnTo>
                  <a:lnTo>
                    <a:pt x="84755" y="122376"/>
                  </a:lnTo>
                  <a:lnTo>
                    <a:pt x="108694" y="90403"/>
                  </a:lnTo>
                  <a:lnTo>
                    <a:pt x="117426" y="71420"/>
                  </a:lnTo>
                  <a:lnTo>
                    <a:pt x="130175" y="52384"/>
                  </a:lnTo>
                  <a:lnTo>
                    <a:pt x="143285" y="19941"/>
                  </a:lnTo>
                  <a:lnTo>
                    <a:pt x="157162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712"/>
            <p:cNvSpPr/>
            <p:nvPr/>
          </p:nvSpPr>
          <p:spPr>
            <a:xfrm>
              <a:off x="7558088" y="2064901"/>
              <a:ext cx="135330" cy="149663"/>
            </a:xfrm>
            <a:custGeom>
              <a:avLst/>
              <a:gdLst/>
              <a:ahLst/>
              <a:cxnLst/>
              <a:rect l="0" t="0" r="0" b="0"/>
              <a:pathLst>
                <a:path w="135330" h="149663">
                  <a:moveTo>
                    <a:pt x="0" y="99655"/>
                  </a:moveTo>
                  <a:lnTo>
                    <a:pt x="9942" y="99655"/>
                  </a:lnTo>
                  <a:lnTo>
                    <a:pt x="14473" y="97539"/>
                  </a:lnTo>
                  <a:lnTo>
                    <a:pt x="16792" y="95863"/>
                  </a:lnTo>
                  <a:lnTo>
                    <a:pt x="52313" y="86988"/>
                  </a:lnTo>
                  <a:lnTo>
                    <a:pt x="70004" y="83731"/>
                  </a:lnTo>
                  <a:lnTo>
                    <a:pt x="80325" y="79084"/>
                  </a:lnTo>
                  <a:lnTo>
                    <a:pt x="112886" y="54677"/>
                  </a:lnTo>
                  <a:lnTo>
                    <a:pt x="115738" y="51414"/>
                  </a:lnTo>
                  <a:lnTo>
                    <a:pt x="126646" y="31276"/>
                  </a:lnTo>
                  <a:lnTo>
                    <a:pt x="131164" y="26138"/>
                  </a:lnTo>
                  <a:lnTo>
                    <a:pt x="133701" y="19091"/>
                  </a:lnTo>
                  <a:lnTo>
                    <a:pt x="135329" y="9217"/>
                  </a:lnTo>
                  <a:lnTo>
                    <a:pt x="133436" y="5750"/>
                  </a:lnTo>
                  <a:lnTo>
                    <a:pt x="131819" y="3714"/>
                  </a:lnTo>
                  <a:lnTo>
                    <a:pt x="127907" y="1452"/>
                  </a:lnTo>
                  <a:lnTo>
                    <a:pt x="118928" y="0"/>
                  </a:lnTo>
                  <a:lnTo>
                    <a:pt x="114240" y="1918"/>
                  </a:lnTo>
                  <a:lnTo>
                    <a:pt x="79844" y="27287"/>
                  </a:lnTo>
                  <a:lnTo>
                    <a:pt x="59119" y="44186"/>
                  </a:lnTo>
                  <a:lnTo>
                    <a:pt x="34445" y="75941"/>
                  </a:lnTo>
                  <a:lnTo>
                    <a:pt x="25298" y="104426"/>
                  </a:lnTo>
                  <a:lnTo>
                    <a:pt x="25266" y="113947"/>
                  </a:lnTo>
                  <a:lnTo>
                    <a:pt x="28933" y="132052"/>
                  </a:lnTo>
                  <a:lnTo>
                    <a:pt x="32173" y="137337"/>
                  </a:lnTo>
                  <a:lnTo>
                    <a:pt x="42253" y="144775"/>
                  </a:lnTo>
                  <a:lnTo>
                    <a:pt x="51501" y="148214"/>
                  </a:lnTo>
                  <a:lnTo>
                    <a:pt x="86793" y="149471"/>
                  </a:lnTo>
                  <a:lnTo>
                    <a:pt x="100012" y="14966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713"/>
            <p:cNvSpPr/>
            <p:nvPr/>
          </p:nvSpPr>
          <p:spPr>
            <a:xfrm>
              <a:off x="7779552" y="2078844"/>
              <a:ext cx="221449" cy="214140"/>
            </a:xfrm>
            <a:custGeom>
              <a:avLst/>
              <a:gdLst/>
              <a:ahLst/>
              <a:cxnLst/>
              <a:rect l="0" t="0" r="0" b="0"/>
              <a:pathLst>
                <a:path w="221449" h="214140">
                  <a:moveTo>
                    <a:pt x="7136" y="35706"/>
                  </a:moveTo>
                  <a:lnTo>
                    <a:pt x="7136" y="45649"/>
                  </a:lnTo>
                  <a:lnTo>
                    <a:pt x="5019" y="50179"/>
                  </a:lnTo>
                  <a:lnTo>
                    <a:pt x="3343" y="52499"/>
                  </a:lnTo>
                  <a:lnTo>
                    <a:pt x="985" y="63348"/>
                  </a:lnTo>
                  <a:lnTo>
                    <a:pt x="79" y="96753"/>
                  </a:lnTo>
                  <a:lnTo>
                    <a:pt x="0" y="132268"/>
                  </a:lnTo>
                  <a:lnTo>
                    <a:pt x="7763" y="162663"/>
                  </a:lnTo>
                  <a:lnTo>
                    <a:pt x="12348" y="178098"/>
                  </a:lnTo>
                  <a:lnTo>
                    <a:pt x="15824" y="192725"/>
                  </a:lnTo>
                  <a:lnTo>
                    <a:pt x="21881" y="204997"/>
                  </a:lnTo>
                  <a:lnTo>
                    <a:pt x="24110" y="208098"/>
                  </a:lnTo>
                  <a:lnTo>
                    <a:pt x="27183" y="210165"/>
                  </a:lnTo>
                  <a:lnTo>
                    <a:pt x="38299" y="213075"/>
                  </a:lnTo>
                  <a:lnTo>
                    <a:pt x="48300" y="214139"/>
                  </a:lnTo>
                  <a:lnTo>
                    <a:pt x="53288" y="210460"/>
                  </a:lnTo>
                  <a:lnTo>
                    <a:pt x="55429" y="206508"/>
                  </a:lnTo>
                  <a:lnTo>
                    <a:pt x="56804" y="193711"/>
                  </a:lnTo>
                  <a:lnTo>
                    <a:pt x="56329" y="161822"/>
                  </a:lnTo>
                  <a:lnTo>
                    <a:pt x="42667" y="128570"/>
                  </a:lnTo>
                  <a:lnTo>
                    <a:pt x="28550" y="94345"/>
                  </a:lnTo>
                  <a:lnTo>
                    <a:pt x="22831" y="77892"/>
                  </a:lnTo>
                  <a:lnTo>
                    <a:pt x="19491" y="56735"/>
                  </a:lnTo>
                  <a:lnTo>
                    <a:pt x="17754" y="52106"/>
                  </a:lnTo>
                  <a:lnTo>
                    <a:pt x="17389" y="48227"/>
                  </a:lnTo>
                  <a:lnTo>
                    <a:pt x="23234" y="26621"/>
                  </a:lnTo>
                  <a:lnTo>
                    <a:pt x="26990" y="19762"/>
                  </a:lnTo>
                  <a:lnTo>
                    <a:pt x="38197" y="11205"/>
                  </a:lnTo>
                  <a:lnTo>
                    <a:pt x="45018" y="8942"/>
                  </a:lnTo>
                  <a:lnTo>
                    <a:pt x="57783" y="5551"/>
                  </a:lnTo>
                  <a:lnTo>
                    <a:pt x="71619" y="1636"/>
                  </a:lnTo>
                  <a:lnTo>
                    <a:pt x="105675" y="132"/>
                  </a:lnTo>
                  <a:lnTo>
                    <a:pt x="141248" y="0"/>
                  </a:lnTo>
                  <a:lnTo>
                    <a:pt x="151672" y="787"/>
                  </a:lnTo>
                  <a:lnTo>
                    <a:pt x="185687" y="6690"/>
                  </a:lnTo>
                  <a:lnTo>
                    <a:pt x="221448" y="713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714"/>
            <p:cNvSpPr/>
            <p:nvPr/>
          </p:nvSpPr>
          <p:spPr>
            <a:xfrm>
              <a:off x="8025951" y="2100263"/>
              <a:ext cx="85977" cy="164278"/>
            </a:xfrm>
            <a:custGeom>
              <a:avLst/>
              <a:gdLst/>
              <a:ahLst/>
              <a:cxnLst/>
              <a:rect l="0" t="0" r="0" b="0"/>
              <a:pathLst>
                <a:path w="85977" h="164278">
                  <a:moveTo>
                    <a:pt x="60774" y="0"/>
                  </a:moveTo>
                  <a:lnTo>
                    <a:pt x="56981" y="3792"/>
                  </a:lnTo>
                  <a:lnTo>
                    <a:pt x="53003" y="5654"/>
                  </a:lnTo>
                  <a:lnTo>
                    <a:pt x="50831" y="6150"/>
                  </a:lnTo>
                  <a:lnTo>
                    <a:pt x="26528" y="19461"/>
                  </a:lnTo>
                  <a:lnTo>
                    <a:pt x="12029" y="24834"/>
                  </a:lnTo>
                  <a:lnTo>
                    <a:pt x="9227" y="26875"/>
                  </a:lnTo>
                  <a:lnTo>
                    <a:pt x="570" y="38189"/>
                  </a:lnTo>
                  <a:lnTo>
                    <a:pt x="0" y="41334"/>
                  </a:lnTo>
                  <a:lnTo>
                    <a:pt x="1484" y="49062"/>
                  </a:lnTo>
                  <a:lnTo>
                    <a:pt x="6783" y="58546"/>
                  </a:lnTo>
                  <a:lnTo>
                    <a:pt x="17271" y="69655"/>
                  </a:lnTo>
                  <a:lnTo>
                    <a:pt x="51267" y="94532"/>
                  </a:lnTo>
                  <a:lnTo>
                    <a:pt x="58136" y="102339"/>
                  </a:lnTo>
                  <a:lnTo>
                    <a:pt x="76311" y="116360"/>
                  </a:lnTo>
                  <a:lnTo>
                    <a:pt x="79586" y="121301"/>
                  </a:lnTo>
                  <a:lnTo>
                    <a:pt x="85976" y="138240"/>
                  </a:lnTo>
                  <a:lnTo>
                    <a:pt x="82859" y="148311"/>
                  </a:lnTo>
                  <a:lnTo>
                    <a:pt x="78607" y="153305"/>
                  </a:lnTo>
                  <a:lnTo>
                    <a:pt x="72404" y="155448"/>
                  </a:lnTo>
                  <a:lnTo>
                    <a:pt x="65149" y="157194"/>
                  </a:lnTo>
                  <a:lnTo>
                    <a:pt x="55808" y="161846"/>
                  </a:lnTo>
                  <a:lnTo>
                    <a:pt x="22738" y="164242"/>
                  </a:lnTo>
                  <a:lnTo>
                    <a:pt x="16617" y="164277"/>
                  </a:lnTo>
                  <a:lnTo>
                    <a:pt x="14668" y="163493"/>
                  </a:lnTo>
                  <a:lnTo>
                    <a:pt x="13368" y="162176"/>
                  </a:lnTo>
                  <a:lnTo>
                    <a:pt x="12501" y="160505"/>
                  </a:lnTo>
                  <a:lnTo>
                    <a:pt x="11129" y="159391"/>
                  </a:lnTo>
                  <a:lnTo>
                    <a:pt x="3624" y="15716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715"/>
            <p:cNvSpPr/>
            <p:nvPr/>
          </p:nvSpPr>
          <p:spPr>
            <a:xfrm>
              <a:off x="8129715" y="2103574"/>
              <a:ext cx="142749" cy="153852"/>
            </a:xfrm>
            <a:custGeom>
              <a:avLst/>
              <a:gdLst/>
              <a:ahLst/>
              <a:cxnLst/>
              <a:rect l="0" t="0" r="0" b="0"/>
              <a:pathLst>
                <a:path w="142749" h="153852">
                  <a:moveTo>
                    <a:pt x="21304" y="82414"/>
                  </a:moveTo>
                  <a:lnTo>
                    <a:pt x="35738" y="82414"/>
                  </a:lnTo>
                  <a:lnTo>
                    <a:pt x="41742" y="84530"/>
                  </a:lnTo>
                  <a:lnTo>
                    <a:pt x="47056" y="87323"/>
                  </a:lnTo>
                  <a:lnTo>
                    <a:pt x="55304" y="88895"/>
                  </a:lnTo>
                  <a:lnTo>
                    <a:pt x="90479" y="89531"/>
                  </a:lnTo>
                  <a:lnTo>
                    <a:pt x="108640" y="88758"/>
                  </a:lnTo>
                  <a:lnTo>
                    <a:pt x="118001" y="83853"/>
                  </a:lnTo>
                  <a:lnTo>
                    <a:pt x="125802" y="76578"/>
                  </a:lnTo>
                  <a:lnTo>
                    <a:pt x="140614" y="54263"/>
                  </a:lnTo>
                  <a:lnTo>
                    <a:pt x="142327" y="44398"/>
                  </a:lnTo>
                  <a:lnTo>
                    <a:pt x="142623" y="33402"/>
                  </a:lnTo>
                  <a:lnTo>
                    <a:pt x="140576" y="26764"/>
                  </a:lnTo>
                  <a:lnTo>
                    <a:pt x="130555" y="13555"/>
                  </a:lnTo>
                  <a:lnTo>
                    <a:pt x="125952" y="8683"/>
                  </a:lnTo>
                  <a:lnTo>
                    <a:pt x="119143" y="5988"/>
                  </a:lnTo>
                  <a:lnTo>
                    <a:pt x="111619" y="3997"/>
                  </a:lnTo>
                  <a:lnTo>
                    <a:pt x="105630" y="466"/>
                  </a:lnTo>
                  <a:lnTo>
                    <a:pt x="102127" y="0"/>
                  </a:lnTo>
                  <a:lnTo>
                    <a:pt x="66449" y="3636"/>
                  </a:lnTo>
                  <a:lnTo>
                    <a:pt x="52231" y="7567"/>
                  </a:lnTo>
                  <a:lnTo>
                    <a:pt x="29833" y="20620"/>
                  </a:lnTo>
                  <a:lnTo>
                    <a:pt x="22978" y="27433"/>
                  </a:lnTo>
                  <a:lnTo>
                    <a:pt x="3113" y="52057"/>
                  </a:lnTo>
                  <a:lnTo>
                    <a:pt x="299" y="69489"/>
                  </a:lnTo>
                  <a:lnTo>
                    <a:pt x="0" y="81142"/>
                  </a:lnTo>
                  <a:lnTo>
                    <a:pt x="2045" y="87934"/>
                  </a:lnTo>
                  <a:lnTo>
                    <a:pt x="9827" y="98762"/>
                  </a:lnTo>
                  <a:lnTo>
                    <a:pt x="43980" y="120642"/>
                  </a:lnTo>
                  <a:lnTo>
                    <a:pt x="69440" y="129858"/>
                  </a:lnTo>
                  <a:lnTo>
                    <a:pt x="104696" y="137786"/>
                  </a:lnTo>
                  <a:lnTo>
                    <a:pt x="142748" y="15385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SMARTInkShape-716"/>
          <p:cNvSpPr/>
          <p:nvPr/>
        </p:nvSpPr>
        <p:spPr>
          <a:xfrm>
            <a:off x="4107656" y="1471613"/>
            <a:ext cx="278597" cy="171451"/>
          </a:xfrm>
          <a:custGeom>
            <a:avLst/>
            <a:gdLst/>
            <a:ahLst/>
            <a:cxnLst/>
            <a:rect l="0" t="0" r="0" b="0"/>
            <a:pathLst>
              <a:path w="278597" h="171451">
                <a:moveTo>
                  <a:pt x="0" y="171450"/>
                </a:moveTo>
                <a:lnTo>
                  <a:pt x="6151" y="165299"/>
                </a:lnTo>
                <a:lnTo>
                  <a:pt x="40704" y="143747"/>
                </a:lnTo>
                <a:lnTo>
                  <a:pt x="70982" y="126701"/>
                </a:lnTo>
                <a:lnTo>
                  <a:pt x="98202" y="116739"/>
                </a:lnTo>
                <a:lnTo>
                  <a:pt x="133727" y="99553"/>
                </a:lnTo>
                <a:lnTo>
                  <a:pt x="167703" y="80872"/>
                </a:lnTo>
                <a:lnTo>
                  <a:pt x="199285" y="66804"/>
                </a:lnTo>
                <a:lnTo>
                  <a:pt x="231854" y="44947"/>
                </a:lnTo>
                <a:lnTo>
                  <a:pt x="266243" y="19166"/>
                </a:lnTo>
                <a:lnTo>
                  <a:pt x="277155" y="8564"/>
                </a:lnTo>
                <a:lnTo>
                  <a:pt x="277962" y="5658"/>
                </a:lnTo>
                <a:lnTo>
                  <a:pt x="278596" y="98"/>
                </a:lnTo>
                <a:lnTo>
                  <a:pt x="271463" y="0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" name="SMARTInkShape-Group115"/>
          <p:cNvGrpSpPr/>
          <p:nvPr/>
        </p:nvGrpSpPr>
        <p:grpSpPr>
          <a:xfrm>
            <a:off x="4602178" y="1064419"/>
            <a:ext cx="991379" cy="671513"/>
            <a:chOff x="4602178" y="1064419"/>
            <a:chExt cx="991379" cy="671513"/>
          </a:xfrm>
        </p:grpSpPr>
        <p:sp>
          <p:nvSpPr>
            <p:cNvPr id="14" name="SMARTInkShape-717"/>
            <p:cNvSpPr/>
            <p:nvPr/>
          </p:nvSpPr>
          <p:spPr>
            <a:xfrm>
              <a:off x="4602178" y="1200150"/>
              <a:ext cx="284148" cy="178044"/>
            </a:xfrm>
            <a:custGeom>
              <a:avLst/>
              <a:gdLst/>
              <a:ahLst/>
              <a:cxnLst/>
              <a:rect l="0" t="0" r="0" b="0"/>
              <a:pathLst>
                <a:path w="284148" h="178044">
                  <a:moveTo>
                    <a:pt x="105553" y="57150"/>
                  </a:moveTo>
                  <a:lnTo>
                    <a:pt x="101761" y="57150"/>
                  </a:lnTo>
                  <a:lnTo>
                    <a:pt x="97782" y="55033"/>
                  </a:lnTo>
                  <a:lnTo>
                    <a:pt x="95610" y="53358"/>
                  </a:lnTo>
                  <a:lnTo>
                    <a:pt x="88963" y="51496"/>
                  </a:lnTo>
                  <a:lnTo>
                    <a:pt x="75554" y="50300"/>
                  </a:lnTo>
                  <a:lnTo>
                    <a:pt x="63944" y="53886"/>
                  </a:lnTo>
                  <a:lnTo>
                    <a:pt x="36398" y="76750"/>
                  </a:lnTo>
                  <a:lnTo>
                    <a:pt x="14064" y="110974"/>
                  </a:lnTo>
                  <a:lnTo>
                    <a:pt x="9329" y="123141"/>
                  </a:lnTo>
                  <a:lnTo>
                    <a:pt x="219" y="156684"/>
                  </a:lnTo>
                  <a:lnTo>
                    <a:pt x="0" y="165681"/>
                  </a:lnTo>
                  <a:lnTo>
                    <a:pt x="4654" y="176737"/>
                  </a:lnTo>
                  <a:lnTo>
                    <a:pt x="9380" y="177768"/>
                  </a:lnTo>
                  <a:lnTo>
                    <a:pt x="12863" y="178043"/>
                  </a:lnTo>
                  <a:lnTo>
                    <a:pt x="29141" y="170846"/>
                  </a:lnTo>
                  <a:lnTo>
                    <a:pt x="60860" y="138317"/>
                  </a:lnTo>
                  <a:lnTo>
                    <a:pt x="70608" y="125768"/>
                  </a:lnTo>
                  <a:lnTo>
                    <a:pt x="85978" y="90244"/>
                  </a:lnTo>
                  <a:lnTo>
                    <a:pt x="91225" y="71615"/>
                  </a:lnTo>
                  <a:lnTo>
                    <a:pt x="91253" y="75282"/>
                  </a:lnTo>
                  <a:lnTo>
                    <a:pt x="93377" y="79232"/>
                  </a:lnTo>
                  <a:lnTo>
                    <a:pt x="95055" y="81396"/>
                  </a:lnTo>
                  <a:lnTo>
                    <a:pt x="96919" y="88034"/>
                  </a:lnTo>
                  <a:lnTo>
                    <a:pt x="97415" y="92027"/>
                  </a:lnTo>
                  <a:lnTo>
                    <a:pt x="102201" y="100697"/>
                  </a:lnTo>
                  <a:lnTo>
                    <a:pt x="130176" y="130864"/>
                  </a:lnTo>
                  <a:lnTo>
                    <a:pt x="143099" y="138963"/>
                  </a:lnTo>
                  <a:lnTo>
                    <a:pt x="152309" y="141716"/>
                  </a:lnTo>
                  <a:lnTo>
                    <a:pt x="168402" y="142830"/>
                  </a:lnTo>
                  <a:lnTo>
                    <a:pt x="168883" y="142051"/>
                  </a:lnTo>
                  <a:lnTo>
                    <a:pt x="169720" y="129136"/>
                  </a:lnTo>
                  <a:lnTo>
                    <a:pt x="167674" y="122746"/>
                  </a:lnTo>
                  <a:lnTo>
                    <a:pt x="164912" y="116466"/>
                  </a:lnTo>
                  <a:lnTo>
                    <a:pt x="156639" y="80861"/>
                  </a:lnTo>
                  <a:lnTo>
                    <a:pt x="155654" y="56171"/>
                  </a:lnTo>
                  <a:lnTo>
                    <a:pt x="157718" y="50629"/>
                  </a:lnTo>
                  <a:lnTo>
                    <a:pt x="159380" y="48040"/>
                  </a:lnTo>
                  <a:lnTo>
                    <a:pt x="173453" y="38182"/>
                  </a:lnTo>
                  <a:lnTo>
                    <a:pt x="206614" y="23820"/>
                  </a:lnTo>
                  <a:lnTo>
                    <a:pt x="234348" y="16406"/>
                  </a:lnTo>
                  <a:lnTo>
                    <a:pt x="253517" y="12798"/>
                  </a:lnTo>
                  <a:lnTo>
                    <a:pt x="284147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718"/>
            <p:cNvSpPr/>
            <p:nvPr/>
          </p:nvSpPr>
          <p:spPr>
            <a:xfrm>
              <a:off x="4901602" y="1064419"/>
              <a:ext cx="27587" cy="221457"/>
            </a:xfrm>
            <a:custGeom>
              <a:avLst/>
              <a:gdLst/>
              <a:ahLst/>
              <a:cxnLst/>
              <a:rect l="0" t="0" r="0" b="0"/>
              <a:pathLst>
                <a:path w="27587" h="221457">
                  <a:moveTo>
                    <a:pt x="13298" y="0"/>
                  </a:moveTo>
                  <a:lnTo>
                    <a:pt x="9506" y="0"/>
                  </a:lnTo>
                  <a:lnTo>
                    <a:pt x="8388" y="794"/>
                  </a:lnTo>
                  <a:lnTo>
                    <a:pt x="7644" y="2116"/>
                  </a:lnTo>
                  <a:lnTo>
                    <a:pt x="6595" y="9887"/>
                  </a:lnTo>
                  <a:lnTo>
                    <a:pt x="6180" y="44434"/>
                  </a:lnTo>
                  <a:lnTo>
                    <a:pt x="503" y="78788"/>
                  </a:lnTo>
                  <a:lnTo>
                    <a:pt x="0" y="114327"/>
                  </a:lnTo>
                  <a:lnTo>
                    <a:pt x="5187" y="150022"/>
                  </a:lnTo>
                  <a:lnTo>
                    <a:pt x="11681" y="183621"/>
                  </a:lnTo>
                  <a:lnTo>
                    <a:pt x="13373" y="193528"/>
                  </a:lnTo>
                  <a:lnTo>
                    <a:pt x="22075" y="214071"/>
                  </a:lnTo>
                  <a:lnTo>
                    <a:pt x="27586" y="2214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719"/>
            <p:cNvSpPr/>
            <p:nvPr/>
          </p:nvSpPr>
          <p:spPr>
            <a:xfrm>
              <a:off x="4836319" y="1171700"/>
              <a:ext cx="185738" cy="107032"/>
            </a:xfrm>
            <a:custGeom>
              <a:avLst/>
              <a:gdLst/>
              <a:ahLst/>
              <a:cxnLst/>
              <a:rect l="0" t="0" r="0" b="0"/>
              <a:pathLst>
                <a:path w="185738" h="107032">
                  <a:moveTo>
                    <a:pt x="0" y="64169"/>
                  </a:moveTo>
                  <a:lnTo>
                    <a:pt x="0" y="51168"/>
                  </a:lnTo>
                  <a:lnTo>
                    <a:pt x="30073" y="32862"/>
                  </a:lnTo>
                  <a:lnTo>
                    <a:pt x="59562" y="21707"/>
                  </a:lnTo>
                  <a:lnTo>
                    <a:pt x="91934" y="11861"/>
                  </a:lnTo>
                  <a:lnTo>
                    <a:pt x="121259" y="3066"/>
                  </a:lnTo>
                  <a:lnTo>
                    <a:pt x="153345" y="295"/>
                  </a:lnTo>
                  <a:lnTo>
                    <a:pt x="161059" y="0"/>
                  </a:lnTo>
                  <a:lnTo>
                    <a:pt x="162141" y="752"/>
                  </a:lnTo>
                  <a:lnTo>
                    <a:pt x="162863" y="2047"/>
                  </a:lnTo>
                  <a:lnTo>
                    <a:pt x="164021" y="9829"/>
                  </a:lnTo>
                  <a:lnTo>
                    <a:pt x="165043" y="23919"/>
                  </a:lnTo>
                  <a:lnTo>
                    <a:pt x="169199" y="34163"/>
                  </a:lnTo>
                  <a:lnTo>
                    <a:pt x="171252" y="66111"/>
                  </a:lnTo>
                  <a:lnTo>
                    <a:pt x="172185" y="79914"/>
                  </a:lnTo>
                  <a:lnTo>
                    <a:pt x="180265" y="99694"/>
                  </a:lnTo>
                  <a:lnTo>
                    <a:pt x="185737" y="10703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720"/>
            <p:cNvSpPr/>
            <p:nvPr/>
          </p:nvSpPr>
          <p:spPr>
            <a:xfrm>
              <a:off x="5072836" y="1200444"/>
              <a:ext cx="92096" cy="78288"/>
            </a:xfrm>
            <a:custGeom>
              <a:avLst/>
              <a:gdLst/>
              <a:ahLst/>
              <a:cxnLst/>
              <a:rect l="0" t="0" r="0" b="0"/>
              <a:pathLst>
                <a:path w="92096" h="78288">
                  <a:moveTo>
                    <a:pt x="92095" y="6850"/>
                  </a:moveTo>
                  <a:lnTo>
                    <a:pt x="92095" y="699"/>
                  </a:lnTo>
                  <a:lnTo>
                    <a:pt x="91302" y="368"/>
                  </a:lnTo>
                  <a:lnTo>
                    <a:pt x="88303" y="0"/>
                  </a:lnTo>
                  <a:lnTo>
                    <a:pt x="84324" y="1953"/>
                  </a:lnTo>
                  <a:lnTo>
                    <a:pt x="79911" y="4674"/>
                  </a:lnTo>
                  <a:lnTo>
                    <a:pt x="64454" y="10356"/>
                  </a:lnTo>
                  <a:lnTo>
                    <a:pt x="33407" y="29768"/>
                  </a:lnTo>
                  <a:lnTo>
                    <a:pt x="16679" y="40804"/>
                  </a:lnTo>
                  <a:lnTo>
                    <a:pt x="5103" y="52188"/>
                  </a:lnTo>
                  <a:lnTo>
                    <a:pt x="1838" y="58221"/>
                  </a:lnTo>
                  <a:lnTo>
                    <a:pt x="0" y="66080"/>
                  </a:lnTo>
                  <a:lnTo>
                    <a:pt x="536" y="68561"/>
                  </a:lnTo>
                  <a:lnTo>
                    <a:pt x="3248" y="73436"/>
                  </a:lnTo>
                  <a:lnTo>
                    <a:pt x="5876" y="75053"/>
                  </a:lnTo>
                  <a:lnTo>
                    <a:pt x="17954" y="77329"/>
                  </a:lnTo>
                  <a:lnTo>
                    <a:pt x="49818" y="78161"/>
                  </a:lnTo>
                  <a:lnTo>
                    <a:pt x="70664" y="7828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721"/>
            <p:cNvSpPr/>
            <p:nvPr/>
          </p:nvSpPr>
          <p:spPr>
            <a:xfrm>
              <a:off x="5200870" y="1100138"/>
              <a:ext cx="42644" cy="178594"/>
            </a:xfrm>
            <a:custGeom>
              <a:avLst/>
              <a:gdLst/>
              <a:ahLst/>
              <a:cxnLst/>
              <a:rect l="0" t="0" r="0" b="0"/>
              <a:pathLst>
                <a:path w="42644" h="178594">
                  <a:moveTo>
                    <a:pt x="42643" y="0"/>
                  </a:moveTo>
                  <a:lnTo>
                    <a:pt x="25643" y="0"/>
                  </a:lnTo>
                  <a:lnTo>
                    <a:pt x="23372" y="1587"/>
                  </a:lnTo>
                  <a:lnTo>
                    <a:pt x="11657" y="16093"/>
                  </a:lnTo>
                  <a:lnTo>
                    <a:pt x="9027" y="25409"/>
                  </a:lnTo>
                  <a:lnTo>
                    <a:pt x="5430" y="41924"/>
                  </a:lnTo>
                  <a:lnTo>
                    <a:pt x="1454" y="58988"/>
                  </a:lnTo>
                  <a:lnTo>
                    <a:pt x="0" y="92317"/>
                  </a:lnTo>
                  <a:lnTo>
                    <a:pt x="1940" y="115837"/>
                  </a:lnTo>
                  <a:lnTo>
                    <a:pt x="8603" y="149526"/>
                  </a:lnTo>
                  <a:lnTo>
                    <a:pt x="14565" y="162043"/>
                  </a:lnTo>
                  <a:lnTo>
                    <a:pt x="19845" y="168063"/>
                  </a:lnTo>
                  <a:lnTo>
                    <a:pt x="35499" y="17859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722"/>
            <p:cNvSpPr/>
            <p:nvPr/>
          </p:nvSpPr>
          <p:spPr>
            <a:xfrm>
              <a:off x="5243513" y="1171620"/>
              <a:ext cx="100013" cy="92825"/>
            </a:xfrm>
            <a:custGeom>
              <a:avLst/>
              <a:gdLst/>
              <a:ahLst/>
              <a:cxnLst/>
              <a:rect l="0" t="0" r="0" b="0"/>
              <a:pathLst>
                <a:path w="100013" h="92825">
                  <a:moveTo>
                    <a:pt x="0" y="78536"/>
                  </a:moveTo>
                  <a:lnTo>
                    <a:pt x="0" y="74744"/>
                  </a:lnTo>
                  <a:lnTo>
                    <a:pt x="2116" y="70765"/>
                  </a:lnTo>
                  <a:lnTo>
                    <a:pt x="6496" y="66351"/>
                  </a:lnTo>
                  <a:lnTo>
                    <a:pt x="40641" y="47569"/>
                  </a:lnTo>
                  <a:lnTo>
                    <a:pt x="75220" y="27141"/>
                  </a:lnTo>
                  <a:lnTo>
                    <a:pt x="83173" y="19710"/>
                  </a:lnTo>
                  <a:lnTo>
                    <a:pt x="99550" y="468"/>
                  </a:lnTo>
                  <a:lnTo>
                    <a:pt x="96083" y="107"/>
                  </a:lnTo>
                  <a:lnTo>
                    <a:pt x="90028" y="0"/>
                  </a:lnTo>
                  <a:lnTo>
                    <a:pt x="79415" y="3761"/>
                  </a:lnTo>
                  <a:lnTo>
                    <a:pt x="72866" y="9848"/>
                  </a:lnTo>
                  <a:lnTo>
                    <a:pt x="66516" y="17052"/>
                  </a:lnTo>
                  <a:lnTo>
                    <a:pt x="54809" y="26364"/>
                  </a:lnTo>
                  <a:lnTo>
                    <a:pt x="46755" y="38030"/>
                  </a:lnTo>
                  <a:lnTo>
                    <a:pt x="44592" y="44130"/>
                  </a:lnTo>
                  <a:lnTo>
                    <a:pt x="44809" y="46867"/>
                  </a:lnTo>
                  <a:lnTo>
                    <a:pt x="52957" y="63185"/>
                  </a:lnTo>
                  <a:lnTo>
                    <a:pt x="61636" y="69861"/>
                  </a:lnTo>
                  <a:lnTo>
                    <a:pt x="100012" y="9282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723"/>
            <p:cNvSpPr/>
            <p:nvPr/>
          </p:nvSpPr>
          <p:spPr>
            <a:xfrm>
              <a:off x="5443538" y="1179712"/>
              <a:ext cx="57151" cy="120452"/>
            </a:xfrm>
            <a:custGeom>
              <a:avLst/>
              <a:gdLst/>
              <a:ahLst/>
              <a:cxnLst/>
              <a:rect l="0" t="0" r="0" b="0"/>
              <a:pathLst>
                <a:path w="57151" h="120452">
                  <a:moveTo>
                    <a:pt x="57150" y="6151"/>
                  </a:moveTo>
                  <a:lnTo>
                    <a:pt x="53357" y="6151"/>
                  </a:lnTo>
                  <a:lnTo>
                    <a:pt x="49379" y="4034"/>
                  </a:lnTo>
                  <a:lnTo>
                    <a:pt x="44965" y="1241"/>
                  </a:lnTo>
                  <a:lnTo>
                    <a:pt x="40357" y="0"/>
                  </a:lnTo>
                  <a:lnTo>
                    <a:pt x="38017" y="463"/>
                  </a:lnTo>
                  <a:lnTo>
                    <a:pt x="30931" y="4906"/>
                  </a:lnTo>
                  <a:lnTo>
                    <a:pt x="16666" y="18950"/>
                  </a:lnTo>
                  <a:lnTo>
                    <a:pt x="10317" y="30140"/>
                  </a:lnTo>
                  <a:lnTo>
                    <a:pt x="8554" y="36127"/>
                  </a:lnTo>
                  <a:lnTo>
                    <a:pt x="9886" y="43550"/>
                  </a:lnTo>
                  <a:lnTo>
                    <a:pt x="22992" y="77005"/>
                  </a:lnTo>
                  <a:lnTo>
                    <a:pt x="24853" y="79580"/>
                  </a:lnTo>
                  <a:lnTo>
                    <a:pt x="25300" y="82885"/>
                  </a:lnTo>
                  <a:lnTo>
                    <a:pt x="23679" y="90790"/>
                  </a:lnTo>
                  <a:lnTo>
                    <a:pt x="18305" y="100373"/>
                  </a:lnTo>
                  <a:lnTo>
                    <a:pt x="0" y="12045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724"/>
            <p:cNvSpPr/>
            <p:nvPr/>
          </p:nvSpPr>
          <p:spPr>
            <a:xfrm>
              <a:off x="4859702" y="1382718"/>
              <a:ext cx="139261" cy="117471"/>
            </a:xfrm>
            <a:custGeom>
              <a:avLst/>
              <a:gdLst/>
              <a:ahLst/>
              <a:cxnLst/>
              <a:rect l="0" t="0" r="0" b="0"/>
              <a:pathLst>
                <a:path w="139261" h="117471">
                  <a:moveTo>
                    <a:pt x="19479" y="74607"/>
                  </a:moveTo>
                  <a:lnTo>
                    <a:pt x="19479" y="70815"/>
                  </a:lnTo>
                  <a:lnTo>
                    <a:pt x="20273" y="69697"/>
                  </a:lnTo>
                  <a:lnTo>
                    <a:pt x="21596" y="68953"/>
                  </a:lnTo>
                  <a:lnTo>
                    <a:pt x="52384" y="55336"/>
                  </a:lnTo>
                  <a:lnTo>
                    <a:pt x="82982" y="43872"/>
                  </a:lnTo>
                  <a:lnTo>
                    <a:pt x="117800" y="27638"/>
                  </a:lnTo>
                  <a:lnTo>
                    <a:pt x="135311" y="15162"/>
                  </a:lnTo>
                  <a:lnTo>
                    <a:pt x="138429" y="10352"/>
                  </a:lnTo>
                  <a:lnTo>
                    <a:pt x="139260" y="7958"/>
                  </a:lnTo>
                  <a:lnTo>
                    <a:pt x="139021" y="5568"/>
                  </a:lnTo>
                  <a:lnTo>
                    <a:pt x="136638" y="796"/>
                  </a:lnTo>
                  <a:lnTo>
                    <a:pt x="134098" y="0"/>
                  </a:lnTo>
                  <a:lnTo>
                    <a:pt x="114144" y="2595"/>
                  </a:lnTo>
                  <a:lnTo>
                    <a:pt x="89860" y="14463"/>
                  </a:lnTo>
                  <a:lnTo>
                    <a:pt x="55059" y="36740"/>
                  </a:lnTo>
                  <a:lnTo>
                    <a:pt x="21578" y="62467"/>
                  </a:lnTo>
                  <a:lnTo>
                    <a:pt x="2440" y="85708"/>
                  </a:lnTo>
                  <a:lnTo>
                    <a:pt x="0" y="94358"/>
                  </a:lnTo>
                  <a:lnTo>
                    <a:pt x="143" y="98093"/>
                  </a:lnTo>
                  <a:lnTo>
                    <a:pt x="2419" y="104360"/>
                  </a:lnTo>
                  <a:lnTo>
                    <a:pt x="8193" y="109791"/>
                  </a:lnTo>
                  <a:lnTo>
                    <a:pt x="16050" y="114057"/>
                  </a:lnTo>
                  <a:lnTo>
                    <a:pt x="38705" y="117020"/>
                  </a:lnTo>
                  <a:lnTo>
                    <a:pt x="62342" y="11747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725"/>
            <p:cNvSpPr/>
            <p:nvPr/>
          </p:nvSpPr>
          <p:spPr>
            <a:xfrm>
              <a:off x="5029617" y="1385888"/>
              <a:ext cx="90891" cy="100013"/>
            </a:xfrm>
            <a:custGeom>
              <a:avLst/>
              <a:gdLst/>
              <a:ahLst/>
              <a:cxnLst/>
              <a:rect l="0" t="0" r="0" b="0"/>
              <a:pathLst>
                <a:path w="90891" h="100013">
                  <a:moveTo>
                    <a:pt x="42446" y="0"/>
                  </a:moveTo>
                  <a:lnTo>
                    <a:pt x="18535" y="0"/>
                  </a:lnTo>
                  <a:lnTo>
                    <a:pt x="13827" y="2116"/>
                  </a:lnTo>
                  <a:lnTo>
                    <a:pt x="4337" y="9943"/>
                  </a:lnTo>
                  <a:lnTo>
                    <a:pt x="1696" y="14473"/>
                  </a:lnTo>
                  <a:lnTo>
                    <a:pt x="0" y="23849"/>
                  </a:lnTo>
                  <a:lnTo>
                    <a:pt x="1885" y="28591"/>
                  </a:lnTo>
                  <a:lnTo>
                    <a:pt x="3499" y="30967"/>
                  </a:lnTo>
                  <a:lnTo>
                    <a:pt x="11642" y="33606"/>
                  </a:lnTo>
                  <a:lnTo>
                    <a:pt x="27498" y="37209"/>
                  </a:lnTo>
                  <a:lnTo>
                    <a:pt x="62329" y="52253"/>
                  </a:lnTo>
                  <a:lnTo>
                    <a:pt x="84544" y="68890"/>
                  </a:lnTo>
                  <a:lnTo>
                    <a:pt x="87181" y="69739"/>
                  </a:lnTo>
                  <a:lnTo>
                    <a:pt x="88937" y="71893"/>
                  </a:lnTo>
                  <a:lnTo>
                    <a:pt x="90890" y="78519"/>
                  </a:lnTo>
                  <a:lnTo>
                    <a:pt x="90617" y="80921"/>
                  </a:lnTo>
                  <a:lnTo>
                    <a:pt x="89641" y="82522"/>
                  </a:lnTo>
                  <a:lnTo>
                    <a:pt x="65675" y="95480"/>
                  </a:lnTo>
                  <a:lnTo>
                    <a:pt x="51798" y="98669"/>
                  </a:lnTo>
                  <a:lnTo>
                    <a:pt x="13871" y="10001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726"/>
            <p:cNvSpPr/>
            <p:nvPr/>
          </p:nvSpPr>
          <p:spPr>
            <a:xfrm>
              <a:off x="5121684" y="1385975"/>
              <a:ext cx="92386" cy="64173"/>
            </a:xfrm>
            <a:custGeom>
              <a:avLst/>
              <a:gdLst/>
              <a:ahLst/>
              <a:cxnLst/>
              <a:rect l="0" t="0" r="0" b="0"/>
              <a:pathLst>
                <a:path w="92386" h="64173">
                  <a:moveTo>
                    <a:pt x="57535" y="7056"/>
                  </a:moveTo>
                  <a:lnTo>
                    <a:pt x="57535" y="0"/>
                  </a:lnTo>
                  <a:lnTo>
                    <a:pt x="32371" y="711"/>
                  </a:lnTo>
                  <a:lnTo>
                    <a:pt x="3686" y="9856"/>
                  </a:lnTo>
                  <a:lnTo>
                    <a:pt x="998" y="11304"/>
                  </a:lnTo>
                  <a:lnTo>
                    <a:pt x="0" y="12269"/>
                  </a:lnTo>
                  <a:lnTo>
                    <a:pt x="128" y="12913"/>
                  </a:lnTo>
                  <a:lnTo>
                    <a:pt x="4101" y="17611"/>
                  </a:lnTo>
                  <a:lnTo>
                    <a:pt x="19052" y="26310"/>
                  </a:lnTo>
                  <a:lnTo>
                    <a:pt x="37401" y="32517"/>
                  </a:lnTo>
                  <a:lnTo>
                    <a:pt x="68201" y="39013"/>
                  </a:lnTo>
                  <a:lnTo>
                    <a:pt x="90322" y="48596"/>
                  </a:lnTo>
                  <a:lnTo>
                    <a:pt x="91299" y="49830"/>
                  </a:lnTo>
                  <a:lnTo>
                    <a:pt x="92385" y="53319"/>
                  </a:lnTo>
                  <a:lnTo>
                    <a:pt x="91881" y="55361"/>
                  </a:lnTo>
                  <a:lnTo>
                    <a:pt x="89204" y="59746"/>
                  </a:lnTo>
                  <a:lnTo>
                    <a:pt x="86585" y="61233"/>
                  </a:lnTo>
                  <a:lnTo>
                    <a:pt x="70975" y="63619"/>
                  </a:lnTo>
                  <a:lnTo>
                    <a:pt x="44586" y="64172"/>
                  </a:lnTo>
                  <a:lnTo>
                    <a:pt x="41758" y="63390"/>
                  </a:lnTo>
                  <a:lnTo>
                    <a:pt x="39874" y="62074"/>
                  </a:lnTo>
                  <a:lnTo>
                    <a:pt x="38617" y="60404"/>
                  </a:lnTo>
                  <a:lnTo>
                    <a:pt x="35104" y="58547"/>
                  </a:lnTo>
                  <a:lnTo>
                    <a:pt x="33056" y="58053"/>
                  </a:lnTo>
                  <a:lnTo>
                    <a:pt x="31691" y="56929"/>
                  </a:lnTo>
                  <a:lnTo>
                    <a:pt x="28960" y="4991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727"/>
            <p:cNvSpPr/>
            <p:nvPr/>
          </p:nvSpPr>
          <p:spPr>
            <a:xfrm>
              <a:off x="5236587" y="1371687"/>
              <a:ext cx="299774" cy="185652"/>
            </a:xfrm>
            <a:custGeom>
              <a:avLst/>
              <a:gdLst/>
              <a:ahLst/>
              <a:cxnLst/>
              <a:rect l="0" t="0" r="0" b="0"/>
              <a:pathLst>
                <a:path w="299774" h="185652">
                  <a:moveTo>
                    <a:pt x="42644" y="7057"/>
                  </a:moveTo>
                  <a:lnTo>
                    <a:pt x="42644" y="906"/>
                  </a:lnTo>
                  <a:lnTo>
                    <a:pt x="43438" y="575"/>
                  </a:lnTo>
                  <a:lnTo>
                    <a:pt x="48795" y="0"/>
                  </a:lnTo>
                  <a:lnTo>
                    <a:pt x="43888" y="5633"/>
                  </a:lnTo>
                  <a:lnTo>
                    <a:pt x="36751" y="12103"/>
                  </a:lnTo>
                  <a:lnTo>
                    <a:pt x="25728" y="19841"/>
                  </a:lnTo>
                  <a:lnTo>
                    <a:pt x="12374" y="34159"/>
                  </a:lnTo>
                  <a:lnTo>
                    <a:pt x="8177" y="37031"/>
                  </a:lnTo>
                  <a:lnTo>
                    <a:pt x="5378" y="40533"/>
                  </a:lnTo>
                  <a:lnTo>
                    <a:pt x="1440" y="52254"/>
                  </a:lnTo>
                  <a:lnTo>
                    <a:pt x="0" y="62476"/>
                  </a:lnTo>
                  <a:lnTo>
                    <a:pt x="7431" y="67486"/>
                  </a:lnTo>
                  <a:lnTo>
                    <a:pt x="15895" y="70206"/>
                  </a:lnTo>
                  <a:lnTo>
                    <a:pt x="40632" y="71250"/>
                  </a:lnTo>
                  <a:lnTo>
                    <a:pt x="54660" y="67528"/>
                  </a:lnTo>
                  <a:lnTo>
                    <a:pt x="57798" y="65627"/>
                  </a:lnTo>
                  <a:lnTo>
                    <a:pt x="63009" y="59953"/>
                  </a:lnTo>
                  <a:lnTo>
                    <a:pt x="67041" y="58348"/>
                  </a:lnTo>
                  <a:lnTo>
                    <a:pt x="68434" y="57126"/>
                  </a:lnTo>
                  <a:lnTo>
                    <a:pt x="71111" y="50247"/>
                  </a:lnTo>
                  <a:lnTo>
                    <a:pt x="71218" y="67620"/>
                  </a:lnTo>
                  <a:lnTo>
                    <a:pt x="72012" y="68864"/>
                  </a:lnTo>
                  <a:lnTo>
                    <a:pt x="73335" y="69693"/>
                  </a:lnTo>
                  <a:lnTo>
                    <a:pt x="75011" y="70245"/>
                  </a:lnTo>
                  <a:lnTo>
                    <a:pt x="85692" y="76859"/>
                  </a:lnTo>
                  <a:lnTo>
                    <a:pt x="105979" y="78399"/>
                  </a:lnTo>
                  <a:lnTo>
                    <a:pt x="112597" y="76335"/>
                  </a:lnTo>
                  <a:lnTo>
                    <a:pt x="119521" y="72335"/>
                  </a:lnTo>
                  <a:lnTo>
                    <a:pt x="120090" y="71213"/>
                  </a:lnTo>
                  <a:lnTo>
                    <a:pt x="121076" y="65286"/>
                  </a:lnTo>
                  <a:lnTo>
                    <a:pt x="121181" y="68319"/>
                  </a:lnTo>
                  <a:lnTo>
                    <a:pt x="123322" y="72120"/>
                  </a:lnTo>
                  <a:lnTo>
                    <a:pt x="126126" y="76455"/>
                  </a:lnTo>
                  <a:lnTo>
                    <a:pt x="128498" y="83358"/>
                  </a:lnTo>
                  <a:lnTo>
                    <a:pt x="145136" y="108461"/>
                  </a:lnTo>
                  <a:lnTo>
                    <a:pt x="149844" y="111657"/>
                  </a:lnTo>
                  <a:lnTo>
                    <a:pt x="152211" y="112509"/>
                  </a:lnTo>
                  <a:lnTo>
                    <a:pt x="170711" y="113708"/>
                  </a:lnTo>
                  <a:lnTo>
                    <a:pt x="181054" y="111872"/>
                  </a:lnTo>
                  <a:lnTo>
                    <a:pt x="189091" y="107616"/>
                  </a:lnTo>
                  <a:lnTo>
                    <a:pt x="208077" y="91257"/>
                  </a:lnTo>
                  <a:lnTo>
                    <a:pt x="216103" y="79718"/>
                  </a:lnTo>
                  <a:lnTo>
                    <a:pt x="228283" y="50346"/>
                  </a:lnTo>
                  <a:lnTo>
                    <a:pt x="228379" y="56780"/>
                  </a:lnTo>
                  <a:lnTo>
                    <a:pt x="232173" y="60771"/>
                  </a:lnTo>
                  <a:lnTo>
                    <a:pt x="234085" y="61123"/>
                  </a:lnTo>
                  <a:lnTo>
                    <a:pt x="236152" y="60563"/>
                  </a:lnTo>
                  <a:lnTo>
                    <a:pt x="238325" y="59397"/>
                  </a:lnTo>
                  <a:lnTo>
                    <a:pt x="269991" y="53331"/>
                  </a:lnTo>
                  <a:lnTo>
                    <a:pt x="295769" y="42844"/>
                  </a:lnTo>
                  <a:lnTo>
                    <a:pt x="297119" y="41233"/>
                  </a:lnTo>
                  <a:lnTo>
                    <a:pt x="298019" y="39366"/>
                  </a:lnTo>
                  <a:lnTo>
                    <a:pt x="298619" y="38915"/>
                  </a:lnTo>
                  <a:lnTo>
                    <a:pt x="299019" y="39408"/>
                  </a:lnTo>
                  <a:lnTo>
                    <a:pt x="299773" y="46371"/>
                  </a:lnTo>
                  <a:lnTo>
                    <a:pt x="292221" y="56453"/>
                  </a:lnTo>
                  <a:lnTo>
                    <a:pt x="266462" y="88123"/>
                  </a:lnTo>
                  <a:lnTo>
                    <a:pt x="235385" y="121363"/>
                  </a:lnTo>
                  <a:lnTo>
                    <a:pt x="220240" y="140408"/>
                  </a:lnTo>
                  <a:lnTo>
                    <a:pt x="215915" y="154695"/>
                  </a:lnTo>
                  <a:lnTo>
                    <a:pt x="214094" y="18565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728"/>
            <p:cNvSpPr/>
            <p:nvPr/>
          </p:nvSpPr>
          <p:spPr>
            <a:xfrm>
              <a:off x="5529263" y="1407319"/>
              <a:ext cx="64294" cy="85726"/>
            </a:xfrm>
            <a:custGeom>
              <a:avLst/>
              <a:gdLst/>
              <a:ahLst/>
              <a:cxnLst/>
              <a:rect l="0" t="0" r="0" b="0"/>
              <a:pathLst>
                <a:path w="64294" h="85726">
                  <a:moveTo>
                    <a:pt x="64293" y="0"/>
                  </a:moveTo>
                  <a:lnTo>
                    <a:pt x="60501" y="0"/>
                  </a:lnTo>
                  <a:lnTo>
                    <a:pt x="56522" y="2116"/>
                  </a:lnTo>
                  <a:lnTo>
                    <a:pt x="47500" y="9943"/>
                  </a:lnTo>
                  <a:lnTo>
                    <a:pt x="44924" y="14473"/>
                  </a:lnTo>
                  <a:lnTo>
                    <a:pt x="43473" y="23603"/>
                  </a:lnTo>
                  <a:lnTo>
                    <a:pt x="42983" y="37118"/>
                  </a:lnTo>
                  <a:lnTo>
                    <a:pt x="46690" y="48745"/>
                  </a:lnTo>
                  <a:lnTo>
                    <a:pt x="55223" y="63814"/>
                  </a:lnTo>
                  <a:lnTo>
                    <a:pt x="57037" y="74783"/>
                  </a:lnTo>
                  <a:lnTo>
                    <a:pt x="56281" y="76049"/>
                  </a:lnTo>
                  <a:lnTo>
                    <a:pt x="54983" y="76893"/>
                  </a:lnTo>
                  <a:lnTo>
                    <a:pt x="53323" y="77456"/>
                  </a:lnTo>
                  <a:lnTo>
                    <a:pt x="47197" y="82040"/>
                  </a:lnTo>
                  <a:lnTo>
                    <a:pt x="32769" y="84633"/>
                  </a:lnTo>
                  <a:lnTo>
                    <a:pt x="0" y="8572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729"/>
            <p:cNvSpPr/>
            <p:nvPr/>
          </p:nvSpPr>
          <p:spPr>
            <a:xfrm>
              <a:off x="4922338" y="1557338"/>
              <a:ext cx="134835" cy="141053"/>
            </a:xfrm>
            <a:custGeom>
              <a:avLst/>
              <a:gdLst/>
              <a:ahLst/>
              <a:cxnLst/>
              <a:rect l="0" t="0" r="0" b="0"/>
              <a:pathLst>
                <a:path w="134835" h="141053">
                  <a:moveTo>
                    <a:pt x="6850" y="0"/>
                  </a:moveTo>
                  <a:lnTo>
                    <a:pt x="3057" y="0"/>
                  </a:lnTo>
                  <a:lnTo>
                    <a:pt x="1940" y="793"/>
                  </a:lnTo>
                  <a:lnTo>
                    <a:pt x="1195" y="2116"/>
                  </a:lnTo>
                  <a:lnTo>
                    <a:pt x="0" y="9942"/>
                  </a:lnTo>
                  <a:lnTo>
                    <a:pt x="558" y="24835"/>
                  </a:lnTo>
                  <a:lnTo>
                    <a:pt x="5864" y="51552"/>
                  </a:lnTo>
                  <a:lnTo>
                    <a:pt x="6763" y="86853"/>
                  </a:lnTo>
                  <a:lnTo>
                    <a:pt x="6842" y="118743"/>
                  </a:lnTo>
                  <a:lnTo>
                    <a:pt x="8963" y="126329"/>
                  </a:lnTo>
                  <a:lnTo>
                    <a:pt x="10640" y="129463"/>
                  </a:lnTo>
                  <a:lnTo>
                    <a:pt x="20584" y="137666"/>
                  </a:lnTo>
                  <a:lnTo>
                    <a:pt x="29093" y="140560"/>
                  </a:lnTo>
                  <a:lnTo>
                    <a:pt x="38961" y="141052"/>
                  </a:lnTo>
                  <a:lnTo>
                    <a:pt x="71609" y="132796"/>
                  </a:lnTo>
                  <a:lnTo>
                    <a:pt x="103926" y="122921"/>
                  </a:lnTo>
                  <a:lnTo>
                    <a:pt x="128563" y="105753"/>
                  </a:lnTo>
                  <a:lnTo>
                    <a:pt x="132382" y="100447"/>
                  </a:lnTo>
                  <a:lnTo>
                    <a:pt x="134834" y="94365"/>
                  </a:lnTo>
                  <a:lnTo>
                    <a:pt x="133052" y="91417"/>
                  </a:lnTo>
                  <a:lnTo>
                    <a:pt x="131466" y="89519"/>
                  </a:lnTo>
                  <a:lnTo>
                    <a:pt x="125470" y="87411"/>
                  </a:lnTo>
                  <a:lnTo>
                    <a:pt x="108686" y="86058"/>
                  </a:lnTo>
                  <a:lnTo>
                    <a:pt x="74469" y="91905"/>
                  </a:lnTo>
                  <a:lnTo>
                    <a:pt x="42568" y="9286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730"/>
            <p:cNvSpPr/>
            <p:nvPr/>
          </p:nvSpPr>
          <p:spPr>
            <a:xfrm>
              <a:off x="5057777" y="1535906"/>
              <a:ext cx="28574" cy="135733"/>
            </a:xfrm>
            <a:custGeom>
              <a:avLst/>
              <a:gdLst/>
              <a:ahLst/>
              <a:cxnLst/>
              <a:rect l="0" t="0" r="0" b="0"/>
              <a:pathLst>
                <a:path w="28574" h="135733">
                  <a:moveTo>
                    <a:pt x="7142" y="0"/>
                  </a:moveTo>
                  <a:lnTo>
                    <a:pt x="991" y="6151"/>
                  </a:lnTo>
                  <a:lnTo>
                    <a:pt x="24" y="40703"/>
                  </a:lnTo>
                  <a:lnTo>
                    <a:pt x="0" y="72868"/>
                  </a:lnTo>
                  <a:lnTo>
                    <a:pt x="792" y="94592"/>
                  </a:lnTo>
                  <a:lnTo>
                    <a:pt x="9941" y="118976"/>
                  </a:lnTo>
                  <a:lnTo>
                    <a:pt x="16791" y="129532"/>
                  </a:lnTo>
                  <a:lnTo>
                    <a:pt x="21484" y="132976"/>
                  </a:lnTo>
                  <a:lnTo>
                    <a:pt x="28573" y="13573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731"/>
            <p:cNvSpPr/>
            <p:nvPr/>
          </p:nvSpPr>
          <p:spPr>
            <a:xfrm>
              <a:off x="5157814" y="1607344"/>
              <a:ext cx="56380" cy="41729"/>
            </a:xfrm>
            <a:custGeom>
              <a:avLst/>
              <a:gdLst/>
              <a:ahLst/>
              <a:cxnLst/>
              <a:rect l="0" t="0" r="0" b="0"/>
              <a:pathLst>
                <a:path w="56380" h="41729">
                  <a:moveTo>
                    <a:pt x="14261" y="7144"/>
                  </a:moveTo>
                  <a:lnTo>
                    <a:pt x="7411" y="7144"/>
                  </a:lnTo>
                  <a:lnTo>
                    <a:pt x="992" y="13294"/>
                  </a:lnTo>
                  <a:lnTo>
                    <a:pt x="0" y="34111"/>
                  </a:lnTo>
                  <a:lnTo>
                    <a:pt x="3774" y="39035"/>
                  </a:lnTo>
                  <a:lnTo>
                    <a:pt x="9865" y="41161"/>
                  </a:lnTo>
                  <a:lnTo>
                    <a:pt x="13711" y="41728"/>
                  </a:lnTo>
                  <a:lnTo>
                    <a:pt x="22219" y="40241"/>
                  </a:lnTo>
                  <a:lnTo>
                    <a:pt x="48639" y="32191"/>
                  </a:lnTo>
                  <a:lnTo>
                    <a:pt x="51467" y="30192"/>
                  </a:lnTo>
                  <a:lnTo>
                    <a:pt x="54610" y="25854"/>
                  </a:lnTo>
                  <a:lnTo>
                    <a:pt x="56379" y="18949"/>
                  </a:lnTo>
                  <a:lnTo>
                    <a:pt x="55833" y="17395"/>
                  </a:lnTo>
                  <a:lnTo>
                    <a:pt x="54676" y="16359"/>
                  </a:lnTo>
                  <a:lnTo>
                    <a:pt x="51273" y="14414"/>
                  </a:lnTo>
                  <a:lnTo>
                    <a:pt x="14261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732"/>
            <p:cNvSpPr/>
            <p:nvPr/>
          </p:nvSpPr>
          <p:spPr>
            <a:xfrm>
              <a:off x="5250805" y="1571625"/>
              <a:ext cx="77621" cy="164307"/>
            </a:xfrm>
            <a:custGeom>
              <a:avLst/>
              <a:gdLst/>
              <a:ahLst/>
              <a:cxnLst/>
              <a:rect l="0" t="0" r="0" b="0"/>
              <a:pathLst>
                <a:path w="77621" h="164307">
                  <a:moveTo>
                    <a:pt x="35570" y="0"/>
                  </a:moveTo>
                  <a:lnTo>
                    <a:pt x="25627" y="9943"/>
                  </a:lnTo>
                  <a:lnTo>
                    <a:pt x="18980" y="12357"/>
                  </a:lnTo>
                  <a:lnTo>
                    <a:pt x="11528" y="14223"/>
                  </a:lnTo>
                  <a:lnTo>
                    <a:pt x="5570" y="17698"/>
                  </a:lnTo>
                  <a:lnTo>
                    <a:pt x="2393" y="21889"/>
                  </a:lnTo>
                  <a:lnTo>
                    <a:pt x="604" y="28711"/>
                  </a:lnTo>
                  <a:lnTo>
                    <a:pt x="0" y="34335"/>
                  </a:lnTo>
                  <a:lnTo>
                    <a:pt x="33441" y="52475"/>
                  </a:lnTo>
                  <a:lnTo>
                    <a:pt x="57035" y="66422"/>
                  </a:lnTo>
                  <a:lnTo>
                    <a:pt x="69182" y="79212"/>
                  </a:lnTo>
                  <a:lnTo>
                    <a:pt x="75692" y="90939"/>
                  </a:lnTo>
                  <a:lnTo>
                    <a:pt x="77620" y="101557"/>
                  </a:lnTo>
                  <a:lnTo>
                    <a:pt x="77532" y="124028"/>
                  </a:lnTo>
                  <a:lnTo>
                    <a:pt x="71148" y="146715"/>
                  </a:lnTo>
                  <a:lnTo>
                    <a:pt x="65764" y="156980"/>
                  </a:lnTo>
                  <a:lnTo>
                    <a:pt x="64145" y="16430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733"/>
            <p:cNvSpPr/>
            <p:nvPr/>
          </p:nvSpPr>
          <p:spPr>
            <a:xfrm>
              <a:off x="5364956" y="1594049"/>
              <a:ext cx="63871" cy="113308"/>
            </a:xfrm>
            <a:custGeom>
              <a:avLst/>
              <a:gdLst/>
              <a:ahLst/>
              <a:cxnLst/>
              <a:rect l="0" t="0" r="0" b="0"/>
              <a:pathLst>
                <a:path w="63871" h="113308">
                  <a:moveTo>
                    <a:pt x="57150" y="6151"/>
                  </a:moveTo>
                  <a:lnTo>
                    <a:pt x="53358" y="6151"/>
                  </a:lnTo>
                  <a:lnTo>
                    <a:pt x="52240" y="5357"/>
                  </a:lnTo>
                  <a:lnTo>
                    <a:pt x="51496" y="4034"/>
                  </a:lnTo>
                  <a:lnTo>
                    <a:pt x="50999" y="2359"/>
                  </a:lnTo>
                  <a:lnTo>
                    <a:pt x="49875" y="1241"/>
                  </a:lnTo>
                  <a:lnTo>
                    <a:pt x="46508" y="0"/>
                  </a:lnTo>
                  <a:lnTo>
                    <a:pt x="44499" y="463"/>
                  </a:lnTo>
                  <a:lnTo>
                    <a:pt x="37879" y="4907"/>
                  </a:lnTo>
                  <a:lnTo>
                    <a:pt x="26165" y="15826"/>
                  </a:lnTo>
                  <a:lnTo>
                    <a:pt x="23535" y="20505"/>
                  </a:lnTo>
                  <a:lnTo>
                    <a:pt x="22834" y="22864"/>
                  </a:lnTo>
                  <a:lnTo>
                    <a:pt x="23160" y="25230"/>
                  </a:lnTo>
                  <a:lnTo>
                    <a:pt x="25639" y="29977"/>
                  </a:lnTo>
                  <a:lnTo>
                    <a:pt x="59458" y="65388"/>
                  </a:lnTo>
                  <a:lnTo>
                    <a:pt x="62145" y="70314"/>
                  </a:lnTo>
                  <a:lnTo>
                    <a:pt x="63870" y="76152"/>
                  </a:lnTo>
                  <a:lnTo>
                    <a:pt x="61989" y="79067"/>
                  </a:lnTo>
                  <a:lnTo>
                    <a:pt x="60376" y="80955"/>
                  </a:lnTo>
                  <a:lnTo>
                    <a:pt x="25693" y="97490"/>
                  </a:lnTo>
                  <a:lnTo>
                    <a:pt x="0" y="11330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SMARTInkShape-Group116"/>
          <p:cNvGrpSpPr/>
          <p:nvPr/>
        </p:nvGrpSpPr>
        <p:grpSpPr>
          <a:xfrm>
            <a:off x="5865019" y="1164431"/>
            <a:ext cx="491058" cy="242889"/>
            <a:chOff x="5865019" y="1164431"/>
            <a:chExt cx="491058" cy="242889"/>
          </a:xfrm>
        </p:grpSpPr>
        <p:sp>
          <p:nvSpPr>
            <p:cNvPr id="32" name="SMARTInkShape-734"/>
            <p:cNvSpPr/>
            <p:nvPr/>
          </p:nvSpPr>
          <p:spPr>
            <a:xfrm>
              <a:off x="5865019" y="1221581"/>
              <a:ext cx="138779" cy="127957"/>
            </a:xfrm>
            <a:custGeom>
              <a:avLst/>
              <a:gdLst/>
              <a:ahLst/>
              <a:cxnLst/>
              <a:rect l="0" t="0" r="0" b="0"/>
              <a:pathLst>
                <a:path w="138779" h="127957">
                  <a:moveTo>
                    <a:pt x="50006" y="0"/>
                  </a:moveTo>
                  <a:lnTo>
                    <a:pt x="50006" y="3793"/>
                  </a:lnTo>
                  <a:lnTo>
                    <a:pt x="47889" y="7771"/>
                  </a:lnTo>
                  <a:lnTo>
                    <a:pt x="40063" y="16793"/>
                  </a:lnTo>
                  <a:lnTo>
                    <a:pt x="37649" y="23603"/>
                  </a:lnTo>
                  <a:lnTo>
                    <a:pt x="30234" y="55851"/>
                  </a:lnTo>
                  <a:lnTo>
                    <a:pt x="28672" y="90412"/>
                  </a:lnTo>
                  <a:lnTo>
                    <a:pt x="30734" y="97862"/>
                  </a:lnTo>
                  <a:lnTo>
                    <a:pt x="33504" y="103819"/>
                  </a:lnTo>
                  <a:lnTo>
                    <a:pt x="34734" y="109113"/>
                  </a:lnTo>
                  <a:lnTo>
                    <a:pt x="39514" y="114112"/>
                  </a:lnTo>
                  <a:lnTo>
                    <a:pt x="55121" y="125388"/>
                  </a:lnTo>
                  <a:lnTo>
                    <a:pt x="74094" y="127956"/>
                  </a:lnTo>
                  <a:lnTo>
                    <a:pt x="85318" y="127513"/>
                  </a:lnTo>
                  <a:lnTo>
                    <a:pt x="109298" y="118608"/>
                  </a:lnTo>
                  <a:lnTo>
                    <a:pt x="118162" y="111981"/>
                  </a:lnTo>
                  <a:lnTo>
                    <a:pt x="137920" y="84619"/>
                  </a:lnTo>
                  <a:lnTo>
                    <a:pt x="138778" y="81813"/>
                  </a:lnTo>
                  <a:lnTo>
                    <a:pt x="138556" y="79148"/>
                  </a:lnTo>
                  <a:lnTo>
                    <a:pt x="136193" y="74071"/>
                  </a:lnTo>
                  <a:lnTo>
                    <a:pt x="132496" y="69168"/>
                  </a:lnTo>
                  <a:lnTo>
                    <a:pt x="102893" y="54779"/>
                  </a:lnTo>
                  <a:lnTo>
                    <a:pt x="72829" y="50949"/>
                  </a:lnTo>
                  <a:lnTo>
                    <a:pt x="51212" y="51079"/>
                  </a:lnTo>
                  <a:lnTo>
                    <a:pt x="16614" y="56725"/>
                  </a:lnTo>
                  <a:lnTo>
                    <a:pt x="0" y="571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735"/>
            <p:cNvSpPr/>
            <p:nvPr/>
          </p:nvSpPr>
          <p:spPr>
            <a:xfrm>
              <a:off x="6009008" y="1257300"/>
              <a:ext cx="141762" cy="85057"/>
            </a:xfrm>
            <a:custGeom>
              <a:avLst/>
              <a:gdLst/>
              <a:ahLst/>
              <a:cxnLst/>
              <a:rect l="0" t="0" r="0" b="0"/>
              <a:pathLst>
                <a:path w="141762" h="85057">
                  <a:moveTo>
                    <a:pt x="27461" y="0"/>
                  </a:moveTo>
                  <a:lnTo>
                    <a:pt x="27461" y="16793"/>
                  </a:lnTo>
                  <a:lnTo>
                    <a:pt x="25344" y="21486"/>
                  </a:lnTo>
                  <a:lnTo>
                    <a:pt x="9122" y="45393"/>
                  </a:lnTo>
                  <a:lnTo>
                    <a:pt x="0" y="72739"/>
                  </a:lnTo>
                  <a:lnTo>
                    <a:pt x="422" y="75480"/>
                  </a:lnTo>
                  <a:lnTo>
                    <a:pt x="3008" y="80642"/>
                  </a:lnTo>
                  <a:lnTo>
                    <a:pt x="5603" y="82337"/>
                  </a:lnTo>
                  <a:lnTo>
                    <a:pt x="19057" y="85056"/>
                  </a:lnTo>
                  <a:lnTo>
                    <a:pt x="42670" y="84843"/>
                  </a:lnTo>
                  <a:lnTo>
                    <a:pt x="67750" y="75770"/>
                  </a:lnTo>
                  <a:lnTo>
                    <a:pt x="78380" y="68929"/>
                  </a:lnTo>
                  <a:lnTo>
                    <a:pt x="81842" y="64237"/>
                  </a:lnTo>
                  <a:lnTo>
                    <a:pt x="84449" y="57565"/>
                  </a:lnTo>
                  <a:lnTo>
                    <a:pt x="60760" y="57153"/>
                  </a:lnTo>
                  <a:lnTo>
                    <a:pt x="59186" y="57946"/>
                  </a:lnTo>
                  <a:lnTo>
                    <a:pt x="58136" y="59268"/>
                  </a:lnTo>
                  <a:lnTo>
                    <a:pt x="56450" y="63301"/>
                  </a:lnTo>
                  <a:lnTo>
                    <a:pt x="57106" y="63632"/>
                  </a:lnTo>
                  <a:lnTo>
                    <a:pt x="59951" y="64000"/>
                  </a:lnTo>
                  <a:lnTo>
                    <a:pt x="63862" y="62046"/>
                  </a:lnTo>
                  <a:lnTo>
                    <a:pt x="68245" y="59326"/>
                  </a:lnTo>
                  <a:lnTo>
                    <a:pt x="75969" y="57795"/>
                  </a:lnTo>
                  <a:lnTo>
                    <a:pt x="87166" y="56547"/>
                  </a:lnTo>
                  <a:lnTo>
                    <a:pt x="102673" y="49891"/>
                  </a:lnTo>
                  <a:lnTo>
                    <a:pt x="103796" y="48342"/>
                  </a:lnTo>
                  <a:lnTo>
                    <a:pt x="105599" y="43945"/>
                  </a:lnTo>
                  <a:lnTo>
                    <a:pt x="105746" y="44378"/>
                  </a:lnTo>
                  <a:lnTo>
                    <a:pt x="105911" y="46976"/>
                  </a:lnTo>
                  <a:lnTo>
                    <a:pt x="105161" y="47986"/>
                  </a:lnTo>
                  <a:lnTo>
                    <a:pt x="102211" y="49108"/>
                  </a:lnTo>
                  <a:lnTo>
                    <a:pt x="101107" y="50201"/>
                  </a:lnTo>
                  <a:lnTo>
                    <a:pt x="97218" y="57659"/>
                  </a:lnTo>
                  <a:lnTo>
                    <a:pt x="92834" y="62983"/>
                  </a:lnTo>
                  <a:lnTo>
                    <a:pt x="92074" y="67698"/>
                  </a:lnTo>
                  <a:lnTo>
                    <a:pt x="92761" y="68944"/>
                  </a:lnTo>
                  <a:lnTo>
                    <a:pt x="94013" y="69775"/>
                  </a:lnTo>
                  <a:lnTo>
                    <a:pt x="99567" y="70945"/>
                  </a:lnTo>
                  <a:lnTo>
                    <a:pt x="101726" y="71109"/>
                  </a:lnTo>
                  <a:lnTo>
                    <a:pt x="112348" y="67548"/>
                  </a:lnTo>
                  <a:lnTo>
                    <a:pt x="127049" y="56951"/>
                  </a:lnTo>
                  <a:lnTo>
                    <a:pt x="136915" y="47586"/>
                  </a:lnTo>
                  <a:lnTo>
                    <a:pt x="139607" y="42845"/>
                  </a:lnTo>
                  <a:lnTo>
                    <a:pt x="141335" y="33334"/>
                  </a:lnTo>
                  <a:lnTo>
                    <a:pt x="141761" y="2143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736"/>
            <p:cNvSpPr/>
            <p:nvPr/>
          </p:nvSpPr>
          <p:spPr>
            <a:xfrm>
              <a:off x="6157915" y="1164431"/>
              <a:ext cx="198162" cy="242889"/>
            </a:xfrm>
            <a:custGeom>
              <a:avLst/>
              <a:gdLst/>
              <a:ahLst/>
              <a:cxnLst/>
              <a:rect l="0" t="0" r="0" b="0"/>
              <a:pathLst>
                <a:path w="198162" h="242889">
                  <a:moveTo>
                    <a:pt x="7141" y="0"/>
                  </a:moveTo>
                  <a:lnTo>
                    <a:pt x="13292" y="0"/>
                  </a:lnTo>
                  <a:lnTo>
                    <a:pt x="13623" y="794"/>
                  </a:lnTo>
                  <a:lnTo>
                    <a:pt x="14273" y="35960"/>
                  </a:lnTo>
                  <a:lnTo>
                    <a:pt x="13490" y="59563"/>
                  </a:lnTo>
                  <a:lnTo>
                    <a:pt x="7803" y="88109"/>
                  </a:lnTo>
                  <a:lnTo>
                    <a:pt x="6544" y="102395"/>
                  </a:lnTo>
                  <a:lnTo>
                    <a:pt x="450" y="133615"/>
                  </a:lnTo>
                  <a:lnTo>
                    <a:pt x="0" y="149884"/>
                  </a:lnTo>
                  <a:lnTo>
                    <a:pt x="9885" y="142230"/>
                  </a:lnTo>
                  <a:lnTo>
                    <a:pt x="40639" y="122376"/>
                  </a:lnTo>
                  <a:lnTo>
                    <a:pt x="72083" y="107593"/>
                  </a:lnTo>
                  <a:lnTo>
                    <a:pt x="88825" y="100142"/>
                  </a:lnTo>
                  <a:lnTo>
                    <a:pt x="117307" y="82353"/>
                  </a:lnTo>
                  <a:lnTo>
                    <a:pt x="117891" y="81096"/>
                  </a:lnTo>
                  <a:lnTo>
                    <a:pt x="117487" y="80258"/>
                  </a:lnTo>
                  <a:lnTo>
                    <a:pt x="116424" y="79699"/>
                  </a:lnTo>
                  <a:lnTo>
                    <a:pt x="115715" y="80120"/>
                  </a:lnTo>
                  <a:lnTo>
                    <a:pt x="114928" y="82705"/>
                  </a:lnTo>
                  <a:lnTo>
                    <a:pt x="113924" y="83712"/>
                  </a:lnTo>
                  <a:lnTo>
                    <a:pt x="110692" y="84830"/>
                  </a:lnTo>
                  <a:lnTo>
                    <a:pt x="109513" y="85922"/>
                  </a:lnTo>
                  <a:lnTo>
                    <a:pt x="108202" y="89252"/>
                  </a:lnTo>
                  <a:lnTo>
                    <a:pt x="107059" y="90458"/>
                  </a:lnTo>
                  <a:lnTo>
                    <a:pt x="103672" y="91797"/>
                  </a:lnTo>
                  <a:lnTo>
                    <a:pt x="102451" y="92948"/>
                  </a:lnTo>
                  <a:lnTo>
                    <a:pt x="101095" y="96344"/>
                  </a:lnTo>
                  <a:lnTo>
                    <a:pt x="101527" y="98361"/>
                  </a:lnTo>
                  <a:lnTo>
                    <a:pt x="104124" y="102718"/>
                  </a:lnTo>
                  <a:lnTo>
                    <a:pt x="113841" y="109634"/>
                  </a:lnTo>
                  <a:lnTo>
                    <a:pt x="143753" y="123573"/>
                  </a:lnTo>
                  <a:lnTo>
                    <a:pt x="178041" y="144552"/>
                  </a:lnTo>
                  <a:lnTo>
                    <a:pt x="193740" y="158464"/>
                  </a:lnTo>
                  <a:lnTo>
                    <a:pt x="197230" y="165943"/>
                  </a:lnTo>
                  <a:lnTo>
                    <a:pt x="198161" y="170160"/>
                  </a:lnTo>
                  <a:lnTo>
                    <a:pt x="197988" y="173765"/>
                  </a:lnTo>
                  <a:lnTo>
                    <a:pt x="183182" y="205110"/>
                  </a:lnTo>
                  <a:lnTo>
                    <a:pt x="165711" y="240074"/>
                  </a:lnTo>
                  <a:lnTo>
                    <a:pt x="164304" y="24288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SMARTInkShape-Group117"/>
          <p:cNvGrpSpPr/>
          <p:nvPr/>
        </p:nvGrpSpPr>
        <p:grpSpPr>
          <a:xfrm>
            <a:off x="5879502" y="1393031"/>
            <a:ext cx="456870" cy="270008"/>
            <a:chOff x="5879502" y="1393031"/>
            <a:chExt cx="456870" cy="270008"/>
          </a:xfrm>
        </p:grpSpPr>
        <p:sp>
          <p:nvSpPr>
            <p:cNvPr id="36" name="SMARTInkShape-737"/>
            <p:cNvSpPr/>
            <p:nvPr/>
          </p:nvSpPr>
          <p:spPr>
            <a:xfrm>
              <a:off x="5879502" y="1486587"/>
              <a:ext cx="142217" cy="176452"/>
            </a:xfrm>
            <a:custGeom>
              <a:avLst/>
              <a:gdLst/>
              <a:ahLst/>
              <a:cxnLst/>
              <a:rect l="0" t="0" r="0" b="0"/>
              <a:pathLst>
                <a:path w="142217" h="176452">
                  <a:moveTo>
                    <a:pt x="21236" y="42176"/>
                  </a:moveTo>
                  <a:lnTo>
                    <a:pt x="20442" y="67011"/>
                  </a:lnTo>
                  <a:lnTo>
                    <a:pt x="15085" y="93728"/>
                  </a:lnTo>
                  <a:lnTo>
                    <a:pt x="14179" y="129029"/>
                  </a:lnTo>
                  <a:lnTo>
                    <a:pt x="13315" y="150201"/>
                  </a:lnTo>
                  <a:lnTo>
                    <a:pt x="7612" y="168040"/>
                  </a:lnTo>
                  <a:lnTo>
                    <a:pt x="7035" y="176451"/>
                  </a:lnTo>
                  <a:lnTo>
                    <a:pt x="4833" y="141930"/>
                  </a:lnTo>
                  <a:lnTo>
                    <a:pt x="1294" y="125707"/>
                  </a:lnTo>
                  <a:lnTo>
                    <a:pt x="0" y="91893"/>
                  </a:lnTo>
                  <a:lnTo>
                    <a:pt x="1959" y="63550"/>
                  </a:lnTo>
                  <a:lnTo>
                    <a:pt x="14281" y="28510"/>
                  </a:lnTo>
                  <a:lnTo>
                    <a:pt x="19732" y="19433"/>
                  </a:lnTo>
                  <a:lnTo>
                    <a:pt x="27447" y="12753"/>
                  </a:lnTo>
                  <a:lnTo>
                    <a:pt x="44507" y="4530"/>
                  </a:lnTo>
                  <a:lnTo>
                    <a:pt x="76511" y="0"/>
                  </a:lnTo>
                  <a:lnTo>
                    <a:pt x="87871" y="412"/>
                  </a:lnTo>
                  <a:lnTo>
                    <a:pt x="117764" y="9296"/>
                  </a:lnTo>
                  <a:lnTo>
                    <a:pt x="131995" y="18453"/>
                  </a:lnTo>
                  <a:lnTo>
                    <a:pt x="137402" y="23166"/>
                  </a:lnTo>
                  <a:lnTo>
                    <a:pt x="140334" y="27906"/>
                  </a:lnTo>
                  <a:lnTo>
                    <a:pt x="142216" y="37416"/>
                  </a:lnTo>
                  <a:lnTo>
                    <a:pt x="140357" y="42177"/>
                  </a:lnTo>
                  <a:lnTo>
                    <a:pt x="138749" y="44558"/>
                  </a:lnTo>
                  <a:lnTo>
                    <a:pt x="128903" y="51701"/>
                  </a:lnTo>
                  <a:lnTo>
                    <a:pt x="105650" y="60432"/>
                  </a:lnTo>
                  <a:lnTo>
                    <a:pt x="76010" y="65096"/>
                  </a:lnTo>
                  <a:lnTo>
                    <a:pt x="41854" y="70006"/>
                  </a:lnTo>
                  <a:lnTo>
                    <a:pt x="14092" y="7075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738"/>
            <p:cNvSpPr/>
            <p:nvPr/>
          </p:nvSpPr>
          <p:spPr>
            <a:xfrm>
              <a:off x="6015339" y="1393031"/>
              <a:ext cx="321033" cy="185739"/>
            </a:xfrm>
            <a:custGeom>
              <a:avLst/>
              <a:gdLst/>
              <a:ahLst/>
              <a:cxnLst/>
              <a:rect l="0" t="0" r="0" b="0"/>
              <a:pathLst>
                <a:path w="321033" h="185739">
                  <a:moveTo>
                    <a:pt x="13986" y="0"/>
                  </a:moveTo>
                  <a:lnTo>
                    <a:pt x="13192" y="31922"/>
                  </a:lnTo>
                  <a:lnTo>
                    <a:pt x="7504" y="59616"/>
                  </a:lnTo>
                  <a:lnTo>
                    <a:pt x="1991" y="93023"/>
                  </a:lnTo>
                  <a:lnTo>
                    <a:pt x="0" y="118769"/>
                  </a:lnTo>
                  <a:lnTo>
                    <a:pt x="1949" y="126341"/>
                  </a:lnTo>
                  <a:lnTo>
                    <a:pt x="9668" y="137669"/>
                  </a:lnTo>
                  <a:lnTo>
                    <a:pt x="14184" y="140561"/>
                  </a:lnTo>
                  <a:lnTo>
                    <a:pt x="20424" y="141847"/>
                  </a:lnTo>
                  <a:lnTo>
                    <a:pt x="37325" y="141777"/>
                  </a:lnTo>
                  <a:lnTo>
                    <a:pt x="57414" y="136288"/>
                  </a:lnTo>
                  <a:lnTo>
                    <a:pt x="92642" y="119920"/>
                  </a:lnTo>
                  <a:lnTo>
                    <a:pt x="127852" y="98700"/>
                  </a:lnTo>
                  <a:lnTo>
                    <a:pt x="143752" y="88318"/>
                  </a:lnTo>
                  <a:lnTo>
                    <a:pt x="148932" y="80020"/>
                  </a:lnTo>
                  <a:lnTo>
                    <a:pt x="149193" y="80335"/>
                  </a:lnTo>
                  <a:lnTo>
                    <a:pt x="149485" y="82800"/>
                  </a:lnTo>
                  <a:lnTo>
                    <a:pt x="147974" y="83775"/>
                  </a:lnTo>
                  <a:lnTo>
                    <a:pt x="142063" y="84859"/>
                  </a:lnTo>
                  <a:lnTo>
                    <a:pt x="139059" y="86735"/>
                  </a:lnTo>
                  <a:lnTo>
                    <a:pt x="119099" y="106867"/>
                  </a:lnTo>
                  <a:lnTo>
                    <a:pt x="94067" y="127172"/>
                  </a:lnTo>
                  <a:lnTo>
                    <a:pt x="94361" y="127644"/>
                  </a:lnTo>
                  <a:lnTo>
                    <a:pt x="96804" y="128168"/>
                  </a:lnTo>
                  <a:lnTo>
                    <a:pt x="113192" y="128551"/>
                  </a:lnTo>
                  <a:lnTo>
                    <a:pt x="126371" y="124784"/>
                  </a:lnTo>
                  <a:lnTo>
                    <a:pt x="155204" y="109218"/>
                  </a:lnTo>
                  <a:lnTo>
                    <a:pt x="158138" y="108531"/>
                  </a:lnTo>
                  <a:lnTo>
                    <a:pt x="160093" y="107279"/>
                  </a:lnTo>
                  <a:lnTo>
                    <a:pt x="161397" y="105651"/>
                  </a:lnTo>
                  <a:lnTo>
                    <a:pt x="163490" y="101126"/>
                  </a:lnTo>
                  <a:lnTo>
                    <a:pt x="163661" y="101549"/>
                  </a:lnTo>
                  <a:lnTo>
                    <a:pt x="164004" y="123926"/>
                  </a:lnTo>
                  <a:lnTo>
                    <a:pt x="164798" y="125480"/>
                  </a:lnTo>
                  <a:lnTo>
                    <a:pt x="166121" y="126516"/>
                  </a:lnTo>
                  <a:lnTo>
                    <a:pt x="170156" y="128178"/>
                  </a:lnTo>
                  <a:lnTo>
                    <a:pt x="174647" y="128466"/>
                  </a:lnTo>
                  <a:lnTo>
                    <a:pt x="184797" y="124759"/>
                  </a:lnTo>
                  <a:lnTo>
                    <a:pt x="199326" y="114110"/>
                  </a:lnTo>
                  <a:lnTo>
                    <a:pt x="218758" y="96037"/>
                  </a:lnTo>
                  <a:lnTo>
                    <a:pt x="228262" y="92880"/>
                  </a:lnTo>
                  <a:lnTo>
                    <a:pt x="235147" y="99719"/>
                  </a:lnTo>
                  <a:lnTo>
                    <a:pt x="250945" y="94320"/>
                  </a:lnTo>
                  <a:lnTo>
                    <a:pt x="264377" y="91182"/>
                  </a:lnTo>
                  <a:lnTo>
                    <a:pt x="297376" y="76102"/>
                  </a:lnTo>
                  <a:lnTo>
                    <a:pt x="310706" y="72359"/>
                  </a:lnTo>
                  <a:lnTo>
                    <a:pt x="315988" y="71847"/>
                  </a:lnTo>
                  <a:lnTo>
                    <a:pt x="317715" y="72504"/>
                  </a:lnTo>
                  <a:lnTo>
                    <a:pt x="318866" y="73736"/>
                  </a:lnTo>
                  <a:lnTo>
                    <a:pt x="320144" y="77222"/>
                  </a:lnTo>
                  <a:lnTo>
                    <a:pt x="321032" y="88241"/>
                  </a:lnTo>
                  <a:lnTo>
                    <a:pt x="306688" y="121635"/>
                  </a:lnTo>
                  <a:lnTo>
                    <a:pt x="290459" y="150036"/>
                  </a:lnTo>
                  <a:lnTo>
                    <a:pt x="276913" y="169072"/>
                  </a:lnTo>
                  <a:lnTo>
                    <a:pt x="271161" y="18573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SMARTInkShape-Group118"/>
          <p:cNvGrpSpPr/>
          <p:nvPr/>
        </p:nvGrpSpPr>
        <p:grpSpPr>
          <a:xfrm>
            <a:off x="6474619" y="2557463"/>
            <a:ext cx="1262063" cy="270447"/>
            <a:chOff x="6474619" y="2557463"/>
            <a:chExt cx="1262063" cy="270447"/>
          </a:xfrm>
        </p:grpSpPr>
        <p:sp>
          <p:nvSpPr>
            <p:cNvPr id="39" name="SMARTInkShape-739"/>
            <p:cNvSpPr/>
            <p:nvPr/>
          </p:nvSpPr>
          <p:spPr>
            <a:xfrm>
              <a:off x="6474619" y="2629021"/>
              <a:ext cx="278248" cy="198889"/>
            </a:xfrm>
            <a:custGeom>
              <a:avLst/>
              <a:gdLst/>
              <a:ahLst/>
              <a:cxnLst/>
              <a:rect l="0" t="0" r="0" b="0"/>
              <a:pathLst>
                <a:path w="278248" h="198889">
                  <a:moveTo>
                    <a:pt x="247650" y="21310"/>
                  </a:moveTo>
                  <a:lnTo>
                    <a:pt x="240359" y="20517"/>
                  </a:lnTo>
                  <a:lnTo>
                    <a:pt x="207179" y="11367"/>
                  </a:lnTo>
                  <a:lnTo>
                    <a:pt x="176480" y="4518"/>
                  </a:lnTo>
                  <a:lnTo>
                    <a:pt x="142248" y="1253"/>
                  </a:lnTo>
                  <a:lnTo>
                    <a:pt x="106971" y="286"/>
                  </a:lnTo>
                  <a:lnTo>
                    <a:pt x="75174" y="0"/>
                  </a:lnTo>
                  <a:lnTo>
                    <a:pt x="45645" y="3707"/>
                  </a:lnTo>
                  <a:lnTo>
                    <a:pt x="14514" y="7162"/>
                  </a:lnTo>
                  <a:lnTo>
                    <a:pt x="5656" y="10524"/>
                  </a:lnTo>
                  <a:lnTo>
                    <a:pt x="2977" y="12532"/>
                  </a:lnTo>
                  <a:lnTo>
                    <a:pt x="0" y="16880"/>
                  </a:lnTo>
                  <a:lnTo>
                    <a:pt x="794" y="19150"/>
                  </a:lnTo>
                  <a:lnTo>
                    <a:pt x="5909" y="23790"/>
                  </a:lnTo>
                  <a:lnTo>
                    <a:pt x="36546" y="37727"/>
                  </a:lnTo>
                  <a:lnTo>
                    <a:pt x="64980" y="48400"/>
                  </a:lnTo>
                  <a:lnTo>
                    <a:pt x="98539" y="58705"/>
                  </a:lnTo>
                  <a:lnTo>
                    <a:pt x="122641" y="67299"/>
                  </a:lnTo>
                  <a:lnTo>
                    <a:pt x="149228" y="76410"/>
                  </a:lnTo>
                  <a:lnTo>
                    <a:pt x="174802" y="85751"/>
                  </a:lnTo>
                  <a:lnTo>
                    <a:pt x="209396" y="99935"/>
                  </a:lnTo>
                  <a:lnTo>
                    <a:pt x="237638" y="116309"/>
                  </a:lnTo>
                  <a:lnTo>
                    <a:pt x="273229" y="143803"/>
                  </a:lnTo>
                  <a:lnTo>
                    <a:pt x="276608" y="148216"/>
                  </a:lnTo>
                  <a:lnTo>
                    <a:pt x="278068" y="151952"/>
                  </a:lnTo>
                  <a:lnTo>
                    <a:pt x="278247" y="155236"/>
                  </a:lnTo>
                  <a:lnTo>
                    <a:pt x="274903" y="173620"/>
                  </a:lnTo>
                  <a:lnTo>
                    <a:pt x="268759" y="179755"/>
                  </a:lnTo>
                  <a:lnTo>
                    <a:pt x="252581" y="187672"/>
                  </a:lnTo>
                  <a:lnTo>
                    <a:pt x="218783" y="194207"/>
                  </a:lnTo>
                  <a:lnTo>
                    <a:pt x="186650" y="198778"/>
                  </a:lnTo>
                  <a:lnTo>
                    <a:pt x="160341" y="198888"/>
                  </a:lnTo>
                  <a:lnTo>
                    <a:pt x="141612" y="194135"/>
                  </a:lnTo>
                  <a:lnTo>
                    <a:pt x="127368" y="185418"/>
                  </a:lnTo>
                  <a:lnTo>
                    <a:pt x="121960" y="181559"/>
                  </a:lnTo>
                  <a:lnTo>
                    <a:pt x="116910" y="179845"/>
                  </a:lnTo>
                  <a:lnTo>
                    <a:pt x="115246" y="178594"/>
                  </a:lnTo>
                  <a:lnTo>
                    <a:pt x="111919" y="17132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740"/>
            <p:cNvSpPr/>
            <p:nvPr/>
          </p:nvSpPr>
          <p:spPr>
            <a:xfrm>
              <a:off x="6843751" y="2557463"/>
              <a:ext cx="7106" cy="257176"/>
            </a:xfrm>
            <a:custGeom>
              <a:avLst/>
              <a:gdLst/>
              <a:ahLst/>
              <a:cxnLst/>
              <a:rect l="0" t="0" r="0" b="0"/>
              <a:pathLst>
                <a:path w="7106" h="257176">
                  <a:moveTo>
                    <a:pt x="7105" y="0"/>
                  </a:moveTo>
                  <a:lnTo>
                    <a:pt x="7105" y="34328"/>
                  </a:lnTo>
                  <a:lnTo>
                    <a:pt x="6312" y="67033"/>
                  </a:lnTo>
                  <a:lnTo>
                    <a:pt x="954" y="100373"/>
                  </a:lnTo>
                  <a:lnTo>
                    <a:pt x="158" y="133568"/>
                  </a:lnTo>
                  <a:lnTo>
                    <a:pt x="0" y="163878"/>
                  </a:lnTo>
                  <a:lnTo>
                    <a:pt x="760" y="195059"/>
                  </a:lnTo>
                  <a:lnTo>
                    <a:pt x="6443" y="229437"/>
                  </a:lnTo>
                  <a:lnTo>
                    <a:pt x="7105" y="2571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741"/>
            <p:cNvSpPr/>
            <p:nvPr/>
          </p:nvSpPr>
          <p:spPr>
            <a:xfrm>
              <a:off x="6737549" y="2643322"/>
              <a:ext cx="427633" cy="124403"/>
            </a:xfrm>
            <a:custGeom>
              <a:avLst/>
              <a:gdLst/>
              <a:ahLst/>
              <a:cxnLst/>
              <a:rect l="0" t="0" r="0" b="0"/>
              <a:pathLst>
                <a:path w="427633" h="124403">
                  <a:moveTo>
                    <a:pt x="6151" y="99878"/>
                  </a:moveTo>
                  <a:lnTo>
                    <a:pt x="2358" y="99878"/>
                  </a:lnTo>
                  <a:lnTo>
                    <a:pt x="1241" y="99084"/>
                  </a:lnTo>
                  <a:lnTo>
                    <a:pt x="496" y="97761"/>
                  </a:lnTo>
                  <a:lnTo>
                    <a:pt x="0" y="96086"/>
                  </a:lnTo>
                  <a:lnTo>
                    <a:pt x="463" y="94175"/>
                  </a:lnTo>
                  <a:lnTo>
                    <a:pt x="3094" y="89935"/>
                  </a:lnTo>
                  <a:lnTo>
                    <a:pt x="5701" y="88487"/>
                  </a:lnTo>
                  <a:lnTo>
                    <a:pt x="36839" y="80142"/>
                  </a:lnTo>
                  <a:lnTo>
                    <a:pt x="63045" y="73481"/>
                  </a:lnTo>
                  <a:lnTo>
                    <a:pt x="95593" y="66480"/>
                  </a:lnTo>
                  <a:lnTo>
                    <a:pt x="130371" y="59379"/>
                  </a:lnTo>
                  <a:lnTo>
                    <a:pt x="165812" y="52248"/>
                  </a:lnTo>
                  <a:lnTo>
                    <a:pt x="200655" y="45108"/>
                  </a:lnTo>
                  <a:lnTo>
                    <a:pt x="231439" y="38759"/>
                  </a:lnTo>
                  <a:lnTo>
                    <a:pt x="259081" y="34937"/>
                  </a:lnTo>
                  <a:lnTo>
                    <a:pt x="294424" y="16580"/>
                  </a:lnTo>
                  <a:lnTo>
                    <a:pt x="295964" y="15771"/>
                  </a:lnTo>
                  <a:lnTo>
                    <a:pt x="296991" y="14438"/>
                  </a:lnTo>
                  <a:lnTo>
                    <a:pt x="298774" y="8144"/>
                  </a:lnTo>
                  <a:lnTo>
                    <a:pt x="298071" y="7766"/>
                  </a:lnTo>
                  <a:lnTo>
                    <a:pt x="285285" y="7109"/>
                  </a:lnTo>
                  <a:lnTo>
                    <a:pt x="267723" y="12732"/>
                  </a:lnTo>
                  <a:lnTo>
                    <a:pt x="234572" y="31847"/>
                  </a:lnTo>
                  <a:lnTo>
                    <a:pt x="219529" y="45413"/>
                  </a:lnTo>
                  <a:lnTo>
                    <a:pt x="197634" y="73711"/>
                  </a:lnTo>
                  <a:lnTo>
                    <a:pt x="193591" y="87980"/>
                  </a:lnTo>
                  <a:lnTo>
                    <a:pt x="192645" y="97500"/>
                  </a:lnTo>
                  <a:lnTo>
                    <a:pt x="194341" y="104906"/>
                  </a:lnTo>
                  <a:lnTo>
                    <a:pt x="201898" y="116129"/>
                  </a:lnTo>
                  <a:lnTo>
                    <a:pt x="212493" y="123567"/>
                  </a:lnTo>
                  <a:lnTo>
                    <a:pt x="215944" y="124402"/>
                  </a:lnTo>
                  <a:lnTo>
                    <a:pt x="219038" y="124165"/>
                  </a:lnTo>
                  <a:lnTo>
                    <a:pt x="226180" y="122578"/>
                  </a:lnTo>
                  <a:lnTo>
                    <a:pt x="248051" y="119443"/>
                  </a:lnTo>
                  <a:lnTo>
                    <a:pt x="258125" y="114924"/>
                  </a:lnTo>
                  <a:lnTo>
                    <a:pt x="282318" y="94588"/>
                  </a:lnTo>
                  <a:lnTo>
                    <a:pt x="301003" y="66494"/>
                  </a:lnTo>
                  <a:lnTo>
                    <a:pt x="311160" y="44839"/>
                  </a:lnTo>
                  <a:lnTo>
                    <a:pt x="313160" y="38903"/>
                  </a:lnTo>
                  <a:lnTo>
                    <a:pt x="320144" y="28895"/>
                  </a:lnTo>
                  <a:lnTo>
                    <a:pt x="321270" y="62442"/>
                  </a:lnTo>
                  <a:lnTo>
                    <a:pt x="326958" y="82536"/>
                  </a:lnTo>
                  <a:lnTo>
                    <a:pt x="327325" y="87672"/>
                  </a:lnTo>
                  <a:lnTo>
                    <a:pt x="328217" y="89360"/>
                  </a:lnTo>
                  <a:lnTo>
                    <a:pt x="329606" y="90485"/>
                  </a:lnTo>
                  <a:lnTo>
                    <a:pt x="334674" y="92695"/>
                  </a:lnTo>
                  <a:lnTo>
                    <a:pt x="334737" y="88930"/>
                  </a:lnTo>
                  <a:lnTo>
                    <a:pt x="336869" y="84958"/>
                  </a:lnTo>
                  <a:lnTo>
                    <a:pt x="358612" y="51824"/>
                  </a:lnTo>
                  <a:lnTo>
                    <a:pt x="377628" y="16253"/>
                  </a:lnTo>
                  <a:lnTo>
                    <a:pt x="387152" y="5043"/>
                  </a:lnTo>
                  <a:lnTo>
                    <a:pt x="391914" y="2167"/>
                  </a:lnTo>
                  <a:lnTo>
                    <a:pt x="404789" y="0"/>
                  </a:lnTo>
                  <a:lnTo>
                    <a:pt x="412228" y="6028"/>
                  </a:lnTo>
                  <a:lnTo>
                    <a:pt x="412849" y="8690"/>
                  </a:lnTo>
                  <a:lnTo>
                    <a:pt x="413336" y="41493"/>
                  </a:lnTo>
                  <a:lnTo>
                    <a:pt x="414139" y="66476"/>
                  </a:lnTo>
                  <a:lnTo>
                    <a:pt x="420620" y="82201"/>
                  </a:lnTo>
                  <a:lnTo>
                    <a:pt x="422164" y="83331"/>
                  </a:lnTo>
                  <a:lnTo>
                    <a:pt x="427632" y="8559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742"/>
            <p:cNvSpPr/>
            <p:nvPr/>
          </p:nvSpPr>
          <p:spPr>
            <a:xfrm>
              <a:off x="7236619" y="2600540"/>
              <a:ext cx="107157" cy="164092"/>
            </a:xfrm>
            <a:custGeom>
              <a:avLst/>
              <a:gdLst/>
              <a:ahLst/>
              <a:cxnLst/>
              <a:rect l="0" t="0" r="0" b="0"/>
              <a:pathLst>
                <a:path w="107157" h="164092">
                  <a:moveTo>
                    <a:pt x="0" y="21216"/>
                  </a:moveTo>
                  <a:lnTo>
                    <a:pt x="0" y="15065"/>
                  </a:lnTo>
                  <a:lnTo>
                    <a:pt x="3793" y="10574"/>
                  </a:lnTo>
                  <a:lnTo>
                    <a:pt x="7771" y="8549"/>
                  </a:lnTo>
                  <a:lnTo>
                    <a:pt x="9943" y="8009"/>
                  </a:lnTo>
                  <a:lnTo>
                    <a:pt x="20720" y="2233"/>
                  </a:lnTo>
                  <a:lnTo>
                    <a:pt x="52804" y="0"/>
                  </a:lnTo>
                  <a:lnTo>
                    <a:pt x="71473" y="643"/>
                  </a:lnTo>
                  <a:lnTo>
                    <a:pt x="96485" y="7066"/>
                  </a:lnTo>
                  <a:lnTo>
                    <a:pt x="101884" y="10429"/>
                  </a:lnTo>
                  <a:lnTo>
                    <a:pt x="104813" y="14570"/>
                  </a:lnTo>
                  <a:lnTo>
                    <a:pt x="106461" y="21364"/>
                  </a:lnTo>
                  <a:lnTo>
                    <a:pt x="106693" y="23696"/>
                  </a:lnTo>
                  <a:lnTo>
                    <a:pt x="104834" y="28404"/>
                  </a:lnTo>
                  <a:lnTo>
                    <a:pt x="77152" y="62116"/>
                  </a:lnTo>
                  <a:lnTo>
                    <a:pt x="50484" y="93111"/>
                  </a:lnTo>
                  <a:lnTo>
                    <a:pt x="40576" y="108002"/>
                  </a:lnTo>
                  <a:lnTo>
                    <a:pt x="39750" y="111617"/>
                  </a:lnTo>
                  <a:lnTo>
                    <a:pt x="42296" y="129645"/>
                  </a:lnTo>
                  <a:lnTo>
                    <a:pt x="50279" y="141361"/>
                  </a:lnTo>
                  <a:lnTo>
                    <a:pt x="66491" y="151095"/>
                  </a:lnTo>
                  <a:lnTo>
                    <a:pt x="100656" y="161514"/>
                  </a:lnTo>
                  <a:lnTo>
                    <a:pt x="107156" y="16409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743"/>
            <p:cNvSpPr/>
            <p:nvPr/>
          </p:nvSpPr>
          <p:spPr>
            <a:xfrm>
              <a:off x="7404312" y="2614907"/>
              <a:ext cx="175208" cy="128294"/>
            </a:xfrm>
            <a:custGeom>
              <a:avLst/>
              <a:gdLst/>
              <a:ahLst/>
              <a:cxnLst/>
              <a:rect l="0" t="0" r="0" b="0"/>
              <a:pathLst>
                <a:path w="175208" h="128294">
                  <a:moveTo>
                    <a:pt x="96626" y="6849"/>
                  </a:moveTo>
                  <a:lnTo>
                    <a:pt x="92833" y="6849"/>
                  </a:lnTo>
                  <a:lnTo>
                    <a:pt x="88855" y="4733"/>
                  </a:lnTo>
                  <a:lnTo>
                    <a:pt x="84441" y="1940"/>
                  </a:lnTo>
                  <a:lnTo>
                    <a:pt x="76699" y="367"/>
                  </a:lnTo>
                  <a:lnTo>
                    <a:pt x="68984" y="0"/>
                  </a:lnTo>
                  <a:lnTo>
                    <a:pt x="62380" y="1953"/>
                  </a:lnTo>
                  <a:lnTo>
                    <a:pt x="29730" y="23752"/>
                  </a:lnTo>
                  <a:lnTo>
                    <a:pt x="16392" y="33201"/>
                  </a:lnTo>
                  <a:lnTo>
                    <a:pt x="9901" y="41315"/>
                  </a:lnTo>
                  <a:lnTo>
                    <a:pt x="6488" y="50213"/>
                  </a:lnTo>
                  <a:lnTo>
                    <a:pt x="0" y="72797"/>
                  </a:lnTo>
                  <a:lnTo>
                    <a:pt x="3105" y="87402"/>
                  </a:lnTo>
                  <a:lnTo>
                    <a:pt x="5584" y="92392"/>
                  </a:lnTo>
                  <a:lnTo>
                    <a:pt x="7356" y="94834"/>
                  </a:lnTo>
                  <a:lnTo>
                    <a:pt x="10125" y="96462"/>
                  </a:lnTo>
                  <a:lnTo>
                    <a:pt x="21607" y="98753"/>
                  </a:lnTo>
                  <a:lnTo>
                    <a:pt x="44394" y="99591"/>
                  </a:lnTo>
                  <a:lnTo>
                    <a:pt x="58571" y="95888"/>
                  </a:lnTo>
                  <a:lnTo>
                    <a:pt x="83312" y="76771"/>
                  </a:lnTo>
                  <a:lnTo>
                    <a:pt x="91446" y="65226"/>
                  </a:lnTo>
                  <a:lnTo>
                    <a:pt x="95091" y="51751"/>
                  </a:lnTo>
                  <a:lnTo>
                    <a:pt x="96586" y="19165"/>
                  </a:lnTo>
                  <a:lnTo>
                    <a:pt x="95805" y="17441"/>
                  </a:lnTo>
                  <a:lnTo>
                    <a:pt x="94492" y="16291"/>
                  </a:lnTo>
                  <a:lnTo>
                    <a:pt x="90915" y="15014"/>
                  </a:lnTo>
                  <a:lnTo>
                    <a:pt x="83624" y="14127"/>
                  </a:lnTo>
                  <a:lnTo>
                    <a:pt x="83195" y="14876"/>
                  </a:lnTo>
                  <a:lnTo>
                    <a:pt x="82719" y="17825"/>
                  </a:lnTo>
                  <a:lnTo>
                    <a:pt x="76734" y="28472"/>
                  </a:lnTo>
                  <a:lnTo>
                    <a:pt x="75498" y="41635"/>
                  </a:lnTo>
                  <a:lnTo>
                    <a:pt x="79076" y="54904"/>
                  </a:lnTo>
                  <a:lnTo>
                    <a:pt x="85164" y="65096"/>
                  </a:lnTo>
                  <a:lnTo>
                    <a:pt x="118260" y="99854"/>
                  </a:lnTo>
                  <a:lnTo>
                    <a:pt x="128466" y="108510"/>
                  </a:lnTo>
                  <a:lnTo>
                    <a:pt x="161853" y="124845"/>
                  </a:lnTo>
                  <a:lnTo>
                    <a:pt x="175207" y="12829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744"/>
            <p:cNvSpPr/>
            <p:nvPr/>
          </p:nvSpPr>
          <p:spPr>
            <a:xfrm>
              <a:off x="7665244" y="2614707"/>
              <a:ext cx="71438" cy="128456"/>
            </a:xfrm>
            <a:custGeom>
              <a:avLst/>
              <a:gdLst/>
              <a:ahLst/>
              <a:cxnLst/>
              <a:rect l="0" t="0" r="0" b="0"/>
              <a:pathLst>
                <a:path w="71438" h="128456">
                  <a:moveTo>
                    <a:pt x="71437" y="14193"/>
                  </a:moveTo>
                  <a:lnTo>
                    <a:pt x="71437" y="10401"/>
                  </a:lnTo>
                  <a:lnTo>
                    <a:pt x="69850" y="9283"/>
                  </a:lnTo>
                  <a:lnTo>
                    <a:pt x="60825" y="6917"/>
                  </a:lnTo>
                  <a:lnTo>
                    <a:pt x="51976" y="2336"/>
                  </a:lnTo>
                  <a:lnTo>
                    <a:pt x="22711" y="0"/>
                  </a:lnTo>
                  <a:lnTo>
                    <a:pt x="15914" y="2064"/>
                  </a:lnTo>
                  <a:lnTo>
                    <a:pt x="12991" y="3726"/>
                  </a:lnTo>
                  <a:lnTo>
                    <a:pt x="11042" y="5628"/>
                  </a:lnTo>
                  <a:lnTo>
                    <a:pt x="8876" y="9857"/>
                  </a:lnTo>
                  <a:lnTo>
                    <a:pt x="7657" y="16701"/>
                  </a:lnTo>
                  <a:lnTo>
                    <a:pt x="12949" y="31827"/>
                  </a:lnTo>
                  <a:lnTo>
                    <a:pt x="27079" y="59522"/>
                  </a:lnTo>
                  <a:lnTo>
                    <a:pt x="49570" y="92779"/>
                  </a:lnTo>
                  <a:lnTo>
                    <a:pt x="62857" y="116169"/>
                  </a:lnTo>
                  <a:lnTo>
                    <a:pt x="64167" y="127045"/>
                  </a:lnTo>
                  <a:lnTo>
                    <a:pt x="63416" y="127528"/>
                  </a:lnTo>
                  <a:lnTo>
                    <a:pt x="51290" y="128455"/>
                  </a:lnTo>
                  <a:lnTo>
                    <a:pt x="38853" y="127692"/>
                  </a:lnTo>
                  <a:lnTo>
                    <a:pt x="3751" y="115492"/>
                  </a:lnTo>
                  <a:lnTo>
                    <a:pt x="0" y="11420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SMARTInkShape-Group119"/>
          <p:cNvGrpSpPr/>
          <p:nvPr/>
        </p:nvGrpSpPr>
        <p:grpSpPr>
          <a:xfrm>
            <a:off x="3921919" y="2050256"/>
            <a:ext cx="1321595" cy="307183"/>
            <a:chOff x="3921919" y="2050256"/>
            <a:chExt cx="1321595" cy="307183"/>
          </a:xfrm>
        </p:grpSpPr>
        <p:sp>
          <p:nvSpPr>
            <p:cNvPr id="46" name="SMARTInkShape-745"/>
            <p:cNvSpPr/>
            <p:nvPr/>
          </p:nvSpPr>
          <p:spPr>
            <a:xfrm>
              <a:off x="4007644" y="2185988"/>
              <a:ext cx="71438" cy="171451"/>
            </a:xfrm>
            <a:custGeom>
              <a:avLst/>
              <a:gdLst/>
              <a:ahLst/>
              <a:cxnLst/>
              <a:rect l="0" t="0" r="0" b="0"/>
              <a:pathLst>
                <a:path w="71438" h="171451">
                  <a:moveTo>
                    <a:pt x="0" y="0"/>
                  </a:moveTo>
                  <a:lnTo>
                    <a:pt x="0" y="9942"/>
                  </a:lnTo>
                  <a:lnTo>
                    <a:pt x="14473" y="45181"/>
                  </a:lnTo>
                  <a:lnTo>
                    <a:pt x="30708" y="80274"/>
                  </a:lnTo>
                  <a:lnTo>
                    <a:pt x="47758" y="113729"/>
                  </a:lnTo>
                  <a:lnTo>
                    <a:pt x="58688" y="130093"/>
                  </a:lnTo>
                  <a:lnTo>
                    <a:pt x="70226" y="165242"/>
                  </a:lnTo>
                  <a:lnTo>
                    <a:pt x="71437" y="1714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746"/>
            <p:cNvSpPr/>
            <p:nvPr/>
          </p:nvSpPr>
          <p:spPr>
            <a:xfrm>
              <a:off x="3921919" y="2128998"/>
              <a:ext cx="212739" cy="142716"/>
            </a:xfrm>
            <a:custGeom>
              <a:avLst/>
              <a:gdLst/>
              <a:ahLst/>
              <a:cxnLst/>
              <a:rect l="0" t="0" r="0" b="0"/>
              <a:pathLst>
                <a:path w="212739" h="142716">
                  <a:moveTo>
                    <a:pt x="0" y="78421"/>
                  </a:moveTo>
                  <a:lnTo>
                    <a:pt x="0" y="74628"/>
                  </a:lnTo>
                  <a:lnTo>
                    <a:pt x="2116" y="70650"/>
                  </a:lnTo>
                  <a:lnTo>
                    <a:pt x="3792" y="68478"/>
                  </a:lnTo>
                  <a:lnTo>
                    <a:pt x="5654" y="61831"/>
                  </a:lnTo>
                  <a:lnTo>
                    <a:pt x="6151" y="57836"/>
                  </a:lnTo>
                  <a:lnTo>
                    <a:pt x="10936" y="49164"/>
                  </a:lnTo>
                  <a:lnTo>
                    <a:pt x="24671" y="35356"/>
                  </a:lnTo>
                  <a:lnTo>
                    <a:pt x="57576" y="12513"/>
                  </a:lnTo>
                  <a:lnTo>
                    <a:pt x="79501" y="3947"/>
                  </a:lnTo>
                  <a:lnTo>
                    <a:pt x="114952" y="651"/>
                  </a:lnTo>
                  <a:lnTo>
                    <a:pt x="148736" y="0"/>
                  </a:lnTo>
                  <a:lnTo>
                    <a:pt x="177546" y="5574"/>
                  </a:lnTo>
                  <a:lnTo>
                    <a:pt x="197231" y="14319"/>
                  </a:lnTo>
                  <a:lnTo>
                    <a:pt x="203545" y="19769"/>
                  </a:lnTo>
                  <a:lnTo>
                    <a:pt x="210769" y="30968"/>
                  </a:lnTo>
                  <a:lnTo>
                    <a:pt x="212738" y="36958"/>
                  </a:lnTo>
                  <a:lnTo>
                    <a:pt x="211496" y="44382"/>
                  </a:lnTo>
                  <a:lnTo>
                    <a:pt x="207504" y="52974"/>
                  </a:lnTo>
                  <a:lnTo>
                    <a:pt x="181872" y="85608"/>
                  </a:lnTo>
                  <a:lnTo>
                    <a:pt x="149510" y="108589"/>
                  </a:lnTo>
                  <a:lnTo>
                    <a:pt x="114233" y="123247"/>
                  </a:lnTo>
                  <a:lnTo>
                    <a:pt x="88460" y="135516"/>
                  </a:lnTo>
                  <a:lnTo>
                    <a:pt x="82178" y="139515"/>
                  </a:lnTo>
                  <a:lnTo>
                    <a:pt x="74179" y="141766"/>
                  </a:lnTo>
                  <a:lnTo>
                    <a:pt x="64294" y="14271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747"/>
            <p:cNvSpPr/>
            <p:nvPr/>
          </p:nvSpPr>
          <p:spPr>
            <a:xfrm>
              <a:off x="4159488" y="2121696"/>
              <a:ext cx="369651" cy="98564"/>
            </a:xfrm>
            <a:custGeom>
              <a:avLst/>
              <a:gdLst/>
              <a:ahLst/>
              <a:cxnLst/>
              <a:rect l="0" t="0" r="0" b="0"/>
              <a:pathLst>
                <a:path w="369651" h="98564">
                  <a:moveTo>
                    <a:pt x="69612" y="14285"/>
                  </a:moveTo>
                  <a:lnTo>
                    <a:pt x="75763" y="8134"/>
                  </a:lnTo>
                  <a:lnTo>
                    <a:pt x="80675" y="7338"/>
                  </a:lnTo>
                  <a:lnTo>
                    <a:pt x="73636" y="7167"/>
                  </a:lnTo>
                  <a:lnTo>
                    <a:pt x="69284" y="9270"/>
                  </a:lnTo>
                  <a:lnTo>
                    <a:pt x="33699" y="36399"/>
                  </a:lnTo>
                  <a:lnTo>
                    <a:pt x="7418" y="64351"/>
                  </a:lnTo>
                  <a:lnTo>
                    <a:pt x="913" y="76480"/>
                  </a:lnTo>
                  <a:lnTo>
                    <a:pt x="0" y="79561"/>
                  </a:lnTo>
                  <a:lnTo>
                    <a:pt x="185" y="82409"/>
                  </a:lnTo>
                  <a:lnTo>
                    <a:pt x="4485" y="95125"/>
                  </a:lnTo>
                  <a:lnTo>
                    <a:pt x="6350" y="96753"/>
                  </a:lnTo>
                  <a:lnTo>
                    <a:pt x="12656" y="98563"/>
                  </a:lnTo>
                  <a:lnTo>
                    <a:pt x="20750" y="97250"/>
                  </a:lnTo>
                  <a:lnTo>
                    <a:pt x="42775" y="87740"/>
                  </a:lnTo>
                  <a:lnTo>
                    <a:pt x="70882" y="62889"/>
                  </a:lnTo>
                  <a:lnTo>
                    <a:pt x="78808" y="51264"/>
                  </a:lnTo>
                  <a:lnTo>
                    <a:pt x="82391" y="41558"/>
                  </a:lnTo>
                  <a:lnTo>
                    <a:pt x="83767" y="30079"/>
                  </a:lnTo>
                  <a:lnTo>
                    <a:pt x="84667" y="49302"/>
                  </a:lnTo>
                  <a:lnTo>
                    <a:pt x="87680" y="57100"/>
                  </a:lnTo>
                  <a:lnTo>
                    <a:pt x="93839" y="65953"/>
                  </a:lnTo>
                  <a:lnTo>
                    <a:pt x="116599" y="82506"/>
                  </a:lnTo>
                  <a:lnTo>
                    <a:pt x="121716" y="84293"/>
                  </a:lnTo>
                  <a:lnTo>
                    <a:pt x="142413" y="85597"/>
                  </a:lnTo>
                  <a:lnTo>
                    <a:pt x="154065" y="81893"/>
                  </a:lnTo>
                  <a:lnTo>
                    <a:pt x="156870" y="79995"/>
                  </a:lnTo>
                  <a:lnTo>
                    <a:pt x="165534" y="68927"/>
                  </a:lnTo>
                  <a:lnTo>
                    <a:pt x="167807" y="62118"/>
                  </a:lnTo>
                  <a:lnTo>
                    <a:pt x="169610" y="54594"/>
                  </a:lnTo>
                  <a:lnTo>
                    <a:pt x="175119" y="43297"/>
                  </a:lnTo>
                  <a:lnTo>
                    <a:pt x="180235" y="29629"/>
                  </a:lnTo>
                  <a:lnTo>
                    <a:pt x="191199" y="14738"/>
                  </a:lnTo>
                  <a:lnTo>
                    <a:pt x="193532" y="12206"/>
                  </a:lnTo>
                  <a:lnTo>
                    <a:pt x="202475" y="9392"/>
                  </a:lnTo>
                  <a:lnTo>
                    <a:pt x="218781" y="5692"/>
                  </a:lnTo>
                  <a:lnTo>
                    <a:pt x="229572" y="2528"/>
                  </a:lnTo>
                  <a:lnTo>
                    <a:pt x="262862" y="331"/>
                  </a:lnTo>
                  <a:lnTo>
                    <a:pt x="297414" y="11"/>
                  </a:lnTo>
                  <a:lnTo>
                    <a:pt x="303787" y="0"/>
                  </a:lnTo>
                  <a:lnTo>
                    <a:pt x="303516" y="793"/>
                  </a:lnTo>
                  <a:lnTo>
                    <a:pt x="288523" y="16790"/>
                  </a:lnTo>
                  <a:lnTo>
                    <a:pt x="260617" y="39046"/>
                  </a:lnTo>
                  <a:lnTo>
                    <a:pt x="238794" y="66292"/>
                  </a:lnTo>
                  <a:lnTo>
                    <a:pt x="237962" y="68800"/>
                  </a:lnTo>
                  <a:lnTo>
                    <a:pt x="238202" y="71266"/>
                  </a:lnTo>
                  <a:lnTo>
                    <a:pt x="239155" y="73704"/>
                  </a:lnTo>
                  <a:lnTo>
                    <a:pt x="244448" y="78529"/>
                  </a:lnTo>
                  <a:lnTo>
                    <a:pt x="251298" y="82525"/>
                  </a:lnTo>
                  <a:lnTo>
                    <a:pt x="260411" y="84776"/>
                  </a:lnTo>
                  <a:lnTo>
                    <a:pt x="273606" y="84648"/>
                  </a:lnTo>
                  <a:lnTo>
                    <a:pt x="290657" y="79936"/>
                  </a:lnTo>
                  <a:lnTo>
                    <a:pt x="320830" y="61870"/>
                  </a:lnTo>
                  <a:lnTo>
                    <a:pt x="328814" y="54754"/>
                  </a:lnTo>
                  <a:lnTo>
                    <a:pt x="331657" y="49999"/>
                  </a:lnTo>
                  <a:lnTo>
                    <a:pt x="333482" y="40478"/>
                  </a:lnTo>
                  <a:lnTo>
                    <a:pt x="333927" y="28697"/>
                  </a:lnTo>
                  <a:lnTo>
                    <a:pt x="333930" y="32402"/>
                  </a:lnTo>
                  <a:lnTo>
                    <a:pt x="336047" y="36360"/>
                  </a:lnTo>
                  <a:lnTo>
                    <a:pt x="344573" y="46272"/>
                  </a:lnTo>
                  <a:lnTo>
                    <a:pt x="369650" y="6429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748"/>
            <p:cNvSpPr/>
            <p:nvPr/>
          </p:nvSpPr>
          <p:spPr>
            <a:xfrm>
              <a:off x="4572446" y="2115543"/>
              <a:ext cx="105623" cy="162884"/>
            </a:xfrm>
            <a:custGeom>
              <a:avLst/>
              <a:gdLst/>
              <a:ahLst/>
              <a:cxnLst/>
              <a:rect l="0" t="0" r="0" b="0"/>
              <a:pathLst>
                <a:path w="105623" h="162884">
                  <a:moveTo>
                    <a:pt x="63848" y="6151"/>
                  </a:moveTo>
                  <a:lnTo>
                    <a:pt x="63848" y="2358"/>
                  </a:lnTo>
                  <a:lnTo>
                    <a:pt x="63054" y="1241"/>
                  </a:lnTo>
                  <a:lnTo>
                    <a:pt x="61731" y="496"/>
                  </a:lnTo>
                  <a:lnTo>
                    <a:pt x="60056" y="0"/>
                  </a:lnTo>
                  <a:lnTo>
                    <a:pt x="58145" y="463"/>
                  </a:lnTo>
                  <a:lnTo>
                    <a:pt x="33848" y="15825"/>
                  </a:lnTo>
                  <a:lnTo>
                    <a:pt x="0" y="48570"/>
                  </a:lnTo>
                  <a:lnTo>
                    <a:pt x="3479" y="48882"/>
                  </a:lnTo>
                  <a:lnTo>
                    <a:pt x="7384" y="46838"/>
                  </a:lnTo>
                  <a:lnTo>
                    <a:pt x="9536" y="45182"/>
                  </a:lnTo>
                  <a:lnTo>
                    <a:pt x="16162" y="43342"/>
                  </a:lnTo>
                  <a:lnTo>
                    <a:pt x="23604" y="41730"/>
                  </a:lnTo>
                  <a:lnTo>
                    <a:pt x="58515" y="22754"/>
                  </a:lnTo>
                  <a:lnTo>
                    <a:pt x="64917" y="18028"/>
                  </a:lnTo>
                  <a:lnTo>
                    <a:pt x="66942" y="17244"/>
                  </a:lnTo>
                  <a:lnTo>
                    <a:pt x="68292" y="17515"/>
                  </a:lnTo>
                  <a:lnTo>
                    <a:pt x="69192" y="18489"/>
                  </a:lnTo>
                  <a:lnTo>
                    <a:pt x="72308" y="19572"/>
                  </a:lnTo>
                  <a:lnTo>
                    <a:pt x="74251" y="19861"/>
                  </a:lnTo>
                  <a:lnTo>
                    <a:pt x="75545" y="20847"/>
                  </a:lnTo>
                  <a:lnTo>
                    <a:pt x="76984" y="24060"/>
                  </a:lnTo>
                  <a:lnTo>
                    <a:pt x="80100" y="42660"/>
                  </a:lnTo>
                  <a:lnTo>
                    <a:pt x="83745" y="56391"/>
                  </a:lnTo>
                  <a:lnTo>
                    <a:pt x="89986" y="85704"/>
                  </a:lnTo>
                  <a:lnTo>
                    <a:pt x="95894" y="116786"/>
                  </a:lnTo>
                  <a:lnTo>
                    <a:pt x="101200" y="139596"/>
                  </a:lnTo>
                  <a:lnTo>
                    <a:pt x="104261" y="145629"/>
                  </a:lnTo>
                  <a:lnTo>
                    <a:pt x="105622" y="150955"/>
                  </a:lnTo>
                  <a:lnTo>
                    <a:pt x="105191" y="153487"/>
                  </a:lnTo>
                  <a:lnTo>
                    <a:pt x="100464" y="161863"/>
                  </a:lnTo>
                  <a:lnTo>
                    <a:pt x="92248" y="162883"/>
                  </a:lnTo>
                  <a:lnTo>
                    <a:pt x="79759" y="159394"/>
                  </a:lnTo>
                  <a:lnTo>
                    <a:pt x="48082" y="146509"/>
                  </a:lnTo>
                  <a:lnTo>
                    <a:pt x="13842" y="12759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Shape-749"/>
            <p:cNvSpPr/>
            <p:nvPr/>
          </p:nvSpPr>
          <p:spPr>
            <a:xfrm>
              <a:off x="4600575" y="2111176"/>
              <a:ext cx="398222" cy="103261"/>
            </a:xfrm>
            <a:custGeom>
              <a:avLst/>
              <a:gdLst/>
              <a:ahLst/>
              <a:cxnLst/>
              <a:rect l="0" t="0" r="0" b="0"/>
              <a:pathLst>
                <a:path w="398222" h="103261">
                  <a:moveTo>
                    <a:pt x="0" y="67668"/>
                  </a:moveTo>
                  <a:lnTo>
                    <a:pt x="14121" y="65551"/>
                  </a:lnTo>
                  <a:lnTo>
                    <a:pt x="42830" y="61517"/>
                  </a:lnTo>
                  <a:lnTo>
                    <a:pt x="71431" y="60720"/>
                  </a:lnTo>
                  <a:lnTo>
                    <a:pt x="105902" y="60535"/>
                  </a:lnTo>
                  <a:lnTo>
                    <a:pt x="121314" y="60524"/>
                  </a:lnTo>
                  <a:lnTo>
                    <a:pt x="121443" y="36613"/>
                  </a:lnTo>
                  <a:lnTo>
                    <a:pt x="123560" y="31905"/>
                  </a:lnTo>
                  <a:lnTo>
                    <a:pt x="131387" y="22415"/>
                  </a:lnTo>
                  <a:lnTo>
                    <a:pt x="155236" y="8136"/>
                  </a:lnTo>
                  <a:lnTo>
                    <a:pt x="187189" y="0"/>
                  </a:lnTo>
                  <a:lnTo>
                    <a:pt x="198553" y="22"/>
                  </a:lnTo>
                  <a:lnTo>
                    <a:pt x="214992" y="2712"/>
                  </a:lnTo>
                  <a:lnTo>
                    <a:pt x="217147" y="3726"/>
                  </a:lnTo>
                  <a:lnTo>
                    <a:pt x="218583" y="5196"/>
                  </a:lnTo>
                  <a:lnTo>
                    <a:pt x="219541" y="6970"/>
                  </a:lnTo>
                  <a:lnTo>
                    <a:pt x="220973" y="8153"/>
                  </a:lnTo>
                  <a:lnTo>
                    <a:pt x="224681" y="9467"/>
                  </a:lnTo>
                  <a:lnTo>
                    <a:pt x="225987" y="10611"/>
                  </a:lnTo>
                  <a:lnTo>
                    <a:pt x="227439" y="13999"/>
                  </a:lnTo>
                  <a:lnTo>
                    <a:pt x="227032" y="16013"/>
                  </a:lnTo>
                  <a:lnTo>
                    <a:pt x="222793" y="24950"/>
                  </a:lnTo>
                  <a:lnTo>
                    <a:pt x="222348" y="27283"/>
                  </a:lnTo>
                  <a:lnTo>
                    <a:pt x="217928" y="34359"/>
                  </a:lnTo>
                  <a:lnTo>
                    <a:pt x="210117" y="43861"/>
                  </a:lnTo>
                  <a:lnTo>
                    <a:pt x="205634" y="53381"/>
                  </a:lnTo>
                  <a:lnTo>
                    <a:pt x="202518" y="58143"/>
                  </a:lnTo>
                  <a:lnTo>
                    <a:pt x="200354" y="66257"/>
                  </a:lnTo>
                  <a:lnTo>
                    <a:pt x="201038" y="66727"/>
                  </a:lnTo>
                  <a:lnTo>
                    <a:pt x="209997" y="67544"/>
                  </a:lnTo>
                  <a:lnTo>
                    <a:pt x="214511" y="65496"/>
                  </a:lnTo>
                  <a:lnTo>
                    <a:pt x="219163" y="62734"/>
                  </a:lnTo>
                  <a:lnTo>
                    <a:pt x="226245" y="60385"/>
                  </a:lnTo>
                  <a:lnTo>
                    <a:pt x="233370" y="55809"/>
                  </a:lnTo>
                  <a:lnTo>
                    <a:pt x="238128" y="54460"/>
                  </a:lnTo>
                  <a:lnTo>
                    <a:pt x="239715" y="53306"/>
                  </a:lnTo>
                  <a:lnTo>
                    <a:pt x="240773" y="51743"/>
                  </a:lnTo>
                  <a:lnTo>
                    <a:pt x="241478" y="49908"/>
                  </a:lnTo>
                  <a:lnTo>
                    <a:pt x="242741" y="48684"/>
                  </a:lnTo>
                  <a:lnTo>
                    <a:pt x="248914" y="46559"/>
                  </a:lnTo>
                  <a:lnTo>
                    <a:pt x="249287" y="47245"/>
                  </a:lnTo>
                  <a:lnTo>
                    <a:pt x="250760" y="58440"/>
                  </a:lnTo>
                  <a:lnTo>
                    <a:pt x="263004" y="77366"/>
                  </a:lnTo>
                  <a:lnTo>
                    <a:pt x="288862" y="96113"/>
                  </a:lnTo>
                  <a:lnTo>
                    <a:pt x="290206" y="98538"/>
                  </a:lnTo>
                  <a:lnTo>
                    <a:pt x="291895" y="100154"/>
                  </a:lnTo>
                  <a:lnTo>
                    <a:pt x="295890" y="101950"/>
                  </a:lnTo>
                  <a:lnTo>
                    <a:pt x="305824" y="103260"/>
                  </a:lnTo>
                  <a:lnTo>
                    <a:pt x="310572" y="99557"/>
                  </a:lnTo>
                  <a:lnTo>
                    <a:pt x="312657" y="93482"/>
                  </a:lnTo>
                  <a:lnTo>
                    <a:pt x="313996" y="80440"/>
                  </a:lnTo>
                  <a:lnTo>
                    <a:pt x="308145" y="46910"/>
                  </a:lnTo>
                  <a:lnTo>
                    <a:pt x="303256" y="29230"/>
                  </a:lnTo>
                  <a:lnTo>
                    <a:pt x="304908" y="19893"/>
                  </a:lnTo>
                  <a:lnTo>
                    <a:pt x="310300" y="9503"/>
                  </a:lnTo>
                  <a:lnTo>
                    <a:pt x="314653" y="6098"/>
                  </a:lnTo>
                  <a:lnTo>
                    <a:pt x="327707" y="120"/>
                  </a:lnTo>
                  <a:lnTo>
                    <a:pt x="336412" y="76"/>
                  </a:lnTo>
                  <a:lnTo>
                    <a:pt x="369132" y="3181"/>
                  </a:lnTo>
                  <a:lnTo>
                    <a:pt x="393880" y="9508"/>
                  </a:lnTo>
                  <a:lnTo>
                    <a:pt x="395936" y="10638"/>
                  </a:lnTo>
                  <a:lnTo>
                    <a:pt x="397308" y="12186"/>
                  </a:lnTo>
                  <a:lnTo>
                    <a:pt x="398221" y="14011"/>
                  </a:lnTo>
                  <a:lnTo>
                    <a:pt x="398037" y="16021"/>
                  </a:lnTo>
                  <a:lnTo>
                    <a:pt x="395716" y="20372"/>
                  </a:lnTo>
                  <a:lnTo>
                    <a:pt x="386154" y="27284"/>
                  </a:lnTo>
                  <a:lnTo>
                    <a:pt x="373267" y="30567"/>
                  </a:lnTo>
                  <a:lnTo>
                    <a:pt x="355620" y="33884"/>
                  </a:lnTo>
                  <a:lnTo>
                    <a:pt x="335756" y="3909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750"/>
            <p:cNvSpPr/>
            <p:nvPr/>
          </p:nvSpPr>
          <p:spPr>
            <a:xfrm>
              <a:off x="5036344" y="2050256"/>
              <a:ext cx="92870" cy="121445"/>
            </a:xfrm>
            <a:custGeom>
              <a:avLst/>
              <a:gdLst/>
              <a:ahLst/>
              <a:cxnLst/>
              <a:rect l="0" t="0" r="0" b="0"/>
              <a:pathLst>
                <a:path w="92870" h="121445">
                  <a:moveTo>
                    <a:pt x="0" y="0"/>
                  </a:moveTo>
                  <a:lnTo>
                    <a:pt x="3792" y="3793"/>
                  </a:lnTo>
                  <a:lnTo>
                    <a:pt x="5654" y="7771"/>
                  </a:lnTo>
                  <a:lnTo>
                    <a:pt x="13567" y="39197"/>
                  </a:lnTo>
                  <a:lnTo>
                    <a:pt x="13430" y="73184"/>
                  </a:lnTo>
                  <a:lnTo>
                    <a:pt x="7338" y="108596"/>
                  </a:lnTo>
                  <a:lnTo>
                    <a:pt x="7146" y="121084"/>
                  </a:lnTo>
                  <a:lnTo>
                    <a:pt x="10936" y="121337"/>
                  </a:lnTo>
                  <a:lnTo>
                    <a:pt x="12054" y="120579"/>
                  </a:lnTo>
                  <a:lnTo>
                    <a:pt x="12798" y="119280"/>
                  </a:lnTo>
                  <a:lnTo>
                    <a:pt x="13294" y="117620"/>
                  </a:lnTo>
                  <a:lnTo>
                    <a:pt x="14419" y="116513"/>
                  </a:lnTo>
                  <a:lnTo>
                    <a:pt x="44978" y="101326"/>
                  </a:lnTo>
                  <a:lnTo>
                    <a:pt x="52309" y="100402"/>
                  </a:lnTo>
                  <a:lnTo>
                    <a:pt x="57115" y="102302"/>
                  </a:lnTo>
                  <a:lnTo>
                    <a:pt x="69716" y="111877"/>
                  </a:lnTo>
                  <a:lnTo>
                    <a:pt x="76396" y="113582"/>
                  </a:lnTo>
                  <a:lnTo>
                    <a:pt x="81049" y="113981"/>
                  </a:lnTo>
                  <a:lnTo>
                    <a:pt x="85764" y="116275"/>
                  </a:lnTo>
                  <a:lnTo>
                    <a:pt x="92869" y="12144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751"/>
            <p:cNvSpPr/>
            <p:nvPr/>
          </p:nvSpPr>
          <p:spPr>
            <a:xfrm>
              <a:off x="5200650" y="2100583"/>
              <a:ext cx="42864" cy="106837"/>
            </a:xfrm>
            <a:custGeom>
              <a:avLst/>
              <a:gdLst/>
              <a:ahLst/>
              <a:cxnLst/>
              <a:rect l="0" t="0" r="0" b="0"/>
              <a:pathLst>
                <a:path w="42864" h="106837">
                  <a:moveTo>
                    <a:pt x="42863" y="13967"/>
                  </a:moveTo>
                  <a:lnTo>
                    <a:pt x="42863" y="3325"/>
                  </a:lnTo>
                  <a:lnTo>
                    <a:pt x="41275" y="2110"/>
                  </a:lnTo>
                  <a:lnTo>
                    <a:pt x="29437" y="160"/>
                  </a:lnTo>
                  <a:lnTo>
                    <a:pt x="26769" y="0"/>
                  </a:lnTo>
                  <a:lnTo>
                    <a:pt x="21686" y="1938"/>
                  </a:lnTo>
                  <a:lnTo>
                    <a:pt x="4778" y="16480"/>
                  </a:lnTo>
                  <a:lnTo>
                    <a:pt x="2124" y="23286"/>
                  </a:lnTo>
                  <a:lnTo>
                    <a:pt x="419" y="40590"/>
                  </a:lnTo>
                  <a:lnTo>
                    <a:pt x="2303" y="47760"/>
                  </a:lnTo>
                  <a:lnTo>
                    <a:pt x="12373" y="69458"/>
                  </a:lnTo>
                  <a:lnTo>
                    <a:pt x="14175" y="87689"/>
                  </a:lnTo>
                  <a:lnTo>
                    <a:pt x="12121" y="92505"/>
                  </a:lnTo>
                  <a:lnTo>
                    <a:pt x="0" y="10683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5606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How do the poets control diction and structure to explore problems with isolation?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We’re going to examine two poems for this lesson, “Negro Hero” from 1945 and “Legal Alien” from 1985.</a:t>
            </a:r>
          </a:p>
          <a:p>
            <a:endParaRPr lang="en-US" sz="2800" dirty="0"/>
          </a:p>
          <a:p>
            <a:r>
              <a:rPr lang="en-US" sz="2800" dirty="0" smtClean="0"/>
              <a:t>Your assignment will be to show how each poet shows the problems with isolation through their use of diction and structure. </a:t>
            </a:r>
          </a:p>
          <a:p>
            <a:r>
              <a:rPr lang="en-US" sz="2800" dirty="0" smtClean="0"/>
              <a:t>To help you, here are a few…. (go ahead to the next slide)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49016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/>
          <a:lstStyle/>
          <a:p>
            <a:r>
              <a:rPr lang="en-US" dirty="0" smtClean="0"/>
              <a:t>TERMS YOU SHOULD ALREADY KNOW!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828800"/>
            <a:ext cx="6400800" cy="1981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ym typeface="Wingdings" pitchFamily="2" charset="2"/>
              </a:rPr>
              <a:t></a:t>
            </a:r>
          </a:p>
          <a:p>
            <a:r>
              <a:rPr lang="en-US" dirty="0" smtClean="0">
                <a:sym typeface="Wingdings" pitchFamily="2" charset="2"/>
              </a:rPr>
              <a:t>You should know these and you should know that we’re going to identify them AND figure out how their effect contributes to the meaning </a:t>
            </a:r>
          </a:p>
          <a:p>
            <a:r>
              <a:rPr lang="en-US" dirty="0"/>
              <a:t>o</a:t>
            </a:r>
            <a:r>
              <a:rPr lang="en-US" dirty="0" smtClean="0"/>
              <a:t>f the work as a whole.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831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u="sng" dirty="0" smtClean="0"/>
              <a:t>Definition</a:t>
            </a:r>
            <a:r>
              <a:rPr lang="en-US" dirty="0" smtClean="0"/>
              <a:t>: </a:t>
            </a:r>
            <a:r>
              <a:rPr lang="en-US" dirty="0"/>
              <a:t>an idea or feeling that a word invokes in addition to its literal or primary meaning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		Positive/Negative/Neutral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 </a:t>
            </a:r>
            <a:r>
              <a:rPr lang="en-US" b="1" dirty="0"/>
              <a:t>dove</a:t>
            </a:r>
            <a:r>
              <a:rPr lang="en-US" dirty="0"/>
              <a:t> implies peace or </a:t>
            </a:r>
            <a:r>
              <a:rPr lang="en-US" dirty="0" smtClean="0"/>
              <a:t>gentility.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 smtClean="0"/>
              <a:t>Home</a:t>
            </a:r>
            <a:r>
              <a:rPr lang="en-US" dirty="0" smtClean="0"/>
              <a:t> </a:t>
            </a:r>
            <a:r>
              <a:rPr lang="en-US" dirty="0"/>
              <a:t>suggests family, comfort and </a:t>
            </a:r>
            <a:r>
              <a:rPr lang="en-US" dirty="0" smtClean="0"/>
              <a:t>security.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 smtClean="0"/>
              <a:t>Politician</a:t>
            </a:r>
            <a:r>
              <a:rPr lang="en-US" dirty="0" smtClean="0"/>
              <a:t> </a:t>
            </a:r>
            <a:r>
              <a:rPr lang="en-US" dirty="0"/>
              <a:t>has a negative connotation of wickedness and insincerity while </a:t>
            </a:r>
            <a:r>
              <a:rPr lang="en-US" b="1" dirty="0"/>
              <a:t>statesperson</a:t>
            </a:r>
            <a:r>
              <a:rPr lang="en-US" dirty="0"/>
              <a:t> connotes sincerity.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b="1" dirty="0" smtClean="0"/>
              <a:t>Pushy</a:t>
            </a:r>
            <a:r>
              <a:rPr lang="en-US" dirty="0" smtClean="0"/>
              <a:t> </a:t>
            </a:r>
            <a:r>
              <a:rPr lang="en-US" dirty="0"/>
              <a:t>refers to someone loud-mouthed and irritating.</a:t>
            </a:r>
          </a:p>
          <a:p>
            <a:endParaRPr lang="en-US" dirty="0"/>
          </a:p>
        </p:txBody>
      </p:sp>
      <p:sp>
        <p:nvSpPr>
          <p:cNvPr id="87" name="SMARTInkShape-752"/>
          <p:cNvSpPr/>
          <p:nvPr/>
        </p:nvSpPr>
        <p:spPr>
          <a:xfrm>
            <a:off x="2678922" y="1708352"/>
            <a:ext cx="4286188" cy="548771"/>
          </a:xfrm>
          <a:custGeom>
            <a:avLst/>
            <a:gdLst/>
            <a:ahLst/>
            <a:cxnLst/>
            <a:rect l="0" t="0" r="0" b="0"/>
            <a:pathLst>
              <a:path w="4286188" h="548771">
                <a:moveTo>
                  <a:pt x="4236228" y="149023"/>
                </a:moveTo>
                <a:lnTo>
                  <a:pt x="4230077" y="149023"/>
                </a:lnTo>
                <a:lnTo>
                  <a:pt x="4213077" y="155174"/>
                </a:lnTo>
                <a:lnTo>
                  <a:pt x="4178918" y="156128"/>
                </a:lnTo>
                <a:lnTo>
                  <a:pt x="4162626" y="158272"/>
                </a:lnTo>
                <a:lnTo>
                  <a:pt x="4127392" y="162868"/>
                </a:lnTo>
                <a:lnTo>
                  <a:pt x="4096373" y="167016"/>
                </a:lnTo>
                <a:lnTo>
                  <a:pt x="4069024" y="169435"/>
                </a:lnTo>
                <a:lnTo>
                  <a:pt x="4040813" y="173945"/>
                </a:lnTo>
                <a:lnTo>
                  <a:pt x="4012346" y="180308"/>
                </a:lnTo>
                <a:lnTo>
                  <a:pt x="3980010" y="187220"/>
                </a:lnTo>
                <a:lnTo>
                  <a:pt x="3949086" y="190503"/>
                </a:lnTo>
                <a:lnTo>
                  <a:pt x="3916022" y="195268"/>
                </a:lnTo>
                <a:lnTo>
                  <a:pt x="3881090" y="197915"/>
                </a:lnTo>
                <a:lnTo>
                  <a:pt x="3855345" y="200651"/>
                </a:lnTo>
                <a:lnTo>
                  <a:pt x="3828822" y="203719"/>
                </a:lnTo>
                <a:lnTo>
                  <a:pt x="3803804" y="205082"/>
                </a:lnTo>
                <a:lnTo>
                  <a:pt x="3777340" y="207805"/>
                </a:lnTo>
                <a:lnTo>
                  <a:pt x="3750496" y="210867"/>
                </a:lnTo>
                <a:lnTo>
                  <a:pt x="3725337" y="212228"/>
                </a:lnTo>
                <a:lnTo>
                  <a:pt x="3698809" y="212833"/>
                </a:lnTo>
                <a:lnTo>
                  <a:pt x="3671144" y="213102"/>
                </a:lnTo>
                <a:lnTo>
                  <a:pt x="3642974" y="213221"/>
                </a:lnTo>
                <a:lnTo>
                  <a:pt x="3614578" y="213274"/>
                </a:lnTo>
                <a:lnTo>
                  <a:pt x="3586083" y="213298"/>
                </a:lnTo>
                <a:lnTo>
                  <a:pt x="3557543" y="213308"/>
                </a:lnTo>
                <a:lnTo>
                  <a:pt x="3531100" y="213313"/>
                </a:lnTo>
                <a:lnTo>
                  <a:pt x="3504532" y="212521"/>
                </a:lnTo>
                <a:lnTo>
                  <a:pt x="3474202" y="209524"/>
                </a:lnTo>
                <a:lnTo>
                  <a:pt x="3444319" y="207662"/>
                </a:lnTo>
                <a:lnTo>
                  <a:pt x="3415163" y="206041"/>
                </a:lnTo>
                <a:lnTo>
                  <a:pt x="3386329" y="202675"/>
                </a:lnTo>
                <a:lnTo>
                  <a:pt x="3355522" y="200649"/>
                </a:lnTo>
                <a:lnTo>
                  <a:pt x="3324103" y="198956"/>
                </a:lnTo>
                <a:lnTo>
                  <a:pt x="3294264" y="195557"/>
                </a:lnTo>
                <a:lnTo>
                  <a:pt x="3263011" y="193517"/>
                </a:lnTo>
                <a:lnTo>
                  <a:pt x="3231393" y="191817"/>
                </a:lnTo>
                <a:lnTo>
                  <a:pt x="3201466" y="188415"/>
                </a:lnTo>
                <a:lnTo>
                  <a:pt x="3170173" y="186374"/>
                </a:lnTo>
                <a:lnTo>
                  <a:pt x="3137745" y="184674"/>
                </a:lnTo>
                <a:lnTo>
                  <a:pt x="3104811" y="181272"/>
                </a:lnTo>
                <a:lnTo>
                  <a:pt x="3071653" y="179231"/>
                </a:lnTo>
                <a:lnTo>
                  <a:pt x="3037602" y="177530"/>
                </a:lnTo>
                <a:lnTo>
                  <a:pt x="3019631" y="175965"/>
                </a:lnTo>
                <a:lnTo>
                  <a:pt x="3001301" y="174128"/>
                </a:lnTo>
                <a:lnTo>
                  <a:pt x="2966118" y="169970"/>
                </a:lnTo>
                <a:lnTo>
                  <a:pt x="2931960" y="166270"/>
                </a:lnTo>
                <a:lnTo>
                  <a:pt x="2898257" y="164626"/>
                </a:lnTo>
                <a:lnTo>
                  <a:pt x="2862641" y="161779"/>
                </a:lnTo>
                <a:lnTo>
                  <a:pt x="2844253" y="159908"/>
                </a:lnTo>
                <a:lnTo>
                  <a:pt x="2825645" y="158661"/>
                </a:lnTo>
                <a:lnTo>
                  <a:pt x="2806889" y="157829"/>
                </a:lnTo>
                <a:lnTo>
                  <a:pt x="2788036" y="157275"/>
                </a:lnTo>
                <a:lnTo>
                  <a:pt x="2768323" y="156112"/>
                </a:lnTo>
                <a:lnTo>
                  <a:pt x="2748037" y="154543"/>
                </a:lnTo>
                <a:lnTo>
                  <a:pt x="2727370" y="152703"/>
                </a:lnTo>
                <a:lnTo>
                  <a:pt x="2707241" y="151476"/>
                </a:lnTo>
                <a:lnTo>
                  <a:pt x="2687472" y="150659"/>
                </a:lnTo>
                <a:lnTo>
                  <a:pt x="2667943" y="150113"/>
                </a:lnTo>
                <a:lnTo>
                  <a:pt x="2647780" y="148956"/>
                </a:lnTo>
                <a:lnTo>
                  <a:pt x="2627194" y="147391"/>
                </a:lnTo>
                <a:lnTo>
                  <a:pt x="2606326" y="145554"/>
                </a:lnTo>
                <a:lnTo>
                  <a:pt x="2586064" y="144329"/>
                </a:lnTo>
                <a:lnTo>
                  <a:pt x="2566206" y="143512"/>
                </a:lnTo>
                <a:lnTo>
                  <a:pt x="2546618" y="142968"/>
                </a:lnTo>
                <a:lnTo>
                  <a:pt x="2527208" y="142605"/>
                </a:lnTo>
                <a:lnTo>
                  <a:pt x="2507919" y="142363"/>
                </a:lnTo>
                <a:lnTo>
                  <a:pt x="2488710" y="142202"/>
                </a:lnTo>
                <a:lnTo>
                  <a:pt x="2468760" y="141301"/>
                </a:lnTo>
                <a:lnTo>
                  <a:pt x="2448315" y="139906"/>
                </a:lnTo>
                <a:lnTo>
                  <a:pt x="2427543" y="138182"/>
                </a:lnTo>
                <a:lnTo>
                  <a:pt x="2406550" y="137033"/>
                </a:lnTo>
                <a:lnTo>
                  <a:pt x="2385412" y="136267"/>
                </a:lnTo>
                <a:lnTo>
                  <a:pt x="2364176" y="135757"/>
                </a:lnTo>
                <a:lnTo>
                  <a:pt x="2343668" y="134623"/>
                </a:lnTo>
                <a:lnTo>
                  <a:pt x="2323646" y="133073"/>
                </a:lnTo>
                <a:lnTo>
                  <a:pt x="2303948" y="131246"/>
                </a:lnTo>
                <a:lnTo>
                  <a:pt x="2284467" y="129234"/>
                </a:lnTo>
                <a:lnTo>
                  <a:pt x="2265129" y="127099"/>
                </a:lnTo>
                <a:lnTo>
                  <a:pt x="2245887" y="124882"/>
                </a:lnTo>
                <a:lnTo>
                  <a:pt x="2226709" y="122610"/>
                </a:lnTo>
                <a:lnTo>
                  <a:pt x="2207574" y="120302"/>
                </a:lnTo>
                <a:lnTo>
                  <a:pt x="2188467" y="117969"/>
                </a:lnTo>
                <a:lnTo>
                  <a:pt x="2169379" y="115621"/>
                </a:lnTo>
                <a:lnTo>
                  <a:pt x="2150303" y="113261"/>
                </a:lnTo>
                <a:lnTo>
                  <a:pt x="2131237" y="110894"/>
                </a:lnTo>
                <a:lnTo>
                  <a:pt x="2112175" y="108523"/>
                </a:lnTo>
                <a:lnTo>
                  <a:pt x="2093118" y="106148"/>
                </a:lnTo>
                <a:lnTo>
                  <a:pt x="2074063" y="103771"/>
                </a:lnTo>
                <a:lnTo>
                  <a:pt x="2055010" y="101392"/>
                </a:lnTo>
                <a:lnTo>
                  <a:pt x="2035958" y="99013"/>
                </a:lnTo>
                <a:lnTo>
                  <a:pt x="2016906" y="96633"/>
                </a:lnTo>
                <a:lnTo>
                  <a:pt x="1998649" y="94253"/>
                </a:lnTo>
                <a:lnTo>
                  <a:pt x="1963547" y="89491"/>
                </a:lnTo>
                <a:lnTo>
                  <a:pt x="1945613" y="86316"/>
                </a:lnTo>
                <a:lnTo>
                  <a:pt x="1927308" y="82612"/>
                </a:lnTo>
                <a:lnTo>
                  <a:pt x="1908754" y="78556"/>
                </a:lnTo>
                <a:lnTo>
                  <a:pt x="1873322" y="74048"/>
                </a:lnTo>
                <a:lnTo>
                  <a:pt x="1839054" y="71251"/>
                </a:lnTo>
                <a:lnTo>
                  <a:pt x="1805303" y="67362"/>
                </a:lnTo>
                <a:lnTo>
                  <a:pt x="1769665" y="65104"/>
                </a:lnTo>
                <a:lnTo>
                  <a:pt x="1751271" y="64502"/>
                </a:lnTo>
                <a:lnTo>
                  <a:pt x="1716017" y="61717"/>
                </a:lnTo>
                <a:lnTo>
                  <a:pt x="1681034" y="58626"/>
                </a:lnTo>
                <a:lnTo>
                  <a:pt x="1662816" y="57802"/>
                </a:lnTo>
                <a:lnTo>
                  <a:pt x="1644320" y="57253"/>
                </a:lnTo>
                <a:lnTo>
                  <a:pt x="1608952" y="54526"/>
                </a:lnTo>
                <a:lnTo>
                  <a:pt x="1573919" y="51462"/>
                </a:lnTo>
                <a:lnTo>
                  <a:pt x="1555686" y="50645"/>
                </a:lnTo>
                <a:lnTo>
                  <a:pt x="1537182" y="50100"/>
                </a:lnTo>
                <a:lnTo>
                  <a:pt x="1501804" y="49495"/>
                </a:lnTo>
                <a:lnTo>
                  <a:pt x="1467559" y="48432"/>
                </a:lnTo>
                <a:lnTo>
                  <a:pt x="1433819" y="45314"/>
                </a:lnTo>
                <a:lnTo>
                  <a:pt x="1400303" y="43399"/>
                </a:lnTo>
                <a:lnTo>
                  <a:pt x="1366885" y="42548"/>
                </a:lnTo>
                <a:lnTo>
                  <a:pt x="1333513" y="42169"/>
                </a:lnTo>
                <a:lnTo>
                  <a:pt x="1300160" y="42001"/>
                </a:lnTo>
                <a:lnTo>
                  <a:pt x="1266815" y="41133"/>
                </a:lnTo>
                <a:lnTo>
                  <a:pt x="1233474" y="38101"/>
                </a:lnTo>
                <a:lnTo>
                  <a:pt x="1198019" y="36224"/>
                </a:lnTo>
                <a:lnTo>
                  <a:pt x="1162681" y="35390"/>
                </a:lnTo>
                <a:lnTo>
                  <a:pt x="1131101" y="35019"/>
                </a:lnTo>
                <a:lnTo>
                  <a:pt x="1099074" y="34855"/>
                </a:lnTo>
                <a:lnTo>
                  <a:pt x="1066318" y="34782"/>
                </a:lnTo>
                <a:lnTo>
                  <a:pt x="1033240" y="34749"/>
                </a:lnTo>
                <a:lnTo>
                  <a:pt x="1002134" y="34735"/>
                </a:lnTo>
                <a:lnTo>
                  <a:pt x="971640" y="34728"/>
                </a:lnTo>
                <a:lnTo>
                  <a:pt x="939567" y="34725"/>
                </a:lnTo>
                <a:lnTo>
                  <a:pt x="908908" y="34724"/>
                </a:lnTo>
                <a:lnTo>
                  <a:pt x="879407" y="34723"/>
                </a:lnTo>
                <a:lnTo>
                  <a:pt x="850420" y="34723"/>
                </a:lnTo>
                <a:lnTo>
                  <a:pt x="823779" y="32606"/>
                </a:lnTo>
                <a:lnTo>
                  <a:pt x="797915" y="29814"/>
                </a:lnTo>
                <a:lnTo>
                  <a:pt x="770545" y="28572"/>
                </a:lnTo>
                <a:lnTo>
                  <a:pt x="742506" y="28021"/>
                </a:lnTo>
                <a:lnTo>
                  <a:pt x="714963" y="27775"/>
                </a:lnTo>
                <a:lnTo>
                  <a:pt x="689492" y="27666"/>
                </a:lnTo>
                <a:lnTo>
                  <a:pt x="662826" y="27618"/>
                </a:lnTo>
                <a:lnTo>
                  <a:pt x="635893" y="27596"/>
                </a:lnTo>
                <a:lnTo>
                  <a:pt x="610694" y="27587"/>
                </a:lnTo>
                <a:lnTo>
                  <a:pt x="586265" y="27583"/>
                </a:lnTo>
                <a:lnTo>
                  <a:pt x="562178" y="26787"/>
                </a:lnTo>
                <a:lnTo>
                  <a:pt x="538244" y="23787"/>
                </a:lnTo>
                <a:lnTo>
                  <a:pt x="514378" y="21925"/>
                </a:lnTo>
                <a:lnTo>
                  <a:pt x="480745" y="20877"/>
                </a:lnTo>
                <a:lnTo>
                  <a:pt x="448555" y="20566"/>
                </a:lnTo>
                <a:lnTo>
                  <a:pt x="415998" y="18358"/>
                </a:lnTo>
                <a:lnTo>
                  <a:pt x="386244" y="14793"/>
                </a:lnTo>
                <a:lnTo>
                  <a:pt x="357319" y="13736"/>
                </a:lnTo>
                <a:lnTo>
                  <a:pt x="328640" y="11307"/>
                </a:lnTo>
                <a:lnTo>
                  <a:pt x="294298" y="7167"/>
                </a:lnTo>
                <a:lnTo>
                  <a:pt x="259674" y="6349"/>
                </a:lnTo>
                <a:lnTo>
                  <a:pt x="229081" y="6188"/>
                </a:lnTo>
                <a:lnTo>
                  <a:pt x="209417" y="4043"/>
                </a:lnTo>
                <a:lnTo>
                  <a:pt x="184758" y="0"/>
                </a:lnTo>
                <a:lnTo>
                  <a:pt x="151993" y="4790"/>
                </a:lnTo>
                <a:lnTo>
                  <a:pt x="136305" y="7862"/>
                </a:lnTo>
                <a:lnTo>
                  <a:pt x="121603" y="11683"/>
                </a:lnTo>
                <a:lnTo>
                  <a:pt x="107192" y="14932"/>
                </a:lnTo>
                <a:lnTo>
                  <a:pt x="73806" y="30056"/>
                </a:lnTo>
                <a:lnTo>
                  <a:pt x="41259" y="46635"/>
                </a:lnTo>
                <a:lnTo>
                  <a:pt x="6857" y="71830"/>
                </a:lnTo>
                <a:lnTo>
                  <a:pt x="3039" y="77144"/>
                </a:lnTo>
                <a:lnTo>
                  <a:pt x="1342" y="82946"/>
                </a:lnTo>
                <a:lnTo>
                  <a:pt x="0" y="115596"/>
                </a:lnTo>
                <a:lnTo>
                  <a:pt x="2108" y="120408"/>
                </a:lnTo>
                <a:lnTo>
                  <a:pt x="11376" y="132349"/>
                </a:lnTo>
                <a:lnTo>
                  <a:pt x="15816" y="141878"/>
                </a:lnTo>
                <a:lnTo>
                  <a:pt x="40483" y="175349"/>
                </a:lnTo>
                <a:lnTo>
                  <a:pt x="46821" y="187868"/>
                </a:lnTo>
                <a:lnTo>
                  <a:pt x="55459" y="222621"/>
                </a:lnTo>
                <a:lnTo>
                  <a:pt x="58754" y="240415"/>
                </a:lnTo>
                <a:lnTo>
                  <a:pt x="62641" y="255742"/>
                </a:lnTo>
                <a:lnTo>
                  <a:pt x="66251" y="284716"/>
                </a:lnTo>
                <a:lnTo>
                  <a:pt x="69890" y="301147"/>
                </a:lnTo>
                <a:lnTo>
                  <a:pt x="73404" y="334318"/>
                </a:lnTo>
                <a:lnTo>
                  <a:pt x="77036" y="351034"/>
                </a:lnTo>
                <a:lnTo>
                  <a:pt x="78679" y="362631"/>
                </a:lnTo>
                <a:lnTo>
                  <a:pt x="84086" y="378660"/>
                </a:lnTo>
                <a:lnTo>
                  <a:pt x="87345" y="392218"/>
                </a:lnTo>
                <a:lnTo>
                  <a:pt x="93337" y="404172"/>
                </a:lnTo>
                <a:lnTo>
                  <a:pt x="95557" y="407229"/>
                </a:lnTo>
                <a:lnTo>
                  <a:pt x="98024" y="414858"/>
                </a:lnTo>
                <a:lnTo>
                  <a:pt x="101529" y="428079"/>
                </a:lnTo>
                <a:lnTo>
                  <a:pt x="114197" y="460837"/>
                </a:lnTo>
                <a:lnTo>
                  <a:pt x="121881" y="475964"/>
                </a:lnTo>
                <a:lnTo>
                  <a:pt x="131043" y="490623"/>
                </a:lnTo>
                <a:lnTo>
                  <a:pt x="137217" y="505726"/>
                </a:lnTo>
                <a:lnTo>
                  <a:pt x="159554" y="530014"/>
                </a:lnTo>
                <a:lnTo>
                  <a:pt x="166419" y="532665"/>
                </a:lnTo>
                <a:lnTo>
                  <a:pt x="173967" y="534637"/>
                </a:lnTo>
                <a:lnTo>
                  <a:pt x="183474" y="539416"/>
                </a:lnTo>
                <a:lnTo>
                  <a:pt x="218199" y="546774"/>
                </a:lnTo>
                <a:lnTo>
                  <a:pt x="246737" y="548770"/>
                </a:lnTo>
                <a:lnTo>
                  <a:pt x="279923" y="542896"/>
                </a:lnTo>
                <a:lnTo>
                  <a:pt x="314484" y="542057"/>
                </a:lnTo>
                <a:lnTo>
                  <a:pt x="335792" y="539850"/>
                </a:lnTo>
                <a:lnTo>
                  <a:pt x="368118" y="535786"/>
                </a:lnTo>
                <a:lnTo>
                  <a:pt x="400168" y="534189"/>
                </a:lnTo>
                <a:lnTo>
                  <a:pt x="426973" y="529934"/>
                </a:lnTo>
                <a:lnTo>
                  <a:pt x="455024" y="528321"/>
                </a:lnTo>
                <a:lnTo>
                  <a:pt x="483443" y="527049"/>
                </a:lnTo>
                <a:lnTo>
                  <a:pt x="512766" y="521998"/>
                </a:lnTo>
                <a:lnTo>
                  <a:pt x="545443" y="516268"/>
                </a:lnTo>
                <a:lnTo>
                  <a:pt x="575586" y="513424"/>
                </a:lnTo>
                <a:lnTo>
                  <a:pt x="605420" y="508701"/>
                </a:lnTo>
                <a:lnTo>
                  <a:pt x="639042" y="506154"/>
                </a:lnTo>
                <a:lnTo>
                  <a:pt x="674140" y="501520"/>
                </a:lnTo>
                <a:lnTo>
                  <a:pt x="709674" y="499794"/>
                </a:lnTo>
                <a:lnTo>
                  <a:pt x="745338" y="498488"/>
                </a:lnTo>
                <a:lnTo>
                  <a:pt x="769138" y="495370"/>
                </a:lnTo>
                <a:lnTo>
                  <a:pt x="795062" y="493455"/>
                </a:lnTo>
                <a:lnTo>
                  <a:pt x="821665" y="491810"/>
                </a:lnTo>
                <a:lnTo>
                  <a:pt x="846717" y="488433"/>
                </a:lnTo>
                <a:lnTo>
                  <a:pt x="873198" y="486403"/>
                </a:lnTo>
                <a:lnTo>
                  <a:pt x="900842" y="485501"/>
                </a:lnTo>
                <a:lnTo>
                  <a:pt x="929003" y="485100"/>
                </a:lnTo>
                <a:lnTo>
                  <a:pt x="957394" y="482805"/>
                </a:lnTo>
                <a:lnTo>
                  <a:pt x="985093" y="479933"/>
                </a:lnTo>
                <a:lnTo>
                  <a:pt x="1010633" y="478657"/>
                </a:lnTo>
                <a:lnTo>
                  <a:pt x="1037330" y="475973"/>
                </a:lnTo>
                <a:lnTo>
                  <a:pt x="1065071" y="472928"/>
                </a:lnTo>
                <a:lnTo>
                  <a:pt x="1093274" y="471574"/>
                </a:lnTo>
                <a:lnTo>
                  <a:pt x="1123801" y="470973"/>
                </a:lnTo>
                <a:lnTo>
                  <a:pt x="1155096" y="470705"/>
                </a:lnTo>
                <a:lnTo>
                  <a:pt x="1184880" y="470587"/>
                </a:lnTo>
                <a:lnTo>
                  <a:pt x="1213992" y="468417"/>
                </a:lnTo>
                <a:lnTo>
                  <a:pt x="1242806" y="465601"/>
                </a:lnTo>
                <a:lnTo>
                  <a:pt x="1271487" y="464349"/>
                </a:lnTo>
                <a:lnTo>
                  <a:pt x="1302226" y="463793"/>
                </a:lnTo>
                <a:lnTo>
                  <a:pt x="1333614" y="462752"/>
                </a:lnTo>
                <a:lnTo>
                  <a:pt x="1363440" y="459644"/>
                </a:lnTo>
                <a:lnTo>
                  <a:pt x="1392571" y="457733"/>
                </a:lnTo>
                <a:lnTo>
                  <a:pt x="1422187" y="456884"/>
                </a:lnTo>
                <a:lnTo>
                  <a:pt x="1453870" y="456506"/>
                </a:lnTo>
                <a:lnTo>
                  <a:pt x="1486472" y="456338"/>
                </a:lnTo>
                <a:lnTo>
                  <a:pt x="1518689" y="456264"/>
                </a:lnTo>
                <a:lnTo>
                  <a:pt x="1548883" y="456231"/>
                </a:lnTo>
                <a:lnTo>
                  <a:pt x="1580294" y="456216"/>
                </a:lnTo>
                <a:lnTo>
                  <a:pt x="1612775" y="456209"/>
                </a:lnTo>
                <a:lnTo>
                  <a:pt x="1645732" y="456207"/>
                </a:lnTo>
                <a:lnTo>
                  <a:pt x="1678901" y="456205"/>
                </a:lnTo>
                <a:lnTo>
                  <a:pt x="1712163" y="456205"/>
                </a:lnTo>
                <a:lnTo>
                  <a:pt x="1745467" y="456204"/>
                </a:lnTo>
                <a:lnTo>
                  <a:pt x="1778790" y="456204"/>
                </a:lnTo>
                <a:lnTo>
                  <a:pt x="1812121" y="456204"/>
                </a:lnTo>
                <a:lnTo>
                  <a:pt x="1845455" y="456204"/>
                </a:lnTo>
                <a:lnTo>
                  <a:pt x="1876675" y="460438"/>
                </a:lnTo>
                <a:lnTo>
                  <a:pt x="1907219" y="466023"/>
                </a:lnTo>
                <a:lnTo>
                  <a:pt x="1939315" y="468506"/>
                </a:lnTo>
                <a:lnTo>
                  <a:pt x="1972101" y="471726"/>
                </a:lnTo>
                <a:lnTo>
                  <a:pt x="2004399" y="475803"/>
                </a:lnTo>
                <a:lnTo>
                  <a:pt x="2034629" y="480261"/>
                </a:lnTo>
                <a:lnTo>
                  <a:pt x="2066056" y="482771"/>
                </a:lnTo>
                <a:lnTo>
                  <a:pt x="2098545" y="483887"/>
                </a:lnTo>
                <a:lnTo>
                  <a:pt x="2131505" y="484382"/>
                </a:lnTo>
                <a:lnTo>
                  <a:pt x="2162558" y="486720"/>
                </a:lnTo>
                <a:lnTo>
                  <a:pt x="2192235" y="489610"/>
                </a:lnTo>
                <a:lnTo>
                  <a:pt x="2221299" y="490895"/>
                </a:lnTo>
                <a:lnTo>
                  <a:pt x="2250092" y="491466"/>
                </a:lnTo>
                <a:lnTo>
                  <a:pt x="2279557" y="492514"/>
                </a:lnTo>
                <a:lnTo>
                  <a:pt x="2311173" y="495625"/>
                </a:lnTo>
                <a:lnTo>
                  <a:pt x="2343747" y="497537"/>
                </a:lnTo>
                <a:lnTo>
                  <a:pt x="2375950" y="498387"/>
                </a:lnTo>
                <a:lnTo>
                  <a:pt x="2406138" y="498765"/>
                </a:lnTo>
                <a:lnTo>
                  <a:pt x="2437546" y="501049"/>
                </a:lnTo>
                <a:lnTo>
                  <a:pt x="2470027" y="503917"/>
                </a:lnTo>
                <a:lnTo>
                  <a:pt x="2502983" y="505191"/>
                </a:lnTo>
                <a:lnTo>
                  <a:pt x="2534034" y="505757"/>
                </a:lnTo>
                <a:lnTo>
                  <a:pt x="2564504" y="506009"/>
                </a:lnTo>
                <a:lnTo>
                  <a:pt x="2596566" y="506121"/>
                </a:lnTo>
                <a:lnTo>
                  <a:pt x="2629337" y="508287"/>
                </a:lnTo>
                <a:lnTo>
                  <a:pt x="2662423" y="511102"/>
                </a:lnTo>
                <a:lnTo>
                  <a:pt x="2695649" y="512354"/>
                </a:lnTo>
                <a:lnTo>
                  <a:pt x="2726819" y="512910"/>
                </a:lnTo>
                <a:lnTo>
                  <a:pt x="2757342" y="513157"/>
                </a:lnTo>
                <a:lnTo>
                  <a:pt x="2789429" y="513266"/>
                </a:lnTo>
                <a:lnTo>
                  <a:pt x="2820094" y="513315"/>
                </a:lnTo>
                <a:lnTo>
                  <a:pt x="2850391" y="513337"/>
                </a:lnTo>
                <a:lnTo>
                  <a:pt x="2882377" y="513346"/>
                </a:lnTo>
                <a:lnTo>
                  <a:pt x="2912998" y="513351"/>
                </a:lnTo>
                <a:lnTo>
                  <a:pt x="2942482" y="513353"/>
                </a:lnTo>
                <a:lnTo>
                  <a:pt x="2971461" y="513354"/>
                </a:lnTo>
                <a:lnTo>
                  <a:pt x="3000216" y="513354"/>
                </a:lnTo>
                <a:lnTo>
                  <a:pt x="3029664" y="513354"/>
                </a:lnTo>
                <a:lnTo>
                  <a:pt x="3061273" y="513354"/>
                </a:lnTo>
                <a:lnTo>
                  <a:pt x="3093843" y="513354"/>
                </a:lnTo>
                <a:lnTo>
                  <a:pt x="3126045" y="513354"/>
                </a:lnTo>
                <a:lnTo>
                  <a:pt x="3156232" y="513354"/>
                </a:lnTo>
                <a:lnTo>
                  <a:pt x="3185524" y="515471"/>
                </a:lnTo>
                <a:lnTo>
                  <a:pt x="3215210" y="517470"/>
                </a:lnTo>
                <a:lnTo>
                  <a:pt x="3246926" y="515713"/>
                </a:lnTo>
                <a:lnTo>
                  <a:pt x="3277425" y="514402"/>
                </a:lnTo>
                <a:lnTo>
                  <a:pt x="3306856" y="513820"/>
                </a:lnTo>
                <a:lnTo>
                  <a:pt x="3335812" y="513561"/>
                </a:lnTo>
                <a:lnTo>
                  <a:pt x="3364555" y="513446"/>
                </a:lnTo>
                <a:lnTo>
                  <a:pt x="3393999" y="513395"/>
                </a:lnTo>
                <a:lnTo>
                  <a:pt x="3425606" y="513372"/>
                </a:lnTo>
                <a:lnTo>
                  <a:pt x="3456058" y="513362"/>
                </a:lnTo>
                <a:lnTo>
                  <a:pt x="3485467" y="514151"/>
                </a:lnTo>
                <a:lnTo>
                  <a:pt x="3514413" y="517148"/>
                </a:lnTo>
                <a:lnTo>
                  <a:pt x="3545269" y="519009"/>
                </a:lnTo>
                <a:lnTo>
                  <a:pt x="3576710" y="519836"/>
                </a:lnTo>
                <a:lnTo>
                  <a:pt x="3606559" y="520204"/>
                </a:lnTo>
                <a:lnTo>
                  <a:pt x="3637817" y="520367"/>
                </a:lnTo>
                <a:lnTo>
                  <a:pt x="3669436" y="521234"/>
                </a:lnTo>
                <a:lnTo>
                  <a:pt x="3699364" y="524265"/>
                </a:lnTo>
                <a:lnTo>
                  <a:pt x="3728541" y="526141"/>
                </a:lnTo>
                <a:lnTo>
                  <a:pt x="3757383" y="526975"/>
                </a:lnTo>
                <a:lnTo>
                  <a:pt x="3786076" y="527345"/>
                </a:lnTo>
                <a:lnTo>
                  <a:pt x="3814704" y="527510"/>
                </a:lnTo>
                <a:lnTo>
                  <a:pt x="3842509" y="527583"/>
                </a:lnTo>
                <a:lnTo>
                  <a:pt x="3868095" y="527616"/>
                </a:lnTo>
                <a:lnTo>
                  <a:pt x="3894814" y="527630"/>
                </a:lnTo>
                <a:lnTo>
                  <a:pt x="3921770" y="527637"/>
                </a:lnTo>
                <a:lnTo>
                  <a:pt x="3946979" y="527639"/>
                </a:lnTo>
                <a:lnTo>
                  <a:pt x="3971412" y="527641"/>
                </a:lnTo>
                <a:lnTo>
                  <a:pt x="3995501" y="527641"/>
                </a:lnTo>
                <a:lnTo>
                  <a:pt x="4030582" y="527642"/>
                </a:lnTo>
                <a:lnTo>
                  <a:pt x="4062231" y="526848"/>
                </a:lnTo>
                <a:lnTo>
                  <a:pt x="4094803" y="522732"/>
                </a:lnTo>
                <a:lnTo>
                  <a:pt x="4130064" y="518823"/>
                </a:lnTo>
                <a:lnTo>
                  <a:pt x="4163575" y="514434"/>
                </a:lnTo>
                <a:lnTo>
                  <a:pt x="4198035" y="508658"/>
                </a:lnTo>
                <a:lnTo>
                  <a:pt x="4232110" y="502740"/>
                </a:lnTo>
                <a:lnTo>
                  <a:pt x="4255314" y="491780"/>
                </a:lnTo>
                <a:lnTo>
                  <a:pt x="4273372" y="479998"/>
                </a:lnTo>
                <a:lnTo>
                  <a:pt x="4282130" y="464316"/>
                </a:lnTo>
                <a:lnTo>
                  <a:pt x="4285018" y="454815"/>
                </a:lnTo>
                <a:lnTo>
                  <a:pt x="4286187" y="420338"/>
                </a:lnTo>
                <a:lnTo>
                  <a:pt x="4285420" y="410895"/>
                </a:lnTo>
                <a:lnTo>
                  <a:pt x="4273876" y="377619"/>
                </a:lnTo>
                <a:lnTo>
                  <a:pt x="4270402" y="363334"/>
                </a:lnTo>
                <a:lnTo>
                  <a:pt x="4259641" y="332644"/>
                </a:lnTo>
                <a:lnTo>
                  <a:pt x="4255717" y="297366"/>
                </a:lnTo>
                <a:lnTo>
                  <a:pt x="4250972" y="263803"/>
                </a:lnTo>
                <a:lnTo>
                  <a:pt x="4250542" y="230014"/>
                </a:lnTo>
                <a:lnTo>
                  <a:pt x="4250523" y="219499"/>
                </a:lnTo>
                <a:lnTo>
                  <a:pt x="4252636" y="213948"/>
                </a:lnTo>
                <a:lnTo>
                  <a:pt x="4255426" y="208835"/>
                </a:lnTo>
                <a:lnTo>
                  <a:pt x="4257218" y="199085"/>
                </a:lnTo>
                <a:lnTo>
                  <a:pt x="4257659" y="191886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0" name="SMARTInkShape-Group121"/>
          <p:cNvGrpSpPr/>
          <p:nvPr/>
        </p:nvGrpSpPr>
        <p:grpSpPr>
          <a:xfrm>
            <a:off x="7086600" y="1807568"/>
            <a:ext cx="1450171" cy="514152"/>
            <a:chOff x="7086600" y="1807568"/>
            <a:chExt cx="1450171" cy="514152"/>
          </a:xfrm>
        </p:grpSpPr>
        <p:sp>
          <p:nvSpPr>
            <p:cNvPr id="88" name="SMARTInkShape-753"/>
            <p:cNvSpPr/>
            <p:nvPr/>
          </p:nvSpPr>
          <p:spPr>
            <a:xfrm>
              <a:off x="8393932" y="2122471"/>
              <a:ext cx="142839" cy="199249"/>
            </a:xfrm>
            <a:custGeom>
              <a:avLst/>
              <a:gdLst/>
              <a:ahLst/>
              <a:cxnLst/>
              <a:rect l="0" t="0" r="0" b="0"/>
              <a:pathLst>
                <a:path w="142839" h="199249">
                  <a:moveTo>
                    <a:pt x="7118" y="49229"/>
                  </a:moveTo>
                  <a:lnTo>
                    <a:pt x="7118" y="83021"/>
                  </a:lnTo>
                  <a:lnTo>
                    <a:pt x="105" y="118369"/>
                  </a:lnTo>
                  <a:lnTo>
                    <a:pt x="0" y="120213"/>
                  </a:lnTo>
                  <a:lnTo>
                    <a:pt x="768" y="95823"/>
                  </a:lnTo>
                  <a:lnTo>
                    <a:pt x="6472" y="81467"/>
                  </a:lnTo>
                  <a:lnTo>
                    <a:pt x="30498" y="46689"/>
                  </a:lnTo>
                  <a:lnTo>
                    <a:pt x="41210" y="28633"/>
                  </a:lnTo>
                  <a:lnTo>
                    <a:pt x="73336" y="5123"/>
                  </a:lnTo>
                  <a:lnTo>
                    <a:pt x="87945" y="971"/>
                  </a:lnTo>
                  <a:lnTo>
                    <a:pt x="97546" y="0"/>
                  </a:lnTo>
                  <a:lnTo>
                    <a:pt x="104987" y="1685"/>
                  </a:lnTo>
                  <a:lnTo>
                    <a:pt x="116232" y="9234"/>
                  </a:lnTo>
                  <a:lnTo>
                    <a:pt x="130906" y="33021"/>
                  </a:lnTo>
                  <a:lnTo>
                    <a:pt x="139666" y="57404"/>
                  </a:lnTo>
                  <a:lnTo>
                    <a:pt x="142430" y="92227"/>
                  </a:lnTo>
                  <a:lnTo>
                    <a:pt x="142794" y="127828"/>
                  </a:lnTo>
                  <a:lnTo>
                    <a:pt x="142838" y="156389"/>
                  </a:lnTo>
                  <a:lnTo>
                    <a:pt x="137194" y="191409"/>
                  </a:lnTo>
                  <a:lnTo>
                    <a:pt x="135706" y="19924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SMARTInkShape-754"/>
            <p:cNvSpPr/>
            <p:nvPr/>
          </p:nvSpPr>
          <p:spPr>
            <a:xfrm>
              <a:off x="8269343" y="2093119"/>
              <a:ext cx="141004" cy="145546"/>
            </a:xfrm>
            <a:custGeom>
              <a:avLst/>
              <a:gdLst/>
              <a:ahLst/>
              <a:cxnLst/>
              <a:rect l="0" t="0" r="0" b="0"/>
              <a:pathLst>
                <a:path w="141004" h="145546">
                  <a:moveTo>
                    <a:pt x="45982" y="0"/>
                  </a:moveTo>
                  <a:lnTo>
                    <a:pt x="45982" y="3792"/>
                  </a:lnTo>
                  <a:lnTo>
                    <a:pt x="36039" y="26736"/>
                  </a:lnTo>
                  <a:lnTo>
                    <a:pt x="18842" y="57848"/>
                  </a:lnTo>
                  <a:lnTo>
                    <a:pt x="5690" y="92961"/>
                  </a:lnTo>
                  <a:lnTo>
                    <a:pt x="0" y="113533"/>
                  </a:lnTo>
                  <a:lnTo>
                    <a:pt x="1204" y="124807"/>
                  </a:lnTo>
                  <a:lnTo>
                    <a:pt x="4385" y="132993"/>
                  </a:lnTo>
                  <a:lnTo>
                    <a:pt x="6344" y="136287"/>
                  </a:lnTo>
                  <a:lnTo>
                    <a:pt x="16687" y="144715"/>
                  </a:lnTo>
                  <a:lnTo>
                    <a:pt x="27406" y="145545"/>
                  </a:lnTo>
                  <a:lnTo>
                    <a:pt x="60645" y="137523"/>
                  </a:lnTo>
                  <a:lnTo>
                    <a:pt x="96038" y="126128"/>
                  </a:lnTo>
                  <a:lnTo>
                    <a:pt x="113641" y="115247"/>
                  </a:lnTo>
                  <a:lnTo>
                    <a:pt x="133019" y="97348"/>
                  </a:lnTo>
                  <a:lnTo>
                    <a:pt x="139699" y="87980"/>
                  </a:lnTo>
                  <a:lnTo>
                    <a:pt x="141003" y="83259"/>
                  </a:lnTo>
                  <a:lnTo>
                    <a:pt x="140337" y="73781"/>
                  </a:lnTo>
                  <a:lnTo>
                    <a:pt x="129038" y="45240"/>
                  </a:lnTo>
                  <a:lnTo>
                    <a:pt x="120202" y="37834"/>
                  </a:lnTo>
                  <a:lnTo>
                    <a:pt x="86973" y="21617"/>
                  </a:lnTo>
                  <a:lnTo>
                    <a:pt x="66858" y="16459"/>
                  </a:lnTo>
                  <a:lnTo>
                    <a:pt x="54467" y="14459"/>
                  </a:lnTo>
                  <a:lnTo>
                    <a:pt x="31695" y="71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SMARTInkShape-755"/>
            <p:cNvSpPr/>
            <p:nvPr/>
          </p:nvSpPr>
          <p:spPr>
            <a:xfrm>
              <a:off x="8208169" y="1978819"/>
              <a:ext cx="28576" cy="35720"/>
            </a:xfrm>
            <a:custGeom>
              <a:avLst/>
              <a:gdLst/>
              <a:ahLst/>
              <a:cxnLst/>
              <a:rect l="0" t="0" r="0" b="0"/>
              <a:pathLst>
                <a:path w="28576" h="35720">
                  <a:moveTo>
                    <a:pt x="28575" y="35719"/>
                  </a:moveTo>
                  <a:lnTo>
                    <a:pt x="24782" y="31926"/>
                  </a:lnTo>
                  <a:lnTo>
                    <a:pt x="22920" y="27948"/>
                  </a:lnTo>
                  <a:lnTo>
                    <a:pt x="22424" y="25776"/>
                  </a:lnTo>
                  <a:lnTo>
                    <a:pt x="17933" y="18926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SMARTInkShape-756"/>
            <p:cNvSpPr/>
            <p:nvPr/>
          </p:nvSpPr>
          <p:spPr>
            <a:xfrm>
              <a:off x="8008144" y="2036020"/>
              <a:ext cx="217460" cy="207119"/>
            </a:xfrm>
            <a:custGeom>
              <a:avLst/>
              <a:gdLst/>
              <a:ahLst/>
              <a:cxnLst/>
              <a:rect l="0" t="0" r="0" b="0"/>
              <a:pathLst>
                <a:path w="217460" h="207119">
                  <a:moveTo>
                    <a:pt x="0" y="21380"/>
                  </a:moveTo>
                  <a:lnTo>
                    <a:pt x="0" y="15229"/>
                  </a:lnTo>
                  <a:lnTo>
                    <a:pt x="3793" y="10738"/>
                  </a:lnTo>
                  <a:lnTo>
                    <a:pt x="13735" y="4380"/>
                  </a:lnTo>
                  <a:lnTo>
                    <a:pt x="26735" y="1262"/>
                  </a:lnTo>
                  <a:lnTo>
                    <a:pt x="55963" y="208"/>
                  </a:lnTo>
                  <a:lnTo>
                    <a:pt x="87607" y="0"/>
                  </a:lnTo>
                  <a:lnTo>
                    <a:pt x="120404" y="3751"/>
                  </a:lnTo>
                  <a:lnTo>
                    <a:pt x="153929" y="12136"/>
                  </a:lnTo>
                  <a:lnTo>
                    <a:pt x="182617" y="23798"/>
                  </a:lnTo>
                  <a:lnTo>
                    <a:pt x="190435" y="30657"/>
                  </a:lnTo>
                  <a:lnTo>
                    <a:pt x="201923" y="47995"/>
                  </a:lnTo>
                  <a:lnTo>
                    <a:pt x="214249" y="79213"/>
                  </a:lnTo>
                  <a:lnTo>
                    <a:pt x="217459" y="93121"/>
                  </a:lnTo>
                  <a:lnTo>
                    <a:pt x="215169" y="127802"/>
                  </a:lnTo>
                  <a:lnTo>
                    <a:pt x="214566" y="157688"/>
                  </a:lnTo>
                  <a:lnTo>
                    <a:pt x="214335" y="190137"/>
                  </a:lnTo>
                  <a:lnTo>
                    <a:pt x="214312" y="20711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SMARTInkShape-757"/>
            <p:cNvSpPr/>
            <p:nvPr/>
          </p:nvSpPr>
          <p:spPr>
            <a:xfrm>
              <a:off x="8082609" y="1900238"/>
              <a:ext cx="32692" cy="321469"/>
            </a:xfrm>
            <a:custGeom>
              <a:avLst/>
              <a:gdLst/>
              <a:ahLst/>
              <a:cxnLst/>
              <a:rect l="0" t="0" r="0" b="0"/>
              <a:pathLst>
                <a:path w="32692" h="321469">
                  <a:moveTo>
                    <a:pt x="4116" y="0"/>
                  </a:moveTo>
                  <a:lnTo>
                    <a:pt x="323" y="0"/>
                  </a:lnTo>
                  <a:lnTo>
                    <a:pt x="0" y="793"/>
                  </a:lnTo>
                  <a:lnTo>
                    <a:pt x="3068" y="7770"/>
                  </a:lnTo>
                  <a:lnTo>
                    <a:pt x="8985" y="39990"/>
                  </a:lnTo>
                  <a:lnTo>
                    <a:pt x="12927" y="72751"/>
                  </a:lnTo>
                  <a:lnTo>
                    <a:pt x="18897" y="100401"/>
                  </a:lnTo>
                  <a:lnTo>
                    <a:pt x="23577" y="128702"/>
                  </a:lnTo>
                  <a:lnTo>
                    <a:pt x="24964" y="157196"/>
                  </a:lnTo>
                  <a:lnTo>
                    <a:pt x="25374" y="185747"/>
                  </a:lnTo>
                  <a:lnTo>
                    <a:pt x="25496" y="214315"/>
                  </a:lnTo>
                  <a:lnTo>
                    <a:pt x="25536" y="248620"/>
                  </a:lnTo>
                  <a:lnTo>
                    <a:pt x="31200" y="279910"/>
                  </a:lnTo>
                  <a:lnTo>
                    <a:pt x="32652" y="313987"/>
                  </a:lnTo>
                  <a:lnTo>
                    <a:pt x="32691" y="32146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SMARTInkShape-758"/>
            <p:cNvSpPr/>
            <p:nvPr/>
          </p:nvSpPr>
          <p:spPr>
            <a:xfrm>
              <a:off x="7758113" y="2015034"/>
              <a:ext cx="257176" cy="220961"/>
            </a:xfrm>
            <a:custGeom>
              <a:avLst/>
              <a:gdLst/>
              <a:ahLst/>
              <a:cxnLst/>
              <a:rect l="0" t="0" r="0" b="0"/>
              <a:pathLst>
                <a:path w="257176" h="220961">
                  <a:moveTo>
                    <a:pt x="0" y="42366"/>
                  </a:moveTo>
                  <a:lnTo>
                    <a:pt x="0" y="36215"/>
                  </a:lnTo>
                  <a:lnTo>
                    <a:pt x="9942" y="25366"/>
                  </a:lnTo>
                  <a:lnTo>
                    <a:pt x="33791" y="11381"/>
                  </a:lnTo>
                  <a:lnTo>
                    <a:pt x="67097" y="5154"/>
                  </a:lnTo>
                  <a:lnTo>
                    <a:pt x="93699" y="1178"/>
                  </a:lnTo>
                  <a:lnTo>
                    <a:pt x="121690" y="0"/>
                  </a:lnTo>
                  <a:lnTo>
                    <a:pt x="155800" y="3394"/>
                  </a:lnTo>
                  <a:lnTo>
                    <a:pt x="188468" y="13990"/>
                  </a:lnTo>
                  <a:lnTo>
                    <a:pt x="195682" y="19436"/>
                  </a:lnTo>
                  <a:lnTo>
                    <a:pt x="201534" y="27148"/>
                  </a:lnTo>
                  <a:lnTo>
                    <a:pt x="204664" y="35867"/>
                  </a:lnTo>
                  <a:lnTo>
                    <a:pt x="206674" y="54400"/>
                  </a:lnTo>
                  <a:lnTo>
                    <a:pt x="193678" y="85872"/>
                  </a:lnTo>
                  <a:lnTo>
                    <a:pt x="176170" y="120238"/>
                  </a:lnTo>
                  <a:lnTo>
                    <a:pt x="159749" y="155748"/>
                  </a:lnTo>
                  <a:lnTo>
                    <a:pt x="152175" y="169831"/>
                  </a:lnTo>
                  <a:lnTo>
                    <a:pt x="151457" y="172587"/>
                  </a:lnTo>
                  <a:lnTo>
                    <a:pt x="151771" y="174424"/>
                  </a:lnTo>
                  <a:lnTo>
                    <a:pt x="152774" y="175648"/>
                  </a:lnTo>
                  <a:lnTo>
                    <a:pt x="156295" y="177613"/>
                  </a:lnTo>
                  <a:lnTo>
                    <a:pt x="160698" y="177954"/>
                  </a:lnTo>
                  <a:lnTo>
                    <a:pt x="164819" y="175917"/>
                  </a:lnTo>
                  <a:lnTo>
                    <a:pt x="177725" y="164349"/>
                  </a:lnTo>
                  <a:lnTo>
                    <a:pt x="194977" y="137454"/>
                  </a:lnTo>
                  <a:lnTo>
                    <a:pt x="203374" y="105234"/>
                  </a:lnTo>
                  <a:lnTo>
                    <a:pt x="207020" y="71698"/>
                  </a:lnTo>
                  <a:lnTo>
                    <a:pt x="207069" y="69065"/>
                  </a:lnTo>
                  <a:lnTo>
                    <a:pt x="205008" y="64022"/>
                  </a:lnTo>
                  <a:lnTo>
                    <a:pt x="201009" y="58109"/>
                  </a:lnTo>
                  <a:lnTo>
                    <a:pt x="200681" y="58418"/>
                  </a:lnTo>
                  <a:lnTo>
                    <a:pt x="200316" y="60877"/>
                  </a:lnTo>
                  <a:lnTo>
                    <a:pt x="202271" y="64616"/>
                  </a:lnTo>
                  <a:lnTo>
                    <a:pt x="203903" y="66724"/>
                  </a:lnTo>
                  <a:lnTo>
                    <a:pt x="205717" y="73300"/>
                  </a:lnTo>
                  <a:lnTo>
                    <a:pt x="209157" y="107494"/>
                  </a:lnTo>
                  <a:lnTo>
                    <a:pt x="219336" y="141695"/>
                  </a:lnTo>
                  <a:lnTo>
                    <a:pt x="231016" y="171961"/>
                  </a:lnTo>
                  <a:lnTo>
                    <a:pt x="242892" y="196917"/>
                  </a:lnTo>
                  <a:lnTo>
                    <a:pt x="254000" y="211091"/>
                  </a:lnTo>
                  <a:lnTo>
                    <a:pt x="257175" y="2209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SMARTInkShape-759"/>
            <p:cNvSpPr/>
            <p:nvPr/>
          </p:nvSpPr>
          <p:spPr>
            <a:xfrm>
              <a:off x="7829550" y="1907381"/>
              <a:ext cx="21432" cy="321470"/>
            </a:xfrm>
            <a:custGeom>
              <a:avLst/>
              <a:gdLst/>
              <a:ahLst/>
              <a:cxnLst/>
              <a:rect l="0" t="0" r="0" b="0"/>
              <a:pathLst>
                <a:path w="21432" h="321470">
                  <a:moveTo>
                    <a:pt x="0" y="0"/>
                  </a:moveTo>
                  <a:lnTo>
                    <a:pt x="0" y="30528"/>
                  </a:lnTo>
                  <a:lnTo>
                    <a:pt x="0" y="64033"/>
                  </a:lnTo>
                  <a:lnTo>
                    <a:pt x="0" y="96584"/>
                  </a:lnTo>
                  <a:lnTo>
                    <a:pt x="0" y="130570"/>
                  </a:lnTo>
                  <a:lnTo>
                    <a:pt x="0" y="161895"/>
                  </a:lnTo>
                  <a:lnTo>
                    <a:pt x="0" y="195166"/>
                  </a:lnTo>
                  <a:lnTo>
                    <a:pt x="0" y="225485"/>
                  </a:lnTo>
                  <a:lnTo>
                    <a:pt x="794" y="253783"/>
                  </a:lnTo>
                  <a:lnTo>
                    <a:pt x="6151" y="288655"/>
                  </a:lnTo>
                  <a:lnTo>
                    <a:pt x="8819" y="297095"/>
                  </a:lnTo>
                  <a:lnTo>
                    <a:pt x="12667" y="306310"/>
                  </a:lnTo>
                  <a:lnTo>
                    <a:pt x="14361" y="311556"/>
                  </a:lnTo>
                  <a:lnTo>
                    <a:pt x="21431" y="32146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SMARTInkShape-760"/>
            <p:cNvSpPr/>
            <p:nvPr/>
          </p:nvSpPr>
          <p:spPr>
            <a:xfrm>
              <a:off x="7718537" y="2057400"/>
              <a:ext cx="67994" cy="113844"/>
            </a:xfrm>
            <a:custGeom>
              <a:avLst/>
              <a:gdLst/>
              <a:ahLst/>
              <a:cxnLst/>
              <a:rect l="0" t="0" r="0" b="0"/>
              <a:pathLst>
                <a:path w="67994" h="113844">
                  <a:moveTo>
                    <a:pt x="25288" y="14288"/>
                  </a:moveTo>
                  <a:lnTo>
                    <a:pt x="21495" y="18080"/>
                  </a:lnTo>
                  <a:lnTo>
                    <a:pt x="19633" y="24175"/>
                  </a:lnTo>
                  <a:lnTo>
                    <a:pt x="16469" y="36532"/>
                  </a:lnTo>
                  <a:lnTo>
                    <a:pt x="5826" y="70019"/>
                  </a:lnTo>
                  <a:lnTo>
                    <a:pt x="2324" y="85305"/>
                  </a:lnTo>
                  <a:lnTo>
                    <a:pt x="454" y="90207"/>
                  </a:lnTo>
                  <a:lnTo>
                    <a:pt x="0" y="94269"/>
                  </a:lnTo>
                  <a:lnTo>
                    <a:pt x="3192" y="109095"/>
                  </a:lnTo>
                  <a:lnTo>
                    <a:pt x="5002" y="110830"/>
                  </a:lnTo>
                  <a:lnTo>
                    <a:pt x="11245" y="112758"/>
                  </a:lnTo>
                  <a:lnTo>
                    <a:pt x="19892" y="113843"/>
                  </a:lnTo>
                  <a:lnTo>
                    <a:pt x="25007" y="111980"/>
                  </a:lnTo>
                  <a:lnTo>
                    <a:pt x="51883" y="93703"/>
                  </a:lnTo>
                  <a:lnTo>
                    <a:pt x="62097" y="80504"/>
                  </a:lnTo>
                  <a:lnTo>
                    <a:pt x="66357" y="66539"/>
                  </a:lnTo>
                  <a:lnTo>
                    <a:pt x="67993" y="38088"/>
                  </a:lnTo>
                  <a:lnTo>
                    <a:pt x="63847" y="28570"/>
                  </a:lnTo>
                  <a:lnTo>
                    <a:pt x="52043" y="13316"/>
                  </a:lnTo>
                  <a:lnTo>
                    <a:pt x="40712" y="5180"/>
                  </a:lnTo>
                  <a:lnTo>
                    <a:pt x="2528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SMARTInkShape-761"/>
            <p:cNvSpPr/>
            <p:nvPr/>
          </p:nvSpPr>
          <p:spPr>
            <a:xfrm>
              <a:off x="7515225" y="2072258"/>
              <a:ext cx="121312" cy="135151"/>
            </a:xfrm>
            <a:custGeom>
              <a:avLst/>
              <a:gdLst/>
              <a:ahLst/>
              <a:cxnLst/>
              <a:rect l="0" t="0" r="0" b="0"/>
              <a:pathLst>
                <a:path w="121312" h="135151">
                  <a:moveTo>
                    <a:pt x="0" y="106586"/>
                  </a:moveTo>
                  <a:lnTo>
                    <a:pt x="0" y="123585"/>
                  </a:lnTo>
                  <a:lnTo>
                    <a:pt x="2117" y="128164"/>
                  </a:lnTo>
                  <a:lnTo>
                    <a:pt x="7136" y="135150"/>
                  </a:lnTo>
                  <a:lnTo>
                    <a:pt x="7144" y="103049"/>
                  </a:lnTo>
                  <a:lnTo>
                    <a:pt x="9261" y="77312"/>
                  </a:lnTo>
                  <a:lnTo>
                    <a:pt x="17087" y="53090"/>
                  </a:lnTo>
                  <a:lnTo>
                    <a:pt x="36401" y="22518"/>
                  </a:lnTo>
                  <a:lnTo>
                    <a:pt x="51111" y="5930"/>
                  </a:lnTo>
                  <a:lnTo>
                    <a:pt x="58700" y="2319"/>
                  </a:lnTo>
                  <a:lnTo>
                    <a:pt x="76505" y="0"/>
                  </a:lnTo>
                  <a:lnTo>
                    <a:pt x="83745" y="1800"/>
                  </a:lnTo>
                  <a:lnTo>
                    <a:pt x="102280" y="12442"/>
                  </a:lnTo>
                  <a:lnTo>
                    <a:pt x="116353" y="33226"/>
                  </a:lnTo>
                  <a:lnTo>
                    <a:pt x="119935" y="47191"/>
                  </a:lnTo>
                  <a:lnTo>
                    <a:pt x="121311" y="75642"/>
                  </a:lnTo>
                  <a:lnTo>
                    <a:pt x="114954" y="108174"/>
                  </a:lnTo>
                  <a:lnTo>
                    <a:pt x="114300" y="12087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SMARTInkShape-762"/>
            <p:cNvSpPr/>
            <p:nvPr/>
          </p:nvSpPr>
          <p:spPr>
            <a:xfrm>
              <a:off x="7350919" y="2043273"/>
              <a:ext cx="110927" cy="192722"/>
            </a:xfrm>
            <a:custGeom>
              <a:avLst/>
              <a:gdLst/>
              <a:ahLst/>
              <a:cxnLst/>
              <a:rect l="0" t="0" r="0" b="0"/>
              <a:pathLst>
                <a:path w="110927" h="192722">
                  <a:moveTo>
                    <a:pt x="0" y="128427"/>
                  </a:moveTo>
                  <a:lnTo>
                    <a:pt x="6151" y="128427"/>
                  </a:lnTo>
                  <a:lnTo>
                    <a:pt x="39238" y="109294"/>
                  </a:lnTo>
                  <a:lnTo>
                    <a:pt x="62872" y="97719"/>
                  </a:lnTo>
                  <a:lnTo>
                    <a:pt x="95062" y="68150"/>
                  </a:lnTo>
                  <a:lnTo>
                    <a:pt x="103220" y="54388"/>
                  </a:lnTo>
                  <a:lnTo>
                    <a:pt x="110926" y="26014"/>
                  </a:lnTo>
                  <a:lnTo>
                    <a:pt x="107809" y="6011"/>
                  </a:lnTo>
                  <a:lnTo>
                    <a:pt x="106798" y="3954"/>
                  </a:lnTo>
                  <a:lnTo>
                    <a:pt x="105330" y="2582"/>
                  </a:lnTo>
                  <a:lnTo>
                    <a:pt x="103558" y="1668"/>
                  </a:lnTo>
                  <a:lnTo>
                    <a:pt x="84229" y="0"/>
                  </a:lnTo>
                  <a:lnTo>
                    <a:pt x="78975" y="2028"/>
                  </a:lnTo>
                  <a:lnTo>
                    <a:pt x="51993" y="26579"/>
                  </a:lnTo>
                  <a:lnTo>
                    <a:pt x="46920" y="35801"/>
                  </a:lnTo>
                  <a:lnTo>
                    <a:pt x="35447" y="69809"/>
                  </a:lnTo>
                  <a:lnTo>
                    <a:pt x="31629" y="80943"/>
                  </a:lnTo>
                  <a:lnTo>
                    <a:pt x="28977" y="114472"/>
                  </a:lnTo>
                  <a:lnTo>
                    <a:pt x="34761" y="147088"/>
                  </a:lnTo>
                  <a:lnTo>
                    <a:pt x="39228" y="161649"/>
                  </a:lnTo>
                  <a:lnTo>
                    <a:pt x="47847" y="175088"/>
                  </a:lnTo>
                  <a:lnTo>
                    <a:pt x="59560" y="187831"/>
                  </a:lnTo>
                  <a:lnTo>
                    <a:pt x="66424" y="190548"/>
                  </a:lnTo>
                  <a:lnTo>
                    <a:pt x="85725" y="19272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SMARTInkShape-763"/>
            <p:cNvSpPr/>
            <p:nvPr/>
          </p:nvSpPr>
          <p:spPr>
            <a:xfrm>
              <a:off x="7086600" y="1807568"/>
              <a:ext cx="367858" cy="414139"/>
            </a:xfrm>
            <a:custGeom>
              <a:avLst/>
              <a:gdLst/>
              <a:ahLst/>
              <a:cxnLst/>
              <a:rect l="0" t="0" r="0" b="0"/>
              <a:pathLst>
                <a:path w="367858" h="414139">
                  <a:moveTo>
                    <a:pt x="0" y="85526"/>
                  </a:moveTo>
                  <a:lnTo>
                    <a:pt x="0" y="81733"/>
                  </a:lnTo>
                  <a:lnTo>
                    <a:pt x="2117" y="77755"/>
                  </a:lnTo>
                  <a:lnTo>
                    <a:pt x="9943" y="64941"/>
                  </a:lnTo>
                  <a:lnTo>
                    <a:pt x="16793" y="47941"/>
                  </a:lnTo>
                  <a:lnTo>
                    <a:pt x="25719" y="38924"/>
                  </a:lnTo>
                  <a:lnTo>
                    <a:pt x="58509" y="19152"/>
                  </a:lnTo>
                  <a:lnTo>
                    <a:pt x="93607" y="7474"/>
                  </a:lnTo>
                  <a:lnTo>
                    <a:pt x="121662" y="2074"/>
                  </a:lnTo>
                  <a:lnTo>
                    <a:pt x="152200" y="474"/>
                  </a:lnTo>
                  <a:lnTo>
                    <a:pt x="186384" y="0"/>
                  </a:lnTo>
                  <a:lnTo>
                    <a:pt x="221648" y="1977"/>
                  </a:lnTo>
                  <a:lnTo>
                    <a:pt x="255115" y="9706"/>
                  </a:lnTo>
                  <a:lnTo>
                    <a:pt x="285140" y="24167"/>
                  </a:lnTo>
                  <a:lnTo>
                    <a:pt x="319937" y="50387"/>
                  </a:lnTo>
                  <a:lnTo>
                    <a:pt x="344038" y="84200"/>
                  </a:lnTo>
                  <a:lnTo>
                    <a:pt x="357613" y="112032"/>
                  </a:lnTo>
                  <a:lnTo>
                    <a:pt x="363134" y="140387"/>
                  </a:lnTo>
                  <a:lnTo>
                    <a:pt x="367857" y="168897"/>
                  </a:lnTo>
                  <a:lnTo>
                    <a:pt x="364935" y="198246"/>
                  </a:lnTo>
                  <a:lnTo>
                    <a:pt x="358249" y="230931"/>
                  </a:lnTo>
                  <a:lnTo>
                    <a:pt x="345772" y="260283"/>
                  </a:lnTo>
                  <a:lnTo>
                    <a:pt x="322742" y="294053"/>
                  </a:lnTo>
                  <a:lnTo>
                    <a:pt x="310922" y="311555"/>
                  </a:lnTo>
                  <a:lnTo>
                    <a:pt x="277464" y="342193"/>
                  </a:lnTo>
                  <a:lnTo>
                    <a:pt x="244073" y="367383"/>
                  </a:lnTo>
                  <a:lnTo>
                    <a:pt x="208844" y="386852"/>
                  </a:lnTo>
                  <a:lnTo>
                    <a:pt x="173427" y="399165"/>
                  </a:lnTo>
                  <a:lnTo>
                    <a:pt x="143266" y="409240"/>
                  </a:lnTo>
                  <a:lnTo>
                    <a:pt x="100013" y="4141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SMARTInkShape-764"/>
            <p:cNvSpPr/>
            <p:nvPr/>
          </p:nvSpPr>
          <p:spPr>
            <a:xfrm>
              <a:off x="7179469" y="1864519"/>
              <a:ext cx="20848" cy="342901"/>
            </a:xfrm>
            <a:custGeom>
              <a:avLst/>
              <a:gdLst/>
              <a:ahLst/>
              <a:cxnLst/>
              <a:rect l="0" t="0" r="0" b="0"/>
              <a:pathLst>
                <a:path w="20848" h="342901">
                  <a:moveTo>
                    <a:pt x="0" y="0"/>
                  </a:moveTo>
                  <a:lnTo>
                    <a:pt x="794" y="31317"/>
                  </a:lnTo>
                  <a:lnTo>
                    <a:pt x="7275" y="66060"/>
                  </a:lnTo>
                  <a:lnTo>
                    <a:pt x="14783" y="100832"/>
                  </a:lnTo>
                  <a:lnTo>
                    <a:pt x="19461" y="128830"/>
                  </a:lnTo>
                  <a:lnTo>
                    <a:pt x="20847" y="157234"/>
                  </a:lnTo>
                  <a:lnTo>
                    <a:pt x="19141" y="185759"/>
                  </a:lnTo>
                  <a:lnTo>
                    <a:pt x="15725" y="214319"/>
                  </a:lnTo>
                  <a:lnTo>
                    <a:pt x="10779" y="248621"/>
                  </a:lnTo>
                  <a:lnTo>
                    <a:pt x="7861" y="278328"/>
                  </a:lnTo>
                  <a:lnTo>
                    <a:pt x="7238" y="310496"/>
                  </a:lnTo>
                  <a:lnTo>
                    <a:pt x="5069" y="318708"/>
                  </a:lnTo>
                  <a:lnTo>
                    <a:pt x="1502" y="327794"/>
                  </a:lnTo>
                  <a:lnTo>
                    <a:pt x="0" y="3429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1" name="SMARTInkShape-Group122"/>
          <p:cNvGrpSpPr/>
          <p:nvPr/>
        </p:nvGrpSpPr>
        <p:grpSpPr>
          <a:xfrm>
            <a:off x="6057900" y="400050"/>
            <a:ext cx="1762007" cy="692453"/>
            <a:chOff x="6057900" y="400050"/>
            <a:chExt cx="1762007" cy="692453"/>
          </a:xfrm>
        </p:grpSpPr>
        <p:sp>
          <p:nvSpPr>
            <p:cNvPr id="101" name="SMARTInkShape-765"/>
            <p:cNvSpPr/>
            <p:nvPr/>
          </p:nvSpPr>
          <p:spPr>
            <a:xfrm>
              <a:off x="7703410" y="685800"/>
              <a:ext cx="116497" cy="164307"/>
            </a:xfrm>
            <a:custGeom>
              <a:avLst/>
              <a:gdLst/>
              <a:ahLst/>
              <a:cxnLst/>
              <a:rect l="0" t="0" r="0" b="0"/>
              <a:pathLst>
                <a:path w="116497" h="164307">
                  <a:moveTo>
                    <a:pt x="40415" y="0"/>
                  </a:moveTo>
                  <a:lnTo>
                    <a:pt x="33918" y="5703"/>
                  </a:lnTo>
                  <a:lnTo>
                    <a:pt x="3134" y="26218"/>
                  </a:lnTo>
                  <a:lnTo>
                    <a:pt x="33" y="30967"/>
                  </a:lnTo>
                  <a:lnTo>
                    <a:pt x="0" y="33345"/>
                  </a:lnTo>
                  <a:lnTo>
                    <a:pt x="2080" y="38103"/>
                  </a:lnTo>
                  <a:lnTo>
                    <a:pt x="7713" y="45245"/>
                  </a:lnTo>
                  <a:lnTo>
                    <a:pt x="42742" y="69948"/>
                  </a:lnTo>
                  <a:lnTo>
                    <a:pt x="75646" y="83941"/>
                  </a:lnTo>
                  <a:lnTo>
                    <a:pt x="110353" y="109236"/>
                  </a:lnTo>
                  <a:lnTo>
                    <a:pt x="115155" y="114166"/>
                  </a:lnTo>
                  <a:lnTo>
                    <a:pt x="116435" y="116592"/>
                  </a:lnTo>
                  <a:lnTo>
                    <a:pt x="116496" y="119003"/>
                  </a:lnTo>
                  <a:lnTo>
                    <a:pt x="108828" y="134753"/>
                  </a:lnTo>
                  <a:lnTo>
                    <a:pt x="102307" y="141382"/>
                  </a:lnTo>
                  <a:lnTo>
                    <a:pt x="79786" y="154585"/>
                  </a:lnTo>
                  <a:lnTo>
                    <a:pt x="54703" y="1643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SMARTInkShape-766"/>
            <p:cNvSpPr/>
            <p:nvPr/>
          </p:nvSpPr>
          <p:spPr>
            <a:xfrm>
              <a:off x="7458075" y="714919"/>
              <a:ext cx="192882" cy="148020"/>
            </a:xfrm>
            <a:custGeom>
              <a:avLst/>
              <a:gdLst/>
              <a:ahLst/>
              <a:cxnLst/>
              <a:rect l="0" t="0" r="0" b="0"/>
              <a:pathLst>
                <a:path w="192882" h="148020">
                  <a:moveTo>
                    <a:pt x="0" y="142331"/>
                  </a:moveTo>
                  <a:lnTo>
                    <a:pt x="30735" y="142331"/>
                  </a:lnTo>
                  <a:lnTo>
                    <a:pt x="65477" y="132388"/>
                  </a:lnTo>
                  <a:lnTo>
                    <a:pt x="92308" y="117495"/>
                  </a:lnTo>
                  <a:lnTo>
                    <a:pt x="122468" y="94571"/>
                  </a:lnTo>
                  <a:lnTo>
                    <a:pt x="149527" y="68759"/>
                  </a:lnTo>
                  <a:lnTo>
                    <a:pt x="170779" y="35615"/>
                  </a:lnTo>
                  <a:lnTo>
                    <a:pt x="183562" y="8755"/>
                  </a:lnTo>
                  <a:lnTo>
                    <a:pt x="184287" y="5655"/>
                  </a:lnTo>
                  <a:lnTo>
                    <a:pt x="183976" y="3589"/>
                  </a:lnTo>
                  <a:lnTo>
                    <a:pt x="182976" y="2211"/>
                  </a:lnTo>
                  <a:lnTo>
                    <a:pt x="181516" y="1293"/>
                  </a:lnTo>
                  <a:lnTo>
                    <a:pt x="175667" y="0"/>
                  </a:lnTo>
                  <a:lnTo>
                    <a:pt x="171207" y="1815"/>
                  </a:lnTo>
                  <a:lnTo>
                    <a:pt x="161877" y="9447"/>
                  </a:lnTo>
                  <a:lnTo>
                    <a:pt x="137219" y="42522"/>
                  </a:lnTo>
                  <a:lnTo>
                    <a:pt x="126501" y="65201"/>
                  </a:lnTo>
                  <a:lnTo>
                    <a:pt x="122442" y="87702"/>
                  </a:lnTo>
                  <a:lnTo>
                    <a:pt x="121576" y="117439"/>
                  </a:lnTo>
                  <a:lnTo>
                    <a:pt x="123619" y="125447"/>
                  </a:lnTo>
                  <a:lnTo>
                    <a:pt x="131398" y="137056"/>
                  </a:lnTo>
                  <a:lnTo>
                    <a:pt x="142032" y="144560"/>
                  </a:lnTo>
                  <a:lnTo>
                    <a:pt x="151444" y="148019"/>
                  </a:lnTo>
                  <a:lnTo>
                    <a:pt x="158855" y="146711"/>
                  </a:lnTo>
                  <a:lnTo>
                    <a:pt x="171952" y="143629"/>
                  </a:lnTo>
                  <a:lnTo>
                    <a:pt x="180404" y="142114"/>
                  </a:lnTo>
                  <a:lnTo>
                    <a:pt x="192881" y="1351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SMARTInkShape-767"/>
            <p:cNvSpPr/>
            <p:nvPr/>
          </p:nvSpPr>
          <p:spPr>
            <a:xfrm>
              <a:off x="7493794" y="700088"/>
              <a:ext cx="42863" cy="207169"/>
            </a:xfrm>
            <a:custGeom>
              <a:avLst/>
              <a:gdLst/>
              <a:ahLst/>
              <a:cxnLst/>
              <a:rect l="0" t="0" r="0" b="0"/>
              <a:pathLst>
                <a:path w="42863" h="207169">
                  <a:moveTo>
                    <a:pt x="0" y="0"/>
                  </a:moveTo>
                  <a:lnTo>
                    <a:pt x="0" y="32111"/>
                  </a:lnTo>
                  <a:lnTo>
                    <a:pt x="2117" y="59965"/>
                  </a:lnTo>
                  <a:lnTo>
                    <a:pt x="5654" y="86559"/>
                  </a:lnTo>
                  <a:lnTo>
                    <a:pt x="8819" y="114547"/>
                  </a:lnTo>
                  <a:lnTo>
                    <a:pt x="16999" y="148656"/>
                  </a:lnTo>
                  <a:lnTo>
                    <a:pt x="28618" y="183441"/>
                  </a:lnTo>
                  <a:lnTo>
                    <a:pt x="42862" y="20716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SMARTInkShape-768"/>
            <p:cNvSpPr/>
            <p:nvPr/>
          </p:nvSpPr>
          <p:spPr>
            <a:xfrm>
              <a:off x="7358201" y="828675"/>
              <a:ext cx="114163" cy="134773"/>
            </a:xfrm>
            <a:custGeom>
              <a:avLst/>
              <a:gdLst/>
              <a:ahLst/>
              <a:cxnLst/>
              <a:rect l="0" t="0" r="0" b="0"/>
              <a:pathLst>
                <a:path w="114163" h="134773">
                  <a:moveTo>
                    <a:pt x="35580" y="0"/>
                  </a:moveTo>
                  <a:lnTo>
                    <a:pt x="29429" y="0"/>
                  </a:lnTo>
                  <a:lnTo>
                    <a:pt x="24938" y="3792"/>
                  </a:lnTo>
                  <a:lnTo>
                    <a:pt x="5205" y="32111"/>
                  </a:lnTo>
                  <a:lnTo>
                    <a:pt x="917" y="57849"/>
                  </a:lnTo>
                  <a:lnTo>
                    <a:pt x="0" y="92961"/>
                  </a:lnTo>
                  <a:lnTo>
                    <a:pt x="696" y="113533"/>
                  </a:lnTo>
                  <a:lnTo>
                    <a:pt x="3672" y="124807"/>
                  </a:lnTo>
                  <a:lnTo>
                    <a:pt x="7641" y="130876"/>
                  </a:lnTo>
                  <a:lnTo>
                    <a:pt x="12050" y="133573"/>
                  </a:lnTo>
                  <a:lnTo>
                    <a:pt x="16656" y="134772"/>
                  </a:lnTo>
                  <a:lnTo>
                    <a:pt x="18995" y="134298"/>
                  </a:lnTo>
                  <a:lnTo>
                    <a:pt x="23711" y="131655"/>
                  </a:lnTo>
                  <a:lnTo>
                    <a:pt x="45255" y="97122"/>
                  </a:lnTo>
                  <a:lnTo>
                    <a:pt x="60784" y="61806"/>
                  </a:lnTo>
                  <a:lnTo>
                    <a:pt x="65606" y="39461"/>
                  </a:lnTo>
                  <a:lnTo>
                    <a:pt x="69612" y="29684"/>
                  </a:lnTo>
                  <a:lnTo>
                    <a:pt x="71077" y="18402"/>
                  </a:lnTo>
                  <a:lnTo>
                    <a:pt x="71151" y="18618"/>
                  </a:lnTo>
                  <a:lnTo>
                    <a:pt x="71200" y="19556"/>
                  </a:lnTo>
                  <a:lnTo>
                    <a:pt x="76941" y="36726"/>
                  </a:lnTo>
                  <a:lnTo>
                    <a:pt x="80114" y="50305"/>
                  </a:lnTo>
                  <a:lnTo>
                    <a:pt x="90761" y="84262"/>
                  </a:lnTo>
                  <a:lnTo>
                    <a:pt x="91417" y="89512"/>
                  </a:lnTo>
                  <a:lnTo>
                    <a:pt x="96380" y="99579"/>
                  </a:lnTo>
                  <a:lnTo>
                    <a:pt x="114162" y="1214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SMARTInkShape-769"/>
            <p:cNvSpPr/>
            <p:nvPr/>
          </p:nvSpPr>
          <p:spPr>
            <a:xfrm>
              <a:off x="6951289" y="850647"/>
              <a:ext cx="328193" cy="241856"/>
            </a:xfrm>
            <a:custGeom>
              <a:avLst/>
              <a:gdLst/>
              <a:ahLst/>
              <a:cxnLst/>
              <a:rect l="0" t="0" r="0" b="0"/>
              <a:pathLst>
                <a:path w="328193" h="241856">
                  <a:moveTo>
                    <a:pt x="121024" y="56609"/>
                  </a:moveTo>
                  <a:lnTo>
                    <a:pt x="104231" y="56609"/>
                  </a:lnTo>
                  <a:lnTo>
                    <a:pt x="99537" y="58726"/>
                  </a:lnTo>
                  <a:lnTo>
                    <a:pt x="90056" y="66552"/>
                  </a:lnTo>
                  <a:lnTo>
                    <a:pt x="87416" y="71083"/>
                  </a:lnTo>
                  <a:lnTo>
                    <a:pt x="85428" y="83784"/>
                  </a:lnTo>
                  <a:lnTo>
                    <a:pt x="85330" y="89023"/>
                  </a:lnTo>
                  <a:lnTo>
                    <a:pt x="85316" y="87420"/>
                  </a:lnTo>
                  <a:lnTo>
                    <a:pt x="79652" y="77708"/>
                  </a:lnTo>
                  <a:lnTo>
                    <a:pt x="77563" y="66090"/>
                  </a:lnTo>
                  <a:lnTo>
                    <a:pt x="68244" y="54222"/>
                  </a:lnTo>
                  <a:lnTo>
                    <a:pt x="59033" y="45496"/>
                  </a:lnTo>
                  <a:lnTo>
                    <a:pt x="54314" y="43732"/>
                  </a:lnTo>
                  <a:lnTo>
                    <a:pt x="51944" y="44056"/>
                  </a:lnTo>
                  <a:lnTo>
                    <a:pt x="32768" y="54589"/>
                  </a:lnTo>
                  <a:lnTo>
                    <a:pt x="26766" y="59151"/>
                  </a:lnTo>
                  <a:lnTo>
                    <a:pt x="11573" y="89386"/>
                  </a:lnTo>
                  <a:lnTo>
                    <a:pt x="2772" y="114589"/>
                  </a:lnTo>
                  <a:lnTo>
                    <a:pt x="0" y="149587"/>
                  </a:lnTo>
                  <a:lnTo>
                    <a:pt x="1752" y="185211"/>
                  </a:lnTo>
                  <a:lnTo>
                    <a:pt x="11772" y="219330"/>
                  </a:lnTo>
                  <a:lnTo>
                    <a:pt x="21068" y="233949"/>
                  </a:lnTo>
                  <a:lnTo>
                    <a:pt x="23430" y="236748"/>
                  </a:lnTo>
                  <a:lnTo>
                    <a:pt x="30288" y="239859"/>
                  </a:lnTo>
                  <a:lnTo>
                    <a:pt x="47626" y="241855"/>
                  </a:lnTo>
                  <a:lnTo>
                    <a:pt x="61616" y="238409"/>
                  </a:lnTo>
                  <a:lnTo>
                    <a:pt x="90976" y="220083"/>
                  </a:lnTo>
                  <a:lnTo>
                    <a:pt x="125700" y="191322"/>
                  </a:lnTo>
                  <a:lnTo>
                    <a:pt x="144410" y="175791"/>
                  </a:lnTo>
                  <a:lnTo>
                    <a:pt x="146934" y="174958"/>
                  </a:lnTo>
                  <a:lnTo>
                    <a:pt x="149409" y="175196"/>
                  </a:lnTo>
                  <a:lnTo>
                    <a:pt x="155294" y="177489"/>
                  </a:lnTo>
                  <a:lnTo>
                    <a:pt x="155776" y="178471"/>
                  </a:lnTo>
                  <a:lnTo>
                    <a:pt x="156739" y="196019"/>
                  </a:lnTo>
                  <a:lnTo>
                    <a:pt x="157534" y="197174"/>
                  </a:lnTo>
                  <a:lnTo>
                    <a:pt x="158858" y="197944"/>
                  </a:lnTo>
                  <a:lnTo>
                    <a:pt x="160534" y="198457"/>
                  </a:lnTo>
                  <a:lnTo>
                    <a:pt x="161651" y="198006"/>
                  </a:lnTo>
                  <a:lnTo>
                    <a:pt x="162396" y="196911"/>
                  </a:lnTo>
                  <a:lnTo>
                    <a:pt x="162893" y="195388"/>
                  </a:lnTo>
                  <a:lnTo>
                    <a:pt x="162430" y="194372"/>
                  </a:lnTo>
                  <a:lnTo>
                    <a:pt x="161328" y="193695"/>
                  </a:lnTo>
                  <a:lnTo>
                    <a:pt x="159799" y="193243"/>
                  </a:lnTo>
                  <a:lnTo>
                    <a:pt x="158781" y="192149"/>
                  </a:lnTo>
                  <a:lnTo>
                    <a:pt x="157648" y="188816"/>
                  </a:lnTo>
                  <a:lnTo>
                    <a:pt x="161037" y="173711"/>
                  </a:lnTo>
                  <a:lnTo>
                    <a:pt x="157465" y="141762"/>
                  </a:lnTo>
                  <a:lnTo>
                    <a:pt x="156838" y="106540"/>
                  </a:lnTo>
                  <a:lnTo>
                    <a:pt x="157548" y="76590"/>
                  </a:lnTo>
                  <a:lnTo>
                    <a:pt x="160540" y="66548"/>
                  </a:lnTo>
                  <a:lnTo>
                    <a:pt x="162449" y="63235"/>
                  </a:lnTo>
                  <a:lnTo>
                    <a:pt x="166687" y="59554"/>
                  </a:lnTo>
                  <a:lnTo>
                    <a:pt x="171217" y="57918"/>
                  </a:lnTo>
                  <a:lnTo>
                    <a:pt x="180591" y="56868"/>
                  </a:lnTo>
                  <a:lnTo>
                    <a:pt x="185334" y="58841"/>
                  </a:lnTo>
                  <a:lnTo>
                    <a:pt x="218057" y="78099"/>
                  </a:lnTo>
                  <a:lnTo>
                    <a:pt x="233765" y="87577"/>
                  </a:lnTo>
                  <a:lnTo>
                    <a:pt x="265534" y="96166"/>
                  </a:lnTo>
                  <a:lnTo>
                    <a:pt x="272034" y="94563"/>
                  </a:lnTo>
                  <a:lnTo>
                    <a:pt x="283948" y="89198"/>
                  </a:lnTo>
                  <a:lnTo>
                    <a:pt x="290801" y="82735"/>
                  </a:lnTo>
                  <a:lnTo>
                    <a:pt x="295699" y="75364"/>
                  </a:lnTo>
                  <a:lnTo>
                    <a:pt x="305043" y="48960"/>
                  </a:lnTo>
                  <a:lnTo>
                    <a:pt x="306660" y="16099"/>
                  </a:lnTo>
                  <a:lnTo>
                    <a:pt x="304600" y="8707"/>
                  </a:lnTo>
                  <a:lnTo>
                    <a:pt x="302940" y="5624"/>
                  </a:lnTo>
                  <a:lnTo>
                    <a:pt x="301038" y="3569"/>
                  </a:lnTo>
                  <a:lnTo>
                    <a:pt x="293759" y="0"/>
                  </a:lnTo>
                  <a:lnTo>
                    <a:pt x="290928" y="1816"/>
                  </a:lnTo>
                  <a:lnTo>
                    <a:pt x="287024" y="6063"/>
                  </a:lnTo>
                  <a:lnTo>
                    <a:pt x="282643" y="13242"/>
                  </a:lnTo>
                  <a:lnTo>
                    <a:pt x="273537" y="45607"/>
                  </a:lnTo>
                  <a:lnTo>
                    <a:pt x="271371" y="74681"/>
                  </a:lnTo>
                  <a:lnTo>
                    <a:pt x="276811" y="99425"/>
                  </a:lnTo>
                  <a:lnTo>
                    <a:pt x="287844" y="125346"/>
                  </a:lnTo>
                  <a:lnTo>
                    <a:pt x="292532" y="130815"/>
                  </a:lnTo>
                  <a:lnTo>
                    <a:pt x="309297" y="139524"/>
                  </a:lnTo>
                  <a:lnTo>
                    <a:pt x="328192" y="14233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SMARTInkShape-770"/>
            <p:cNvSpPr/>
            <p:nvPr/>
          </p:nvSpPr>
          <p:spPr>
            <a:xfrm>
              <a:off x="7208044" y="457200"/>
              <a:ext cx="35720" cy="28576"/>
            </a:xfrm>
            <a:custGeom>
              <a:avLst/>
              <a:gdLst/>
              <a:ahLst/>
              <a:cxnLst/>
              <a:rect l="0" t="0" r="0" b="0"/>
              <a:pathLst>
                <a:path w="35720" h="28576">
                  <a:moveTo>
                    <a:pt x="35719" y="28575"/>
                  </a:moveTo>
                  <a:lnTo>
                    <a:pt x="31926" y="28575"/>
                  </a:lnTo>
                  <a:lnTo>
                    <a:pt x="27948" y="26458"/>
                  </a:lnTo>
                  <a:lnTo>
                    <a:pt x="5719" y="11782"/>
                  </a:lnTo>
                  <a:lnTo>
                    <a:pt x="2541" y="7089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SMARTInkShape-771"/>
            <p:cNvSpPr/>
            <p:nvPr/>
          </p:nvSpPr>
          <p:spPr>
            <a:xfrm>
              <a:off x="7358063" y="528638"/>
              <a:ext cx="92869" cy="42863"/>
            </a:xfrm>
            <a:custGeom>
              <a:avLst/>
              <a:gdLst/>
              <a:ahLst/>
              <a:cxnLst/>
              <a:rect l="0" t="0" r="0" b="0"/>
              <a:pathLst>
                <a:path w="92869" h="42863">
                  <a:moveTo>
                    <a:pt x="0" y="42862"/>
                  </a:moveTo>
                  <a:lnTo>
                    <a:pt x="9942" y="42862"/>
                  </a:lnTo>
                  <a:lnTo>
                    <a:pt x="14473" y="40745"/>
                  </a:lnTo>
                  <a:lnTo>
                    <a:pt x="16792" y="39070"/>
                  </a:lnTo>
                  <a:lnTo>
                    <a:pt x="52313" y="25961"/>
                  </a:lnTo>
                  <a:lnTo>
                    <a:pt x="86411" y="5027"/>
                  </a:lnTo>
                  <a:lnTo>
                    <a:pt x="9286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SMARTInkShape-772"/>
            <p:cNvSpPr/>
            <p:nvPr/>
          </p:nvSpPr>
          <p:spPr>
            <a:xfrm>
              <a:off x="7400925" y="400050"/>
              <a:ext cx="7145" cy="207170"/>
            </a:xfrm>
            <a:custGeom>
              <a:avLst/>
              <a:gdLst/>
              <a:ahLst/>
              <a:cxnLst/>
              <a:rect l="0" t="0" r="0" b="0"/>
              <a:pathLst>
                <a:path w="7145" h="207170">
                  <a:moveTo>
                    <a:pt x="0" y="0"/>
                  </a:moveTo>
                  <a:lnTo>
                    <a:pt x="0" y="34911"/>
                  </a:lnTo>
                  <a:lnTo>
                    <a:pt x="2117" y="51884"/>
                  </a:lnTo>
                  <a:lnTo>
                    <a:pt x="4116" y="64334"/>
                  </a:lnTo>
                  <a:lnTo>
                    <a:pt x="2366" y="80269"/>
                  </a:lnTo>
                  <a:lnTo>
                    <a:pt x="6620" y="115180"/>
                  </a:lnTo>
                  <a:lnTo>
                    <a:pt x="7075" y="146342"/>
                  </a:lnTo>
                  <a:lnTo>
                    <a:pt x="7134" y="180471"/>
                  </a:lnTo>
                  <a:lnTo>
                    <a:pt x="7144" y="20716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SMARTInkShape-773"/>
            <p:cNvSpPr/>
            <p:nvPr/>
          </p:nvSpPr>
          <p:spPr>
            <a:xfrm>
              <a:off x="7250993" y="550069"/>
              <a:ext cx="7058" cy="100013"/>
            </a:xfrm>
            <a:custGeom>
              <a:avLst/>
              <a:gdLst/>
              <a:ahLst/>
              <a:cxnLst/>
              <a:rect l="0" t="0" r="0" b="0"/>
              <a:pathLst>
                <a:path w="7058" h="100013">
                  <a:moveTo>
                    <a:pt x="7057" y="0"/>
                  </a:moveTo>
                  <a:lnTo>
                    <a:pt x="6263" y="25629"/>
                  </a:lnTo>
                  <a:lnTo>
                    <a:pt x="575" y="58959"/>
                  </a:lnTo>
                  <a:lnTo>
                    <a:pt x="0" y="83268"/>
                  </a:lnTo>
                  <a:lnTo>
                    <a:pt x="2069" y="90718"/>
                  </a:lnTo>
                  <a:lnTo>
                    <a:pt x="7057" y="1000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SMARTInkShape-774"/>
            <p:cNvSpPr/>
            <p:nvPr/>
          </p:nvSpPr>
          <p:spPr>
            <a:xfrm>
              <a:off x="7043738" y="585788"/>
              <a:ext cx="85726" cy="78582"/>
            </a:xfrm>
            <a:custGeom>
              <a:avLst/>
              <a:gdLst/>
              <a:ahLst/>
              <a:cxnLst/>
              <a:rect l="0" t="0" r="0" b="0"/>
              <a:pathLst>
                <a:path w="85726" h="78582">
                  <a:moveTo>
                    <a:pt x="0" y="78581"/>
                  </a:moveTo>
                  <a:lnTo>
                    <a:pt x="0" y="74788"/>
                  </a:lnTo>
                  <a:lnTo>
                    <a:pt x="2116" y="70810"/>
                  </a:lnTo>
                  <a:lnTo>
                    <a:pt x="29257" y="35516"/>
                  </a:lnTo>
                  <a:lnTo>
                    <a:pt x="39196" y="26897"/>
                  </a:lnTo>
                  <a:lnTo>
                    <a:pt x="71895" y="8520"/>
                  </a:lnTo>
                  <a:lnTo>
                    <a:pt x="8572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SMARTInkShape-775"/>
            <p:cNvSpPr/>
            <p:nvPr/>
          </p:nvSpPr>
          <p:spPr>
            <a:xfrm>
              <a:off x="7086626" y="485775"/>
              <a:ext cx="28550" cy="185739"/>
            </a:xfrm>
            <a:custGeom>
              <a:avLst/>
              <a:gdLst/>
              <a:ahLst/>
              <a:cxnLst/>
              <a:rect l="0" t="0" r="0" b="0"/>
              <a:pathLst>
                <a:path w="28550" h="185739">
                  <a:moveTo>
                    <a:pt x="7118" y="0"/>
                  </a:moveTo>
                  <a:lnTo>
                    <a:pt x="2208" y="11406"/>
                  </a:lnTo>
                  <a:lnTo>
                    <a:pt x="170" y="43968"/>
                  </a:lnTo>
                  <a:lnTo>
                    <a:pt x="0" y="78727"/>
                  </a:lnTo>
                  <a:lnTo>
                    <a:pt x="772" y="112095"/>
                  </a:lnTo>
                  <a:lnTo>
                    <a:pt x="9918" y="145936"/>
                  </a:lnTo>
                  <a:lnTo>
                    <a:pt x="15806" y="169109"/>
                  </a:lnTo>
                  <a:lnTo>
                    <a:pt x="18917" y="175172"/>
                  </a:lnTo>
                  <a:lnTo>
                    <a:pt x="20300" y="180513"/>
                  </a:lnTo>
                  <a:lnTo>
                    <a:pt x="21462" y="182254"/>
                  </a:lnTo>
                  <a:lnTo>
                    <a:pt x="23031" y="183415"/>
                  </a:lnTo>
                  <a:lnTo>
                    <a:pt x="28549" y="1857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SMARTInkShape-776"/>
            <p:cNvSpPr/>
            <p:nvPr/>
          </p:nvSpPr>
          <p:spPr>
            <a:xfrm>
              <a:off x="6958013" y="600075"/>
              <a:ext cx="64294" cy="164307"/>
            </a:xfrm>
            <a:custGeom>
              <a:avLst/>
              <a:gdLst/>
              <a:ahLst/>
              <a:cxnLst/>
              <a:rect l="0" t="0" r="0" b="0"/>
              <a:pathLst>
                <a:path w="64294" h="164307">
                  <a:moveTo>
                    <a:pt x="64293" y="0"/>
                  </a:moveTo>
                  <a:lnTo>
                    <a:pt x="58142" y="0"/>
                  </a:lnTo>
                  <a:lnTo>
                    <a:pt x="57811" y="794"/>
                  </a:lnTo>
                  <a:lnTo>
                    <a:pt x="57444" y="3792"/>
                  </a:lnTo>
                  <a:lnTo>
                    <a:pt x="55164" y="7771"/>
                  </a:lnTo>
                  <a:lnTo>
                    <a:pt x="47232" y="20585"/>
                  </a:lnTo>
                  <a:lnTo>
                    <a:pt x="39454" y="51552"/>
                  </a:lnTo>
                  <a:lnTo>
                    <a:pt x="28439" y="85929"/>
                  </a:lnTo>
                  <a:lnTo>
                    <a:pt x="14275" y="120834"/>
                  </a:lnTo>
                  <a:lnTo>
                    <a:pt x="10313" y="130698"/>
                  </a:lnTo>
                  <a:lnTo>
                    <a:pt x="6628" y="153023"/>
                  </a:lnTo>
                  <a:lnTo>
                    <a:pt x="5212" y="154403"/>
                  </a:lnTo>
                  <a:lnTo>
                    <a:pt x="3475" y="155323"/>
                  </a:lnTo>
                  <a:lnTo>
                    <a:pt x="2316" y="156730"/>
                  </a:lnTo>
                  <a:lnTo>
                    <a:pt x="0" y="1643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SMARTInkShape-777"/>
            <p:cNvSpPr/>
            <p:nvPr/>
          </p:nvSpPr>
          <p:spPr>
            <a:xfrm>
              <a:off x="6943725" y="621506"/>
              <a:ext cx="64295" cy="71439"/>
            </a:xfrm>
            <a:custGeom>
              <a:avLst/>
              <a:gdLst/>
              <a:ahLst/>
              <a:cxnLst/>
              <a:rect l="0" t="0" r="0" b="0"/>
              <a:pathLst>
                <a:path w="64295" h="71439">
                  <a:moveTo>
                    <a:pt x="0" y="0"/>
                  </a:moveTo>
                  <a:lnTo>
                    <a:pt x="0" y="9943"/>
                  </a:lnTo>
                  <a:lnTo>
                    <a:pt x="3793" y="20585"/>
                  </a:lnTo>
                  <a:lnTo>
                    <a:pt x="12979" y="33494"/>
                  </a:lnTo>
                  <a:lnTo>
                    <a:pt x="33493" y="54051"/>
                  </a:lnTo>
                  <a:lnTo>
                    <a:pt x="64294" y="714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SMARTInkShape-778"/>
            <p:cNvSpPr/>
            <p:nvPr/>
          </p:nvSpPr>
          <p:spPr>
            <a:xfrm>
              <a:off x="6630393" y="593378"/>
              <a:ext cx="284758" cy="135286"/>
            </a:xfrm>
            <a:custGeom>
              <a:avLst/>
              <a:gdLst/>
              <a:ahLst/>
              <a:cxnLst/>
              <a:rect l="0" t="0" r="0" b="0"/>
              <a:pathLst>
                <a:path w="284758" h="135286">
                  <a:moveTo>
                    <a:pt x="6151" y="135285"/>
                  </a:moveTo>
                  <a:lnTo>
                    <a:pt x="0" y="135285"/>
                  </a:lnTo>
                  <a:lnTo>
                    <a:pt x="15826" y="135285"/>
                  </a:lnTo>
                  <a:lnTo>
                    <a:pt x="51322" y="120811"/>
                  </a:lnTo>
                  <a:lnTo>
                    <a:pt x="86424" y="104576"/>
                  </a:lnTo>
                  <a:lnTo>
                    <a:pt x="119880" y="82616"/>
                  </a:lnTo>
                  <a:lnTo>
                    <a:pt x="151148" y="54297"/>
                  </a:lnTo>
                  <a:lnTo>
                    <a:pt x="178371" y="30654"/>
                  </a:lnTo>
                  <a:lnTo>
                    <a:pt x="187698" y="12576"/>
                  </a:lnTo>
                  <a:lnTo>
                    <a:pt x="188301" y="9823"/>
                  </a:lnTo>
                  <a:lnTo>
                    <a:pt x="187909" y="7193"/>
                  </a:lnTo>
                  <a:lnTo>
                    <a:pt x="185370" y="1062"/>
                  </a:lnTo>
                  <a:lnTo>
                    <a:pt x="184368" y="559"/>
                  </a:lnTo>
                  <a:lnTo>
                    <a:pt x="181138" y="0"/>
                  </a:lnTo>
                  <a:lnTo>
                    <a:pt x="177056" y="1869"/>
                  </a:lnTo>
                  <a:lnTo>
                    <a:pt x="167968" y="9536"/>
                  </a:lnTo>
                  <a:lnTo>
                    <a:pt x="146642" y="41163"/>
                  </a:lnTo>
                  <a:lnTo>
                    <a:pt x="136854" y="61879"/>
                  </a:lnTo>
                  <a:lnTo>
                    <a:pt x="135156" y="76776"/>
                  </a:lnTo>
                  <a:lnTo>
                    <a:pt x="138654" y="90344"/>
                  </a:lnTo>
                  <a:lnTo>
                    <a:pt x="146948" y="103447"/>
                  </a:lnTo>
                  <a:lnTo>
                    <a:pt x="154672" y="111211"/>
                  </a:lnTo>
                  <a:lnTo>
                    <a:pt x="187052" y="128125"/>
                  </a:lnTo>
                  <a:lnTo>
                    <a:pt x="204743" y="133163"/>
                  </a:lnTo>
                  <a:lnTo>
                    <a:pt x="240279" y="135098"/>
                  </a:lnTo>
                  <a:lnTo>
                    <a:pt x="265495" y="134466"/>
                  </a:lnTo>
                  <a:lnTo>
                    <a:pt x="284757" y="12814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SMARTInkShape-779"/>
            <p:cNvSpPr/>
            <p:nvPr/>
          </p:nvSpPr>
          <p:spPr>
            <a:xfrm>
              <a:off x="6679406" y="528638"/>
              <a:ext cx="35720" cy="257176"/>
            </a:xfrm>
            <a:custGeom>
              <a:avLst/>
              <a:gdLst/>
              <a:ahLst/>
              <a:cxnLst/>
              <a:rect l="0" t="0" r="0" b="0"/>
              <a:pathLst>
                <a:path w="35720" h="257176">
                  <a:moveTo>
                    <a:pt x="0" y="0"/>
                  </a:moveTo>
                  <a:lnTo>
                    <a:pt x="0" y="3792"/>
                  </a:lnTo>
                  <a:lnTo>
                    <a:pt x="12357" y="38076"/>
                  </a:lnTo>
                  <a:lnTo>
                    <a:pt x="17699" y="68551"/>
                  </a:lnTo>
                  <a:lnTo>
                    <a:pt x="20326" y="95806"/>
                  </a:lnTo>
                  <a:lnTo>
                    <a:pt x="21104" y="123989"/>
                  </a:lnTo>
                  <a:lnTo>
                    <a:pt x="26276" y="157048"/>
                  </a:lnTo>
                  <a:lnTo>
                    <a:pt x="28121" y="191212"/>
                  </a:lnTo>
                  <a:lnTo>
                    <a:pt x="32278" y="221126"/>
                  </a:lnTo>
                  <a:lnTo>
                    <a:pt x="35702" y="256787"/>
                  </a:lnTo>
                  <a:lnTo>
                    <a:pt x="35719" y="2571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SMARTInkShape-780"/>
            <p:cNvSpPr/>
            <p:nvPr/>
          </p:nvSpPr>
          <p:spPr>
            <a:xfrm>
              <a:off x="6543675" y="711559"/>
              <a:ext cx="121445" cy="123745"/>
            </a:xfrm>
            <a:custGeom>
              <a:avLst/>
              <a:gdLst/>
              <a:ahLst/>
              <a:cxnLst/>
              <a:rect l="0" t="0" r="0" b="0"/>
              <a:pathLst>
                <a:path w="121445" h="123745">
                  <a:moveTo>
                    <a:pt x="0" y="52822"/>
                  </a:moveTo>
                  <a:lnTo>
                    <a:pt x="794" y="77192"/>
                  </a:lnTo>
                  <a:lnTo>
                    <a:pt x="6482" y="100349"/>
                  </a:lnTo>
                  <a:lnTo>
                    <a:pt x="7741" y="112236"/>
                  </a:lnTo>
                  <a:lnTo>
                    <a:pt x="13268" y="122520"/>
                  </a:lnTo>
                  <a:lnTo>
                    <a:pt x="14402" y="123100"/>
                  </a:lnTo>
                  <a:lnTo>
                    <a:pt x="17778" y="123744"/>
                  </a:lnTo>
                  <a:lnTo>
                    <a:pt x="18996" y="123122"/>
                  </a:lnTo>
                  <a:lnTo>
                    <a:pt x="19807" y="121914"/>
                  </a:lnTo>
                  <a:lnTo>
                    <a:pt x="20710" y="117661"/>
                  </a:lnTo>
                  <a:lnTo>
                    <a:pt x="22011" y="106341"/>
                  </a:lnTo>
                  <a:lnTo>
                    <a:pt x="27043" y="86177"/>
                  </a:lnTo>
                  <a:lnTo>
                    <a:pt x="29167" y="52511"/>
                  </a:lnTo>
                  <a:lnTo>
                    <a:pt x="34699" y="20855"/>
                  </a:lnTo>
                  <a:lnTo>
                    <a:pt x="37382" y="12685"/>
                  </a:lnTo>
                  <a:lnTo>
                    <a:pt x="45572" y="973"/>
                  </a:lnTo>
                  <a:lnTo>
                    <a:pt x="47051" y="0"/>
                  </a:lnTo>
                  <a:lnTo>
                    <a:pt x="48036" y="145"/>
                  </a:lnTo>
                  <a:lnTo>
                    <a:pt x="48692" y="1035"/>
                  </a:lnTo>
                  <a:lnTo>
                    <a:pt x="51539" y="2025"/>
                  </a:lnTo>
                  <a:lnTo>
                    <a:pt x="53409" y="2288"/>
                  </a:lnTo>
                  <a:lnTo>
                    <a:pt x="59834" y="6452"/>
                  </a:lnTo>
                  <a:lnTo>
                    <a:pt x="69116" y="15764"/>
                  </a:lnTo>
                  <a:lnTo>
                    <a:pt x="88109" y="50575"/>
                  </a:lnTo>
                  <a:lnTo>
                    <a:pt x="96838" y="69517"/>
                  </a:lnTo>
                  <a:lnTo>
                    <a:pt x="99866" y="82993"/>
                  </a:lnTo>
                  <a:lnTo>
                    <a:pt x="103387" y="89515"/>
                  </a:lnTo>
                  <a:lnTo>
                    <a:pt x="107597" y="92942"/>
                  </a:lnTo>
                  <a:lnTo>
                    <a:pt x="114431" y="94872"/>
                  </a:lnTo>
                  <a:lnTo>
                    <a:pt x="121444" y="9568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SMARTInkShape-781"/>
            <p:cNvSpPr/>
            <p:nvPr/>
          </p:nvSpPr>
          <p:spPr>
            <a:xfrm>
              <a:off x="6466112" y="707231"/>
              <a:ext cx="70002" cy="127044"/>
            </a:xfrm>
            <a:custGeom>
              <a:avLst/>
              <a:gdLst/>
              <a:ahLst/>
              <a:cxnLst/>
              <a:rect l="0" t="0" r="0" b="0"/>
              <a:pathLst>
                <a:path w="70002" h="127044">
                  <a:moveTo>
                    <a:pt x="13269" y="0"/>
                  </a:moveTo>
                  <a:lnTo>
                    <a:pt x="9477" y="0"/>
                  </a:lnTo>
                  <a:lnTo>
                    <a:pt x="8359" y="794"/>
                  </a:lnTo>
                  <a:lnTo>
                    <a:pt x="7615" y="2117"/>
                  </a:lnTo>
                  <a:lnTo>
                    <a:pt x="0" y="33793"/>
                  </a:lnTo>
                  <a:lnTo>
                    <a:pt x="4771" y="64981"/>
                  </a:lnTo>
                  <a:lnTo>
                    <a:pt x="8123" y="99446"/>
                  </a:lnTo>
                  <a:lnTo>
                    <a:pt x="9838" y="104397"/>
                  </a:lnTo>
                  <a:lnTo>
                    <a:pt x="15978" y="112016"/>
                  </a:lnTo>
                  <a:lnTo>
                    <a:pt x="31735" y="125112"/>
                  </a:lnTo>
                  <a:lnTo>
                    <a:pt x="36822" y="127043"/>
                  </a:lnTo>
                  <a:lnTo>
                    <a:pt x="39289" y="126764"/>
                  </a:lnTo>
                  <a:lnTo>
                    <a:pt x="51347" y="122301"/>
                  </a:lnTo>
                  <a:lnTo>
                    <a:pt x="56122" y="117592"/>
                  </a:lnTo>
                  <a:lnTo>
                    <a:pt x="67243" y="102034"/>
                  </a:lnTo>
                  <a:lnTo>
                    <a:pt x="70001" y="80602"/>
                  </a:lnTo>
                  <a:lnTo>
                    <a:pt x="64634" y="47113"/>
                  </a:lnTo>
                  <a:lnTo>
                    <a:pt x="55929" y="24858"/>
                  </a:lnTo>
                  <a:lnTo>
                    <a:pt x="46567" y="12583"/>
                  </a:lnTo>
                  <a:lnTo>
                    <a:pt x="41826" y="9561"/>
                  </a:lnTo>
                  <a:lnTo>
                    <a:pt x="37074" y="7425"/>
                  </a:lnTo>
                  <a:lnTo>
                    <a:pt x="2755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SMARTInkShape-782"/>
            <p:cNvSpPr/>
            <p:nvPr/>
          </p:nvSpPr>
          <p:spPr>
            <a:xfrm>
              <a:off x="6336836" y="621953"/>
              <a:ext cx="92539" cy="249243"/>
            </a:xfrm>
            <a:custGeom>
              <a:avLst/>
              <a:gdLst/>
              <a:ahLst/>
              <a:cxnLst/>
              <a:rect l="0" t="0" r="0" b="0"/>
              <a:pathLst>
                <a:path w="92539" h="249243">
                  <a:moveTo>
                    <a:pt x="85395" y="28128"/>
                  </a:moveTo>
                  <a:lnTo>
                    <a:pt x="81603" y="31921"/>
                  </a:lnTo>
                  <a:lnTo>
                    <a:pt x="79741" y="35899"/>
                  </a:lnTo>
                  <a:lnTo>
                    <a:pt x="78546" y="44921"/>
                  </a:lnTo>
                  <a:lnTo>
                    <a:pt x="85998" y="75559"/>
                  </a:lnTo>
                  <a:lnTo>
                    <a:pt x="92449" y="85152"/>
                  </a:lnTo>
                  <a:lnTo>
                    <a:pt x="92538" y="53822"/>
                  </a:lnTo>
                  <a:lnTo>
                    <a:pt x="91745" y="30613"/>
                  </a:lnTo>
                  <a:lnTo>
                    <a:pt x="86836" y="18722"/>
                  </a:lnTo>
                  <a:lnTo>
                    <a:pt x="75746" y="4645"/>
                  </a:lnTo>
                  <a:lnTo>
                    <a:pt x="71053" y="1816"/>
                  </a:lnTo>
                  <a:lnTo>
                    <a:pt x="61572" y="0"/>
                  </a:lnTo>
                  <a:lnTo>
                    <a:pt x="56816" y="1869"/>
                  </a:lnTo>
                  <a:lnTo>
                    <a:pt x="47294" y="9536"/>
                  </a:lnTo>
                  <a:lnTo>
                    <a:pt x="33272" y="26699"/>
                  </a:lnTo>
                  <a:lnTo>
                    <a:pt x="29215" y="29557"/>
                  </a:lnTo>
                  <a:lnTo>
                    <a:pt x="26510" y="33843"/>
                  </a:lnTo>
                  <a:lnTo>
                    <a:pt x="15873" y="66583"/>
                  </a:lnTo>
                  <a:lnTo>
                    <a:pt x="8839" y="92962"/>
                  </a:lnTo>
                  <a:lnTo>
                    <a:pt x="2171" y="127418"/>
                  </a:lnTo>
                  <a:lnTo>
                    <a:pt x="0" y="157718"/>
                  </a:lnTo>
                  <a:lnTo>
                    <a:pt x="5368" y="190450"/>
                  </a:lnTo>
                  <a:lnTo>
                    <a:pt x="8502" y="206134"/>
                  </a:lnTo>
                  <a:lnTo>
                    <a:pt x="18943" y="229663"/>
                  </a:lnTo>
                  <a:lnTo>
                    <a:pt x="23582" y="236233"/>
                  </a:lnTo>
                  <a:lnTo>
                    <a:pt x="30406" y="239682"/>
                  </a:lnTo>
                  <a:lnTo>
                    <a:pt x="37937" y="242008"/>
                  </a:lnTo>
                  <a:lnTo>
                    <a:pt x="49239" y="247853"/>
                  </a:lnTo>
                  <a:lnTo>
                    <a:pt x="59115" y="249242"/>
                  </a:lnTo>
                  <a:lnTo>
                    <a:pt x="66042" y="245199"/>
                  </a:lnTo>
                  <a:lnTo>
                    <a:pt x="78252" y="23529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SMARTInkShape-783"/>
            <p:cNvSpPr/>
            <p:nvPr/>
          </p:nvSpPr>
          <p:spPr>
            <a:xfrm>
              <a:off x="6107906" y="814388"/>
              <a:ext cx="142876" cy="142876"/>
            </a:xfrm>
            <a:custGeom>
              <a:avLst/>
              <a:gdLst/>
              <a:ahLst/>
              <a:cxnLst/>
              <a:rect l="0" t="0" r="0" b="0"/>
              <a:pathLst>
                <a:path w="142876" h="142876">
                  <a:moveTo>
                    <a:pt x="0" y="142875"/>
                  </a:moveTo>
                  <a:lnTo>
                    <a:pt x="0" y="132931"/>
                  </a:lnTo>
                  <a:lnTo>
                    <a:pt x="2117" y="128401"/>
                  </a:lnTo>
                  <a:lnTo>
                    <a:pt x="13735" y="115233"/>
                  </a:lnTo>
                  <a:lnTo>
                    <a:pt x="33843" y="98332"/>
                  </a:lnTo>
                  <a:lnTo>
                    <a:pt x="48666" y="80630"/>
                  </a:lnTo>
                  <a:lnTo>
                    <a:pt x="69458" y="62760"/>
                  </a:lnTo>
                  <a:lnTo>
                    <a:pt x="76114" y="54881"/>
                  </a:lnTo>
                  <a:lnTo>
                    <a:pt x="111038" y="24539"/>
                  </a:lnTo>
                  <a:lnTo>
                    <a:pt x="133328" y="3193"/>
                  </a:lnTo>
                  <a:lnTo>
                    <a:pt x="14287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SMARTInkShape-784"/>
            <p:cNvSpPr/>
            <p:nvPr/>
          </p:nvSpPr>
          <p:spPr>
            <a:xfrm>
              <a:off x="6057900" y="678656"/>
              <a:ext cx="185739" cy="157164"/>
            </a:xfrm>
            <a:custGeom>
              <a:avLst/>
              <a:gdLst/>
              <a:ahLst/>
              <a:cxnLst/>
              <a:rect l="0" t="0" r="0" b="0"/>
              <a:pathLst>
                <a:path w="185739" h="157164">
                  <a:moveTo>
                    <a:pt x="0" y="157163"/>
                  </a:moveTo>
                  <a:lnTo>
                    <a:pt x="3792" y="153370"/>
                  </a:lnTo>
                  <a:lnTo>
                    <a:pt x="5654" y="149392"/>
                  </a:lnTo>
                  <a:lnTo>
                    <a:pt x="6151" y="147220"/>
                  </a:lnTo>
                  <a:lnTo>
                    <a:pt x="10642" y="140370"/>
                  </a:lnTo>
                  <a:lnTo>
                    <a:pt x="27232" y="126455"/>
                  </a:lnTo>
                  <a:lnTo>
                    <a:pt x="41627" y="109116"/>
                  </a:lnTo>
                  <a:lnTo>
                    <a:pt x="75308" y="84718"/>
                  </a:lnTo>
                  <a:lnTo>
                    <a:pt x="109485" y="54571"/>
                  </a:lnTo>
                  <a:lnTo>
                    <a:pt x="124603" y="41216"/>
                  </a:lnTo>
                  <a:lnTo>
                    <a:pt x="158087" y="19177"/>
                  </a:lnTo>
                  <a:lnTo>
                    <a:pt x="18573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2" name="SMARTInkShape-785"/>
          <p:cNvSpPr/>
          <p:nvPr/>
        </p:nvSpPr>
        <p:spPr>
          <a:xfrm>
            <a:off x="6522244" y="957263"/>
            <a:ext cx="100013" cy="50007"/>
          </a:xfrm>
          <a:custGeom>
            <a:avLst/>
            <a:gdLst/>
            <a:ahLst/>
            <a:cxnLst/>
            <a:rect l="0" t="0" r="0" b="0"/>
            <a:pathLst>
              <a:path w="100013" h="50007">
                <a:moveTo>
                  <a:pt x="100012" y="0"/>
                </a:moveTo>
                <a:lnTo>
                  <a:pt x="96219" y="0"/>
                </a:lnTo>
                <a:lnTo>
                  <a:pt x="86277" y="3792"/>
                </a:lnTo>
                <a:lnTo>
                  <a:pt x="50983" y="21486"/>
                </a:lnTo>
                <a:lnTo>
                  <a:pt x="16726" y="38103"/>
                </a:lnTo>
                <a:lnTo>
                  <a:pt x="0" y="50006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SMARTInkShape-786"/>
          <p:cNvSpPr/>
          <p:nvPr/>
        </p:nvSpPr>
        <p:spPr>
          <a:xfrm>
            <a:off x="3343275" y="1095556"/>
            <a:ext cx="450057" cy="33158"/>
          </a:xfrm>
          <a:custGeom>
            <a:avLst/>
            <a:gdLst/>
            <a:ahLst/>
            <a:cxnLst/>
            <a:rect l="0" t="0" r="0" b="0"/>
            <a:pathLst>
              <a:path w="450057" h="33158">
                <a:moveTo>
                  <a:pt x="450056" y="4582"/>
                </a:moveTo>
                <a:lnTo>
                  <a:pt x="446264" y="789"/>
                </a:lnTo>
                <a:lnTo>
                  <a:pt x="443559" y="466"/>
                </a:lnTo>
                <a:lnTo>
                  <a:pt x="431374" y="2216"/>
                </a:lnTo>
                <a:lnTo>
                  <a:pt x="412242" y="0"/>
                </a:lnTo>
                <a:lnTo>
                  <a:pt x="377734" y="3441"/>
                </a:lnTo>
                <a:lnTo>
                  <a:pt x="347665" y="4244"/>
                </a:lnTo>
                <a:lnTo>
                  <a:pt x="313620" y="6598"/>
                </a:lnTo>
                <a:lnTo>
                  <a:pt x="278397" y="10206"/>
                </a:lnTo>
                <a:lnTo>
                  <a:pt x="242825" y="13392"/>
                </a:lnTo>
                <a:lnTo>
                  <a:pt x="207151" y="17246"/>
                </a:lnTo>
                <a:lnTo>
                  <a:pt x="171445" y="18388"/>
                </a:lnTo>
                <a:lnTo>
                  <a:pt x="135730" y="18726"/>
                </a:lnTo>
                <a:lnTo>
                  <a:pt x="100012" y="20943"/>
                </a:lnTo>
                <a:lnTo>
                  <a:pt x="66410" y="24511"/>
                </a:lnTo>
                <a:lnTo>
                  <a:pt x="38462" y="27684"/>
                </a:lnTo>
                <a:lnTo>
                  <a:pt x="0" y="33157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01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u="sng" dirty="0" smtClean="0"/>
              <a:t>Definition: </a:t>
            </a:r>
            <a:r>
              <a:rPr lang="en-US" dirty="0" smtClean="0"/>
              <a:t>Word choice</a:t>
            </a:r>
          </a:p>
          <a:p>
            <a:pPr marL="0" indent="0">
              <a:buNone/>
            </a:pPr>
            <a:endParaRPr lang="en-US" u="sng" dirty="0"/>
          </a:p>
          <a:p>
            <a:pPr marL="0" indent="0">
              <a:buNone/>
            </a:pPr>
            <a:r>
              <a:rPr lang="en-US" dirty="0" smtClean="0"/>
              <a:t>What’s the difference?</a:t>
            </a:r>
          </a:p>
          <a:p>
            <a:pPr marL="0" indent="0">
              <a:buNone/>
            </a:pPr>
            <a:r>
              <a:rPr lang="en-US" dirty="0" smtClean="0"/>
              <a:t>	She’s pretty.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She’s appealing.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She’s beautiful.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She’s pulchritudinous.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She’s fetching.</a:t>
            </a:r>
            <a:endParaRPr lang="en-US" dirty="0"/>
          </a:p>
        </p:txBody>
      </p:sp>
      <p:pic>
        <p:nvPicPr>
          <p:cNvPr id="1027" name="Picture 3" descr="C:\Users\rriedel\AppData\Local\Microsoft\Windows\Temporary Internet Files\Content.IE5\HMS0K3MX\MC900444649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802486"/>
            <a:ext cx="3550920" cy="4598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68" name="SMARTInkShape-Group125"/>
          <p:cNvGrpSpPr/>
          <p:nvPr/>
        </p:nvGrpSpPr>
        <p:grpSpPr>
          <a:xfrm>
            <a:off x="5443538" y="264319"/>
            <a:ext cx="1707222" cy="535782"/>
            <a:chOff x="5443538" y="264319"/>
            <a:chExt cx="1707222" cy="535782"/>
          </a:xfrm>
        </p:grpSpPr>
        <p:sp>
          <p:nvSpPr>
            <p:cNvPr id="1161" name="SMARTInkShape-787"/>
            <p:cNvSpPr/>
            <p:nvPr/>
          </p:nvSpPr>
          <p:spPr>
            <a:xfrm>
              <a:off x="5443538" y="521494"/>
              <a:ext cx="442913" cy="278607"/>
            </a:xfrm>
            <a:custGeom>
              <a:avLst/>
              <a:gdLst/>
              <a:ahLst/>
              <a:cxnLst/>
              <a:rect l="0" t="0" r="0" b="0"/>
              <a:pathLst>
                <a:path w="442913" h="278607">
                  <a:moveTo>
                    <a:pt x="0" y="278606"/>
                  </a:moveTo>
                  <a:lnTo>
                    <a:pt x="0" y="274814"/>
                  </a:lnTo>
                  <a:lnTo>
                    <a:pt x="793" y="273697"/>
                  </a:lnTo>
                  <a:lnTo>
                    <a:pt x="2116" y="272952"/>
                  </a:lnTo>
                  <a:lnTo>
                    <a:pt x="3792" y="272455"/>
                  </a:lnTo>
                  <a:lnTo>
                    <a:pt x="7770" y="267670"/>
                  </a:lnTo>
                  <a:lnTo>
                    <a:pt x="12979" y="261046"/>
                  </a:lnTo>
                  <a:lnTo>
                    <a:pt x="45181" y="235204"/>
                  </a:lnTo>
                  <a:lnTo>
                    <a:pt x="78092" y="216769"/>
                  </a:lnTo>
                  <a:lnTo>
                    <a:pt x="108189" y="194959"/>
                  </a:lnTo>
                  <a:lnTo>
                    <a:pt x="143011" y="177064"/>
                  </a:lnTo>
                  <a:lnTo>
                    <a:pt x="178611" y="154580"/>
                  </a:lnTo>
                  <a:lnTo>
                    <a:pt x="214314" y="134734"/>
                  </a:lnTo>
                  <a:lnTo>
                    <a:pt x="250032" y="115972"/>
                  </a:lnTo>
                  <a:lnTo>
                    <a:pt x="285750" y="96910"/>
                  </a:lnTo>
                  <a:lnTo>
                    <a:pt x="321467" y="77516"/>
                  </a:lnTo>
                  <a:lnTo>
                    <a:pt x="351533" y="62350"/>
                  </a:lnTo>
                  <a:lnTo>
                    <a:pt x="384043" y="40785"/>
                  </a:lnTo>
                  <a:lnTo>
                    <a:pt x="415852" y="21443"/>
                  </a:lnTo>
                  <a:lnTo>
                    <a:pt x="426956" y="16407"/>
                  </a:lnTo>
                  <a:lnTo>
                    <a:pt x="429894" y="15701"/>
                  </a:lnTo>
                  <a:lnTo>
                    <a:pt x="431851" y="14436"/>
                  </a:lnTo>
                  <a:lnTo>
                    <a:pt x="433158" y="12799"/>
                  </a:lnTo>
                  <a:lnTo>
                    <a:pt x="434028" y="10914"/>
                  </a:lnTo>
                  <a:lnTo>
                    <a:pt x="435402" y="9657"/>
                  </a:lnTo>
                  <a:lnTo>
                    <a:pt x="441766" y="7474"/>
                  </a:lnTo>
                  <a:lnTo>
                    <a:pt x="442404" y="5174"/>
                  </a:lnTo>
                  <a:lnTo>
                    <a:pt x="442912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2" name="SMARTInkShape-788"/>
            <p:cNvSpPr/>
            <p:nvPr/>
          </p:nvSpPr>
          <p:spPr>
            <a:xfrm>
              <a:off x="6036470" y="364331"/>
              <a:ext cx="1" cy="271464"/>
            </a:xfrm>
            <a:custGeom>
              <a:avLst/>
              <a:gdLst/>
              <a:ahLst/>
              <a:cxnLst/>
              <a:rect l="0" t="0" r="0" b="0"/>
              <a:pathLst>
                <a:path w="1" h="271464">
                  <a:moveTo>
                    <a:pt x="0" y="0"/>
                  </a:moveTo>
                  <a:lnTo>
                    <a:pt x="0" y="33535"/>
                  </a:lnTo>
                  <a:lnTo>
                    <a:pt x="0" y="69157"/>
                  </a:lnTo>
                  <a:lnTo>
                    <a:pt x="0" y="101433"/>
                  </a:lnTo>
                  <a:lnTo>
                    <a:pt x="0" y="133057"/>
                  </a:lnTo>
                  <a:lnTo>
                    <a:pt x="0" y="166671"/>
                  </a:lnTo>
                  <a:lnTo>
                    <a:pt x="0" y="200024"/>
                  </a:lnTo>
                  <a:lnTo>
                    <a:pt x="0" y="234069"/>
                  </a:lnTo>
                  <a:lnTo>
                    <a:pt x="0" y="269342"/>
                  </a:lnTo>
                  <a:lnTo>
                    <a:pt x="0" y="27146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3" name="SMARTInkShape-789"/>
            <p:cNvSpPr/>
            <p:nvPr/>
          </p:nvSpPr>
          <p:spPr>
            <a:xfrm>
              <a:off x="6108033" y="496208"/>
              <a:ext cx="171323" cy="173824"/>
            </a:xfrm>
            <a:custGeom>
              <a:avLst/>
              <a:gdLst/>
              <a:ahLst/>
              <a:cxnLst/>
              <a:rect l="0" t="0" r="0" b="0"/>
              <a:pathLst>
                <a:path w="171323" h="173824">
                  <a:moveTo>
                    <a:pt x="21305" y="82436"/>
                  </a:moveTo>
                  <a:lnTo>
                    <a:pt x="53226" y="82436"/>
                  </a:lnTo>
                  <a:lnTo>
                    <a:pt x="66041" y="81642"/>
                  </a:lnTo>
                  <a:lnTo>
                    <a:pt x="80000" y="76781"/>
                  </a:lnTo>
                  <a:lnTo>
                    <a:pt x="93200" y="73617"/>
                  </a:lnTo>
                  <a:lnTo>
                    <a:pt x="126106" y="58525"/>
                  </a:lnTo>
                  <a:lnTo>
                    <a:pt x="147233" y="41949"/>
                  </a:lnTo>
                  <a:lnTo>
                    <a:pt x="160980" y="27667"/>
                  </a:lnTo>
                  <a:lnTo>
                    <a:pt x="163758" y="19553"/>
                  </a:lnTo>
                  <a:lnTo>
                    <a:pt x="164142" y="8323"/>
                  </a:lnTo>
                  <a:lnTo>
                    <a:pt x="163361" y="6833"/>
                  </a:lnTo>
                  <a:lnTo>
                    <a:pt x="162046" y="5840"/>
                  </a:lnTo>
                  <a:lnTo>
                    <a:pt x="158469" y="3943"/>
                  </a:lnTo>
                  <a:lnTo>
                    <a:pt x="154233" y="454"/>
                  </a:lnTo>
                  <a:lnTo>
                    <a:pt x="151198" y="0"/>
                  </a:lnTo>
                  <a:lnTo>
                    <a:pt x="126769" y="5676"/>
                  </a:lnTo>
                  <a:lnTo>
                    <a:pt x="91232" y="20630"/>
                  </a:lnTo>
                  <a:lnTo>
                    <a:pt x="69572" y="35773"/>
                  </a:lnTo>
                  <a:lnTo>
                    <a:pt x="35630" y="62550"/>
                  </a:lnTo>
                  <a:lnTo>
                    <a:pt x="23432" y="75750"/>
                  </a:lnTo>
                  <a:lnTo>
                    <a:pt x="4760" y="108656"/>
                  </a:lnTo>
                  <a:lnTo>
                    <a:pt x="838" y="126891"/>
                  </a:lnTo>
                  <a:lnTo>
                    <a:pt x="0" y="145342"/>
                  </a:lnTo>
                  <a:lnTo>
                    <a:pt x="2046" y="152198"/>
                  </a:lnTo>
                  <a:lnTo>
                    <a:pt x="9827" y="163067"/>
                  </a:lnTo>
                  <a:lnTo>
                    <a:pt x="16468" y="165897"/>
                  </a:lnTo>
                  <a:lnTo>
                    <a:pt x="45275" y="171821"/>
                  </a:lnTo>
                  <a:lnTo>
                    <a:pt x="80837" y="173823"/>
                  </a:lnTo>
                  <a:lnTo>
                    <a:pt x="114644" y="169063"/>
                  </a:lnTo>
                  <a:lnTo>
                    <a:pt x="147837" y="162625"/>
                  </a:lnTo>
                  <a:lnTo>
                    <a:pt x="157710" y="160938"/>
                  </a:lnTo>
                  <a:lnTo>
                    <a:pt x="171322" y="15387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4" name="SMARTInkShape-790"/>
            <p:cNvSpPr/>
            <p:nvPr/>
          </p:nvSpPr>
          <p:spPr>
            <a:xfrm>
              <a:off x="6379370" y="450056"/>
              <a:ext cx="121444" cy="171414"/>
            </a:xfrm>
            <a:custGeom>
              <a:avLst/>
              <a:gdLst/>
              <a:ahLst/>
              <a:cxnLst/>
              <a:rect l="0" t="0" r="0" b="0"/>
              <a:pathLst>
                <a:path w="121444" h="171414">
                  <a:moveTo>
                    <a:pt x="0" y="21432"/>
                  </a:moveTo>
                  <a:lnTo>
                    <a:pt x="0" y="55677"/>
                  </a:lnTo>
                  <a:lnTo>
                    <a:pt x="793" y="88328"/>
                  </a:lnTo>
                  <a:lnTo>
                    <a:pt x="8818" y="121457"/>
                  </a:lnTo>
                  <a:lnTo>
                    <a:pt x="13206" y="136704"/>
                  </a:lnTo>
                  <a:lnTo>
                    <a:pt x="14866" y="147360"/>
                  </a:lnTo>
                  <a:lnTo>
                    <a:pt x="22015" y="157108"/>
                  </a:lnTo>
                  <a:lnTo>
                    <a:pt x="25659" y="161901"/>
                  </a:lnTo>
                  <a:lnTo>
                    <a:pt x="27278" y="166677"/>
                  </a:lnTo>
                  <a:lnTo>
                    <a:pt x="28504" y="168268"/>
                  </a:lnTo>
                  <a:lnTo>
                    <a:pt x="31982" y="170036"/>
                  </a:lnTo>
                  <a:lnTo>
                    <a:pt x="46262" y="171413"/>
                  </a:lnTo>
                  <a:lnTo>
                    <a:pt x="47511" y="170632"/>
                  </a:lnTo>
                  <a:lnTo>
                    <a:pt x="48342" y="169317"/>
                  </a:lnTo>
                  <a:lnTo>
                    <a:pt x="49512" y="163674"/>
                  </a:lnTo>
                  <a:lnTo>
                    <a:pt x="50579" y="158469"/>
                  </a:lnTo>
                  <a:lnTo>
                    <a:pt x="55643" y="147408"/>
                  </a:lnTo>
                  <a:lnTo>
                    <a:pt x="61377" y="137956"/>
                  </a:lnTo>
                  <a:lnTo>
                    <a:pt x="64222" y="126248"/>
                  </a:lnTo>
                  <a:lnTo>
                    <a:pt x="82609" y="91066"/>
                  </a:lnTo>
                  <a:lnTo>
                    <a:pt x="95545" y="59229"/>
                  </a:lnTo>
                  <a:lnTo>
                    <a:pt x="112193" y="27074"/>
                  </a:lnTo>
                  <a:lnTo>
                    <a:pt x="114157" y="19177"/>
                  </a:lnTo>
                  <a:lnTo>
                    <a:pt x="120698" y="7511"/>
                  </a:lnTo>
                  <a:lnTo>
                    <a:pt x="121443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5" name="SMARTInkShape-791"/>
            <p:cNvSpPr/>
            <p:nvPr/>
          </p:nvSpPr>
          <p:spPr>
            <a:xfrm>
              <a:off x="6550819" y="457524"/>
              <a:ext cx="192882" cy="135407"/>
            </a:xfrm>
            <a:custGeom>
              <a:avLst/>
              <a:gdLst/>
              <a:ahLst/>
              <a:cxnLst/>
              <a:rect l="0" t="0" r="0" b="0"/>
              <a:pathLst>
                <a:path w="192882" h="135407">
                  <a:moveTo>
                    <a:pt x="0" y="71114"/>
                  </a:moveTo>
                  <a:lnTo>
                    <a:pt x="31962" y="70320"/>
                  </a:lnTo>
                  <a:lnTo>
                    <a:pt x="54710" y="64632"/>
                  </a:lnTo>
                  <a:lnTo>
                    <a:pt x="67363" y="63372"/>
                  </a:lnTo>
                  <a:lnTo>
                    <a:pt x="80372" y="58325"/>
                  </a:lnTo>
                  <a:lnTo>
                    <a:pt x="103074" y="45636"/>
                  </a:lnTo>
                  <a:lnTo>
                    <a:pt x="116089" y="42663"/>
                  </a:lnTo>
                  <a:lnTo>
                    <a:pt x="122503" y="39154"/>
                  </a:lnTo>
                  <a:lnTo>
                    <a:pt x="141430" y="15643"/>
                  </a:lnTo>
                  <a:lnTo>
                    <a:pt x="142232" y="12593"/>
                  </a:lnTo>
                  <a:lnTo>
                    <a:pt x="142446" y="10669"/>
                  </a:lnTo>
                  <a:lnTo>
                    <a:pt x="141795" y="9386"/>
                  </a:lnTo>
                  <a:lnTo>
                    <a:pt x="140568" y="8530"/>
                  </a:lnTo>
                  <a:lnTo>
                    <a:pt x="138956" y="7960"/>
                  </a:lnTo>
                  <a:lnTo>
                    <a:pt x="137881" y="6786"/>
                  </a:lnTo>
                  <a:lnTo>
                    <a:pt x="136014" y="769"/>
                  </a:lnTo>
                  <a:lnTo>
                    <a:pt x="133740" y="162"/>
                  </a:lnTo>
                  <a:lnTo>
                    <a:pt x="132023" y="0"/>
                  </a:lnTo>
                  <a:lnTo>
                    <a:pt x="127997" y="1937"/>
                  </a:lnTo>
                  <a:lnTo>
                    <a:pt x="123563" y="4649"/>
                  </a:lnTo>
                  <a:lnTo>
                    <a:pt x="116603" y="6970"/>
                  </a:lnTo>
                  <a:lnTo>
                    <a:pt x="83637" y="30662"/>
                  </a:lnTo>
                  <a:lnTo>
                    <a:pt x="57602" y="58502"/>
                  </a:lnTo>
                  <a:lnTo>
                    <a:pt x="52257" y="69494"/>
                  </a:lnTo>
                  <a:lnTo>
                    <a:pt x="46659" y="84111"/>
                  </a:lnTo>
                  <a:lnTo>
                    <a:pt x="38703" y="97376"/>
                  </a:lnTo>
                  <a:lnTo>
                    <a:pt x="37046" y="105540"/>
                  </a:lnTo>
                  <a:lnTo>
                    <a:pt x="38425" y="112343"/>
                  </a:lnTo>
                  <a:lnTo>
                    <a:pt x="41548" y="120636"/>
                  </a:lnTo>
                  <a:lnTo>
                    <a:pt x="41986" y="123178"/>
                  </a:lnTo>
                  <a:lnTo>
                    <a:pt x="44589" y="128120"/>
                  </a:lnTo>
                  <a:lnTo>
                    <a:pt x="46395" y="130549"/>
                  </a:lnTo>
                  <a:lnTo>
                    <a:pt x="50518" y="133248"/>
                  </a:lnTo>
                  <a:lnTo>
                    <a:pt x="55789" y="134448"/>
                  </a:lnTo>
                  <a:lnTo>
                    <a:pt x="88856" y="135382"/>
                  </a:lnTo>
                  <a:lnTo>
                    <a:pt x="123604" y="135406"/>
                  </a:lnTo>
                  <a:lnTo>
                    <a:pt x="143515" y="133290"/>
                  </a:lnTo>
                  <a:lnTo>
                    <a:pt x="175368" y="125464"/>
                  </a:lnTo>
                  <a:lnTo>
                    <a:pt x="192881" y="1211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6" name="SMARTInkShape-792"/>
            <p:cNvSpPr/>
            <p:nvPr/>
          </p:nvSpPr>
          <p:spPr>
            <a:xfrm>
              <a:off x="6932816" y="379626"/>
              <a:ext cx="217944" cy="176573"/>
            </a:xfrm>
            <a:custGeom>
              <a:avLst/>
              <a:gdLst/>
              <a:ahLst/>
              <a:cxnLst/>
              <a:rect l="0" t="0" r="0" b="0"/>
              <a:pathLst>
                <a:path w="217944" h="176573">
                  <a:moveTo>
                    <a:pt x="160928" y="13280"/>
                  </a:moveTo>
                  <a:lnTo>
                    <a:pt x="154777" y="13280"/>
                  </a:lnTo>
                  <a:lnTo>
                    <a:pt x="148277" y="8371"/>
                  </a:lnTo>
                  <a:lnTo>
                    <a:pt x="119999" y="73"/>
                  </a:lnTo>
                  <a:lnTo>
                    <a:pt x="96398" y="0"/>
                  </a:lnTo>
                  <a:lnTo>
                    <a:pt x="66930" y="5172"/>
                  </a:lnTo>
                  <a:lnTo>
                    <a:pt x="40848" y="6740"/>
                  </a:lnTo>
                  <a:lnTo>
                    <a:pt x="16063" y="12602"/>
                  </a:lnTo>
                  <a:lnTo>
                    <a:pt x="9759" y="12979"/>
                  </a:lnTo>
                  <a:lnTo>
                    <a:pt x="7762" y="13873"/>
                  </a:lnTo>
                  <a:lnTo>
                    <a:pt x="6429" y="15263"/>
                  </a:lnTo>
                  <a:lnTo>
                    <a:pt x="5541" y="16983"/>
                  </a:lnTo>
                  <a:lnTo>
                    <a:pt x="4155" y="18130"/>
                  </a:lnTo>
                  <a:lnTo>
                    <a:pt x="0" y="19744"/>
                  </a:lnTo>
                  <a:lnTo>
                    <a:pt x="462" y="19971"/>
                  </a:lnTo>
                  <a:lnTo>
                    <a:pt x="20270" y="22529"/>
                  </a:lnTo>
                  <a:lnTo>
                    <a:pt x="54593" y="34896"/>
                  </a:lnTo>
                  <a:lnTo>
                    <a:pt x="89599" y="46642"/>
                  </a:lnTo>
                  <a:lnTo>
                    <a:pt x="125224" y="58527"/>
                  </a:lnTo>
                  <a:lnTo>
                    <a:pt x="158813" y="76085"/>
                  </a:lnTo>
                  <a:lnTo>
                    <a:pt x="194142" y="97948"/>
                  </a:lnTo>
                  <a:lnTo>
                    <a:pt x="212886" y="115372"/>
                  </a:lnTo>
                  <a:lnTo>
                    <a:pt x="215770" y="122419"/>
                  </a:lnTo>
                  <a:lnTo>
                    <a:pt x="217943" y="143947"/>
                  </a:lnTo>
                  <a:lnTo>
                    <a:pt x="215901" y="148877"/>
                  </a:lnTo>
                  <a:lnTo>
                    <a:pt x="201281" y="165672"/>
                  </a:lnTo>
                  <a:lnTo>
                    <a:pt x="192356" y="168323"/>
                  </a:lnTo>
                  <a:lnTo>
                    <a:pt x="176061" y="171931"/>
                  </a:lnTo>
                  <a:lnTo>
                    <a:pt x="159062" y="175911"/>
                  </a:lnTo>
                  <a:lnTo>
                    <a:pt x="124963" y="176572"/>
                  </a:lnTo>
                  <a:lnTo>
                    <a:pt x="94469" y="171889"/>
                  </a:lnTo>
                  <a:lnTo>
                    <a:pt x="71651" y="168755"/>
                  </a:lnTo>
                  <a:lnTo>
                    <a:pt x="36596" y="157030"/>
                  </a:lnTo>
                  <a:lnTo>
                    <a:pt x="32340" y="15615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7" name="SMARTInkShape-793"/>
            <p:cNvSpPr/>
            <p:nvPr/>
          </p:nvSpPr>
          <p:spPr>
            <a:xfrm>
              <a:off x="6811010" y="264319"/>
              <a:ext cx="18416" cy="321470"/>
            </a:xfrm>
            <a:custGeom>
              <a:avLst/>
              <a:gdLst/>
              <a:ahLst/>
              <a:cxnLst/>
              <a:rect l="0" t="0" r="0" b="0"/>
              <a:pathLst>
                <a:path w="18416" h="321470">
                  <a:moveTo>
                    <a:pt x="18415" y="0"/>
                  </a:moveTo>
                  <a:lnTo>
                    <a:pt x="12264" y="0"/>
                  </a:lnTo>
                  <a:lnTo>
                    <a:pt x="11933" y="794"/>
                  </a:lnTo>
                  <a:lnTo>
                    <a:pt x="11566" y="3792"/>
                  </a:lnTo>
                  <a:lnTo>
                    <a:pt x="9285" y="7771"/>
                  </a:lnTo>
                  <a:lnTo>
                    <a:pt x="7566" y="9943"/>
                  </a:lnTo>
                  <a:lnTo>
                    <a:pt x="5656" y="16590"/>
                  </a:lnTo>
                  <a:lnTo>
                    <a:pt x="4217" y="47759"/>
                  </a:lnTo>
                  <a:lnTo>
                    <a:pt x="4135" y="80004"/>
                  </a:lnTo>
                  <a:lnTo>
                    <a:pt x="4128" y="115418"/>
                  </a:lnTo>
                  <a:lnTo>
                    <a:pt x="590" y="144511"/>
                  </a:lnTo>
                  <a:lnTo>
                    <a:pt x="3662" y="178015"/>
                  </a:lnTo>
                  <a:lnTo>
                    <a:pt x="4035" y="205790"/>
                  </a:lnTo>
                  <a:lnTo>
                    <a:pt x="1983" y="231102"/>
                  </a:lnTo>
                  <a:lnTo>
                    <a:pt x="0" y="243205"/>
                  </a:lnTo>
                  <a:lnTo>
                    <a:pt x="3817" y="276369"/>
                  </a:lnTo>
                  <a:lnTo>
                    <a:pt x="4880" y="295127"/>
                  </a:lnTo>
                  <a:lnTo>
                    <a:pt x="10976" y="312815"/>
                  </a:lnTo>
                  <a:lnTo>
                    <a:pt x="11271" y="32146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77" name="SMARTInkShape-Group126"/>
          <p:cNvGrpSpPr/>
          <p:nvPr/>
        </p:nvGrpSpPr>
        <p:grpSpPr>
          <a:xfrm>
            <a:off x="7293769" y="50006"/>
            <a:ext cx="1185863" cy="371476"/>
            <a:chOff x="7293769" y="50006"/>
            <a:chExt cx="1185863" cy="371476"/>
          </a:xfrm>
        </p:grpSpPr>
        <p:sp>
          <p:nvSpPr>
            <p:cNvPr id="1169" name="SMARTInkShape-794"/>
            <p:cNvSpPr/>
            <p:nvPr/>
          </p:nvSpPr>
          <p:spPr>
            <a:xfrm>
              <a:off x="8415338" y="50006"/>
              <a:ext cx="64294" cy="214314"/>
            </a:xfrm>
            <a:custGeom>
              <a:avLst/>
              <a:gdLst/>
              <a:ahLst/>
              <a:cxnLst/>
              <a:rect l="0" t="0" r="0" b="0"/>
              <a:pathLst>
                <a:path w="64294" h="214314">
                  <a:moveTo>
                    <a:pt x="0" y="0"/>
                  </a:moveTo>
                  <a:lnTo>
                    <a:pt x="0" y="3793"/>
                  </a:lnTo>
                  <a:lnTo>
                    <a:pt x="793" y="4910"/>
                  </a:lnTo>
                  <a:lnTo>
                    <a:pt x="2116" y="5654"/>
                  </a:lnTo>
                  <a:lnTo>
                    <a:pt x="3792" y="6151"/>
                  </a:lnTo>
                  <a:lnTo>
                    <a:pt x="4909" y="7276"/>
                  </a:lnTo>
                  <a:lnTo>
                    <a:pt x="19461" y="37438"/>
                  </a:lnTo>
                  <a:lnTo>
                    <a:pt x="22964" y="50516"/>
                  </a:lnTo>
                  <a:lnTo>
                    <a:pt x="38189" y="83374"/>
                  </a:lnTo>
                  <a:lnTo>
                    <a:pt x="47498" y="116683"/>
                  </a:lnTo>
                  <a:lnTo>
                    <a:pt x="53700" y="148631"/>
                  </a:lnTo>
                  <a:lnTo>
                    <a:pt x="58812" y="169464"/>
                  </a:lnTo>
                  <a:lnTo>
                    <a:pt x="61858" y="176124"/>
                  </a:lnTo>
                  <a:lnTo>
                    <a:pt x="64274" y="211073"/>
                  </a:lnTo>
                  <a:lnTo>
                    <a:pt x="64293" y="21431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0" name="SMARTInkShape-795"/>
            <p:cNvSpPr/>
            <p:nvPr/>
          </p:nvSpPr>
          <p:spPr>
            <a:xfrm>
              <a:off x="8258210" y="264322"/>
              <a:ext cx="142841" cy="78542"/>
            </a:xfrm>
            <a:custGeom>
              <a:avLst/>
              <a:gdLst/>
              <a:ahLst/>
              <a:cxnLst/>
              <a:rect l="0" t="0" r="0" b="0"/>
              <a:pathLst>
                <a:path w="142841" h="78542">
                  <a:moveTo>
                    <a:pt x="49971" y="7141"/>
                  </a:moveTo>
                  <a:lnTo>
                    <a:pt x="49971" y="291"/>
                  </a:lnTo>
                  <a:lnTo>
                    <a:pt x="39329" y="4"/>
                  </a:lnTo>
                  <a:lnTo>
                    <a:pt x="38115" y="796"/>
                  </a:lnTo>
                  <a:lnTo>
                    <a:pt x="37304" y="2117"/>
                  </a:lnTo>
                  <a:lnTo>
                    <a:pt x="36764" y="3791"/>
                  </a:lnTo>
                  <a:lnTo>
                    <a:pt x="35610" y="4908"/>
                  </a:lnTo>
                  <a:lnTo>
                    <a:pt x="28056" y="8816"/>
                  </a:lnTo>
                  <a:lnTo>
                    <a:pt x="23562" y="11854"/>
                  </a:lnTo>
                  <a:lnTo>
                    <a:pt x="18920" y="13204"/>
                  </a:lnTo>
                  <a:lnTo>
                    <a:pt x="17364" y="14358"/>
                  </a:lnTo>
                  <a:lnTo>
                    <a:pt x="16327" y="15921"/>
                  </a:lnTo>
                  <a:lnTo>
                    <a:pt x="14380" y="19774"/>
                  </a:lnTo>
                  <a:lnTo>
                    <a:pt x="2942" y="33398"/>
                  </a:lnTo>
                  <a:lnTo>
                    <a:pt x="847" y="40497"/>
                  </a:lnTo>
                  <a:lnTo>
                    <a:pt x="0" y="59529"/>
                  </a:lnTo>
                  <a:lnTo>
                    <a:pt x="2097" y="64291"/>
                  </a:lnTo>
                  <a:lnTo>
                    <a:pt x="4882" y="69053"/>
                  </a:lnTo>
                  <a:lnTo>
                    <a:pt x="6119" y="73816"/>
                  </a:lnTo>
                  <a:lnTo>
                    <a:pt x="7242" y="75403"/>
                  </a:lnTo>
                  <a:lnTo>
                    <a:pt x="8785" y="76461"/>
                  </a:lnTo>
                  <a:lnTo>
                    <a:pt x="13410" y="77637"/>
                  </a:lnTo>
                  <a:lnTo>
                    <a:pt x="37800" y="78541"/>
                  </a:lnTo>
                  <a:lnTo>
                    <a:pt x="48922" y="74775"/>
                  </a:lnTo>
                  <a:lnTo>
                    <a:pt x="79039" y="54975"/>
                  </a:lnTo>
                  <a:lnTo>
                    <a:pt x="95927" y="38751"/>
                  </a:lnTo>
                  <a:lnTo>
                    <a:pt x="98177" y="33625"/>
                  </a:lnTo>
                  <a:lnTo>
                    <a:pt x="99907" y="14296"/>
                  </a:lnTo>
                  <a:lnTo>
                    <a:pt x="99978" y="0"/>
                  </a:lnTo>
                  <a:lnTo>
                    <a:pt x="99978" y="30964"/>
                  </a:lnTo>
                  <a:lnTo>
                    <a:pt x="100771" y="32548"/>
                  </a:lnTo>
                  <a:lnTo>
                    <a:pt x="102094" y="33604"/>
                  </a:lnTo>
                  <a:lnTo>
                    <a:pt x="105681" y="35571"/>
                  </a:lnTo>
                  <a:lnTo>
                    <a:pt x="133303" y="55762"/>
                  </a:lnTo>
                  <a:lnTo>
                    <a:pt x="142840" y="5714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1" name="SMARTInkShape-796"/>
            <p:cNvSpPr/>
            <p:nvPr/>
          </p:nvSpPr>
          <p:spPr>
            <a:xfrm>
              <a:off x="7979569" y="278617"/>
              <a:ext cx="192882" cy="100000"/>
            </a:xfrm>
            <a:custGeom>
              <a:avLst/>
              <a:gdLst/>
              <a:ahLst/>
              <a:cxnLst/>
              <a:rect l="0" t="0" r="0" b="0"/>
              <a:pathLst>
                <a:path w="192882" h="100000">
                  <a:moveTo>
                    <a:pt x="7144" y="64283"/>
                  </a:moveTo>
                  <a:lnTo>
                    <a:pt x="7144" y="95537"/>
                  </a:lnTo>
                  <a:lnTo>
                    <a:pt x="6350" y="97025"/>
                  </a:lnTo>
                  <a:lnTo>
                    <a:pt x="5027" y="98017"/>
                  </a:lnTo>
                  <a:lnTo>
                    <a:pt x="8" y="99999"/>
                  </a:lnTo>
                  <a:lnTo>
                    <a:pt x="0" y="69035"/>
                  </a:lnTo>
                  <a:lnTo>
                    <a:pt x="9129" y="33722"/>
                  </a:lnTo>
                  <a:lnTo>
                    <a:pt x="14876" y="22949"/>
                  </a:lnTo>
                  <a:lnTo>
                    <a:pt x="18517" y="17337"/>
                  </a:lnTo>
                  <a:lnTo>
                    <a:pt x="21361" y="9715"/>
                  </a:lnTo>
                  <a:lnTo>
                    <a:pt x="27468" y="1427"/>
                  </a:lnTo>
                  <a:lnTo>
                    <a:pt x="30199" y="628"/>
                  </a:lnTo>
                  <a:lnTo>
                    <a:pt x="41773" y="0"/>
                  </a:lnTo>
                  <a:lnTo>
                    <a:pt x="52710" y="9933"/>
                  </a:lnTo>
                  <a:lnTo>
                    <a:pt x="55176" y="14463"/>
                  </a:lnTo>
                  <a:lnTo>
                    <a:pt x="57067" y="19122"/>
                  </a:lnTo>
                  <a:lnTo>
                    <a:pt x="69455" y="35713"/>
                  </a:lnTo>
                  <a:lnTo>
                    <a:pt x="71350" y="40473"/>
                  </a:lnTo>
                  <a:lnTo>
                    <a:pt x="90373" y="69511"/>
                  </a:lnTo>
                  <a:lnTo>
                    <a:pt x="92129" y="76327"/>
                  </a:lnTo>
                  <a:lnTo>
                    <a:pt x="92860" y="91743"/>
                  </a:lnTo>
                  <a:lnTo>
                    <a:pt x="92869" y="57126"/>
                  </a:lnTo>
                  <a:lnTo>
                    <a:pt x="92869" y="47612"/>
                  </a:lnTo>
                  <a:lnTo>
                    <a:pt x="100144" y="24464"/>
                  </a:lnTo>
                  <a:lnTo>
                    <a:pt x="103510" y="19333"/>
                  </a:lnTo>
                  <a:lnTo>
                    <a:pt x="107652" y="16524"/>
                  </a:lnTo>
                  <a:lnTo>
                    <a:pt x="139948" y="4465"/>
                  </a:lnTo>
                  <a:lnTo>
                    <a:pt x="153732" y="873"/>
                  </a:lnTo>
                  <a:lnTo>
                    <a:pt x="159077" y="382"/>
                  </a:lnTo>
                  <a:lnTo>
                    <a:pt x="160820" y="1045"/>
                  </a:lnTo>
                  <a:lnTo>
                    <a:pt x="161982" y="2281"/>
                  </a:lnTo>
                  <a:lnTo>
                    <a:pt x="162756" y="3898"/>
                  </a:lnTo>
                  <a:lnTo>
                    <a:pt x="164067" y="4976"/>
                  </a:lnTo>
                  <a:lnTo>
                    <a:pt x="170321" y="6849"/>
                  </a:lnTo>
                  <a:lnTo>
                    <a:pt x="174908" y="14634"/>
                  </a:lnTo>
                  <a:lnTo>
                    <a:pt x="180225" y="28298"/>
                  </a:lnTo>
                  <a:lnTo>
                    <a:pt x="183288" y="33208"/>
                  </a:lnTo>
                  <a:lnTo>
                    <a:pt x="185011" y="40435"/>
                  </a:lnTo>
                  <a:lnTo>
                    <a:pt x="185415" y="45217"/>
                  </a:lnTo>
                  <a:lnTo>
                    <a:pt x="187711" y="49989"/>
                  </a:lnTo>
                  <a:lnTo>
                    <a:pt x="192881" y="5713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2" name="SMARTInkShape-797"/>
            <p:cNvSpPr/>
            <p:nvPr/>
          </p:nvSpPr>
          <p:spPr>
            <a:xfrm>
              <a:off x="7865269" y="257175"/>
              <a:ext cx="100013" cy="135429"/>
            </a:xfrm>
            <a:custGeom>
              <a:avLst/>
              <a:gdLst/>
              <a:ahLst/>
              <a:cxnLst/>
              <a:rect l="0" t="0" r="0" b="0"/>
              <a:pathLst>
                <a:path w="100013" h="135429">
                  <a:moveTo>
                    <a:pt x="0" y="78581"/>
                  </a:moveTo>
                  <a:lnTo>
                    <a:pt x="0" y="102430"/>
                  </a:lnTo>
                  <a:lnTo>
                    <a:pt x="2117" y="107173"/>
                  </a:lnTo>
                  <a:lnTo>
                    <a:pt x="4910" y="111926"/>
                  </a:lnTo>
                  <a:lnTo>
                    <a:pt x="6849" y="120034"/>
                  </a:lnTo>
                  <a:lnTo>
                    <a:pt x="7057" y="124818"/>
                  </a:lnTo>
                  <a:lnTo>
                    <a:pt x="7879" y="126075"/>
                  </a:lnTo>
                  <a:lnTo>
                    <a:pt x="9222" y="126912"/>
                  </a:lnTo>
                  <a:lnTo>
                    <a:pt x="13287" y="128257"/>
                  </a:lnTo>
                  <a:lnTo>
                    <a:pt x="13842" y="130557"/>
                  </a:lnTo>
                  <a:lnTo>
                    <a:pt x="14262" y="135428"/>
                  </a:lnTo>
                  <a:lnTo>
                    <a:pt x="14287" y="111595"/>
                  </a:lnTo>
                  <a:lnTo>
                    <a:pt x="12170" y="107012"/>
                  </a:lnTo>
                  <a:lnTo>
                    <a:pt x="10494" y="104679"/>
                  </a:lnTo>
                  <a:lnTo>
                    <a:pt x="8136" y="93810"/>
                  </a:lnTo>
                  <a:lnTo>
                    <a:pt x="6546" y="81619"/>
                  </a:lnTo>
                  <a:lnTo>
                    <a:pt x="1528" y="71567"/>
                  </a:lnTo>
                  <a:lnTo>
                    <a:pt x="90" y="54776"/>
                  </a:lnTo>
                  <a:lnTo>
                    <a:pt x="853" y="53186"/>
                  </a:lnTo>
                  <a:lnTo>
                    <a:pt x="2156" y="52126"/>
                  </a:lnTo>
                  <a:lnTo>
                    <a:pt x="3819" y="51420"/>
                  </a:lnTo>
                  <a:lnTo>
                    <a:pt x="4927" y="50155"/>
                  </a:lnTo>
                  <a:lnTo>
                    <a:pt x="8822" y="42421"/>
                  </a:lnTo>
                  <a:lnTo>
                    <a:pt x="27193" y="22835"/>
                  </a:lnTo>
                  <a:lnTo>
                    <a:pt x="38914" y="16799"/>
                  </a:lnTo>
                  <a:lnTo>
                    <a:pt x="73506" y="7467"/>
                  </a:lnTo>
                  <a:lnTo>
                    <a:pt x="78442" y="5171"/>
                  </a:lnTo>
                  <a:lnTo>
                    <a:pt x="83281" y="2298"/>
                  </a:lnTo>
                  <a:lnTo>
                    <a:pt x="92856" y="454"/>
                  </a:lnTo>
                  <a:lnTo>
                    <a:pt x="100012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3" name="SMARTInkShape-798"/>
            <p:cNvSpPr/>
            <p:nvPr/>
          </p:nvSpPr>
          <p:spPr>
            <a:xfrm>
              <a:off x="7543800" y="271463"/>
              <a:ext cx="278274" cy="123267"/>
            </a:xfrm>
            <a:custGeom>
              <a:avLst/>
              <a:gdLst/>
              <a:ahLst/>
              <a:cxnLst/>
              <a:rect l="0" t="0" r="0" b="0"/>
              <a:pathLst>
                <a:path w="278274" h="123267">
                  <a:moveTo>
                    <a:pt x="0" y="92868"/>
                  </a:moveTo>
                  <a:lnTo>
                    <a:pt x="0" y="89076"/>
                  </a:lnTo>
                  <a:lnTo>
                    <a:pt x="794" y="87959"/>
                  </a:lnTo>
                  <a:lnTo>
                    <a:pt x="2117" y="87214"/>
                  </a:lnTo>
                  <a:lnTo>
                    <a:pt x="12185" y="85127"/>
                  </a:lnTo>
                  <a:lnTo>
                    <a:pt x="31921" y="74350"/>
                  </a:lnTo>
                  <a:lnTo>
                    <a:pt x="66467" y="65953"/>
                  </a:lnTo>
                  <a:lnTo>
                    <a:pt x="84252" y="62668"/>
                  </a:lnTo>
                  <a:lnTo>
                    <a:pt x="116618" y="53680"/>
                  </a:lnTo>
                  <a:lnTo>
                    <a:pt x="139016" y="44835"/>
                  </a:lnTo>
                  <a:lnTo>
                    <a:pt x="156019" y="41330"/>
                  </a:lnTo>
                  <a:lnTo>
                    <a:pt x="188736" y="31028"/>
                  </a:lnTo>
                  <a:lnTo>
                    <a:pt x="201002" y="28508"/>
                  </a:lnTo>
                  <a:lnTo>
                    <a:pt x="203057" y="26942"/>
                  </a:lnTo>
                  <a:lnTo>
                    <a:pt x="204428" y="25105"/>
                  </a:lnTo>
                  <a:lnTo>
                    <a:pt x="208067" y="23064"/>
                  </a:lnTo>
                  <a:lnTo>
                    <a:pt x="214281" y="21439"/>
                  </a:lnTo>
                  <a:lnTo>
                    <a:pt x="204367" y="37525"/>
                  </a:lnTo>
                  <a:lnTo>
                    <a:pt x="195973" y="47511"/>
                  </a:lnTo>
                  <a:lnTo>
                    <a:pt x="191375" y="57127"/>
                  </a:lnTo>
                  <a:lnTo>
                    <a:pt x="183059" y="70462"/>
                  </a:lnTo>
                  <a:lnTo>
                    <a:pt x="179917" y="79968"/>
                  </a:lnTo>
                  <a:lnTo>
                    <a:pt x="178629" y="108518"/>
                  </a:lnTo>
                  <a:lnTo>
                    <a:pt x="179411" y="110445"/>
                  </a:lnTo>
                  <a:lnTo>
                    <a:pt x="180726" y="111730"/>
                  </a:lnTo>
                  <a:lnTo>
                    <a:pt x="200599" y="122986"/>
                  </a:lnTo>
                  <a:lnTo>
                    <a:pt x="204377" y="123266"/>
                  </a:lnTo>
                  <a:lnTo>
                    <a:pt x="227467" y="117758"/>
                  </a:lnTo>
                  <a:lnTo>
                    <a:pt x="258472" y="97597"/>
                  </a:lnTo>
                  <a:lnTo>
                    <a:pt x="266378" y="86685"/>
                  </a:lnTo>
                  <a:lnTo>
                    <a:pt x="276919" y="58769"/>
                  </a:lnTo>
                  <a:lnTo>
                    <a:pt x="278273" y="47944"/>
                  </a:lnTo>
                  <a:lnTo>
                    <a:pt x="276341" y="43004"/>
                  </a:lnTo>
                  <a:lnTo>
                    <a:pt x="273631" y="38163"/>
                  </a:lnTo>
                  <a:lnTo>
                    <a:pt x="271311" y="30974"/>
                  </a:lnTo>
                  <a:lnTo>
                    <a:pt x="254695" y="11907"/>
                  </a:lnTo>
                  <a:lnTo>
                    <a:pt x="249987" y="9260"/>
                  </a:lnTo>
                  <a:lnTo>
                    <a:pt x="245249" y="7290"/>
                  </a:lnTo>
                  <a:lnTo>
                    <a:pt x="238119" y="2513"/>
                  </a:lnTo>
                  <a:lnTo>
                    <a:pt x="230011" y="330"/>
                  </a:lnTo>
                  <a:lnTo>
                    <a:pt x="221456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4" name="SMARTInkShape-799"/>
            <p:cNvSpPr/>
            <p:nvPr/>
          </p:nvSpPr>
          <p:spPr>
            <a:xfrm>
              <a:off x="7543800" y="122447"/>
              <a:ext cx="242889" cy="113298"/>
            </a:xfrm>
            <a:custGeom>
              <a:avLst/>
              <a:gdLst/>
              <a:ahLst/>
              <a:cxnLst/>
              <a:rect l="0" t="0" r="0" b="0"/>
              <a:pathLst>
                <a:path w="242889" h="113298">
                  <a:moveTo>
                    <a:pt x="0" y="113297"/>
                  </a:moveTo>
                  <a:lnTo>
                    <a:pt x="0" y="109504"/>
                  </a:lnTo>
                  <a:lnTo>
                    <a:pt x="2117" y="105526"/>
                  </a:lnTo>
                  <a:lnTo>
                    <a:pt x="4910" y="101112"/>
                  </a:lnTo>
                  <a:lnTo>
                    <a:pt x="7276" y="94164"/>
                  </a:lnTo>
                  <a:lnTo>
                    <a:pt x="17000" y="82330"/>
                  </a:lnTo>
                  <a:lnTo>
                    <a:pt x="51109" y="60909"/>
                  </a:lnTo>
                  <a:lnTo>
                    <a:pt x="83453" y="37097"/>
                  </a:lnTo>
                  <a:lnTo>
                    <a:pt x="109756" y="23603"/>
                  </a:lnTo>
                  <a:lnTo>
                    <a:pt x="142888" y="12843"/>
                  </a:lnTo>
                  <a:lnTo>
                    <a:pt x="152406" y="9119"/>
                  </a:lnTo>
                  <a:lnTo>
                    <a:pt x="184349" y="6257"/>
                  </a:lnTo>
                  <a:lnTo>
                    <a:pt x="212018" y="0"/>
                  </a:lnTo>
                  <a:lnTo>
                    <a:pt x="219378" y="1559"/>
                  </a:lnTo>
                  <a:lnTo>
                    <a:pt x="226089" y="4104"/>
                  </a:lnTo>
                  <a:lnTo>
                    <a:pt x="242888" y="614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5" name="SMARTInkShape-800"/>
            <p:cNvSpPr/>
            <p:nvPr/>
          </p:nvSpPr>
          <p:spPr>
            <a:xfrm>
              <a:off x="7293769" y="364331"/>
              <a:ext cx="164307" cy="57151"/>
            </a:xfrm>
            <a:custGeom>
              <a:avLst/>
              <a:gdLst/>
              <a:ahLst/>
              <a:cxnLst/>
              <a:rect l="0" t="0" r="0" b="0"/>
              <a:pathLst>
                <a:path w="164307" h="57151">
                  <a:moveTo>
                    <a:pt x="0" y="57150"/>
                  </a:moveTo>
                  <a:lnTo>
                    <a:pt x="0" y="53358"/>
                  </a:lnTo>
                  <a:lnTo>
                    <a:pt x="794" y="52241"/>
                  </a:lnTo>
                  <a:lnTo>
                    <a:pt x="2117" y="51496"/>
                  </a:lnTo>
                  <a:lnTo>
                    <a:pt x="9888" y="50448"/>
                  </a:lnTo>
                  <a:lnTo>
                    <a:pt x="17094" y="49409"/>
                  </a:lnTo>
                  <a:lnTo>
                    <a:pt x="26408" y="45155"/>
                  </a:lnTo>
                  <a:lnTo>
                    <a:pt x="62013" y="36801"/>
                  </a:lnTo>
                  <a:lnTo>
                    <a:pt x="94462" y="28507"/>
                  </a:lnTo>
                  <a:lnTo>
                    <a:pt x="104629" y="23881"/>
                  </a:lnTo>
                  <a:lnTo>
                    <a:pt x="117344" y="20570"/>
                  </a:lnTo>
                  <a:lnTo>
                    <a:pt x="133745" y="10266"/>
                  </a:lnTo>
                  <a:lnTo>
                    <a:pt x="158159" y="523"/>
                  </a:lnTo>
                  <a:lnTo>
                    <a:pt x="164306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6" name="SMARTInkShape-801"/>
            <p:cNvSpPr/>
            <p:nvPr/>
          </p:nvSpPr>
          <p:spPr>
            <a:xfrm>
              <a:off x="7572377" y="242888"/>
              <a:ext cx="28574" cy="178468"/>
            </a:xfrm>
            <a:custGeom>
              <a:avLst/>
              <a:gdLst/>
              <a:ahLst/>
              <a:cxnLst/>
              <a:rect l="0" t="0" r="0" b="0"/>
              <a:pathLst>
                <a:path w="28574" h="178468">
                  <a:moveTo>
                    <a:pt x="7142" y="0"/>
                  </a:moveTo>
                  <a:lnTo>
                    <a:pt x="3349" y="0"/>
                  </a:lnTo>
                  <a:lnTo>
                    <a:pt x="2232" y="793"/>
                  </a:lnTo>
                  <a:lnTo>
                    <a:pt x="1487" y="2116"/>
                  </a:lnTo>
                  <a:lnTo>
                    <a:pt x="194" y="7275"/>
                  </a:lnTo>
                  <a:lnTo>
                    <a:pt x="0" y="37136"/>
                  </a:lnTo>
                  <a:lnTo>
                    <a:pt x="6701" y="71585"/>
                  </a:lnTo>
                  <a:lnTo>
                    <a:pt x="9220" y="105679"/>
                  </a:lnTo>
                  <a:lnTo>
                    <a:pt x="18998" y="140289"/>
                  </a:lnTo>
                  <a:lnTo>
                    <a:pt x="22159" y="168846"/>
                  </a:lnTo>
                  <a:lnTo>
                    <a:pt x="28485" y="178467"/>
                  </a:lnTo>
                  <a:lnTo>
                    <a:pt x="28573" y="1714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84" name="SMARTInkShape-Group127"/>
          <p:cNvGrpSpPr/>
          <p:nvPr/>
        </p:nvGrpSpPr>
        <p:grpSpPr>
          <a:xfrm>
            <a:off x="7308056" y="421481"/>
            <a:ext cx="1070940" cy="300039"/>
            <a:chOff x="7308056" y="421481"/>
            <a:chExt cx="1070940" cy="300039"/>
          </a:xfrm>
        </p:grpSpPr>
        <p:sp>
          <p:nvSpPr>
            <p:cNvPr id="1178" name="SMARTInkShape-802"/>
            <p:cNvSpPr/>
            <p:nvPr/>
          </p:nvSpPr>
          <p:spPr>
            <a:xfrm>
              <a:off x="7693819" y="514350"/>
              <a:ext cx="21432" cy="207170"/>
            </a:xfrm>
            <a:custGeom>
              <a:avLst/>
              <a:gdLst/>
              <a:ahLst/>
              <a:cxnLst/>
              <a:rect l="0" t="0" r="0" b="0"/>
              <a:pathLst>
                <a:path w="21432" h="207170">
                  <a:moveTo>
                    <a:pt x="0" y="0"/>
                  </a:moveTo>
                  <a:lnTo>
                    <a:pt x="0" y="9943"/>
                  </a:lnTo>
                  <a:lnTo>
                    <a:pt x="2117" y="14473"/>
                  </a:lnTo>
                  <a:lnTo>
                    <a:pt x="4910" y="19133"/>
                  </a:lnTo>
                  <a:lnTo>
                    <a:pt x="6482" y="27012"/>
                  </a:lnTo>
                  <a:lnTo>
                    <a:pt x="7879" y="47759"/>
                  </a:lnTo>
                  <a:lnTo>
                    <a:pt x="13287" y="65595"/>
                  </a:lnTo>
                  <a:lnTo>
                    <a:pt x="14248" y="100156"/>
                  </a:lnTo>
                  <a:lnTo>
                    <a:pt x="15064" y="108808"/>
                  </a:lnTo>
                  <a:lnTo>
                    <a:pt x="19938" y="122946"/>
                  </a:lnTo>
                  <a:lnTo>
                    <a:pt x="21344" y="154869"/>
                  </a:lnTo>
                  <a:lnTo>
                    <a:pt x="21430" y="189682"/>
                  </a:lnTo>
                  <a:lnTo>
                    <a:pt x="21431" y="20716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9" name="SMARTInkShape-803"/>
            <p:cNvSpPr/>
            <p:nvPr/>
          </p:nvSpPr>
          <p:spPr>
            <a:xfrm>
              <a:off x="8101023" y="421481"/>
              <a:ext cx="277973" cy="232651"/>
            </a:xfrm>
            <a:custGeom>
              <a:avLst/>
              <a:gdLst/>
              <a:ahLst/>
              <a:cxnLst/>
              <a:rect l="0" t="0" r="0" b="0"/>
              <a:pathLst>
                <a:path w="277973" h="232651">
                  <a:moveTo>
                    <a:pt x="57140" y="142875"/>
                  </a:moveTo>
                  <a:lnTo>
                    <a:pt x="57140" y="149026"/>
                  </a:lnTo>
                  <a:lnTo>
                    <a:pt x="44783" y="164454"/>
                  </a:lnTo>
                  <a:lnTo>
                    <a:pt x="44139" y="166786"/>
                  </a:lnTo>
                  <a:lnTo>
                    <a:pt x="39191" y="171494"/>
                  </a:lnTo>
                  <a:lnTo>
                    <a:pt x="26871" y="180984"/>
                  </a:lnTo>
                  <a:lnTo>
                    <a:pt x="3177" y="211735"/>
                  </a:lnTo>
                  <a:lnTo>
                    <a:pt x="410" y="220020"/>
                  </a:lnTo>
                  <a:lnTo>
                    <a:pt x="0" y="228269"/>
                  </a:lnTo>
                  <a:lnTo>
                    <a:pt x="3785" y="232294"/>
                  </a:lnTo>
                  <a:lnTo>
                    <a:pt x="4902" y="232650"/>
                  </a:lnTo>
                  <a:lnTo>
                    <a:pt x="5645" y="232094"/>
                  </a:lnTo>
                  <a:lnTo>
                    <a:pt x="7266" y="229359"/>
                  </a:lnTo>
                  <a:lnTo>
                    <a:pt x="33346" y="195118"/>
                  </a:lnTo>
                  <a:lnTo>
                    <a:pt x="39683" y="182608"/>
                  </a:lnTo>
                  <a:lnTo>
                    <a:pt x="44343" y="166275"/>
                  </a:lnTo>
                  <a:lnTo>
                    <a:pt x="47483" y="160419"/>
                  </a:lnTo>
                  <a:lnTo>
                    <a:pt x="49500" y="150192"/>
                  </a:lnTo>
                  <a:lnTo>
                    <a:pt x="49987" y="143002"/>
                  </a:lnTo>
                  <a:lnTo>
                    <a:pt x="53785" y="142913"/>
                  </a:lnTo>
                  <a:lnTo>
                    <a:pt x="54904" y="143694"/>
                  </a:lnTo>
                  <a:lnTo>
                    <a:pt x="55649" y="145009"/>
                  </a:lnTo>
                  <a:lnTo>
                    <a:pt x="56845" y="152822"/>
                  </a:lnTo>
                  <a:lnTo>
                    <a:pt x="57928" y="177014"/>
                  </a:lnTo>
                  <a:lnTo>
                    <a:pt x="60929" y="184771"/>
                  </a:lnTo>
                  <a:lnTo>
                    <a:pt x="62841" y="187474"/>
                  </a:lnTo>
                  <a:lnTo>
                    <a:pt x="83358" y="204132"/>
                  </a:lnTo>
                  <a:lnTo>
                    <a:pt x="90484" y="206269"/>
                  </a:lnTo>
                  <a:lnTo>
                    <a:pt x="124021" y="207166"/>
                  </a:lnTo>
                  <a:lnTo>
                    <a:pt x="125540" y="206373"/>
                  </a:lnTo>
                  <a:lnTo>
                    <a:pt x="126552" y="205051"/>
                  </a:lnTo>
                  <a:lnTo>
                    <a:pt x="127677" y="201465"/>
                  </a:lnTo>
                  <a:lnTo>
                    <a:pt x="128575" y="169042"/>
                  </a:lnTo>
                  <a:lnTo>
                    <a:pt x="126460" y="164295"/>
                  </a:lnTo>
                  <a:lnTo>
                    <a:pt x="123667" y="159539"/>
                  </a:lnTo>
                  <a:lnTo>
                    <a:pt x="121301" y="152399"/>
                  </a:lnTo>
                  <a:lnTo>
                    <a:pt x="116720" y="145256"/>
                  </a:lnTo>
                  <a:lnTo>
                    <a:pt x="114609" y="137143"/>
                  </a:lnTo>
                  <a:lnTo>
                    <a:pt x="114384" y="132357"/>
                  </a:lnTo>
                  <a:lnTo>
                    <a:pt x="116448" y="128146"/>
                  </a:lnTo>
                  <a:lnTo>
                    <a:pt x="118110" y="125912"/>
                  </a:lnTo>
                  <a:lnTo>
                    <a:pt x="122073" y="123430"/>
                  </a:lnTo>
                  <a:lnTo>
                    <a:pt x="153817" y="112677"/>
                  </a:lnTo>
                  <a:lnTo>
                    <a:pt x="179731" y="107883"/>
                  </a:lnTo>
                  <a:lnTo>
                    <a:pt x="191007" y="108166"/>
                  </a:lnTo>
                  <a:lnTo>
                    <a:pt x="226582" y="114903"/>
                  </a:lnTo>
                  <a:lnTo>
                    <a:pt x="240418" y="120426"/>
                  </a:lnTo>
                  <a:lnTo>
                    <a:pt x="245940" y="124935"/>
                  </a:lnTo>
                  <a:lnTo>
                    <a:pt x="248208" y="129081"/>
                  </a:lnTo>
                  <a:lnTo>
                    <a:pt x="249663" y="138210"/>
                  </a:lnTo>
                  <a:lnTo>
                    <a:pt x="247745" y="142919"/>
                  </a:lnTo>
                  <a:lnTo>
                    <a:pt x="245040" y="147657"/>
                  </a:lnTo>
                  <a:lnTo>
                    <a:pt x="242724" y="154787"/>
                  </a:lnTo>
                  <a:lnTo>
                    <a:pt x="238158" y="162721"/>
                  </a:lnTo>
                  <a:lnTo>
                    <a:pt x="235657" y="173979"/>
                  </a:lnTo>
                  <a:lnTo>
                    <a:pt x="230243" y="182695"/>
                  </a:lnTo>
                  <a:lnTo>
                    <a:pt x="224405" y="190304"/>
                  </a:lnTo>
                  <a:lnTo>
                    <a:pt x="222322" y="197586"/>
                  </a:lnTo>
                  <a:lnTo>
                    <a:pt x="221457" y="217686"/>
                  </a:lnTo>
                  <a:lnTo>
                    <a:pt x="222246" y="218943"/>
                  </a:lnTo>
                  <a:lnTo>
                    <a:pt x="223567" y="219781"/>
                  </a:lnTo>
                  <a:lnTo>
                    <a:pt x="229218" y="220960"/>
                  </a:lnTo>
                  <a:lnTo>
                    <a:pt x="238239" y="221358"/>
                  </a:lnTo>
                  <a:lnTo>
                    <a:pt x="242932" y="219296"/>
                  </a:lnTo>
                  <a:lnTo>
                    <a:pt x="245295" y="217635"/>
                  </a:lnTo>
                  <a:lnTo>
                    <a:pt x="247920" y="213673"/>
                  </a:lnTo>
                  <a:lnTo>
                    <a:pt x="249880" y="209266"/>
                  </a:lnTo>
                  <a:lnTo>
                    <a:pt x="275438" y="180179"/>
                  </a:lnTo>
                  <a:lnTo>
                    <a:pt x="277972" y="163679"/>
                  </a:lnTo>
                  <a:lnTo>
                    <a:pt x="277524" y="154503"/>
                  </a:lnTo>
                  <a:lnTo>
                    <a:pt x="269761" y="121428"/>
                  </a:lnTo>
                  <a:lnTo>
                    <a:pt x="265924" y="107152"/>
                  </a:lnTo>
                  <a:lnTo>
                    <a:pt x="262670" y="92868"/>
                  </a:lnTo>
                  <a:lnTo>
                    <a:pt x="258796" y="78581"/>
                  </a:lnTo>
                  <a:lnTo>
                    <a:pt x="258252" y="73819"/>
                  </a:lnTo>
                  <a:lnTo>
                    <a:pt x="253414" y="64294"/>
                  </a:lnTo>
                  <a:lnTo>
                    <a:pt x="231103" y="31103"/>
                  </a:lnTo>
                  <a:lnTo>
                    <a:pt x="223588" y="15963"/>
                  </a:lnTo>
                  <a:lnTo>
                    <a:pt x="222874" y="13023"/>
                  </a:lnTo>
                  <a:lnTo>
                    <a:pt x="221605" y="11064"/>
                  </a:lnTo>
                  <a:lnTo>
                    <a:pt x="219964" y="9757"/>
                  </a:lnTo>
                  <a:lnTo>
                    <a:pt x="216024" y="7512"/>
                  </a:lnTo>
                  <a:lnTo>
                    <a:pt x="209344" y="2579"/>
                  </a:lnTo>
                  <a:lnTo>
                    <a:pt x="202338" y="764"/>
                  </a:lnTo>
                  <a:lnTo>
                    <a:pt x="192871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0" name="SMARTInkShape-804"/>
            <p:cNvSpPr/>
            <p:nvPr/>
          </p:nvSpPr>
          <p:spPr>
            <a:xfrm>
              <a:off x="8015298" y="500063"/>
              <a:ext cx="42853" cy="182685"/>
            </a:xfrm>
            <a:custGeom>
              <a:avLst/>
              <a:gdLst/>
              <a:ahLst/>
              <a:cxnLst/>
              <a:rect l="0" t="0" r="0" b="0"/>
              <a:pathLst>
                <a:path w="42853" h="182685">
                  <a:moveTo>
                    <a:pt x="42852" y="107156"/>
                  </a:moveTo>
                  <a:lnTo>
                    <a:pt x="42852" y="100099"/>
                  </a:lnTo>
                  <a:lnTo>
                    <a:pt x="36003" y="100014"/>
                  </a:lnTo>
                  <a:lnTo>
                    <a:pt x="4741" y="130979"/>
                  </a:lnTo>
                  <a:lnTo>
                    <a:pt x="2102" y="137852"/>
                  </a:lnTo>
                  <a:lnTo>
                    <a:pt x="6" y="171411"/>
                  </a:lnTo>
                  <a:lnTo>
                    <a:pt x="0" y="173805"/>
                  </a:lnTo>
                  <a:lnTo>
                    <a:pt x="791" y="175401"/>
                  </a:lnTo>
                  <a:lnTo>
                    <a:pt x="2111" y="176465"/>
                  </a:lnTo>
                  <a:lnTo>
                    <a:pt x="5695" y="177647"/>
                  </a:lnTo>
                  <a:lnTo>
                    <a:pt x="16782" y="178469"/>
                  </a:lnTo>
                  <a:lnTo>
                    <a:pt x="18329" y="179304"/>
                  </a:lnTo>
                  <a:lnTo>
                    <a:pt x="19359" y="180655"/>
                  </a:lnTo>
                  <a:lnTo>
                    <a:pt x="20046" y="182349"/>
                  </a:lnTo>
                  <a:lnTo>
                    <a:pt x="21298" y="182684"/>
                  </a:lnTo>
                  <a:lnTo>
                    <a:pt x="24806" y="180941"/>
                  </a:lnTo>
                  <a:lnTo>
                    <a:pt x="31243" y="175496"/>
                  </a:lnTo>
                  <a:lnTo>
                    <a:pt x="33724" y="171131"/>
                  </a:lnTo>
                  <a:lnTo>
                    <a:pt x="35620" y="166546"/>
                  </a:lnTo>
                  <a:lnTo>
                    <a:pt x="40356" y="159501"/>
                  </a:lnTo>
                  <a:lnTo>
                    <a:pt x="42113" y="151593"/>
                  </a:lnTo>
                  <a:lnTo>
                    <a:pt x="42833" y="116745"/>
                  </a:lnTo>
                  <a:lnTo>
                    <a:pt x="42057" y="91077"/>
                  </a:lnTo>
                  <a:lnTo>
                    <a:pt x="37197" y="77051"/>
                  </a:lnTo>
                  <a:lnTo>
                    <a:pt x="34033" y="63840"/>
                  </a:lnTo>
                  <a:lnTo>
                    <a:pt x="26928" y="43449"/>
                  </a:lnTo>
                  <a:lnTo>
                    <a:pt x="23869" y="38361"/>
                  </a:lnTo>
                  <a:lnTo>
                    <a:pt x="21904" y="28626"/>
                  </a:lnTo>
                  <a:lnTo>
                    <a:pt x="21743" y="26228"/>
                  </a:lnTo>
                  <a:lnTo>
                    <a:pt x="19447" y="21446"/>
                  </a:lnTo>
                  <a:lnTo>
                    <a:pt x="16575" y="16675"/>
                  </a:lnTo>
                  <a:lnTo>
                    <a:pt x="14730" y="7145"/>
                  </a:lnTo>
                  <a:lnTo>
                    <a:pt x="14579" y="4763"/>
                  </a:lnTo>
                  <a:lnTo>
                    <a:pt x="13685" y="3175"/>
                  </a:lnTo>
                  <a:lnTo>
                    <a:pt x="7133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1" name="SMARTInkShape-805"/>
            <p:cNvSpPr/>
            <p:nvPr/>
          </p:nvSpPr>
          <p:spPr>
            <a:xfrm>
              <a:off x="7672388" y="600104"/>
              <a:ext cx="307182" cy="113242"/>
            </a:xfrm>
            <a:custGeom>
              <a:avLst/>
              <a:gdLst/>
              <a:ahLst/>
              <a:cxnLst/>
              <a:rect l="0" t="0" r="0" b="0"/>
              <a:pathLst>
                <a:path w="307182" h="113242">
                  <a:moveTo>
                    <a:pt x="0" y="35690"/>
                  </a:moveTo>
                  <a:lnTo>
                    <a:pt x="0" y="31897"/>
                  </a:lnTo>
                  <a:lnTo>
                    <a:pt x="793" y="30780"/>
                  </a:lnTo>
                  <a:lnTo>
                    <a:pt x="2116" y="30036"/>
                  </a:lnTo>
                  <a:lnTo>
                    <a:pt x="33935" y="21855"/>
                  </a:lnTo>
                  <a:lnTo>
                    <a:pt x="63275" y="19325"/>
                  </a:lnTo>
                  <a:lnTo>
                    <a:pt x="79350" y="15259"/>
                  </a:lnTo>
                  <a:lnTo>
                    <a:pt x="99987" y="13662"/>
                  </a:lnTo>
                  <a:lnTo>
                    <a:pt x="119843" y="8134"/>
                  </a:lnTo>
                  <a:lnTo>
                    <a:pt x="129788" y="7417"/>
                  </a:lnTo>
                  <a:lnTo>
                    <a:pt x="135207" y="9366"/>
                  </a:lnTo>
                  <a:lnTo>
                    <a:pt x="142426" y="13972"/>
                  </a:lnTo>
                  <a:lnTo>
                    <a:pt x="142873" y="38168"/>
                  </a:lnTo>
                  <a:lnTo>
                    <a:pt x="140758" y="42877"/>
                  </a:lnTo>
                  <a:lnTo>
                    <a:pt x="137965" y="47615"/>
                  </a:lnTo>
                  <a:lnTo>
                    <a:pt x="135599" y="54745"/>
                  </a:lnTo>
                  <a:lnTo>
                    <a:pt x="124398" y="73937"/>
                  </a:lnTo>
                  <a:lnTo>
                    <a:pt x="121525" y="82653"/>
                  </a:lnTo>
                  <a:lnTo>
                    <a:pt x="116793" y="90262"/>
                  </a:lnTo>
                  <a:lnTo>
                    <a:pt x="115038" y="97544"/>
                  </a:lnTo>
                  <a:lnTo>
                    <a:pt x="114308" y="110795"/>
                  </a:lnTo>
                  <a:lnTo>
                    <a:pt x="115099" y="111954"/>
                  </a:lnTo>
                  <a:lnTo>
                    <a:pt x="116420" y="112726"/>
                  </a:lnTo>
                  <a:lnTo>
                    <a:pt x="118095" y="113241"/>
                  </a:lnTo>
                  <a:lnTo>
                    <a:pt x="119211" y="112791"/>
                  </a:lnTo>
                  <a:lnTo>
                    <a:pt x="119955" y="111697"/>
                  </a:lnTo>
                  <a:lnTo>
                    <a:pt x="120451" y="110173"/>
                  </a:lnTo>
                  <a:lnTo>
                    <a:pt x="124942" y="104238"/>
                  </a:lnTo>
                  <a:lnTo>
                    <a:pt x="159513" y="80131"/>
                  </a:lnTo>
                  <a:lnTo>
                    <a:pt x="173513" y="59083"/>
                  </a:lnTo>
                  <a:lnTo>
                    <a:pt x="177088" y="48883"/>
                  </a:lnTo>
                  <a:lnTo>
                    <a:pt x="178461" y="33421"/>
                  </a:lnTo>
                  <a:lnTo>
                    <a:pt x="176417" y="28596"/>
                  </a:lnTo>
                  <a:lnTo>
                    <a:pt x="173657" y="23806"/>
                  </a:lnTo>
                  <a:lnTo>
                    <a:pt x="172431" y="19031"/>
                  </a:lnTo>
                  <a:lnTo>
                    <a:pt x="171310" y="17440"/>
                  </a:lnTo>
                  <a:lnTo>
                    <a:pt x="169769" y="16380"/>
                  </a:lnTo>
                  <a:lnTo>
                    <a:pt x="164625" y="14383"/>
                  </a:lnTo>
                  <a:lnTo>
                    <a:pt x="164334" y="20420"/>
                  </a:lnTo>
                  <a:lnTo>
                    <a:pt x="159401" y="26912"/>
                  </a:lnTo>
                  <a:lnTo>
                    <a:pt x="158157" y="31259"/>
                  </a:lnTo>
                  <a:lnTo>
                    <a:pt x="163400" y="51395"/>
                  </a:lnTo>
                  <a:lnTo>
                    <a:pt x="166020" y="56693"/>
                  </a:lnTo>
                  <a:lnTo>
                    <a:pt x="184356" y="77134"/>
                  </a:lnTo>
                  <a:lnTo>
                    <a:pt x="196077" y="83182"/>
                  </a:lnTo>
                  <a:lnTo>
                    <a:pt x="209343" y="85365"/>
                  </a:lnTo>
                  <a:lnTo>
                    <a:pt x="224825" y="85687"/>
                  </a:lnTo>
                  <a:lnTo>
                    <a:pt x="229038" y="83575"/>
                  </a:lnTo>
                  <a:lnTo>
                    <a:pt x="231273" y="81901"/>
                  </a:lnTo>
                  <a:lnTo>
                    <a:pt x="233757" y="77924"/>
                  </a:lnTo>
                  <a:lnTo>
                    <a:pt x="235351" y="68903"/>
                  </a:lnTo>
                  <a:lnTo>
                    <a:pt x="236459" y="58684"/>
                  </a:lnTo>
                  <a:lnTo>
                    <a:pt x="241884" y="41442"/>
                  </a:lnTo>
                  <a:lnTo>
                    <a:pt x="242879" y="11885"/>
                  </a:lnTo>
                  <a:lnTo>
                    <a:pt x="243675" y="10295"/>
                  </a:lnTo>
                  <a:lnTo>
                    <a:pt x="245000" y="9235"/>
                  </a:lnTo>
                  <a:lnTo>
                    <a:pt x="246677" y="8528"/>
                  </a:lnTo>
                  <a:lnTo>
                    <a:pt x="247795" y="7263"/>
                  </a:lnTo>
                  <a:lnTo>
                    <a:pt x="249037" y="3741"/>
                  </a:lnTo>
                  <a:lnTo>
                    <a:pt x="250163" y="2484"/>
                  </a:lnTo>
                  <a:lnTo>
                    <a:pt x="256094" y="302"/>
                  </a:lnTo>
                  <a:lnTo>
                    <a:pt x="267023" y="0"/>
                  </a:lnTo>
                  <a:lnTo>
                    <a:pt x="271605" y="2101"/>
                  </a:lnTo>
                  <a:lnTo>
                    <a:pt x="276288" y="4886"/>
                  </a:lnTo>
                  <a:lnTo>
                    <a:pt x="283388" y="7248"/>
                  </a:lnTo>
                  <a:lnTo>
                    <a:pt x="288139" y="10614"/>
                  </a:lnTo>
                  <a:lnTo>
                    <a:pt x="290780" y="14755"/>
                  </a:lnTo>
                  <a:lnTo>
                    <a:pt x="292748" y="19242"/>
                  </a:lnTo>
                  <a:lnTo>
                    <a:pt x="297524" y="26230"/>
                  </a:lnTo>
                  <a:lnTo>
                    <a:pt x="300087" y="33328"/>
                  </a:lnTo>
                  <a:lnTo>
                    <a:pt x="304726" y="40458"/>
                  </a:lnTo>
                  <a:lnTo>
                    <a:pt x="306454" y="47598"/>
                  </a:lnTo>
                  <a:lnTo>
                    <a:pt x="307181" y="7855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2" name="SMARTInkShape-806"/>
            <p:cNvSpPr/>
            <p:nvPr/>
          </p:nvSpPr>
          <p:spPr>
            <a:xfrm>
              <a:off x="7558184" y="542925"/>
              <a:ext cx="121310" cy="175346"/>
            </a:xfrm>
            <a:custGeom>
              <a:avLst/>
              <a:gdLst/>
              <a:ahLst/>
              <a:cxnLst/>
              <a:rect l="0" t="0" r="0" b="0"/>
              <a:pathLst>
                <a:path w="121310" h="175346">
                  <a:moveTo>
                    <a:pt x="92772" y="0"/>
                  </a:moveTo>
                  <a:lnTo>
                    <a:pt x="59238" y="0"/>
                  </a:lnTo>
                  <a:lnTo>
                    <a:pt x="41457" y="0"/>
                  </a:lnTo>
                  <a:lnTo>
                    <a:pt x="36099" y="2117"/>
                  </a:lnTo>
                  <a:lnTo>
                    <a:pt x="33559" y="3792"/>
                  </a:lnTo>
                  <a:lnTo>
                    <a:pt x="15018" y="7741"/>
                  </a:lnTo>
                  <a:lnTo>
                    <a:pt x="8254" y="13269"/>
                  </a:lnTo>
                  <a:lnTo>
                    <a:pt x="3613" y="13986"/>
                  </a:lnTo>
                  <a:lnTo>
                    <a:pt x="2376" y="14880"/>
                  </a:lnTo>
                  <a:lnTo>
                    <a:pt x="1552" y="16270"/>
                  </a:lnTo>
                  <a:lnTo>
                    <a:pt x="121" y="21545"/>
                  </a:lnTo>
                  <a:lnTo>
                    <a:pt x="0" y="24922"/>
                  </a:lnTo>
                  <a:lnTo>
                    <a:pt x="2063" y="29068"/>
                  </a:lnTo>
                  <a:lnTo>
                    <a:pt x="10548" y="39122"/>
                  </a:lnTo>
                  <a:lnTo>
                    <a:pt x="16805" y="41200"/>
                  </a:lnTo>
                  <a:lnTo>
                    <a:pt x="24084" y="42917"/>
                  </a:lnTo>
                  <a:lnTo>
                    <a:pt x="48302" y="55176"/>
                  </a:lnTo>
                  <a:lnTo>
                    <a:pt x="51219" y="55834"/>
                  </a:lnTo>
                  <a:lnTo>
                    <a:pt x="85773" y="78274"/>
                  </a:lnTo>
                  <a:lnTo>
                    <a:pt x="103756" y="90447"/>
                  </a:lnTo>
                  <a:lnTo>
                    <a:pt x="116463" y="102388"/>
                  </a:lnTo>
                  <a:lnTo>
                    <a:pt x="119177" y="107154"/>
                  </a:lnTo>
                  <a:lnTo>
                    <a:pt x="120918" y="116681"/>
                  </a:lnTo>
                  <a:lnTo>
                    <a:pt x="121309" y="130969"/>
                  </a:lnTo>
                  <a:lnTo>
                    <a:pt x="119214" y="135731"/>
                  </a:lnTo>
                  <a:lnTo>
                    <a:pt x="97498" y="159544"/>
                  </a:lnTo>
                  <a:lnTo>
                    <a:pt x="90639" y="162190"/>
                  </a:lnTo>
                  <a:lnTo>
                    <a:pt x="83093" y="164159"/>
                  </a:lnTo>
                  <a:lnTo>
                    <a:pt x="73588" y="168937"/>
                  </a:lnTo>
                  <a:lnTo>
                    <a:pt x="61865" y="171499"/>
                  </a:lnTo>
                  <a:lnTo>
                    <a:pt x="55753" y="174911"/>
                  </a:lnTo>
                  <a:lnTo>
                    <a:pt x="53011" y="175345"/>
                  </a:lnTo>
                  <a:lnTo>
                    <a:pt x="50390" y="174840"/>
                  </a:lnTo>
                  <a:lnTo>
                    <a:pt x="42908" y="172455"/>
                  </a:lnTo>
                  <a:lnTo>
                    <a:pt x="28479" y="1714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3" name="SMARTInkShape-807"/>
            <p:cNvSpPr/>
            <p:nvPr/>
          </p:nvSpPr>
          <p:spPr>
            <a:xfrm>
              <a:off x="7308056" y="528638"/>
              <a:ext cx="150020" cy="85726"/>
            </a:xfrm>
            <a:custGeom>
              <a:avLst/>
              <a:gdLst/>
              <a:ahLst/>
              <a:cxnLst/>
              <a:rect l="0" t="0" r="0" b="0"/>
              <a:pathLst>
                <a:path w="150020" h="85726">
                  <a:moveTo>
                    <a:pt x="0" y="0"/>
                  </a:moveTo>
                  <a:lnTo>
                    <a:pt x="0" y="6150"/>
                  </a:lnTo>
                  <a:lnTo>
                    <a:pt x="794" y="6481"/>
                  </a:lnTo>
                  <a:lnTo>
                    <a:pt x="3793" y="6849"/>
                  </a:lnTo>
                  <a:lnTo>
                    <a:pt x="4910" y="7741"/>
                  </a:lnTo>
                  <a:lnTo>
                    <a:pt x="13207" y="20136"/>
                  </a:lnTo>
                  <a:lnTo>
                    <a:pt x="24687" y="26084"/>
                  </a:lnTo>
                  <a:lnTo>
                    <a:pt x="32891" y="28630"/>
                  </a:lnTo>
                  <a:lnTo>
                    <a:pt x="40349" y="33265"/>
                  </a:lnTo>
                  <a:lnTo>
                    <a:pt x="70994" y="44495"/>
                  </a:lnTo>
                  <a:lnTo>
                    <a:pt x="83286" y="54190"/>
                  </a:lnTo>
                  <a:lnTo>
                    <a:pt x="113858" y="65917"/>
                  </a:lnTo>
                  <a:lnTo>
                    <a:pt x="119945" y="70347"/>
                  </a:lnTo>
                  <a:lnTo>
                    <a:pt x="126851" y="72015"/>
                  </a:lnTo>
                  <a:lnTo>
                    <a:pt x="134404" y="77559"/>
                  </a:lnTo>
                  <a:lnTo>
                    <a:pt x="142547" y="78554"/>
                  </a:lnTo>
                  <a:lnTo>
                    <a:pt x="150019" y="857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95" name="SMARTInkShape-Group128"/>
          <p:cNvGrpSpPr/>
          <p:nvPr/>
        </p:nvGrpSpPr>
        <p:grpSpPr>
          <a:xfrm>
            <a:off x="7243763" y="628737"/>
            <a:ext cx="1028701" cy="413957"/>
            <a:chOff x="7243763" y="628737"/>
            <a:chExt cx="1028701" cy="413957"/>
          </a:xfrm>
        </p:grpSpPr>
        <p:sp>
          <p:nvSpPr>
            <p:cNvPr id="1185" name="SMARTInkShape-808"/>
            <p:cNvSpPr/>
            <p:nvPr/>
          </p:nvSpPr>
          <p:spPr>
            <a:xfrm>
              <a:off x="7865269" y="907256"/>
              <a:ext cx="100013" cy="107149"/>
            </a:xfrm>
            <a:custGeom>
              <a:avLst/>
              <a:gdLst/>
              <a:ahLst/>
              <a:cxnLst/>
              <a:rect l="0" t="0" r="0" b="0"/>
              <a:pathLst>
                <a:path w="100013" h="107149">
                  <a:moveTo>
                    <a:pt x="0" y="92869"/>
                  </a:moveTo>
                  <a:lnTo>
                    <a:pt x="14279" y="107148"/>
                  </a:lnTo>
                  <a:lnTo>
                    <a:pt x="14285" y="103362"/>
                  </a:lnTo>
                  <a:lnTo>
                    <a:pt x="15079" y="102245"/>
                  </a:lnTo>
                  <a:lnTo>
                    <a:pt x="16403" y="101501"/>
                  </a:lnTo>
                  <a:lnTo>
                    <a:pt x="18079" y="101005"/>
                  </a:lnTo>
                  <a:lnTo>
                    <a:pt x="19196" y="99880"/>
                  </a:lnTo>
                  <a:lnTo>
                    <a:pt x="20438" y="96514"/>
                  </a:lnTo>
                  <a:lnTo>
                    <a:pt x="21423" y="62198"/>
                  </a:lnTo>
                  <a:lnTo>
                    <a:pt x="21429" y="54854"/>
                  </a:lnTo>
                  <a:lnTo>
                    <a:pt x="23546" y="50044"/>
                  </a:lnTo>
                  <a:lnTo>
                    <a:pt x="26340" y="45261"/>
                  </a:lnTo>
                  <a:lnTo>
                    <a:pt x="28280" y="37132"/>
                  </a:lnTo>
                  <a:lnTo>
                    <a:pt x="38492" y="25900"/>
                  </a:lnTo>
                  <a:lnTo>
                    <a:pt x="43037" y="23418"/>
                  </a:lnTo>
                  <a:lnTo>
                    <a:pt x="47702" y="21520"/>
                  </a:lnTo>
                  <a:lnTo>
                    <a:pt x="54792" y="16784"/>
                  </a:lnTo>
                  <a:lnTo>
                    <a:pt x="61919" y="14233"/>
                  </a:lnTo>
                  <a:lnTo>
                    <a:pt x="69058" y="9597"/>
                  </a:lnTo>
                  <a:lnTo>
                    <a:pt x="76201" y="7871"/>
                  </a:lnTo>
                  <a:lnTo>
                    <a:pt x="80963" y="7467"/>
                  </a:lnTo>
                  <a:lnTo>
                    <a:pt x="85725" y="5171"/>
                  </a:lnTo>
                  <a:lnTo>
                    <a:pt x="90487" y="2298"/>
                  </a:lnTo>
                  <a:lnTo>
                    <a:pt x="100012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6" name="SMARTInkShape-809"/>
            <p:cNvSpPr/>
            <p:nvPr/>
          </p:nvSpPr>
          <p:spPr>
            <a:xfrm>
              <a:off x="7665244" y="950119"/>
              <a:ext cx="178557" cy="92539"/>
            </a:xfrm>
            <a:custGeom>
              <a:avLst/>
              <a:gdLst/>
              <a:ahLst/>
              <a:cxnLst/>
              <a:rect l="0" t="0" r="0" b="0"/>
              <a:pathLst>
                <a:path w="178557" h="92539">
                  <a:moveTo>
                    <a:pt x="0" y="7144"/>
                  </a:moveTo>
                  <a:lnTo>
                    <a:pt x="0" y="14200"/>
                  </a:lnTo>
                  <a:lnTo>
                    <a:pt x="33791" y="14287"/>
                  </a:lnTo>
                  <a:lnTo>
                    <a:pt x="65745" y="8136"/>
                  </a:lnTo>
                  <a:lnTo>
                    <a:pt x="101132" y="3438"/>
                  </a:lnTo>
                  <a:lnTo>
                    <a:pt x="134595" y="8"/>
                  </a:lnTo>
                  <a:lnTo>
                    <a:pt x="134974" y="799"/>
                  </a:lnTo>
                  <a:lnTo>
                    <a:pt x="135394" y="3794"/>
                  </a:lnTo>
                  <a:lnTo>
                    <a:pt x="134712" y="4911"/>
                  </a:lnTo>
                  <a:lnTo>
                    <a:pt x="133464" y="5655"/>
                  </a:lnTo>
                  <a:lnTo>
                    <a:pt x="131839" y="6151"/>
                  </a:lnTo>
                  <a:lnTo>
                    <a:pt x="130755" y="7276"/>
                  </a:lnTo>
                  <a:lnTo>
                    <a:pt x="126899" y="14784"/>
                  </a:lnTo>
                  <a:lnTo>
                    <a:pt x="123868" y="19270"/>
                  </a:lnTo>
                  <a:lnTo>
                    <a:pt x="115953" y="38266"/>
                  </a:lnTo>
                  <a:lnTo>
                    <a:pt x="110116" y="46968"/>
                  </a:lnTo>
                  <a:lnTo>
                    <a:pt x="108033" y="54574"/>
                  </a:lnTo>
                  <a:lnTo>
                    <a:pt x="107190" y="73811"/>
                  </a:lnTo>
                  <a:lnTo>
                    <a:pt x="109288" y="78578"/>
                  </a:lnTo>
                  <a:lnTo>
                    <a:pt x="110958" y="80960"/>
                  </a:lnTo>
                  <a:lnTo>
                    <a:pt x="114931" y="83607"/>
                  </a:lnTo>
                  <a:lnTo>
                    <a:pt x="119343" y="85577"/>
                  </a:lnTo>
                  <a:lnTo>
                    <a:pt x="126289" y="90355"/>
                  </a:lnTo>
                  <a:lnTo>
                    <a:pt x="133375" y="92124"/>
                  </a:lnTo>
                  <a:lnTo>
                    <a:pt x="138123" y="92538"/>
                  </a:lnTo>
                  <a:lnTo>
                    <a:pt x="149052" y="88978"/>
                  </a:lnTo>
                  <a:lnTo>
                    <a:pt x="163865" y="80499"/>
                  </a:lnTo>
                  <a:lnTo>
                    <a:pt x="168872" y="78640"/>
                  </a:lnTo>
                  <a:lnTo>
                    <a:pt x="173744" y="75168"/>
                  </a:lnTo>
                  <a:lnTo>
                    <a:pt x="176438" y="68862"/>
                  </a:lnTo>
                  <a:lnTo>
                    <a:pt x="178556" y="36768"/>
                  </a:lnTo>
                  <a:lnTo>
                    <a:pt x="176460" y="30099"/>
                  </a:lnTo>
                  <a:lnTo>
                    <a:pt x="173677" y="24490"/>
                  </a:lnTo>
                  <a:lnTo>
                    <a:pt x="172439" y="19351"/>
                  </a:lnTo>
                  <a:lnTo>
                    <a:pt x="167656" y="14421"/>
                  </a:lnTo>
                  <a:lnTo>
                    <a:pt x="159235" y="8581"/>
                  </a:lnTo>
                  <a:lnTo>
                    <a:pt x="146959" y="6634"/>
                  </a:lnTo>
                  <a:lnTo>
                    <a:pt x="136067" y="1545"/>
                  </a:lnTo>
                  <a:lnTo>
                    <a:pt x="121444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7" name="SMARTInkShape-810"/>
            <p:cNvSpPr/>
            <p:nvPr/>
          </p:nvSpPr>
          <p:spPr>
            <a:xfrm>
              <a:off x="7679534" y="821622"/>
              <a:ext cx="128586" cy="221072"/>
            </a:xfrm>
            <a:custGeom>
              <a:avLst/>
              <a:gdLst/>
              <a:ahLst/>
              <a:cxnLst/>
              <a:rect l="0" t="0" r="0" b="0"/>
              <a:pathLst>
                <a:path w="128586" h="221072">
                  <a:moveTo>
                    <a:pt x="28572" y="214222"/>
                  </a:moveTo>
                  <a:lnTo>
                    <a:pt x="28572" y="220372"/>
                  </a:lnTo>
                  <a:lnTo>
                    <a:pt x="29366" y="220704"/>
                  </a:lnTo>
                  <a:lnTo>
                    <a:pt x="32365" y="221071"/>
                  </a:lnTo>
                  <a:lnTo>
                    <a:pt x="33482" y="220376"/>
                  </a:lnTo>
                  <a:lnTo>
                    <a:pt x="34227" y="219118"/>
                  </a:lnTo>
                  <a:lnTo>
                    <a:pt x="35275" y="213556"/>
                  </a:lnTo>
                  <a:lnTo>
                    <a:pt x="35690" y="193722"/>
                  </a:lnTo>
                  <a:lnTo>
                    <a:pt x="29013" y="160553"/>
                  </a:lnTo>
                  <a:lnTo>
                    <a:pt x="27974" y="149094"/>
                  </a:lnTo>
                  <a:lnTo>
                    <a:pt x="16227" y="114300"/>
                  </a:lnTo>
                  <a:lnTo>
                    <a:pt x="12744" y="99949"/>
                  </a:lnTo>
                  <a:lnTo>
                    <a:pt x="8801" y="85642"/>
                  </a:lnTo>
                  <a:lnTo>
                    <a:pt x="5516" y="71349"/>
                  </a:lnTo>
                  <a:lnTo>
                    <a:pt x="1088" y="56090"/>
                  </a:lnTo>
                  <a:lnTo>
                    <a:pt x="10" y="21488"/>
                  </a:lnTo>
                  <a:lnTo>
                    <a:pt x="0" y="11845"/>
                  </a:lnTo>
                  <a:lnTo>
                    <a:pt x="793" y="10247"/>
                  </a:lnTo>
                  <a:lnTo>
                    <a:pt x="2115" y="9183"/>
                  </a:lnTo>
                  <a:lnTo>
                    <a:pt x="5701" y="8000"/>
                  </a:lnTo>
                  <a:lnTo>
                    <a:pt x="16587" y="5123"/>
                  </a:lnTo>
                  <a:lnTo>
                    <a:pt x="27137" y="1454"/>
                  </a:lnTo>
                  <a:lnTo>
                    <a:pt x="48949" y="0"/>
                  </a:lnTo>
                  <a:lnTo>
                    <a:pt x="81037" y="7190"/>
                  </a:lnTo>
                  <a:lnTo>
                    <a:pt x="116549" y="18893"/>
                  </a:lnTo>
                  <a:lnTo>
                    <a:pt x="122706" y="20253"/>
                  </a:lnTo>
                  <a:lnTo>
                    <a:pt x="124666" y="21409"/>
                  </a:lnTo>
                  <a:lnTo>
                    <a:pt x="125972" y="22974"/>
                  </a:lnTo>
                  <a:lnTo>
                    <a:pt x="128585" y="2848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8" name="SMARTInkShape-811"/>
            <p:cNvSpPr/>
            <p:nvPr/>
          </p:nvSpPr>
          <p:spPr>
            <a:xfrm>
              <a:off x="7565234" y="943012"/>
              <a:ext cx="71436" cy="92833"/>
            </a:xfrm>
            <a:custGeom>
              <a:avLst/>
              <a:gdLst/>
              <a:ahLst/>
              <a:cxnLst/>
              <a:rect l="0" t="0" r="0" b="0"/>
              <a:pathLst>
                <a:path w="71436" h="92833">
                  <a:moveTo>
                    <a:pt x="7141" y="21394"/>
                  </a:moveTo>
                  <a:lnTo>
                    <a:pt x="7141" y="25187"/>
                  </a:lnTo>
                  <a:lnTo>
                    <a:pt x="6347" y="26304"/>
                  </a:lnTo>
                  <a:lnTo>
                    <a:pt x="5024" y="27048"/>
                  </a:lnTo>
                  <a:lnTo>
                    <a:pt x="3348" y="27545"/>
                  </a:lnTo>
                  <a:lnTo>
                    <a:pt x="2231" y="29463"/>
                  </a:lnTo>
                  <a:lnTo>
                    <a:pt x="292" y="44545"/>
                  </a:lnTo>
                  <a:lnTo>
                    <a:pt x="5" y="73470"/>
                  </a:lnTo>
                  <a:lnTo>
                    <a:pt x="2117" y="78406"/>
                  </a:lnTo>
                  <a:lnTo>
                    <a:pt x="6846" y="85262"/>
                  </a:lnTo>
                  <a:lnTo>
                    <a:pt x="7083" y="89720"/>
                  </a:lnTo>
                  <a:lnTo>
                    <a:pt x="7140" y="75805"/>
                  </a:lnTo>
                  <a:lnTo>
                    <a:pt x="6347" y="74337"/>
                  </a:lnTo>
                  <a:lnTo>
                    <a:pt x="5024" y="73358"/>
                  </a:lnTo>
                  <a:lnTo>
                    <a:pt x="3348" y="72706"/>
                  </a:lnTo>
                  <a:lnTo>
                    <a:pt x="2231" y="70683"/>
                  </a:lnTo>
                  <a:lnTo>
                    <a:pt x="128" y="50276"/>
                  </a:lnTo>
                  <a:lnTo>
                    <a:pt x="0" y="26162"/>
                  </a:lnTo>
                  <a:lnTo>
                    <a:pt x="2115" y="21397"/>
                  </a:lnTo>
                  <a:lnTo>
                    <a:pt x="4907" y="16633"/>
                  </a:lnTo>
                  <a:lnTo>
                    <a:pt x="6700" y="7107"/>
                  </a:lnTo>
                  <a:lnTo>
                    <a:pt x="7054" y="1374"/>
                  </a:lnTo>
                  <a:lnTo>
                    <a:pt x="7877" y="904"/>
                  </a:lnTo>
                  <a:lnTo>
                    <a:pt x="17781" y="0"/>
                  </a:lnTo>
                  <a:lnTo>
                    <a:pt x="21924" y="2096"/>
                  </a:lnTo>
                  <a:lnTo>
                    <a:pt x="38400" y="16963"/>
                  </a:lnTo>
                  <a:lnTo>
                    <a:pt x="40878" y="21541"/>
                  </a:lnTo>
                  <a:lnTo>
                    <a:pt x="42773" y="26222"/>
                  </a:lnTo>
                  <a:lnTo>
                    <a:pt x="47508" y="33320"/>
                  </a:lnTo>
                  <a:lnTo>
                    <a:pt x="50058" y="40450"/>
                  </a:lnTo>
                  <a:lnTo>
                    <a:pt x="54694" y="47590"/>
                  </a:lnTo>
                  <a:lnTo>
                    <a:pt x="57214" y="54732"/>
                  </a:lnTo>
                  <a:lnTo>
                    <a:pt x="61842" y="61876"/>
                  </a:lnTo>
                  <a:lnTo>
                    <a:pt x="63565" y="69019"/>
                  </a:lnTo>
                  <a:lnTo>
                    <a:pt x="63969" y="73782"/>
                  </a:lnTo>
                  <a:lnTo>
                    <a:pt x="64870" y="75369"/>
                  </a:lnTo>
                  <a:lnTo>
                    <a:pt x="66265" y="76428"/>
                  </a:lnTo>
                  <a:lnTo>
                    <a:pt x="67988" y="77133"/>
                  </a:lnTo>
                  <a:lnTo>
                    <a:pt x="69136" y="78397"/>
                  </a:lnTo>
                  <a:lnTo>
                    <a:pt x="71132" y="84571"/>
                  </a:lnTo>
                  <a:lnTo>
                    <a:pt x="71435" y="9283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9" name="SMARTInkShape-812"/>
            <p:cNvSpPr/>
            <p:nvPr/>
          </p:nvSpPr>
          <p:spPr>
            <a:xfrm>
              <a:off x="7493794" y="857250"/>
              <a:ext cx="7145" cy="7145"/>
            </a:xfrm>
            <a:custGeom>
              <a:avLst/>
              <a:gdLst/>
              <a:ahLst/>
              <a:cxnLst/>
              <a:rect l="0" t="0" r="0" b="0"/>
              <a:pathLst>
                <a:path w="7145" h="7145">
                  <a:moveTo>
                    <a:pt x="7144" y="7144"/>
                  </a:moveTo>
                  <a:lnTo>
                    <a:pt x="3351" y="7144"/>
                  </a:lnTo>
                  <a:lnTo>
                    <a:pt x="2234" y="6350"/>
                  </a:lnTo>
                  <a:lnTo>
                    <a:pt x="1489" y="5027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0" name="SMARTInkShape-813"/>
            <p:cNvSpPr/>
            <p:nvPr/>
          </p:nvSpPr>
          <p:spPr>
            <a:xfrm>
              <a:off x="7500940" y="957263"/>
              <a:ext cx="14286" cy="71438"/>
            </a:xfrm>
            <a:custGeom>
              <a:avLst/>
              <a:gdLst/>
              <a:ahLst/>
              <a:cxnLst/>
              <a:rect l="0" t="0" r="0" b="0"/>
              <a:pathLst>
                <a:path w="14286" h="71438">
                  <a:moveTo>
                    <a:pt x="7141" y="0"/>
                  </a:moveTo>
                  <a:lnTo>
                    <a:pt x="3348" y="0"/>
                  </a:lnTo>
                  <a:lnTo>
                    <a:pt x="2231" y="793"/>
                  </a:lnTo>
                  <a:lnTo>
                    <a:pt x="1487" y="2116"/>
                  </a:lnTo>
                  <a:lnTo>
                    <a:pt x="194" y="7275"/>
                  </a:lnTo>
                  <a:lnTo>
                    <a:pt x="0" y="30985"/>
                  </a:lnTo>
                  <a:lnTo>
                    <a:pt x="793" y="32563"/>
                  </a:lnTo>
                  <a:lnTo>
                    <a:pt x="2115" y="33615"/>
                  </a:lnTo>
                  <a:lnTo>
                    <a:pt x="3790" y="34316"/>
                  </a:lnTo>
                  <a:lnTo>
                    <a:pt x="4907" y="35577"/>
                  </a:lnTo>
                  <a:lnTo>
                    <a:pt x="6148" y="39095"/>
                  </a:lnTo>
                  <a:lnTo>
                    <a:pt x="7116" y="55764"/>
                  </a:lnTo>
                  <a:lnTo>
                    <a:pt x="13990" y="63963"/>
                  </a:lnTo>
                  <a:lnTo>
                    <a:pt x="14285" y="7143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1" name="SMARTInkShape-814"/>
            <p:cNvSpPr/>
            <p:nvPr/>
          </p:nvSpPr>
          <p:spPr>
            <a:xfrm>
              <a:off x="7243763" y="628737"/>
              <a:ext cx="214313" cy="278520"/>
            </a:xfrm>
            <a:custGeom>
              <a:avLst/>
              <a:gdLst/>
              <a:ahLst/>
              <a:cxnLst/>
              <a:rect l="0" t="0" r="0" b="0"/>
              <a:pathLst>
                <a:path w="214313" h="278520">
                  <a:moveTo>
                    <a:pt x="0" y="7057"/>
                  </a:moveTo>
                  <a:lnTo>
                    <a:pt x="0" y="0"/>
                  </a:lnTo>
                  <a:lnTo>
                    <a:pt x="0" y="10763"/>
                  </a:lnTo>
                  <a:lnTo>
                    <a:pt x="793" y="11909"/>
                  </a:lnTo>
                  <a:lnTo>
                    <a:pt x="2116" y="12673"/>
                  </a:lnTo>
                  <a:lnTo>
                    <a:pt x="3792" y="13182"/>
                  </a:lnTo>
                  <a:lnTo>
                    <a:pt x="4909" y="14315"/>
                  </a:lnTo>
                  <a:lnTo>
                    <a:pt x="6150" y="17691"/>
                  </a:lnTo>
                  <a:lnTo>
                    <a:pt x="7741" y="26326"/>
                  </a:lnTo>
                  <a:lnTo>
                    <a:pt x="15950" y="37134"/>
                  </a:lnTo>
                  <a:lnTo>
                    <a:pt x="17777" y="39015"/>
                  </a:lnTo>
                  <a:lnTo>
                    <a:pt x="19807" y="43221"/>
                  </a:lnTo>
                  <a:lnTo>
                    <a:pt x="20349" y="45454"/>
                  </a:lnTo>
                  <a:lnTo>
                    <a:pt x="24903" y="52388"/>
                  </a:lnTo>
                  <a:lnTo>
                    <a:pt x="39751" y="68974"/>
                  </a:lnTo>
                  <a:lnTo>
                    <a:pt x="44364" y="78495"/>
                  </a:lnTo>
                  <a:lnTo>
                    <a:pt x="59618" y="98955"/>
                  </a:lnTo>
                  <a:lnTo>
                    <a:pt x="67676" y="116300"/>
                  </a:lnTo>
                  <a:lnTo>
                    <a:pt x="95257" y="148959"/>
                  </a:lnTo>
                  <a:lnTo>
                    <a:pt x="120474" y="177449"/>
                  </a:lnTo>
                  <a:lnTo>
                    <a:pt x="140944" y="194458"/>
                  </a:lnTo>
                  <a:lnTo>
                    <a:pt x="171484" y="228539"/>
                  </a:lnTo>
                  <a:lnTo>
                    <a:pt x="182567" y="240423"/>
                  </a:lnTo>
                  <a:lnTo>
                    <a:pt x="187228" y="249945"/>
                  </a:lnTo>
                  <a:lnTo>
                    <a:pt x="190368" y="254707"/>
                  </a:lnTo>
                  <a:lnTo>
                    <a:pt x="191764" y="259469"/>
                  </a:lnTo>
                  <a:lnTo>
                    <a:pt x="192930" y="261057"/>
                  </a:lnTo>
                  <a:lnTo>
                    <a:pt x="194501" y="262115"/>
                  </a:lnTo>
                  <a:lnTo>
                    <a:pt x="196343" y="262821"/>
                  </a:lnTo>
                  <a:lnTo>
                    <a:pt x="197570" y="264085"/>
                  </a:lnTo>
                  <a:lnTo>
                    <a:pt x="198934" y="267606"/>
                  </a:lnTo>
                  <a:lnTo>
                    <a:pt x="199929" y="277195"/>
                  </a:lnTo>
                  <a:lnTo>
                    <a:pt x="200755" y="277637"/>
                  </a:lnTo>
                  <a:lnTo>
                    <a:pt x="214312" y="2785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2" name="SMARTInkShape-815"/>
            <p:cNvSpPr/>
            <p:nvPr/>
          </p:nvSpPr>
          <p:spPr>
            <a:xfrm>
              <a:off x="7986715" y="900149"/>
              <a:ext cx="107155" cy="85682"/>
            </a:xfrm>
            <a:custGeom>
              <a:avLst/>
              <a:gdLst/>
              <a:ahLst/>
              <a:cxnLst/>
              <a:rect l="0" t="0" r="0" b="0"/>
              <a:pathLst>
                <a:path w="107155" h="85682">
                  <a:moveTo>
                    <a:pt x="14285" y="78545"/>
                  </a:moveTo>
                  <a:lnTo>
                    <a:pt x="10492" y="78545"/>
                  </a:lnTo>
                  <a:lnTo>
                    <a:pt x="9375" y="79339"/>
                  </a:lnTo>
                  <a:lnTo>
                    <a:pt x="8630" y="80661"/>
                  </a:lnTo>
                  <a:lnTo>
                    <a:pt x="7149" y="85663"/>
                  </a:lnTo>
                  <a:lnTo>
                    <a:pt x="3352" y="85681"/>
                  </a:lnTo>
                  <a:lnTo>
                    <a:pt x="2233" y="84890"/>
                  </a:lnTo>
                  <a:lnTo>
                    <a:pt x="1488" y="83568"/>
                  </a:lnTo>
                  <a:lnTo>
                    <a:pt x="194" y="78413"/>
                  </a:lnTo>
                  <a:lnTo>
                    <a:pt x="0" y="44061"/>
                  </a:lnTo>
                  <a:lnTo>
                    <a:pt x="2115" y="37290"/>
                  </a:lnTo>
                  <a:lnTo>
                    <a:pt x="4907" y="31634"/>
                  </a:lnTo>
                  <a:lnTo>
                    <a:pt x="7273" y="23988"/>
                  </a:lnTo>
                  <a:lnTo>
                    <a:pt x="11854" y="16695"/>
                  </a:lnTo>
                  <a:lnTo>
                    <a:pt x="14359" y="9507"/>
                  </a:lnTo>
                  <a:lnTo>
                    <a:pt x="20341" y="1377"/>
                  </a:lnTo>
                  <a:lnTo>
                    <a:pt x="23062" y="592"/>
                  </a:lnTo>
                  <a:lnTo>
                    <a:pt x="32043" y="0"/>
                  </a:lnTo>
                  <a:lnTo>
                    <a:pt x="33267" y="782"/>
                  </a:lnTo>
                  <a:lnTo>
                    <a:pt x="34084" y="2097"/>
                  </a:lnTo>
                  <a:lnTo>
                    <a:pt x="34628" y="3767"/>
                  </a:lnTo>
                  <a:lnTo>
                    <a:pt x="42928" y="14187"/>
                  </a:lnTo>
                  <a:lnTo>
                    <a:pt x="46330" y="17662"/>
                  </a:lnTo>
                  <a:lnTo>
                    <a:pt x="48371" y="23969"/>
                  </a:lnTo>
                  <a:lnTo>
                    <a:pt x="50072" y="31270"/>
                  </a:lnTo>
                  <a:lnTo>
                    <a:pt x="55515" y="42425"/>
                  </a:lnTo>
                  <a:lnTo>
                    <a:pt x="57148" y="71364"/>
                  </a:lnTo>
                  <a:lnTo>
                    <a:pt x="57148" y="47283"/>
                  </a:lnTo>
                  <a:lnTo>
                    <a:pt x="64423" y="24420"/>
                  </a:lnTo>
                  <a:lnTo>
                    <a:pt x="77266" y="8543"/>
                  </a:lnTo>
                  <a:lnTo>
                    <a:pt x="85394" y="295"/>
                  </a:lnTo>
                  <a:lnTo>
                    <a:pt x="89418" y="62"/>
                  </a:lnTo>
                  <a:lnTo>
                    <a:pt x="90567" y="823"/>
                  </a:lnTo>
                  <a:lnTo>
                    <a:pt x="91334" y="2124"/>
                  </a:lnTo>
                  <a:lnTo>
                    <a:pt x="91845" y="3785"/>
                  </a:lnTo>
                  <a:lnTo>
                    <a:pt x="98386" y="14441"/>
                  </a:lnTo>
                  <a:lnTo>
                    <a:pt x="98928" y="16759"/>
                  </a:lnTo>
                  <a:lnTo>
                    <a:pt x="105522" y="28555"/>
                  </a:lnTo>
                  <a:lnTo>
                    <a:pt x="107141" y="64127"/>
                  </a:lnTo>
                  <a:lnTo>
                    <a:pt x="107154" y="7140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3" name="SMARTInkShape-816"/>
            <p:cNvSpPr/>
            <p:nvPr/>
          </p:nvSpPr>
          <p:spPr>
            <a:xfrm>
              <a:off x="8143999" y="901106"/>
              <a:ext cx="99890" cy="77589"/>
            </a:xfrm>
            <a:custGeom>
              <a:avLst/>
              <a:gdLst/>
              <a:ahLst/>
              <a:cxnLst/>
              <a:rect l="0" t="0" r="0" b="0"/>
              <a:pathLst>
                <a:path w="99890" h="77589">
                  <a:moveTo>
                    <a:pt x="64170" y="6150"/>
                  </a:moveTo>
                  <a:lnTo>
                    <a:pt x="58019" y="0"/>
                  </a:lnTo>
                  <a:lnTo>
                    <a:pt x="57688" y="462"/>
                  </a:lnTo>
                  <a:lnTo>
                    <a:pt x="57321" y="3093"/>
                  </a:lnTo>
                  <a:lnTo>
                    <a:pt x="56428" y="4112"/>
                  </a:lnTo>
                  <a:lnTo>
                    <a:pt x="34090" y="16014"/>
                  </a:lnTo>
                  <a:lnTo>
                    <a:pt x="4645" y="44253"/>
                  </a:lnTo>
                  <a:lnTo>
                    <a:pt x="1996" y="51131"/>
                  </a:lnTo>
                  <a:lnTo>
                    <a:pt x="0" y="72531"/>
                  </a:lnTo>
                  <a:lnTo>
                    <a:pt x="753" y="74217"/>
                  </a:lnTo>
                  <a:lnTo>
                    <a:pt x="2048" y="75340"/>
                  </a:lnTo>
                  <a:lnTo>
                    <a:pt x="6038" y="77144"/>
                  </a:lnTo>
                  <a:lnTo>
                    <a:pt x="23027" y="77549"/>
                  </a:lnTo>
                  <a:lnTo>
                    <a:pt x="28157" y="75454"/>
                  </a:lnTo>
                  <a:lnTo>
                    <a:pt x="45103" y="60794"/>
                  </a:lnTo>
                  <a:lnTo>
                    <a:pt x="60994" y="37761"/>
                  </a:lnTo>
                  <a:lnTo>
                    <a:pt x="62758" y="32635"/>
                  </a:lnTo>
                  <a:lnTo>
                    <a:pt x="64022" y="30950"/>
                  </a:lnTo>
                  <a:lnTo>
                    <a:pt x="68800" y="27786"/>
                  </a:lnTo>
                  <a:lnTo>
                    <a:pt x="71215" y="20771"/>
                  </a:lnTo>
                  <a:lnTo>
                    <a:pt x="71314" y="44349"/>
                  </a:lnTo>
                  <a:lnTo>
                    <a:pt x="73430" y="49057"/>
                  </a:lnTo>
                  <a:lnTo>
                    <a:pt x="99889" y="775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4" name="SMARTInkShape-817"/>
            <p:cNvSpPr/>
            <p:nvPr/>
          </p:nvSpPr>
          <p:spPr>
            <a:xfrm>
              <a:off x="8258175" y="735806"/>
              <a:ext cx="14289" cy="221458"/>
            </a:xfrm>
            <a:custGeom>
              <a:avLst/>
              <a:gdLst/>
              <a:ahLst/>
              <a:cxnLst/>
              <a:rect l="0" t="0" r="0" b="0"/>
              <a:pathLst>
                <a:path w="14289" h="221458">
                  <a:moveTo>
                    <a:pt x="14288" y="0"/>
                  </a:moveTo>
                  <a:lnTo>
                    <a:pt x="14288" y="10642"/>
                  </a:lnTo>
                  <a:lnTo>
                    <a:pt x="12171" y="14784"/>
                  </a:lnTo>
                  <a:lnTo>
                    <a:pt x="10495" y="17000"/>
                  </a:lnTo>
                  <a:lnTo>
                    <a:pt x="8633" y="23695"/>
                  </a:lnTo>
                  <a:lnTo>
                    <a:pt x="7231" y="54901"/>
                  </a:lnTo>
                  <a:lnTo>
                    <a:pt x="7149" y="88908"/>
                  </a:lnTo>
                  <a:lnTo>
                    <a:pt x="7145" y="123164"/>
                  </a:lnTo>
                  <a:lnTo>
                    <a:pt x="7144" y="157124"/>
                  </a:lnTo>
                  <a:lnTo>
                    <a:pt x="7144" y="190498"/>
                  </a:lnTo>
                  <a:lnTo>
                    <a:pt x="6350" y="208756"/>
                  </a:lnTo>
                  <a:lnTo>
                    <a:pt x="0" y="22145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07" name="SMARTInkShape-Group129"/>
          <p:cNvGrpSpPr/>
          <p:nvPr/>
        </p:nvGrpSpPr>
        <p:grpSpPr>
          <a:xfrm>
            <a:off x="7679531" y="992981"/>
            <a:ext cx="992983" cy="485776"/>
            <a:chOff x="7679531" y="992981"/>
            <a:chExt cx="992983" cy="485776"/>
          </a:xfrm>
        </p:grpSpPr>
        <p:sp>
          <p:nvSpPr>
            <p:cNvPr id="1196" name="SMARTInkShape-818"/>
            <p:cNvSpPr/>
            <p:nvPr/>
          </p:nvSpPr>
          <p:spPr>
            <a:xfrm>
              <a:off x="7679531" y="1107281"/>
              <a:ext cx="78583" cy="114301"/>
            </a:xfrm>
            <a:custGeom>
              <a:avLst/>
              <a:gdLst/>
              <a:ahLst/>
              <a:cxnLst/>
              <a:rect l="0" t="0" r="0" b="0"/>
              <a:pathLst>
                <a:path w="78583" h="114301">
                  <a:moveTo>
                    <a:pt x="0" y="0"/>
                  </a:moveTo>
                  <a:lnTo>
                    <a:pt x="0" y="24143"/>
                  </a:lnTo>
                  <a:lnTo>
                    <a:pt x="2117" y="28722"/>
                  </a:lnTo>
                  <a:lnTo>
                    <a:pt x="4910" y="33403"/>
                  </a:lnTo>
                  <a:lnTo>
                    <a:pt x="6849" y="41460"/>
                  </a:lnTo>
                  <a:lnTo>
                    <a:pt x="26510" y="64333"/>
                  </a:lnTo>
                  <a:lnTo>
                    <a:pt x="28451" y="69074"/>
                  </a:lnTo>
                  <a:lnTo>
                    <a:pt x="45332" y="88107"/>
                  </a:lnTo>
                  <a:lnTo>
                    <a:pt x="50045" y="90753"/>
                  </a:lnTo>
                  <a:lnTo>
                    <a:pt x="54786" y="92722"/>
                  </a:lnTo>
                  <a:lnTo>
                    <a:pt x="59539" y="96243"/>
                  </a:lnTo>
                  <a:lnTo>
                    <a:pt x="62181" y="100454"/>
                  </a:lnTo>
                  <a:lnTo>
                    <a:pt x="62886" y="102688"/>
                  </a:lnTo>
                  <a:lnTo>
                    <a:pt x="64148" y="104178"/>
                  </a:lnTo>
                  <a:lnTo>
                    <a:pt x="67669" y="105833"/>
                  </a:lnTo>
                  <a:lnTo>
                    <a:pt x="68925" y="107068"/>
                  </a:lnTo>
                  <a:lnTo>
                    <a:pt x="71429" y="114271"/>
                  </a:lnTo>
                  <a:lnTo>
                    <a:pt x="78582" y="1143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7" name="SMARTInkShape-819"/>
            <p:cNvSpPr/>
            <p:nvPr/>
          </p:nvSpPr>
          <p:spPr>
            <a:xfrm>
              <a:off x="7786758" y="1171575"/>
              <a:ext cx="85656" cy="171451"/>
            </a:xfrm>
            <a:custGeom>
              <a:avLst/>
              <a:gdLst/>
              <a:ahLst/>
              <a:cxnLst/>
              <a:rect l="0" t="0" r="0" b="0"/>
              <a:pathLst>
                <a:path w="85656" h="171451">
                  <a:moveTo>
                    <a:pt x="85655" y="0"/>
                  </a:moveTo>
                  <a:lnTo>
                    <a:pt x="81862" y="3792"/>
                  </a:lnTo>
                  <a:lnTo>
                    <a:pt x="77884" y="5654"/>
                  </a:lnTo>
                  <a:lnTo>
                    <a:pt x="60819" y="12651"/>
                  </a:lnTo>
                  <a:lnTo>
                    <a:pt x="41687" y="23911"/>
                  </a:lnTo>
                  <a:lnTo>
                    <a:pt x="31138" y="34151"/>
                  </a:lnTo>
                  <a:lnTo>
                    <a:pt x="23023" y="45396"/>
                  </a:lnTo>
                  <a:lnTo>
                    <a:pt x="12505" y="54902"/>
                  </a:lnTo>
                  <a:lnTo>
                    <a:pt x="1737" y="83756"/>
                  </a:lnTo>
                  <a:lnTo>
                    <a:pt x="0" y="116883"/>
                  </a:lnTo>
                  <a:lnTo>
                    <a:pt x="744" y="130235"/>
                  </a:lnTo>
                  <a:lnTo>
                    <a:pt x="12116" y="152274"/>
                  </a:lnTo>
                  <a:lnTo>
                    <a:pt x="16722" y="158429"/>
                  </a:lnTo>
                  <a:lnTo>
                    <a:pt x="27571" y="166357"/>
                  </a:lnTo>
                  <a:lnTo>
                    <a:pt x="37047" y="169941"/>
                  </a:lnTo>
                  <a:lnTo>
                    <a:pt x="78511" y="1714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8" name="SMARTInkShape-820"/>
            <p:cNvSpPr/>
            <p:nvPr/>
          </p:nvSpPr>
          <p:spPr>
            <a:xfrm>
              <a:off x="7901405" y="1243013"/>
              <a:ext cx="85272" cy="92830"/>
            </a:xfrm>
            <a:custGeom>
              <a:avLst/>
              <a:gdLst/>
              <a:ahLst/>
              <a:cxnLst/>
              <a:rect l="0" t="0" r="0" b="0"/>
              <a:pathLst>
                <a:path w="85272" h="92830">
                  <a:moveTo>
                    <a:pt x="56733" y="0"/>
                  </a:moveTo>
                  <a:lnTo>
                    <a:pt x="52940" y="0"/>
                  </a:lnTo>
                  <a:lnTo>
                    <a:pt x="48962" y="2116"/>
                  </a:lnTo>
                  <a:lnTo>
                    <a:pt x="44548" y="4909"/>
                  </a:lnTo>
                  <a:lnTo>
                    <a:pt x="37600" y="7275"/>
                  </a:lnTo>
                  <a:lnTo>
                    <a:pt x="32884" y="10641"/>
                  </a:lnTo>
                  <a:lnTo>
                    <a:pt x="9107" y="45213"/>
                  </a:lnTo>
                  <a:lnTo>
                    <a:pt x="2758" y="54054"/>
                  </a:lnTo>
                  <a:lnTo>
                    <a:pt x="993" y="59213"/>
                  </a:lnTo>
                  <a:lnTo>
                    <a:pt x="0" y="70373"/>
                  </a:lnTo>
                  <a:lnTo>
                    <a:pt x="1885" y="77049"/>
                  </a:lnTo>
                  <a:lnTo>
                    <a:pt x="9562" y="87803"/>
                  </a:lnTo>
                  <a:lnTo>
                    <a:pt x="14072" y="90617"/>
                  </a:lnTo>
                  <a:lnTo>
                    <a:pt x="23435" y="92424"/>
                  </a:lnTo>
                  <a:lnTo>
                    <a:pt x="47629" y="92829"/>
                  </a:lnTo>
                  <a:lnTo>
                    <a:pt x="54803" y="90734"/>
                  </a:lnTo>
                  <a:lnTo>
                    <a:pt x="65877" y="82922"/>
                  </a:lnTo>
                  <a:lnTo>
                    <a:pt x="82110" y="60168"/>
                  </a:lnTo>
                  <a:lnTo>
                    <a:pt x="83887" y="55052"/>
                  </a:lnTo>
                  <a:lnTo>
                    <a:pt x="85271" y="26495"/>
                  </a:lnTo>
                  <a:lnTo>
                    <a:pt x="83174" y="21565"/>
                  </a:lnTo>
                  <a:lnTo>
                    <a:pt x="79153" y="15725"/>
                  </a:lnTo>
                  <a:lnTo>
                    <a:pt x="78164" y="714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9" name="SMARTInkShape-821"/>
            <p:cNvSpPr/>
            <p:nvPr/>
          </p:nvSpPr>
          <p:spPr>
            <a:xfrm>
              <a:off x="8029575" y="1121569"/>
              <a:ext cx="14289" cy="214313"/>
            </a:xfrm>
            <a:custGeom>
              <a:avLst/>
              <a:gdLst/>
              <a:ahLst/>
              <a:cxnLst/>
              <a:rect l="0" t="0" r="0" b="0"/>
              <a:pathLst>
                <a:path w="14289" h="214313">
                  <a:moveTo>
                    <a:pt x="0" y="0"/>
                  </a:moveTo>
                  <a:lnTo>
                    <a:pt x="794" y="24974"/>
                  </a:lnTo>
                  <a:lnTo>
                    <a:pt x="6482" y="52489"/>
                  </a:lnTo>
                  <a:lnTo>
                    <a:pt x="6154" y="66705"/>
                  </a:lnTo>
                  <a:lnTo>
                    <a:pt x="430" y="102131"/>
                  </a:lnTo>
                  <a:lnTo>
                    <a:pt x="38" y="135290"/>
                  </a:lnTo>
                  <a:lnTo>
                    <a:pt x="2" y="169043"/>
                  </a:lnTo>
                  <a:lnTo>
                    <a:pt x="6151" y="200000"/>
                  </a:lnTo>
                  <a:lnTo>
                    <a:pt x="7276" y="202389"/>
                  </a:lnTo>
                  <a:lnTo>
                    <a:pt x="8819" y="203982"/>
                  </a:lnTo>
                  <a:lnTo>
                    <a:pt x="10642" y="205044"/>
                  </a:lnTo>
                  <a:lnTo>
                    <a:pt x="11857" y="206546"/>
                  </a:lnTo>
                  <a:lnTo>
                    <a:pt x="14288" y="2143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0" name="SMARTInkShape-822"/>
            <p:cNvSpPr/>
            <p:nvPr/>
          </p:nvSpPr>
          <p:spPr>
            <a:xfrm>
              <a:off x="8086764" y="1135856"/>
              <a:ext cx="21393" cy="207170"/>
            </a:xfrm>
            <a:custGeom>
              <a:avLst/>
              <a:gdLst/>
              <a:ahLst/>
              <a:cxnLst/>
              <a:rect l="0" t="0" r="0" b="0"/>
              <a:pathLst>
                <a:path w="21393" h="207170">
                  <a:moveTo>
                    <a:pt x="7105" y="0"/>
                  </a:moveTo>
                  <a:lnTo>
                    <a:pt x="7105" y="33793"/>
                  </a:lnTo>
                  <a:lnTo>
                    <a:pt x="7105" y="66702"/>
                  </a:lnTo>
                  <a:lnTo>
                    <a:pt x="6311" y="80971"/>
                  </a:lnTo>
                  <a:lnTo>
                    <a:pt x="623" y="109539"/>
                  </a:lnTo>
                  <a:lnTo>
                    <a:pt x="0" y="142875"/>
                  </a:lnTo>
                  <a:lnTo>
                    <a:pt x="772" y="152400"/>
                  </a:lnTo>
                  <a:lnTo>
                    <a:pt x="7703" y="183078"/>
                  </a:lnTo>
                  <a:lnTo>
                    <a:pt x="12720" y="192826"/>
                  </a:lnTo>
                  <a:lnTo>
                    <a:pt x="13947" y="198603"/>
                  </a:lnTo>
                  <a:lnTo>
                    <a:pt x="21392" y="20716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1" name="SMARTInkShape-823"/>
            <p:cNvSpPr/>
            <p:nvPr/>
          </p:nvSpPr>
          <p:spPr>
            <a:xfrm>
              <a:off x="8172545" y="1264444"/>
              <a:ext cx="57027" cy="64265"/>
            </a:xfrm>
            <a:custGeom>
              <a:avLst/>
              <a:gdLst/>
              <a:ahLst/>
              <a:cxnLst/>
              <a:rect l="0" t="0" r="0" b="0"/>
              <a:pathLst>
                <a:path w="57027" h="64265">
                  <a:moveTo>
                    <a:pt x="28480" y="0"/>
                  </a:moveTo>
                  <a:lnTo>
                    <a:pt x="24687" y="0"/>
                  </a:lnTo>
                  <a:lnTo>
                    <a:pt x="23570" y="794"/>
                  </a:lnTo>
                  <a:lnTo>
                    <a:pt x="22825" y="2116"/>
                  </a:lnTo>
                  <a:lnTo>
                    <a:pt x="22329" y="3792"/>
                  </a:lnTo>
                  <a:lnTo>
                    <a:pt x="21204" y="4909"/>
                  </a:lnTo>
                  <a:lnTo>
                    <a:pt x="17838" y="6151"/>
                  </a:lnTo>
                  <a:lnTo>
                    <a:pt x="16623" y="7275"/>
                  </a:lnTo>
                  <a:lnTo>
                    <a:pt x="8680" y="21578"/>
                  </a:lnTo>
                  <a:lnTo>
                    <a:pt x="8136" y="23910"/>
                  </a:lnTo>
                  <a:lnTo>
                    <a:pt x="1537" y="35731"/>
                  </a:lnTo>
                  <a:lnTo>
                    <a:pt x="0" y="52388"/>
                  </a:lnTo>
                  <a:lnTo>
                    <a:pt x="762" y="53975"/>
                  </a:lnTo>
                  <a:lnTo>
                    <a:pt x="2064" y="55033"/>
                  </a:lnTo>
                  <a:lnTo>
                    <a:pt x="3726" y="55739"/>
                  </a:lnTo>
                  <a:lnTo>
                    <a:pt x="4833" y="57003"/>
                  </a:lnTo>
                  <a:lnTo>
                    <a:pt x="6064" y="60524"/>
                  </a:lnTo>
                  <a:lnTo>
                    <a:pt x="7186" y="61781"/>
                  </a:lnTo>
                  <a:lnTo>
                    <a:pt x="10549" y="63177"/>
                  </a:lnTo>
                  <a:lnTo>
                    <a:pt x="30891" y="64264"/>
                  </a:lnTo>
                  <a:lnTo>
                    <a:pt x="35637" y="62164"/>
                  </a:lnTo>
                  <a:lnTo>
                    <a:pt x="45151" y="54348"/>
                  </a:lnTo>
                  <a:lnTo>
                    <a:pt x="47796" y="49819"/>
                  </a:lnTo>
                  <a:lnTo>
                    <a:pt x="49765" y="45160"/>
                  </a:lnTo>
                  <a:lnTo>
                    <a:pt x="54542" y="38075"/>
                  </a:lnTo>
                  <a:lnTo>
                    <a:pt x="56310" y="30949"/>
                  </a:lnTo>
                  <a:lnTo>
                    <a:pt x="57026" y="11906"/>
                  </a:lnTo>
                  <a:lnTo>
                    <a:pt x="56242" y="10318"/>
                  </a:lnTo>
                  <a:lnTo>
                    <a:pt x="54926" y="9260"/>
                  </a:lnTo>
                  <a:lnTo>
                    <a:pt x="34111" y="1117"/>
                  </a:lnTo>
                  <a:lnTo>
                    <a:pt x="7049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2" name="SMARTInkShape-824"/>
            <p:cNvSpPr/>
            <p:nvPr/>
          </p:nvSpPr>
          <p:spPr>
            <a:xfrm>
              <a:off x="8233110" y="1235869"/>
              <a:ext cx="103647" cy="242888"/>
            </a:xfrm>
            <a:custGeom>
              <a:avLst/>
              <a:gdLst/>
              <a:ahLst/>
              <a:cxnLst/>
              <a:rect l="0" t="0" r="0" b="0"/>
              <a:pathLst>
                <a:path w="103647" h="242888">
                  <a:moveTo>
                    <a:pt x="103646" y="0"/>
                  </a:moveTo>
                  <a:lnTo>
                    <a:pt x="68864" y="0"/>
                  </a:lnTo>
                  <a:lnTo>
                    <a:pt x="50973" y="5703"/>
                  </a:lnTo>
                  <a:lnTo>
                    <a:pt x="34269" y="14473"/>
                  </a:lnTo>
                  <a:lnTo>
                    <a:pt x="28362" y="19926"/>
                  </a:lnTo>
                  <a:lnTo>
                    <a:pt x="19780" y="31128"/>
                  </a:lnTo>
                  <a:lnTo>
                    <a:pt x="9123" y="40620"/>
                  </a:lnTo>
                  <a:lnTo>
                    <a:pt x="564" y="58452"/>
                  </a:lnTo>
                  <a:lnTo>
                    <a:pt x="0" y="61193"/>
                  </a:lnTo>
                  <a:lnTo>
                    <a:pt x="418" y="63814"/>
                  </a:lnTo>
                  <a:lnTo>
                    <a:pt x="2681" y="71295"/>
                  </a:lnTo>
                  <a:lnTo>
                    <a:pt x="2999" y="73724"/>
                  </a:lnTo>
                  <a:lnTo>
                    <a:pt x="5469" y="78539"/>
                  </a:lnTo>
                  <a:lnTo>
                    <a:pt x="7238" y="80934"/>
                  </a:lnTo>
                  <a:lnTo>
                    <a:pt x="13438" y="83596"/>
                  </a:lnTo>
                  <a:lnTo>
                    <a:pt x="44271" y="85600"/>
                  </a:lnTo>
                  <a:lnTo>
                    <a:pt x="51593" y="83553"/>
                  </a:lnTo>
                  <a:lnTo>
                    <a:pt x="58286" y="80791"/>
                  </a:lnTo>
                  <a:lnTo>
                    <a:pt x="70186" y="78442"/>
                  </a:lnTo>
                  <a:lnTo>
                    <a:pt x="79092" y="73072"/>
                  </a:lnTo>
                  <a:lnTo>
                    <a:pt x="91642" y="61814"/>
                  </a:lnTo>
                  <a:lnTo>
                    <a:pt x="94342" y="57106"/>
                  </a:lnTo>
                  <a:lnTo>
                    <a:pt x="96499" y="42899"/>
                  </a:lnTo>
                  <a:lnTo>
                    <a:pt x="79710" y="59656"/>
                  </a:lnTo>
                  <a:lnTo>
                    <a:pt x="77133" y="66466"/>
                  </a:lnTo>
                  <a:lnTo>
                    <a:pt x="71686" y="83773"/>
                  </a:lnTo>
                  <a:lnTo>
                    <a:pt x="60651" y="105096"/>
                  </a:lnTo>
                  <a:lnTo>
                    <a:pt x="58314" y="108164"/>
                  </a:lnTo>
                  <a:lnTo>
                    <a:pt x="55024" y="123859"/>
                  </a:lnTo>
                  <a:lnTo>
                    <a:pt x="51706" y="149709"/>
                  </a:lnTo>
                  <a:lnTo>
                    <a:pt x="40651" y="183338"/>
                  </a:lnTo>
                  <a:lnTo>
                    <a:pt x="39375" y="218796"/>
                  </a:lnTo>
                  <a:lnTo>
                    <a:pt x="39363" y="223713"/>
                  </a:lnTo>
                  <a:lnTo>
                    <a:pt x="41473" y="228545"/>
                  </a:lnTo>
                  <a:lnTo>
                    <a:pt x="45504" y="234321"/>
                  </a:lnTo>
                  <a:lnTo>
                    <a:pt x="46496" y="2428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3" name="SMARTInkShape-825"/>
            <p:cNvSpPr/>
            <p:nvPr/>
          </p:nvSpPr>
          <p:spPr>
            <a:xfrm>
              <a:off x="8651745" y="992981"/>
              <a:ext cx="20769" cy="271464"/>
            </a:xfrm>
            <a:custGeom>
              <a:avLst/>
              <a:gdLst/>
              <a:ahLst/>
              <a:cxnLst/>
              <a:rect l="0" t="0" r="0" b="0"/>
              <a:pathLst>
                <a:path w="20769" h="271464">
                  <a:moveTo>
                    <a:pt x="13624" y="0"/>
                  </a:moveTo>
                  <a:lnTo>
                    <a:pt x="12830" y="22798"/>
                  </a:lnTo>
                  <a:lnTo>
                    <a:pt x="7142" y="53092"/>
                  </a:lnTo>
                  <a:lnTo>
                    <a:pt x="6538" y="88230"/>
                  </a:lnTo>
                  <a:lnTo>
                    <a:pt x="5703" y="107105"/>
                  </a:lnTo>
                  <a:lnTo>
                    <a:pt x="0" y="142809"/>
                  </a:lnTo>
                  <a:lnTo>
                    <a:pt x="327" y="159612"/>
                  </a:lnTo>
                  <a:lnTo>
                    <a:pt x="5513" y="193204"/>
                  </a:lnTo>
                  <a:lnTo>
                    <a:pt x="14124" y="222988"/>
                  </a:lnTo>
                  <a:lnTo>
                    <a:pt x="19454" y="246542"/>
                  </a:lnTo>
                  <a:lnTo>
                    <a:pt x="20768" y="27146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4" name="SMARTInkShape-826"/>
            <p:cNvSpPr/>
            <p:nvPr/>
          </p:nvSpPr>
          <p:spPr>
            <a:xfrm>
              <a:off x="8508333" y="1178844"/>
              <a:ext cx="121318" cy="106611"/>
            </a:xfrm>
            <a:custGeom>
              <a:avLst/>
              <a:gdLst/>
              <a:ahLst/>
              <a:cxnLst/>
              <a:rect l="0" t="0" r="0" b="0"/>
              <a:pathLst>
                <a:path w="121318" h="106611">
                  <a:moveTo>
                    <a:pt x="78455" y="7019"/>
                  </a:moveTo>
                  <a:lnTo>
                    <a:pt x="74338" y="7019"/>
                  </a:lnTo>
                  <a:lnTo>
                    <a:pt x="76096" y="7019"/>
                  </a:lnTo>
                  <a:lnTo>
                    <a:pt x="76089" y="7812"/>
                  </a:lnTo>
                  <a:lnTo>
                    <a:pt x="68304" y="16962"/>
                  </a:lnTo>
                  <a:lnTo>
                    <a:pt x="63889" y="19375"/>
                  </a:lnTo>
                  <a:lnTo>
                    <a:pt x="50794" y="24717"/>
                  </a:lnTo>
                  <a:lnTo>
                    <a:pt x="26113" y="41210"/>
                  </a:lnTo>
                  <a:lnTo>
                    <a:pt x="4730" y="70050"/>
                  </a:lnTo>
                  <a:lnTo>
                    <a:pt x="1313" y="79758"/>
                  </a:lnTo>
                  <a:lnTo>
                    <a:pt x="0" y="95030"/>
                  </a:lnTo>
                  <a:lnTo>
                    <a:pt x="2046" y="99845"/>
                  </a:lnTo>
                  <a:lnTo>
                    <a:pt x="3703" y="102240"/>
                  </a:lnTo>
                  <a:lnTo>
                    <a:pt x="11894" y="104902"/>
                  </a:lnTo>
                  <a:lnTo>
                    <a:pt x="28971" y="106610"/>
                  </a:lnTo>
                  <a:lnTo>
                    <a:pt x="41215" y="103114"/>
                  </a:lnTo>
                  <a:lnTo>
                    <a:pt x="62163" y="92541"/>
                  </a:lnTo>
                  <a:lnTo>
                    <a:pt x="65212" y="90227"/>
                  </a:lnTo>
                  <a:lnTo>
                    <a:pt x="68600" y="83423"/>
                  </a:lnTo>
                  <a:lnTo>
                    <a:pt x="77303" y="52135"/>
                  </a:lnTo>
                  <a:lnTo>
                    <a:pt x="78434" y="16820"/>
                  </a:lnTo>
                  <a:lnTo>
                    <a:pt x="78454" y="1297"/>
                  </a:lnTo>
                  <a:lnTo>
                    <a:pt x="77661" y="823"/>
                  </a:lnTo>
                  <a:lnTo>
                    <a:pt x="72304" y="0"/>
                  </a:lnTo>
                  <a:lnTo>
                    <a:pt x="71973" y="752"/>
                  </a:lnTo>
                  <a:lnTo>
                    <a:pt x="71605" y="3704"/>
                  </a:lnTo>
                  <a:lnTo>
                    <a:pt x="69325" y="7662"/>
                  </a:lnTo>
                  <a:lnTo>
                    <a:pt x="65186" y="12878"/>
                  </a:lnTo>
                  <a:lnTo>
                    <a:pt x="64257" y="30143"/>
                  </a:lnTo>
                  <a:lnTo>
                    <a:pt x="66323" y="35288"/>
                  </a:lnTo>
                  <a:lnTo>
                    <a:pt x="90386" y="68731"/>
                  </a:lnTo>
                  <a:lnTo>
                    <a:pt x="104651" y="82407"/>
                  </a:lnTo>
                  <a:lnTo>
                    <a:pt x="109412" y="84181"/>
                  </a:lnTo>
                  <a:lnTo>
                    <a:pt x="121317" y="856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5" name="SMARTInkShape-827"/>
            <p:cNvSpPr/>
            <p:nvPr/>
          </p:nvSpPr>
          <p:spPr>
            <a:xfrm>
              <a:off x="8479631" y="1235869"/>
              <a:ext cx="7143" cy="57151"/>
            </a:xfrm>
            <a:custGeom>
              <a:avLst/>
              <a:gdLst/>
              <a:ahLst/>
              <a:cxnLst/>
              <a:rect l="0" t="0" r="0" b="0"/>
              <a:pathLst>
                <a:path w="7143" h="57151">
                  <a:moveTo>
                    <a:pt x="0" y="0"/>
                  </a:moveTo>
                  <a:lnTo>
                    <a:pt x="3793" y="0"/>
                  </a:lnTo>
                  <a:lnTo>
                    <a:pt x="4910" y="794"/>
                  </a:lnTo>
                  <a:lnTo>
                    <a:pt x="5655" y="2116"/>
                  </a:lnTo>
                  <a:lnTo>
                    <a:pt x="6849" y="6151"/>
                  </a:lnTo>
                  <a:lnTo>
                    <a:pt x="7142" y="38042"/>
                  </a:lnTo>
                  <a:lnTo>
                    <a:pt x="5026" y="42836"/>
                  </a:lnTo>
                  <a:lnTo>
                    <a:pt x="993" y="48590"/>
                  </a:lnTo>
                  <a:lnTo>
                    <a:pt x="0" y="571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6" name="SMARTInkShape-828"/>
            <p:cNvSpPr/>
            <p:nvPr/>
          </p:nvSpPr>
          <p:spPr>
            <a:xfrm>
              <a:off x="8379627" y="1243013"/>
              <a:ext cx="57143" cy="64265"/>
            </a:xfrm>
            <a:custGeom>
              <a:avLst/>
              <a:gdLst/>
              <a:ahLst/>
              <a:cxnLst/>
              <a:rect l="0" t="0" r="0" b="0"/>
              <a:pathLst>
                <a:path w="57143" h="64265">
                  <a:moveTo>
                    <a:pt x="14279" y="21431"/>
                  </a:moveTo>
                  <a:lnTo>
                    <a:pt x="14279" y="25223"/>
                  </a:lnTo>
                  <a:lnTo>
                    <a:pt x="13486" y="26340"/>
                  </a:lnTo>
                  <a:lnTo>
                    <a:pt x="12162" y="27085"/>
                  </a:lnTo>
                  <a:lnTo>
                    <a:pt x="10486" y="27582"/>
                  </a:lnTo>
                  <a:lnTo>
                    <a:pt x="9369" y="28706"/>
                  </a:lnTo>
                  <a:lnTo>
                    <a:pt x="5460" y="36215"/>
                  </a:lnTo>
                  <a:lnTo>
                    <a:pt x="2423" y="40701"/>
                  </a:lnTo>
                  <a:lnTo>
                    <a:pt x="712" y="47690"/>
                  </a:lnTo>
                  <a:lnTo>
                    <a:pt x="0" y="63177"/>
                  </a:lnTo>
                  <a:lnTo>
                    <a:pt x="791" y="63549"/>
                  </a:lnTo>
                  <a:lnTo>
                    <a:pt x="10635" y="64264"/>
                  </a:lnTo>
                  <a:lnTo>
                    <a:pt x="14776" y="62164"/>
                  </a:lnTo>
                  <a:lnTo>
                    <a:pt x="19263" y="59378"/>
                  </a:lnTo>
                  <a:lnTo>
                    <a:pt x="26251" y="57016"/>
                  </a:lnTo>
                  <a:lnTo>
                    <a:pt x="45238" y="40383"/>
                  </a:lnTo>
                  <a:lnTo>
                    <a:pt x="47883" y="33558"/>
                  </a:lnTo>
                  <a:lnTo>
                    <a:pt x="50513" y="17324"/>
                  </a:lnTo>
                  <a:lnTo>
                    <a:pt x="56112" y="8641"/>
                  </a:lnTo>
                  <a:lnTo>
                    <a:pt x="57142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13" name="SMARTInkShape-Group130"/>
          <p:cNvGrpSpPr/>
          <p:nvPr/>
        </p:nvGrpSpPr>
        <p:grpSpPr>
          <a:xfrm>
            <a:off x="7472449" y="1078706"/>
            <a:ext cx="592835" cy="564358"/>
            <a:chOff x="7472449" y="1078706"/>
            <a:chExt cx="592835" cy="564358"/>
          </a:xfrm>
        </p:grpSpPr>
        <p:sp>
          <p:nvSpPr>
            <p:cNvPr id="1208" name="SMARTInkShape-829"/>
            <p:cNvSpPr/>
            <p:nvPr/>
          </p:nvSpPr>
          <p:spPr>
            <a:xfrm>
              <a:off x="7722792" y="1471708"/>
              <a:ext cx="213915" cy="113875"/>
            </a:xfrm>
            <a:custGeom>
              <a:avLst/>
              <a:gdLst/>
              <a:ahLst/>
              <a:cxnLst/>
              <a:rect l="0" t="0" r="0" b="0"/>
              <a:pathLst>
                <a:path w="213915" h="113875">
                  <a:moveTo>
                    <a:pt x="56752" y="21336"/>
                  </a:moveTo>
                  <a:lnTo>
                    <a:pt x="56752" y="17543"/>
                  </a:lnTo>
                  <a:lnTo>
                    <a:pt x="57546" y="16426"/>
                  </a:lnTo>
                  <a:lnTo>
                    <a:pt x="58869" y="15681"/>
                  </a:lnTo>
                  <a:lnTo>
                    <a:pt x="60545" y="15185"/>
                  </a:lnTo>
                  <a:lnTo>
                    <a:pt x="61662" y="14060"/>
                  </a:lnTo>
                  <a:lnTo>
                    <a:pt x="63601" y="8128"/>
                  </a:lnTo>
                  <a:lnTo>
                    <a:pt x="63870" y="992"/>
                  </a:lnTo>
                  <a:lnTo>
                    <a:pt x="63085" y="630"/>
                  </a:lnTo>
                  <a:lnTo>
                    <a:pt x="57742" y="0"/>
                  </a:lnTo>
                  <a:lnTo>
                    <a:pt x="51244" y="4833"/>
                  </a:lnTo>
                  <a:lnTo>
                    <a:pt x="36193" y="10549"/>
                  </a:lnTo>
                  <a:lnTo>
                    <a:pt x="33521" y="12557"/>
                  </a:lnTo>
                  <a:lnTo>
                    <a:pt x="17181" y="34177"/>
                  </a:lnTo>
                  <a:lnTo>
                    <a:pt x="8620" y="52249"/>
                  </a:lnTo>
                  <a:lnTo>
                    <a:pt x="2626" y="61892"/>
                  </a:lnTo>
                  <a:lnTo>
                    <a:pt x="0" y="79779"/>
                  </a:lnTo>
                  <a:lnTo>
                    <a:pt x="1895" y="85146"/>
                  </a:lnTo>
                  <a:lnTo>
                    <a:pt x="16405" y="102270"/>
                  </a:lnTo>
                  <a:lnTo>
                    <a:pt x="21093" y="104931"/>
                  </a:lnTo>
                  <a:lnTo>
                    <a:pt x="25822" y="106908"/>
                  </a:lnTo>
                  <a:lnTo>
                    <a:pt x="30570" y="110432"/>
                  </a:lnTo>
                  <a:lnTo>
                    <a:pt x="32947" y="110896"/>
                  </a:lnTo>
                  <a:lnTo>
                    <a:pt x="35326" y="110411"/>
                  </a:lnTo>
                  <a:lnTo>
                    <a:pt x="55263" y="101701"/>
                  </a:lnTo>
                  <a:lnTo>
                    <a:pt x="60852" y="99916"/>
                  </a:lnTo>
                  <a:lnTo>
                    <a:pt x="73334" y="90078"/>
                  </a:lnTo>
                  <a:lnTo>
                    <a:pt x="76027" y="85490"/>
                  </a:lnTo>
                  <a:lnTo>
                    <a:pt x="78019" y="80805"/>
                  </a:lnTo>
                  <a:lnTo>
                    <a:pt x="82809" y="73705"/>
                  </a:lnTo>
                  <a:lnTo>
                    <a:pt x="84580" y="66574"/>
                  </a:lnTo>
                  <a:lnTo>
                    <a:pt x="85318" y="51028"/>
                  </a:lnTo>
                  <a:lnTo>
                    <a:pt x="85327" y="66732"/>
                  </a:lnTo>
                  <a:lnTo>
                    <a:pt x="87444" y="71410"/>
                  </a:lnTo>
                  <a:lnTo>
                    <a:pt x="96718" y="83257"/>
                  </a:lnTo>
                  <a:lnTo>
                    <a:pt x="101159" y="92775"/>
                  </a:lnTo>
                  <a:lnTo>
                    <a:pt x="117303" y="110435"/>
                  </a:lnTo>
                  <a:lnTo>
                    <a:pt x="121499" y="112529"/>
                  </a:lnTo>
                  <a:lnTo>
                    <a:pt x="126868" y="113874"/>
                  </a:lnTo>
                  <a:lnTo>
                    <a:pt x="127309" y="113190"/>
                  </a:lnTo>
                  <a:lnTo>
                    <a:pt x="128073" y="108025"/>
                  </a:lnTo>
                  <a:lnTo>
                    <a:pt x="133076" y="101548"/>
                  </a:lnTo>
                  <a:lnTo>
                    <a:pt x="134665" y="94932"/>
                  </a:lnTo>
                  <a:lnTo>
                    <a:pt x="135245" y="83219"/>
                  </a:lnTo>
                  <a:lnTo>
                    <a:pt x="137410" y="78473"/>
                  </a:lnTo>
                  <a:lnTo>
                    <a:pt x="139099" y="76096"/>
                  </a:lnTo>
                  <a:lnTo>
                    <a:pt x="141475" y="65166"/>
                  </a:lnTo>
                  <a:lnTo>
                    <a:pt x="143073" y="52953"/>
                  </a:lnTo>
                  <a:lnTo>
                    <a:pt x="148092" y="42898"/>
                  </a:lnTo>
                  <a:lnTo>
                    <a:pt x="148601" y="40473"/>
                  </a:lnTo>
                  <a:lnTo>
                    <a:pt x="149735" y="38856"/>
                  </a:lnTo>
                  <a:lnTo>
                    <a:pt x="151284" y="37779"/>
                  </a:lnTo>
                  <a:lnTo>
                    <a:pt x="155682" y="36049"/>
                  </a:lnTo>
                  <a:lnTo>
                    <a:pt x="162254" y="30798"/>
                  </a:lnTo>
                  <a:lnTo>
                    <a:pt x="166612" y="29510"/>
                  </a:lnTo>
                  <a:lnTo>
                    <a:pt x="168886" y="29960"/>
                  </a:lnTo>
                  <a:lnTo>
                    <a:pt x="176813" y="34721"/>
                  </a:lnTo>
                  <a:lnTo>
                    <a:pt x="183625" y="40355"/>
                  </a:lnTo>
                  <a:lnTo>
                    <a:pt x="190299" y="42846"/>
                  </a:lnTo>
                  <a:lnTo>
                    <a:pt x="194952" y="46242"/>
                  </a:lnTo>
                  <a:lnTo>
                    <a:pt x="197549" y="50397"/>
                  </a:lnTo>
                  <a:lnTo>
                    <a:pt x="199497" y="54889"/>
                  </a:lnTo>
                  <a:lnTo>
                    <a:pt x="204263" y="61881"/>
                  </a:lnTo>
                  <a:lnTo>
                    <a:pt x="206028" y="68980"/>
                  </a:lnTo>
                  <a:lnTo>
                    <a:pt x="206673" y="80870"/>
                  </a:lnTo>
                  <a:lnTo>
                    <a:pt x="207499" y="82456"/>
                  </a:lnTo>
                  <a:lnTo>
                    <a:pt x="208844" y="83514"/>
                  </a:lnTo>
                  <a:lnTo>
                    <a:pt x="210535" y="84219"/>
                  </a:lnTo>
                  <a:lnTo>
                    <a:pt x="211661" y="85483"/>
                  </a:lnTo>
                  <a:lnTo>
                    <a:pt x="213914" y="9277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9" name="SMARTInkShape-830"/>
            <p:cNvSpPr/>
            <p:nvPr/>
          </p:nvSpPr>
          <p:spPr>
            <a:xfrm>
              <a:off x="7972549" y="1478846"/>
              <a:ext cx="92735" cy="164218"/>
            </a:xfrm>
            <a:custGeom>
              <a:avLst/>
              <a:gdLst/>
              <a:ahLst/>
              <a:cxnLst/>
              <a:rect l="0" t="0" r="0" b="0"/>
              <a:pathLst>
                <a:path w="92735" h="164218">
                  <a:moveTo>
                    <a:pt x="57026" y="14198"/>
                  </a:moveTo>
                  <a:lnTo>
                    <a:pt x="57026" y="929"/>
                  </a:lnTo>
                  <a:lnTo>
                    <a:pt x="56232" y="589"/>
                  </a:lnTo>
                  <a:lnTo>
                    <a:pt x="47083" y="0"/>
                  </a:lnTo>
                  <a:lnTo>
                    <a:pt x="42552" y="2067"/>
                  </a:lnTo>
                  <a:lnTo>
                    <a:pt x="37894" y="4837"/>
                  </a:lnTo>
                  <a:lnTo>
                    <a:pt x="30807" y="7191"/>
                  </a:lnTo>
                  <a:lnTo>
                    <a:pt x="26059" y="10554"/>
                  </a:lnTo>
                  <a:lnTo>
                    <a:pt x="4638" y="41538"/>
                  </a:lnTo>
                  <a:lnTo>
                    <a:pt x="1287" y="51226"/>
                  </a:lnTo>
                  <a:lnTo>
                    <a:pt x="0" y="66491"/>
                  </a:lnTo>
                  <a:lnTo>
                    <a:pt x="753" y="68110"/>
                  </a:lnTo>
                  <a:lnTo>
                    <a:pt x="2048" y="69189"/>
                  </a:lnTo>
                  <a:lnTo>
                    <a:pt x="5604" y="71182"/>
                  </a:lnTo>
                  <a:lnTo>
                    <a:pt x="12068" y="75973"/>
                  </a:lnTo>
                  <a:lnTo>
                    <a:pt x="16672" y="77372"/>
                  </a:lnTo>
                  <a:lnTo>
                    <a:pt x="19011" y="76951"/>
                  </a:lnTo>
                  <a:lnTo>
                    <a:pt x="28468" y="72690"/>
                  </a:lnTo>
                  <a:lnTo>
                    <a:pt x="30844" y="72242"/>
                  </a:lnTo>
                  <a:lnTo>
                    <a:pt x="37979" y="67820"/>
                  </a:lnTo>
                  <a:lnTo>
                    <a:pt x="55615" y="51298"/>
                  </a:lnTo>
                  <a:lnTo>
                    <a:pt x="56399" y="48414"/>
                  </a:lnTo>
                  <a:lnTo>
                    <a:pt x="56608" y="46533"/>
                  </a:lnTo>
                  <a:lnTo>
                    <a:pt x="57541" y="45280"/>
                  </a:lnTo>
                  <a:lnTo>
                    <a:pt x="63864" y="42871"/>
                  </a:lnTo>
                  <a:lnTo>
                    <a:pt x="64946" y="54963"/>
                  </a:lnTo>
                  <a:lnTo>
                    <a:pt x="69074" y="62701"/>
                  </a:lnTo>
                  <a:lnTo>
                    <a:pt x="71444" y="73901"/>
                  </a:lnTo>
                  <a:lnTo>
                    <a:pt x="90672" y="108704"/>
                  </a:lnTo>
                  <a:lnTo>
                    <a:pt x="92728" y="142743"/>
                  </a:lnTo>
                  <a:lnTo>
                    <a:pt x="92734" y="145138"/>
                  </a:lnTo>
                  <a:lnTo>
                    <a:pt x="91943" y="146735"/>
                  </a:lnTo>
                  <a:lnTo>
                    <a:pt x="90623" y="147800"/>
                  </a:lnTo>
                  <a:lnTo>
                    <a:pt x="88949" y="148510"/>
                  </a:lnTo>
                  <a:lnTo>
                    <a:pt x="87833" y="149776"/>
                  </a:lnTo>
                  <a:lnTo>
                    <a:pt x="86593" y="153301"/>
                  </a:lnTo>
                  <a:lnTo>
                    <a:pt x="85468" y="154558"/>
                  </a:lnTo>
                  <a:lnTo>
                    <a:pt x="82102" y="155955"/>
                  </a:lnTo>
                  <a:lnTo>
                    <a:pt x="47203" y="163535"/>
                  </a:lnTo>
                  <a:lnTo>
                    <a:pt x="14164" y="16421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0" name="SMARTInkShape-831"/>
            <p:cNvSpPr/>
            <p:nvPr/>
          </p:nvSpPr>
          <p:spPr>
            <a:xfrm>
              <a:off x="7665270" y="1393031"/>
              <a:ext cx="14262" cy="164308"/>
            </a:xfrm>
            <a:custGeom>
              <a:avLst/>
              <a:gdLst/>
              <a:ahLst/>
              <a:cxnLst/>
              <a:rect l="0" t="0" r="0" b="0"/>
              <a:pathLst>
                <a:path w="14262" h="164308">
                  <a:moveTo>
                    <a:pt x="14261" y="0"/>
                  </a:moveTo>
                  <a:lnTo>
                    <a:pt x="14261" y="23911"/>
                  </a:lnTo>
                  <a:lnTo>
                    <a:pt x="12144" y="28619"/>
                  </a:lnTo>
                  <a:lnTo>
                    <a:pt x="10468" y="30986"/>
                  </a:lnTo>
                  <a:lnTo>
                    <a:pt x="8110" y="41901"/>
                  </a:lnTo>
                  <a:lnTo>
                    <a:pt x="6520" y="54902"/>
                  </a:lnTo>
                  <a:lnTo>
                    <a:pt x="993" y="72739"/>
                  </a:lnTo>
                  <a:lnTo>
                    <a:pt x="0" y="108222"/>
                  </a:lnTo>
                  <a:lnTo>
                    <a:pt x="7716" y="140275"/>
                  </a:lnTo>
                  <a:lnTo>
                    <a:pt x="12733" y="149976"/>
                  </a:lnTo>
                  <a:lnTo>
                    <a:pt x="14261" y="16430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1" name="SMARTInkShape-832"/>
            <p:cNvSpPr/>
            <p:nvPr/>
          </p:nvSpPr>
          <p:spPr>
            <a:xfrm>
              <a:off x="7536656" y="1408314"/>
              <a:ext cx="100014" cy="156167"/>
            </a:xfrm>
            <a:custGeom>
              <a:avLst/>
              <a:gdLst/>
              <a:ahLst/>
              <a:cxnLst/>
              <a:rect l="0" t="0" r="0" b="0"/>
              <a:pathLst>
                <a:path w="100014" h="156167">
                  <a:moveTo>
                    <a:pt x="100013" y="13292"/>
                  </a:moveTo>
                  <a:lnTo>
                    <a:pt x="100013" y="9500"/>
                  </a:lnTo>
                  <a:lnTo>
                    <a:pt x="99219" y="8383"/>
                  </a:lnTo>
                  <a:lnTo>
                    <a:pt x="97896" y="7638"/>
                  </a:lnTo>
                  <a:lnTo>
                    <a:pt x="92737" y="6345"/>
                  </a:lnTo>
                  <a:lnTo>
                    <a:pt x="83013" y="6174"/>
                  </a:lnTo>
                  <a:lnTo>
                    <a:pt x="78434" y="4043"/>
                  </a:lnTo>
                  <a:lnTo>
                    <a:pt x="73753" y="1244"/>
                  </a:lnTo>
                  <a:lnTo>
                    <a:pt x="69027" y="0"/>
                  </a:lnTo>
                  <a:lnTo>
                    <a:pt x="66656" y="462"/>
                  </a:lnTo>
                  <a:lnTo>
                    <a:pt x="58732" y="4111"/>
                  </a:lnTo>
                  <a:lnTo>
                    <a:pt x="47476" y="6338"/>
                  </a:lnTo>
                  <a:lnTo>
                    <a:pt x="36160" y="11683"/>
                  </a:lnTo>
                  <a:lnTo>
                    <a:pt x="33632" y="12220"/>
                  </a:lnTo>
                  <a:lnTo>
                    <a:pt x="26281" y="16767"/>
                  </a:lnTo>
                  <a:lnTo>
                    <a:pt x="19076" y="23141"/>
                  </a:lnTo>
                  <a:lnTo>
                    <a:pt x="16416" y="27724"/>
                  </a:lnTo>
                  <a:lnTo>
                    <a:pt x="14568" y="34595"/>
                  </a:lnTo>
                  <a:lnTo>
                    <a:pt x="14412" y="38106"/>
                  </a:lnTo>
                  <a:lnTo>
                    <a:pt x="16460" y="42312"/>
                  </a:lnTo>
                  <a:lnTo>
                    <a:pt x="42880" y="77459"/>
                  </a:lnTo>
                  <a:lnTo>
                    <a:pt x="50012" y="86809"/>
                  </a:lnTo>
                  <a:lnTo>
                    <a:pt x="55565" y="94385"/>
                  </a:lnTo>
                  <a:lnTo>
                    <a:pt x="66030" y="103113"/>
                  </a:lnTo>
                  <a:lnTo>
                    <a:pt x="82688" y="125987"/>
                  </a:lnTo>
                  <a:lnTo>
                    <a:pt x="85548" y="142927"/>
                  </a:lnTo>
                  <a:lnTo>
                    <a:pt x="85690" y="151612"/>
                  </a:lnTo>
                  <a:lnTo>
                    <a:pt x="84908" y="153130"/>
                  </a:lnTo>
                  <a:lnTo>
                    <a:pt x="83593" y="154143"/>
                  </a:lnTo>
                  <a:lnTo>
                    <a:pt x="79571" y="155767"/>
                  </a:lnTo>
                  <a:lnTo>
                    <a:pt x="47877" y="156166"/>
                  </a:lnTo>
                  <a:lnTo>
                    <a:pt x="30823" y="155373"/>
                  </a:lnTo>
                  <a:lnTo>
                    <a:pt x="7624" y="147348"/>
                  </a:lnTo>
                  <a:lnTo>
                    <a:pt x="0" y="1418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2" name="SMARTInkShape-833"/>
            <p:cNvSpPr/>
            <p:nvPr/>
          </p:nvSpPr>
          <p:spPr>
            <a:xfrm>
              <a:off x="7472449" y="1078706"/>
              <a:ext cx="28490" cy="300039"/>
            </a:xfrm>
            <a:custGeom>
              <a:avLst/>
              <a:gdLst/>
              <a:ahLst/>
              <a:cxnLst/>
              <a:rect l="0" t="0" r="0" b="0"/>
              <a:pathLst>
                <a:path w="28490" h="300039">
                  <a:moveTo>
                    <a:pt x="28489" y="0"/>
                  </a:moveTo>
                  <a:lnTo>
                    <a:pt x="28489" y="10642"/>
                  </a:lnTo>
                  <a:lnTo>
                    <a:pt x="26372" y="14784"/>
                  </a:lnTo>
                  <a:lnTo>
                    <a:pt x="23579" y="19271"/>
                  </a:lnTo>
                  <a:lnTo>
                    <a:pt x="22007" y="27053"/>
                  </a:lnTo>
                  <a:lnTo>
                    <a:pt x="21432" y="44260"/>
                  </a:lnTo>
                  <a:lnTo>
                    <a:pt x="19267" y="49569"/>
                  </a:lnTo>
                  <a:lnTo>
                    <a:pt x="17578" y="52096"/>
                  </a:lnTo>
                  <a:lnTo>
                    <a:pt x="15202" y="63237"/>
                  </a:lnTo>
                  <a:lnTo>
                    <a:pt x="14227" y="98659"/>
                  </a:lnTo>
                  <a:lnTo>
                    <a:pt x="13413" y="116884"/>
                  </a:lnTo>
                  <a:lnTo>
                    <a:pt x="7720" y="145274"/>
                  </a:lnTo>
                  <a:lnTo>
                    <a:pt x="7096" y="178595"/>
                  </a:lnTo>
                  <a:lnTo>
                    <a:pt x="6269" y="202407"/>
                  </a:lnTo>
                  <a:lnTo>
                    <a:pt x="576" y="230982"/>
                  </a:lnTo>
                  <a:lnTo>
                    <a:pt x="0" y="254794"/>
                  </a:lnTo>
                  <a:lnTo>
                    <a:pt x="2069" y="262202"/>
                  </a:lnTo>
                  <a:lnTo>
                    <a:pt x="4840" y="268141"/>
                  </a:lnTo>
                  <a:lnTo>
                    <a:pt x="6766" y="280864"/>
                  </a:lnTo>
                  <a:lnTo>
                    <a:pt x="7057" y="3000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16" name="SMARTInkShape-Group131"/>
          <p:cNvGrpSpPr/>
          <p:nvPr/>
        </p:nvGrpSpPr>
        <p:grpSpPr>
          <a:xfrm>
            <a:off x="6743700" y="728663"/>
            <a:ext cx="742951" cy="385763"/>
            <a:chOff x="6743700" y="728663"/>
            <a:chExt cx="742951" cy="385763"/>
          </a:xfrm>
        </p:grpSpPr>
        <p:sp>
          <p:nvSpPr>
            <p:cNvPr id="1214" name="SMARTInkShape-834"/>
            <p:cNvSpPr/>
            <p:nvPr/>
          </p:nvSpPr>
          <p:spPr>
            <a:xfrm>
              <a:off x="6757988" y="1021556"/>
              <a:ext cx="671513" cy="92870"/>
            </a:xfrm>
            <a:custGeom>
              <a:avLst/>
              <a:gdLst/>
              <a:ahLst/>
              <a:cxnLst/>
              <a:rect l="0" t="0" r="0" b="0"/>
              <a:pathLst>
                <a:path w="671513" h="92870">
                  <a:moveTo>
                    <a:pt x="671512" y="0"/>
                  </a:moveTo>
                  <a:lnTo>
                    <a:pt x="658087" y="5654"/>
                  </a:lnTo>
                  <a:lnTo>
                    <a:pt x="648220" y="8819"/>
                  </a:lnTo>
                  <a:lnTo>
                    <a:pt x="639729" y="11857"/>
                  </a:lnTo>
                  <a:lnTo>
                    <a:pt x="607169" y="19800"/>
                  </a:lnTo>
                  <a:lnTo>
                    <a:pt x="592916" y="23065"/>
                  </a:lnTo>
                  <a:lnTo>
                    <a:pt x="562238" y="33746"/>
                  </a:lnTo>
                  <a:lnTo>
                    <a:pt x="544414" y="37251"/>
                  </a:lnTo>
                  <a:lnTo>
                    <a:pt x="513605" y="47033"/>
                  </a:lnTo>
                  <a:lnTo>
                    <a:pt x="478532" y="53407"/>
                  </a:lnTo>
                  <a:lnTo>
                    <a:pt x="442899" y="62312"/>
                  </a:lnTo>
                  <a:lnTo>
                    <a:pt x="407192" y="64033"/>
                  </a:lnTo>
                  <a:lnTo>
                    <a:pt x="376501" y="66359"/>
                  </a:lnTo>
                  <a:lnTo>
                    <a:pt x="343892" y="70435"/>
                  </a:lnTo>
                  <a:lnTo>
                    <a:pt x="313727" y="72033"/>
                  </a:lnTo>
                  <a:lnTo>
                    <a:pt x="278017" y="77053"/>
                  </a:lnTo>
                  <a:lnTo>
                    <a:pt x="244182" y="78279"/>
                  </a:lnTo>
                  <a:lnTo>
                    <a:pt x="213774" y="78522"/>
                  </a:lnTo>
                  <a:lnTo>
                    <a:pt x="180133" y="78570"/>
                  </a:lnTo>
                  <a:lnTo>
                    <a:pt x="157619" y="80695"/>
                  </a:lnTo>
                  <a:lnTo>
                    <a:pt x="128678" y="84732"/>
                  </a:lnTo>
                  <a:lnTo>
                    <a:pt x="105873" y="85284"/>
                  </a:lnTo>
                  <a:lnTo>
                    <a:pt x="72380" y="85594"/>
                  </a:lnTo>
                  <a:lnTo>
                    <a:pt x="43048" y="89492"/>
                  </a:lnTo>
                  <a:lnTo>
                    <a:pt x="7601" y="92573"/>
                  </a:lnTo>
                  <a:lnTo>
                    <a:pt x="0" y="9286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5" name="SMARTInkShape-835"/>
            <p:cNvSpPr/>
            <p:nvPr/>
          </p:nvSpPr>
          <p:spPr>
            <a:xfrm>
              <a:off x="6743700" y="728663"/>
              <a:ext cx="742951" cy="378619"/>
            </a:xfrm>
            <a:custGeom>
              <a:avLst/>
              <a:gdLst/>
              <a:ahLst/>
              <a:cxnLst/>
              <a:rect l="0" t="0" r="0" b="0"/>
              <a:pathLst>
                <a:path w="742951" h="378619">
                  <a:moveTo>
                    <a:pt x="742950" y="0"/>
                  </a:moveTo>
                  <a:lnTo>
                    <a:pt x="742950" y="3792"/>
                  </a:lnTo>
                  <a:lnTo>
                    <a:pt x="742156" y="4909"/>
                  </a:lnTo>
                  <a:lnTo>
                    <a:pt x="740833" y="5654"/>
                  </a:lnTo>
                  <a:lnTo>
                    <a:pt x="739157" y="6150"/>
                  </a:lnTo>
                  <a:lnTo>
                    <a:pt x="728476" y="14783"/>
                  </a:lnTo>
                  <a:lnTo>
                    <a:pt x="693913" y="49038"/>
                  </a:lnTo>
                  <a:lnTo>
                    <a:pt x="676981" y="63852"/>
                  </a:lnTo>
                  <a:lnTo>
                    <a:pt x="655417" y="76935"/>
                  </a:lnTo>
                  <a:lnTo>
                    <a:pt x="633361" y="98041"/>
                  </a:lnTo>
                  <a:lnTo>
                    <a:pt x="605409" y="113726"/>
                  </a:lnTo>
                  <a:lnTo>
                    <a:pt x="571261" y="131040"/>
                  </a:lnTo>
                  <a:lnTo>
                    <a:pt x="535750" y="148744"/>
                  </a:lnTo>
                  <a:lnTo>
                    <a:pt x="506406" y="166112"/>
                  </a:lnTo>
                  <a:lnTo>
                    <a:pt x="472976" y="178009"/>
                  </a:lnTo>
                  <a:lnTo>
                    <a:pt x="443207" y="191795"/>
                  </a:lnTo>
                  <a:lnTo>
                    <a:pt x="409486" y="209012"/>
                  </a:lnTo>
                  <a:lnTo>
                    <a:pt x="379071" y="222996"/>
                  </a:lnTo>
                  <a:lnTo>
                    <a:pt x="346340" y="237018"/>
                  </a:lnTo>
                  <a:lnTo>
                    <a:pt x="314211" y="252340"/>
                  </a:lnTo>
                  <a:lnTo>
                    <a:pt x="280230" y="265950"/>
                  </a:lnTo>
                  <a:lnTo>
                    <a:pt x="250352" y="283691"/>
                  </a:lnTo>
                  <a:lnTo>
                    <a:pt x="220726" y="296779"/>
                  </a:lnTo>
                  <a:lnTo>
                    <a:pt x="187240" y="309124"/>
                  </a:lnTo>
                  <a:lnTo>
                    <a:pt x="157459" y="322822"/>
                  </a:lnTo>
                  <a:lnTo>
                    <a:pt x="123599" y="335620"/>
                  </a:lnTo>
                  <a:lnTo>
                    <a:pt x="93005" y="351760"/>
                  </a:lnTo>
                  <a:lnTo>
                    <a:pt x="63214" y="360265"/>
                  </a:lnTo>
                  <a:lnTo>
                    <a:pt x="31279" y="370124"/>
                  </a:lnTo>
                  <a:lnTo>
                    <a:pt x="23692" y="372991"/>
                  </a:lnTo>
                  <a:lnTo>
                    <a:pt x="17673" y="376117"/>
                  </a:lnTo>
                  <a:lnTo>
                    <a:pt x="7342" y="378124"/>
                  </a:lnTo>
                  <a:lnTo>
                    <a:pt x="0" y="37861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23" name="SMARTInkShape-Group132"/>
          <p:cNvGrpSpPr/>
          <p:nvPr/>
        </p:nvGrpSpPr>
        <p:grpSpPr>
          <a:xfrm>
            <a:off x="6107905" y="971969"/>
            <a:ext cx="742952" cy="435164"/>
            <a:chOff x="6107905" y="971969"/>
            <a:chExt cx="742952" cy="435164"/>
          </a:xfrm>
        </p:grpSpPr>
        <p:sp>
          <p:nvSpPr>
            <p:cNvPr id="1217" name="SMARTInkShape-836"/>
            <p:cNvSpPr/>
            <p:nvPr/>
          </p:nvSpPr>
          <p:spPr>
            <a:xfrm>
              <a:off x="6743700" y="971969"/>
              <a:ext cx="107157" cy="99565"/>
            </a:xfrm>
            <a:custGeom>
              <a:avLst/>
              <a:gdLst/>
              <a:ahLst/>
              <a:cxnLst/>
              <a:rect l="0" t="0" r="0" b="0"/>
              <a:pathLst>
                <a:path w="107157" h="99565">
                  <a:moveTo>
                    <a:pt x="0" y="42444"/>
                  </a:moveTo>
                  <a:lnTo>
                    <a:pt x="0" y="48594"/>
                  </a:lnTo>
                  <a:lnTo>
                    <a:pt x="4910" y="55094"/>
                  </a:lnTo>
                  <a:lnTo>
                    <a:pt x="6482" y="61714"/>
                  </a:lnTo>
                  <a:lnTo>
                    <a:pt x="7057" y="73429"/>
                  </a:lnTo>
                  <a:lnTo>
                    <a:pt x="9222" y="78175"/>
                  </a:lnTo>
                  <a:lnTo>
                    <a:pt x="12036" y="82930"/>
                  </a:lnTo>
                  <a:lnTo>
                    <a:pt x="13991" y="91039"/>
                  </a:lnTo>
                  <a:lnTo>
                    <a:pt x="14287" y="99564"/>
                  </a:lnTo>
                  <a:lnTo>
                    <a:pt x="10495" y="95792"/>
                  </a:lnTo>
                  <a:lnTo>
                    <a:pt x="8633" y="91819"/>
                  </a:lnTo>
                  <a:lnTo>
                    <a:pt x="7155" y="58216"/>
                  </a:lnTo>
                  <a:lnTo>
                    <a:pt x="7942" y="51835"/>
                  </a:lnTo>
                  <a:lnTo>
                    <a:pt x="15963" y="28636"/>
                  </a:lnTo>
                  <a:lnTo>
                    <a:pt x="38129" y="4352"/>
                  </a:lnTo>
                  <a:lnTo>
                    <a:pt x="44992" y="1701"/>
                  </a:lnTo>
                  <a:lnTo>
                    <a:pt x="58541" y="0"/>
                  </a:lnTo>
                  <a:lnTo>
                    <a:pt x="63853" y="1884"/>
                  </a:lnTo>
                  <a:lnTo>
                    <a:pt x="68860" y="4573"/>
                  </a:lnTo>
                  <a:lnTo>
                    <a:pt x="77145" y="6441"/>
                  </a:lnTo>
                  <a:lnTo>
                    <a:pt x="95336" y="23510"/>
                  </a:lnTo>
                  <a:lnTo>
                    <a:pt x="97934" y="28208"/>
                  </a:lnTo>
                  <a:lnTo>
                    <a:pt x="99883" y="32942"/>
                  </a:lnTo>
                  <a:lnTo>
                    <a:pt x="104648" y="40069"/>
                  </a:lnTo>
                  <a:lnTo>
                    <a:pt x="106414" y="47208"/>
                  </a:lnTo>
                  <a:lnTo>
                    <a:pt x="107156" y="7816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8" name="SMARTInkShape-837"/>
            <p:cNvSpPr/>
            <p:nvPr/>
          </p:nvSpPr>
          <p:spPr>
            <a:xfrm>
              <a:off x="6629498" y="1035844"/>
              <a:ext cx="82103" cy="99887"/>
            </a:xfrm>
            <a:custGeom>
              <a:avLst/>
              <a:gdLst/>
              <a:ahLst/>
              <a:cxnLst/>
              <a:rect l="0" t="0" r="0" b="0"/>
              <a:pathLst>
                <a:path w="82103" h="99887">
                  <a:moveTo>
                    <a:pt x="35621" y="14287"/>
                  </a:moveTo>
                  <a:lnTo>
                    <a:pt x="35621" y="10495"/>
                  </a:lnTo>
                  <a:lnTo>
                    <a:pt x="34827" y="10172"/>
                  </a:lnTo>
                  <a:lnTo>
                    <a:pt x="29470" y="13588"/>
                  </a:lnTo>
                  <a:lnTo>
                    <a:pt x="28918" y="16093"/>
                  </a:lnTo>
                  <a:lnTo>
                    <a:pt x="28772" y="17873"/>
                  </a:lnTo>
                  <a:lnTo>
                    <a:pt x="22832" y="31341"/>
                  </a:lnTo>
                  <a:lnTo>
                    <a:pt x="10143" y="52359"/>
                  </a:lnTo>
                  <a:lnTo>
                    <a:pt x="397" y="85242"/>
                  </a:lnTo>
                  <a:lnTo>
                    <a:pt x="0" y="95154"/>
                  </a:lnTo>
                  <a:lnTo>
                    <a:pt x="761" y="96774"/>
                  </a:lnTo>
                  <a:lnTo>
                    <a:pt x="2062" y="97853"/>
                  </a:lnTo>
                  <a:lnTo>
                    <a:pt x="5625" y="99053"/>
                  </a:lnTo>
                  <a:lnTo>
                    <a:pt x="16698" y="99886"/>
                  </a:lnTo>
                  <a:lnTo>
                    <a:pt x="21390" y="97839"/>
                  </a:lnTo>
                  <a:lnTo>
                    <a:pt x="55123" y="78525"/>
                  </a:lnTo>
                  <a:lnTo>
                    <a:pt x="69988" y="65252"/>
                  </a:lnTo>
                  <a:lnTo>
                    <a:pt x="74708" y="58634"/>
                  </a:lnTo>
                  <a:lnTo>
                    <a:pt x="79481" y="50446"/>
                  </a:lnTo>
                  <a:lnTo>
                    <a:pt x="81530" y="47918"/>
                  </a:lnTo>
                  <a:lnTo>
                    <a:pt x="82102" y="44645"/>
                  </a:lnTo>
                  <a:lnTo>
                    <a:pt x="78671" y="19352"/>
                  </a:lnTo>
                  <a:lnTo>
                    <a:pt x="77815" y="17663"/>
                  </a:lnTo>
                  <a:lnTo>
                    <a:pt x="76450" y="16538"/>
                  </a:lnTo>
                  <a:lnTo>
                    <a:pt x="72817" y="14494"/>
                  </a:lnTo>
                  <a:lnTo>
                    <a:pt x="68557" y="10939"/>
                  </a:lnTo>
                  <a:lnTo>
                    <a:pt x="61901" y="8831"/>
                  </a:lnTo>
                  <a:lnTo>
                    <a:pt x="57903" y="8268"/>
                  </a:lnTo>
                  <a:lnTo>
                    <a:pt x="55238" y="7100"/>
                  </a:lnTo>
                  <a:lnTo>
                    <a:pt x="53462" y="5527"/>
                  </a:lnTo>
                  <a:lnTo>
                    <a:pt x="52277" y="3684"/>
                  </a:lnTo>
                  <a:lnTo>
                    <a:pt x="50693" y="2456"/>
                  </a:lnTo>
                  <a:lnTo>
                    <a:pt x="4276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9" name="SMARTInkShape-838"/>
            <p:cNvSpPr/>
            <p:nvPr/>
          </p:nvSpPr>
          <p:spPr>
            <a:xfrm>
              <a:off x="6565114" y="1107307"/>
              <a:ext cx="71307" cy="185713"/>
            </a:xfrm>
            <a:custGeom>
              <a:avLst/>
              <a:gdLst/>
              <a:ahLst/>
              <a:cxnLst/>
              <a:rect l="0" t="0" r="0" b="0"/>
              <a:pathLst>
                <a:path w="71307" h="185713">
                  <a:moveTo>
                    <a:pt x="7136" y="7118"/>
                  </a:moveTo>
                  <a:lnTo>
                    <a:pt x="7136" y="967"/>
                  </a:lnTo>
                  <a:lnTo>
                    <a:pt x="6342" y="636"/>
                  </a:lnTo>
                  <a:lnTo>
                    <a:pt x="287" y="0"/>
                  </a:lnTo>
                  <a:lnTo>
                    <a:pt x="0" y="16768"/>
                  </a:lnTo>
                  <a:lnTo>
                    <a:pt x="10635" y="48719"/>
                  </a:lnTo>
                  <a:lnTo>
                    <a:pt x="23903" y="76273"/>
                  </a:lnTo>
                  <a:lnTo>
                    <a:pt x="30728" y="83626"/>
                  </a:lnTo>
                  <a:lnTo>
                    <a:pt x="38258" y="90334"/>
                  </a:lnTo>
                  <a:lnTo>
                    <a:pt x="59437" y="122476"/>
                  </a:lnTo>
                  <a:lnTo>
                    <a:pt x="68238" y="137972"/>
                  </a:lnTo>
                  <a:lnTo>
                    <a:pt x="70800" y="149500"/>
                  </a:lnTo>
                  <a:lnTo>
                    <a:pt x="71306" y="163213"/>
                  </a:lnTo>
                  <a:lnTo>
                    <a:pt x="70553" y="165950"/>
                  </a:lnTo>
                  <a:lnTo>
                    <a:pt x="69258" y="167775"/>
                  </a:lnTo>
                  <a:lnTo>
                    <a:pt x="59237" y="175853"/>
                  </a:lnTo>
                  <a:lnTo>
                    <a:pt x="49942" y="180148"/>
                  </a:lnTo>
                  <a:lnTo>
                    <a:pt x="47579" y="182003"/>
                  </a:lnTo>
                  <a:lnTo>
                    <a:pt x="40722" y="184063"/>
                  </a:lnTo>
                  <a:lnTo>
                    <a:pt x="7136" y="1857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0" name="SMARTInkShape-839"/>
            <p:cNvSpPr/>
            <p:nvPr/>
          </p:nvSpPr>
          <p:spPr>
            <a:xfrm>
              <a:off x="6511263" y="1092994"/>
              <a:ext cx="46701" cy="85726"/>
            </a:xfrm>
            <a:custGeom>
              <a:avLst/>
              <a:gdLst/>
              <a:ahLst/>
              <a:cxnLst/>
              <a:rect l="0" t="0" r="0" b="0"/>
              <a:pathLst>
                <a:path w="46701" h="85726">
                  <a:moveTo>
                    <a:pt x="46700" y="0"/>
                  </a:moveTo>
                  <a:lnTo>
                    <a:pt x="42907" y="0"/>
                  </a:lnTo>
                  <a:lnTo>
                    <a:pt x="38929" y="2116"/>
                  </a:lnTo>
                  <a:lnTo>
                    <a:pt x="34515" y="6497"/>
                  </a:lnTo>
                  <a:lnTo>
                    <a:pt x="8596" y="41816"/>
                  </a:lnTo>
                  <a:lnTo>
                    <a:pt x="463" y="63022"/>
                  </a:lnTo>
                  <a:lnTo>
                    <a:pt x="0" y="66621"/>
                  </a:lnTo>
                  <a:lnTo>
                    <a:pt x="3640" y="84219"/>
                  </a:lnTo>
                  <a:lnTo>
                    <a:pt x="4500" y="84721"/>
                  </a:lnTo>
                  <a:lnTo>
                    <a:pt x="10981" y="857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1" name="SMARTInkShape-840"/>
            <p:cNvSpPr/>
            <p:nvPr/>
          </p:nvSpPr>
          <p:spPr>
            <a:xfrm>
              <a:off x="6294753" y="1078706"/>
              <a:ext cx="170343" cy="178558"/>
            </a:xfrm>
            <a:custGeom>
              <a:avLst/>
              <a:gdLst/>
              <a:ahLst/>
              <a:cxnLst/>
              <a:rect l="0" t="0" r="0" b="0"/>
              <a:pathLst>
                <a:path w="170343" h="178558">
                  <a:moveTo>
                    <a:pt x="48897" y="57150"/>
                  </a:moveTo>
                  <a:lnTo>
                    <a:pt x="42047" y="57150"/>
                  </a:lnTo>
                  <a:lnTo>
                    <a:pt x="38048" y="60943"/>
                  </a:lnTo>
                  <a:lnTo>
                    <a:pt x="36138" y="64921"/>
                  </a:lnTo>
                  <a:lnTo>
                    <a:pt x="35628" y="67093"/>
                  </a:lnTo>
                  <a:lnTo>
                    <a:pt x="23278" y="89072"/>
                  </a:lnTo>
                  <a:lnTo>
                    <a:pt x="12724" y="121500"/>
                  </a:lnTo>
                  <a:lnTo>
                    <a:pt x="8017" y="133632"/>
                  </a:lnTo>
                  <a:lnTo>
                    <a:pt x="0" y="158428"/>
                  </a:lnTo>
                  <a:lnTo>
                    <a:pt x="424" y="161181"/>
                  </a:lnTo>
                  <a:lnTo>
                    <a:pt x="6231" y="175354"/>
                  </a:lnTo>
                  <a:lnTo>
                    <a:pt x="7753" y="176434"/>
                  </a:lnTo>
                  <a:lnTo>
                    <a:pt x="11561" y="177634"/>
                  </a:lnTo>
                  <a:lnTo>
                    <a:pt x="29876" y="178557"/>
                  </a:lnTo>
                  <a:lnTo>
                    <a:pt x="34623" y="176461"/>
                  </a:lnTo>
                  <a:lnTo>
                    <a:pt x="47930" y="164855"/>
                  </a:lnTo>
                  <a:lnTo>
                    <a:pt x="72622" y="129928"/>
                  </a:lnTo>
                  <a:lnTo>
                    <a:pt x="76035" y="120165"/>
                  </a:lnTo>
                  <a:lnTo>
                    <a:pt x="77346" y="98721"/>
                  </a:lnTo>
                  <a:lnTo>
                    <a:pt x="75299" y="93353"/>
                  </a:lnTo>
                  <a:lnTo>
                    <a:pt x="72537" y="88322"/>
                  </a:lnTo>
                  <a:lnTo>
                    <a:pt x="70189" y="81027"/>
                  </a:lnTo>
                  <a:lnTo>
                    <a:pt x="63504" y="71858"/>
                  </a:lnTo>
                  <a:lnTo>
                    <a:pt x="57062" y="77625"/>
                  </a:lnTo>
                  <a:lnTo>
                    <a:pt x="56343" y="82091"/>
                  </a:lnTo>
                  <a:lnTo>
                    <a:pt x="58293" y="86226"/>
                  </a:lnTo>
                  <a:lnTo>
                    <a:pt x="68697" y="102429"/>
                  </a:lnTo>
                  <a:lnTo>
                    <a:pt x="95879" y="118425"/>
                  </a:lnTo>
                  <a:lnTo>
                    <a:pt x="100999" y="120102"/>
                  </a:lnTo>
                  <a:lnTo>
                    <a:pt x="125766" y="121409"/>
                  </a:lnTo>
                  <a:lnTo>
                    <a:pt x="130763" y="117641"/>
                  </a:lnTo>
                  <a:lnTo>
                    <a:pt x="132907" y="113669"/>
                  </a:lnTo>
                  <a:lnTo>
                    <a:pt x="134472" y="105612"/>
                  </a:lnTo>
                  <a:lnTo>
                    <a:pt x="134613" y="90397"/>
                  </a:lnTo>
                  <a:lnTo>
                    <a:pt x="132502" y="85685"/>
                  </a:lnTo>
                  <a:lnTo>
                    <a:pt x="129711" y="80945"/>
                  </a:lnTo>
                  <a:lnTo>
                    <a:pt x="127346" y="73814"/>
                  </a:lnTo>
                  <a:lnTo>
                    <a:pt x="114504" y="58561"/>
                  </a:lnTo>
                  <a:lnTo>
                    <a:pt x="113774" y="55661"/>
                  </a:lnTo>
                  <a:lnTo>
                    <a:pt x="113201" y="33312"/>
                  </a:lnTo>
                  <a:lnTo>
                    <a:pt x="113991" y="31733"/>
                  </a:lnTo>
                  <a:lnTo>
                    <a:pt x="115312" y="30680"/>
                  </a:lnTo>
                  <a:lnTo>
                    <a:pt x="118896" y="28717"/>
                  </a:lnTo>
                  <a:lnTo>
                    <a:pt x="170342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2" name="SMARTInkShape-841"/>
            <p:cNvSpPr/>
            <p:nvPr/>
          </p:nvSpPr>
          <p:spPr>
            <a:xfrm>
              <a:off x="6107905" y="1092994"/>
              <a:ext cx="149861" cy="314139"/>
            </a:xfrm>
            <a:custGeom>
              <a:avLst/>
              <a:gdLst/>
              <a:ahLst/>
              <a:cxnLst/>
              <a:rect l="0" t="0" r="0" b="0"/>
              <a:pathLst>
                <a:path w="149861" h="314139">
                  <a:moveTo>
                    <a:pt x="14290" y="0"/>
                  </a:moveTo>
                  <a:lnTo>
                    <a:pt x="14290" y="3792"/>
                  </a:lnTo>
                  <a:lnTo>
                    <a:pt x="18081" y="13735"/>
                  </a:lnTo>
                  <a:lnTo>
                    <a:pt x="34215" y="38075"/>
                  </a:lnTo>
                  <a:lnTo>
                    <a:pt x="59025" y="61054"/>
                  </a:lnTo>
                  <a:lnTo>
                    <a:pt x="81651" y="95446"/>
                  </a:lnTo>
                  <a:lnTo>
                    <a:pt x="104689" y="131048"/>
                  </a:lnTo>
                  <a:lnTo>
                    <a:pt x="126262" y="165963"/>
                  </a:lnTo>
                  <a:lnTo>
                    <a:pt x="137248" y="181554"/>
                  </a:lnTo>
                  <a:lnTo>
                    <a:pt x="147291" y="216013"/>
                  </a:lnTo>
                  <a:lnTo>
                    <a:pt x="149860" y="249991"/>
                  </a:lnTo>
                  <a:lnTo>
                    <a:pt x="149156" y="258745"/>
                  </a:lnTo>
                  <a:lnTo>
                    <a:pt x="140068" y="277215"/>
                  </a:lnTo>
                  <a:lnTo>
                    <a:pt x="133426" y="284073"/>
                  </a:lnTo>
                  <a:lnTo>
                    <a:pt x="98464" y="307137"/>
                  </a:lnTo>
                  <a:lnTo>
                    <a:pt x="89800" y="311130"/>
                  </a:lnTo>
                  <a:lnTo>
                    <a:pt x="57111" y="314138"/>
                  </a:lnTo>
                  <a:lnTo>
                    <a:pt x="33333" y="313506"/>
                  </a:lnTo>
                  <a:lnTo>
                    <a:pt x="19843" y="308614"/>
                  </a:lnTo>
                  <a:lnTo>
                    <a:pt x="7772" y="301967"/>
                  </a:lnTo>
                  <a:lnTo>
                    <a:pt x="0" y="30003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36" name="SMARTInkShape-Group136"/>
          <p:cNvGrpSpPr/>
          <p:nvPr/>
        </p:nvGrpSpPr>
        <p:grpSpPr>
          <a:xfrm>
            <a:off x="528638" y="3393443"/>
            <a:ext cx="935832" cy="1221391"/>
            <a:chOff x="528638" y="3393443"/>
            <a:chExt cx="935832" cy="1221391"/>
          </a:xfrm>
        </p:grpSpPr>
        <p:sp>
          <p:nvSpPr>
            <p:cNvPr id="1224" name="SMARTInkShape-842"/>
            <p:cNvSpPr/>
            <p:nvPr/>
          </p:nvSpPr>
          <p:spPr>
            <a:xfrm>
              <a:off x="950145" y="3600783"/>
              <a:ext cx="191654" cy="185406"/>
            </a:xfrm>
            <a:custGeom>
              <a:avLst/>
              <a:gdLst/>
              <a:ahLst/>
              <a:cxnLst/>
              <a:rect l="0" t="0" r="0" b="0"/>
              <a:pathLst>
                <a:path w="191654" h="185406">
                  <a:moveTo>
                    <a:pt x="7118" y="71105"/>
                  </a:moveTo>
                  <a:lnTo>
                    <a:pt x="0" y="71105"/>
                  </a:lnTo>
                  <a:lnTo>
                    <a:pt x="3774" y="71105"/>
                  </a:lnTo>
                  <a:lnTo>
                    <a:pt x="4888" y="70311"/>
                  </a:lnTo>
                  <a:lnTo>
                    <a:pt x="5631" y="68988"/>
                  </a:lnTo>
                  <a:lnTo>
                    <a:pt x="6127" y="67312"/>
                  </a:lnTo>
                  <a:lnTo>
                    <a:pt x="28592" y="33694"/>
                  </a:lnTo>
                  <a:lnTo>
                    <a:pt x="42840" y="14433"/>
                  </a:lnTo>
                  <a:lnTo>
                    <a:pt x="47600" y="10199"/>
                  </a:lnTo>
                  <a:lnTo>
                    <a:pt x="67590" y="2199"/>
                  </a:lnTo>
                  <a:lnTo>
                    <a:pt x="86793" y="0"/>
                  </a:lnTo>
                  <a:lnTo>
                    <a:pt x="98635" y="3558"/>
                  </a:lnTo>
                  <a:lnTo>
                    <a:pt x="111155" y="11872"/>
                  </a:lnTo>
                  <a:lnTo>
                    <a:pt x="116327" y="16468"/>
                  </a:lnTo>
                  <a:lnTo>
                    <a:pt x="119155" y="23274"/>
                  </a:lnTo>
                  <a:lnTo>
                    <a:pt x="125235" y="45197"/>
                  </a:lnTo>
                  <a:lnTo>
                    <a:pt x="121613" y="79230"/>
                  </a:lnTo>
                  <a:lnTo>
                    <a:pt x="117683" y="91151"/>
                  </a:lnTo>
                  <a:lnTo>
                    <a:pt x="109244" y="103698"/>
                  </a:lnTo>
                  <a:lnTo>
                    <a:pt x="92965" y="120984"/>
                  </a:lnTo>
                  <a:lnTo>
                    <a:pt x="92853" y="111157"/>
                  </a:lnTo>
                  <a:lnTo>
                    <a:pt x="94964" y="106633"/>
                  </a:lnTo>
                  <a:lnTo>
                    <a:pt x="128566" y="71104"/>
                  </a:lnTo>
                  <a:lnTo>
                    <a:pt x="133326" y="67136"/>
                  </a:lnTo>
                  <a:lnTo>
                    <a:pt x="140468" y="64901"/>
                  </a:lnTo>
                  <a:lnTo>
                    <a:pt x="148581" y="64085"/>
                  </a:lnTo>
                  <a:lnTo>
                    <a:pt x="149052" y="64837"/>
                  </a:lnTo>
                  <a:lnTo>
                    <a:pt x="149910" y="76153"/>
                  </a:lnTo>
                  <a:lnTo>
                    <a:pt x="149982" y="91603"/>
                  </a:lnTo>
                  <a:lnTo>
                    <a:pt x="147871" y="98207"/>
                  </a:lnTo>
                  <a:lnTo>
                    <a:pt x="145081" y="103787"/>
                  </a:lnTo>
                  <a:lnTo>
                    <a:pt x="143143" y="116262"/>
                  </a:lnTo>
                  <a:lnTo>
                    <a:pt x="142936" y="123466"/>
                  </a:lnTo>
                  <a:lnTo>
                    <a:pt x="143701" y="125062"/>
                  </a:lnTo>
                  <a:lnTo>
                    <a:pt x="145004" y="126126"/>
                  </a:lnTo>
                  <a:lnTo>
                    <a:pt x="148569" y="127309"/>
                  </a:lnTo>
                  <a:lnTo>
                    <a:pt x="152799" y="127834"/>
                  </a:lnTo>
                  <a:lnTo>
                    <a:pt x="154245" y="128768"/>
                  </a:lnTo>
                  <a:lnTo>
                    <a:pt x="155209" y="130184"/>
                  </a:lnTo>
                  <a:lnTo>
                    <a:pt x="155851" y="131922"/>
                  </a:lnTo>
                  <a:lnTo>
                    <a:pt x="157073" y="133081"/>
                  </a:lnTo>
                  <a:lnTo>
                    <a:pt x="160548" y="134368"/>
                  </a:lnTo>
                  <a:lnTo>
                    <a:pt x="173676" y="137379"/>
                  </a:lnTo>
                  <a:lnTo>
                    <a:pt x="184920" y="142656"/>
                  </a:lnTo>
                  <a:lnTo>
                    <a:pt x="188799" y="146032"/>
                  </a:lnTo>
                  <a:lnTo>
                    <a:pt x="191052" y="150179"/>
                  </a:lnTo>
                  <a:lnTo>
                    <a:pt x="191653" y="152396"/>
                  </a:lnTo>
                  <a:lnTo>
                    <a:pt x="191260" y="154668"/>
                  </a:lnTo>
                  <a:lnTo>
                    <a:pt x="186303" y="163845"/>
                  </a:lnTo>
                  <a:lnTo>
                    <a:pt x="185711" y="18540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5" name="SMARTInkShape-843"/>
            <p:cNvSpPr/>
            <p:nvPr/>
          </p:nvSpPr>
          <p:spPr>
            <a:xfrm>
              <a:off x="1200150" y="3464719"/>
              <a:ext cx="192882" cy="42863"/>
            </a:xfrm>
            <a:custGeom>
              <a:avLst/>
              <a:gdLst/>
              <a:ahLst/>
              <a:cxnLst/>
              <a:rect l="0" t="0" r="0" b="0"/>
              <a:pathLst>
                <a:path w="192882" h="42863">
                  <a:moveTo>
                    <a:pt x="192881" y="42862"/>
                  </a:moveTo>
                  <a:lnTo>
                    <a:pt x="186730" y="42862"/>
                  </a:lnTo>
                  <a:lnTo>
                    <a:pt x="180230" y="37953"/>
                  </a:lnTo>
                  <a:lnTo>
                    <a:pt x="173611" y="35587"/>
                  </a:lnTo>
                  <a:lnTo>
                    <a:pt x="158104" y="25863"/>
                  </a:lnTo>
                  <a:lnTo>
                    <a:pt x="129597" y="21513"/>
                  </a:lnTo>
                  <a:lnTo>
                    <a:pt x="104280" y="15987"/>
                  </a:lnTo>
                  <a:lnTo>
                    <a:pt x="77832" y="11603"/>
                  </a:lnTo>
                  <a:lnTo>
                    <a:pt x="46874" y="8465"/>
                  </a:lnTo>
                  <a:lnTo>
                    <a:pt x="15443" y="1663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6" name="SMARTInkShape-844"/>
            <p:cNvSpPr/>
            <p:nvPr/>
          </p:nvSpPr>
          <p:spPr>
            <a:xfrm>
              <a:off x="821531" y="3393443"/>
              <a:ext cx="200026" cy="242727"/>
            </a:xfrm>
            <a:custGeom>
              <a:avLst/>
              <a:gdLst/>
              <a:ahLst/>
              <a:cxnLst/>
              <a:rect l="0" t="0" r="0" b="0"/>
              <a:pathLst>
                <a:path w="200026" h="242727">
                  <a:moveTo>
                    <a:pt x="0" y="242726"/>
                  </a:moveTo>
                  <a:lnTo>
                    <a:pt x="0" y="232084"/>
                  </a:lnTo>
                  <a:lnTo>
                    <a:pt x="14474" y="199634"/>
                  </a:lnTo>
                  <a:lnTo>
                    <a:pt x="26219" y="170317"/>
                  </a:lnTo>
                  <a:lnTo>
                    <a:pt x="37840" y="140405"/>
                  </a:lnTo>
                  <a:lnTo>
                    <a:pt x="51396" y="107949"/>
                  </a:lnTo>
                  <a:lnTo>
                    <a:pt x="66626" y="78608"/>
                  </a:lnTo>
                  <a:lnTo>
                    <a:pt x="77068" y="57838"/>
                  </a:lnTo>
                  <a:lnTo>
                    <a:pt x="103388" y="26316"/>
                  </a:lnTo>
                  <a:lnTo>
                    <a:pt x="112302" y="12622"/>
                  </a:lnTo>
                  <a:lnTo>
                    <a:pt x="123850" y="3979"/>
                  </a:lnTo>
                  <a:lnTo>
                    <a:pt x="132652" y="1065"/>
                  </a:lnTo>
                  <a:lnTo>
                    <a:pt x="148957" y="0"/>
                  </a:lnTo>
                  <a:lnTo>
                    <a:pt x="155632" y="2027"/>
                  </a:lnTo>
                  <a:lnTo>
                    <a:pt x="168867" y="12032"/>
                  </a:lnTo>
                  <a:lnTo>
                    <a:pt x="200025" y="4270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7" name="SMARTInkShape-845"/>
            <p:cNvSpPr/>
            <p:nvPr/>
          </p:nvSpPr>
          <p:spPr>
            <a:xfrm>
              <a:off x="1122015" y="3779044"/>
              <a:ext cx="92424" cy="57045"/>
            </a:xfrm>
            <a:custGeom>
              <a:avLst/>
              <a:gdLst/>
              <a:ahLst/>
              <a:cxnLst/>
              <a:rect l="0" t="0" r="0" b="0"/>
              <a:pathLst>
                <a:path w="92424" h="57045">
                  <a:moveTo>
                    <a:pt x="56704" y="0"/>
                  </a:moveTo>
                  <a:lnTo>
                    <a:pt x="52911" y="3792"/>
                  </a:lnTo>
                  <a:lnTo>
                    <a:pt x="46816" y="5654"/>
                  </a:lnTo>
                  <a:lnTo>
                    <a:pt x="42968" y="6151"/>
                  </a:lnTo>
                  <a:lnTo>
                    <a:pt x="39609" y="8069"/>
                  </a:lnTo>
                  <a:lnTo>
                    <a:pt x="7173" y="37748"/>
                  </a:lnTo>
                  <a:lnTo>
                    <a:pt x="1059" y="47584"/>
                  </a:lnTo>
                  <a:lnTo>
                    <a:pt x="0" y="53081"/>
                  </a:lnTo>
                  <a:lnTo>
                    <a:pt x="645" y="54437"/>
                  </a:lnTo>
                  <a:lnTo>
                    <a:pt x="1869" y="55341"/>
                  </a:lnTo>
                  <a:lnTo>
                    <a:pt x="5345" y="56346"/>
                  </a:lnTo>
                  <a:lnTo>
                    <a:pt x="16358" y="57044"/>
                  </a:lnTo>
                  <a:lnTo>
                    <a:pt x="40465" y="50990"/>
                  </a:lnTo>
                  <a:lnTo>
                    <a:pt x="44290" y="49074"/>
                  </a:lnTo>
                  <a:lnTo>
                    <a:pt x="56133" y="38827"/>
                  </a:lnTo>
                  <a:lnTo>
                    <a:pt x="61213" y="36306"/>
                  </a:lnTo>
                  <a:lnTo>
                    <a:pt x="84161" y="15398"/>
                  </a:lnTo>
                  <a:lnTo>
                    <a:pt x="92423" y="142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8" name="SMARTInkShape-846"/>
            <p:cNvSpPr/>
            <p:nvPr/>
          </p:nvSpPr>
          <p:spPr>
            <a:xfrm>
              <a:off x="822931" y="3500438"/>
              <a:ext cx="141439" cy="128373"/>
            </a:xfrm>
            <a:custGeom>
              <a:avLst/>
              <a:gdLst/>
              <a:ahLst/>
              <a:cxnLst/>
              <a:rect l="0" t="0" r="0" b="0"/>
              <a:pathLst>
                <a:path w="141439" h="128373">
                  <a:moveTo>
                    <a:pt x="27175" y="0"/>
                  </a:moveTo>
                  <a:lnTo>
                    <a:pt x="23383" y="0"/>
                  </a:lnTo>
                  <a:lnTo>
                    <a:pt x="19404" y="2116"/>
                  </a:lnTo>
                  <a:lnTo>
                    <a:pt x="14990" y="4909"/>
                  </a:lnTo>
                  <a:lnTo>
                    <a:pt x="5689" y="6702"/>
                  </a:lnTo>
                  <a:lnTo>
                    <a:pt x="3326" y="6849"/>
                  </a:lnTo>
                  <a:lnTo>
                    <a:pt x="1751" y="7741"/>
                  </a:lnTo>
                  <a:lnTo>
                    <a:pt x="701" y="9129"/>
                  </a:lnTo>
                  <a:lnTo>
                    <a:pt x="0" y="10848"/>
                  </a:lnTo>
                  <a:lnTo>
                    <a:pt x="327" y="11995"/>
                  </a:lnTo>
                  <a:lnTo>
                    <a:pt x="1339" y="12759"/>
                  </a:lnTo>
                  <a:lnTo>
                    <a:pt x="23016" y="19807"/>
                  </a:lnTo>
                  <a:lnTo>
                    <a:pt x="55349" y="26127"/>
                  </a:lnTo>
                  <a:lnTo>
                    <a:pt x="86462" y="33269"/>
                  </a:lnTo>
                  <a:lnTo>
                    <a:pt x="99334" y="35786"/>
                  </a:lnTo>
                  <a:lnTo>
                    <a:pt x="101475" y="37351"/>
                  </a:lnTo>
                  <a:lnTo>
                    <a:pt x="103854" y="41207"/>
                  </a:lnTo>
                  <a:lnTo>
                    <a:pt x="105381" y="50149"/>
                  </a:lnTo>
                  <a:lnTo>
                    <a:pt x="105506" y="52483"/>
                  </a:lnTo>
                  <a:lnTo>
                    <a:pt x="104002" y="54832"/>
                  </a:lnTo>
                  <a:lnTo>
                    <a:pt x="85848" y="74268"/>
                  </a:lnTo>
                  <a:lnTo>
                    <a:pt x="73984" y="94074"/>
                  </a:lnTo>
                  <a:lnTo>
                    <a:pt x="70817" y="106453"/>
                  </a:lnTo>
                  <a:lnTo>
                    <a:pt x="70192" y="120334"/>
                  </a:lnTo>
                  <a:lnTo>
                    <a:pt x="70934" y="123085"/>
                  </a:lnTo>
                  <a:lnTo>
                    <a:pt x="72223" y="124919"/>
                  </a:lnTo>
                  <a:lnTo>
                    <a:pt x="73876" y="126142"/>
                  </a:lnTo>
                  <a:lnTo>
                    <a:pt x="77829" y="127500"/>
                  </a:lnTo>
                  <a:lnTo>
                    <a:pt x="90627" y="128372"/>
                  </a:lnTo>
                  <a:lnTo>
                    <a:pt x="97180" y="126375"/>
                  </a:lnTo>
                  <a:lnTo>
                    <a:pt x="126709" y="107098"/>
                  </a:lnTo>
                  <a:lnTo>
                    <a:pt x="131738" y="101574"/>
                  </a:lnTo>
                  <a:lnTo>
                    <a:pt x="138237" y="90332"/>
                  </a:lnTo>
                  <a:lnTo>
                    <a:pt x="140516" y="80828"/>
                  </a:lnTo>
                  <a:lnTo>
                    <a:pt x="141438" y="55088"/>
                  </a:lnTo>
                  <a:lnTo>
                    <a:pt x="139342" y="50148"/>
                  </a:lnTo>
                  <a:lnTo>
                    <a:pt x="134332" y="4286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9" name="SMARTInkShape-847"/>
            <p:cNvSpPr/>
            <p:nvPr/>
          </p:nvSpPr>
          <p:spPr>
            <a:xfrm>
              <a:off x="1243013" y="3657600"/>
              <a:ext cx="107157" cy="271464"/>
            </a:xfrm>
            <a:custGeom>
              <a:avLst/>
              <a:gdLst/>
              <a:ahLst/>
              <a:cxnLst/>
              <a:rect l="0" t="0" r="0" b="0"/>
              <a:pathLst>
                <a:path w="107157" h="271464">
                  <a:moveTo>
                    <a:pt x="107156" y="0"/>
                  </a:moveTo>
                  <a:lnTo>
                    <a:pt x="103363" y="0"/>
                  </a:lnTo>
                  <a:lnTo>
                    <a:pt x="102246" y="794"/>
                  </a:lnTo>
                  <a:lnTo>
                    <a:pt x="101502" y="2117"/>
                  </a:lnTo>
                  <a:lnTo>
                    <a:pt x="87091" y="37021"/>
                  </a:lnTo>
                  <a:lnTo>
                    <a:pt x="72883" y="66668"/>
                  </a:lnTo>
                  <a:lnTo>
                    <a:pt x="62605" y="93572"/>
                  </a:lnTo>
                  <a:lnTo>
                    <a:pt x="49505" y="121652"/>
                  </a:lnTo>
                  <a:lnTo>
                    <a:pt x="35570" y="152197"/>
                  </a:lnTo>
                  <a:lnTo>
                    <a:pt x="21387" y="186383"/>
                  </a:lnTo>
                  <a:lnTo>
                    <a:pt x="9247" y="219531"/>
                  </a:lnTo>
                  <a:lnTo>
                    <a:pt x="0" y="27146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0" name="SMARTInkShape-848"/>
            <p:cNvSpPr/>
            <p:nvPr/>
          </p:nvSpPr>
          <p:spPr>
            <a:xfrm>
              <a:off x="1150155" y="4065088"/>
              <a:ext cx="314315" cy="499769"/>
            </a:xfrm>
            <a:custGeom>
              <a:avLst/>
              <a:gdLst/>
              <a:ahLst/>
              <a:cxnLst/>
              <a:rect l="0" t="0" r="0" b="0"/>
              <a:pathLst>
                <a:path w="314315" h="499769">
                  <a:moveTo>
                    <a:pt x="314314" y="6850"/>
                  </a:moveTo>
                  <a:lnTo>
                    <a:pt x="310521" y="6850"/>
                  </a:lnTo>
                  <a:lnTo>
                    <a:pt x="309404" y="6056"/>
                  </a:lnTo>
                  <a:lnTo>
                    <a:pt x="308660" y="4733"/>
                  </a:lnTo>
                  <a:lnTo>
                    <a:pt x="308163" y="3057"/>
                  </a:lnTo>
                  <a:lnTo>
                    <a:pt x="307038" y="1940"/>
                  </a:lnTo>
                  <a:lnTo>
                    <a:pt x="303672" y="699"/>
                  </a:lnTo>
                  <a:lnTo>
                    <a:pt x="293522" y="0"/>
                  </a:lnTo>
                  <a:lnTo>
                    <a:pt x="287081" y="1953"/>
                  </a:lnTo>
                  <a:lnTo>
                    <a:pt x="280779" y="4674"/>
                  </a:lnTo>
                  <a:lnTo>
                    <a:pt x="247752" y="6722"/>
                  </a:lnTo>
                  <a:lnTo>
                    <a:pt x="212613" y="6838"/>
                  </a:lnTo>
                  <a:lnTo>
                    <a:pt x="176945" y="6848"/>
                  </a:lnTo>
                  <a:lnTo>
                    <a:pt x="142648" y="6849"/>
                  </a:lnTo>
                  <a:lnTo>
                    <a:pt x="122162" y="7643"/>
                  </a:lnTo>
                  <a:lnTo>
                    <a:pt x="91856" y="13000"/>
                  </a:lnTo>
                  <a:lnTo>
                    <a:pt x="64778" y="15979"/>
                  </a:lnTo>
                  <a:lnTo>
                    <a:pt x="50142" y="19609"/>
                  </a:lnTo>
                  <a:lnTo>
                    <a:pt x="41329" y="21252"/>
                  </a:lnTo>
                  <a:lnTo>
                    <a:pt x="7149" y="37058"/>
                  </a:lnTo>
                  <a:lnTo>
                    <a:pt x="4762" y="38895"/>
                  </a:lnTo>
                  <a:lnTo>
                    <a:pt x="2110" y="43052"/>
                  </a:lnTo>
                  <a:lnTo>
                    <a:pt x="113" y="55473"/>
                  </a:lnTo>
                  <a:lnTo>
                    <a:pt x="0" y="70470"/>
                  </a:lnTo>
                  <a:lnTo>
                    <a:pt x="2110" y="76929"/>
                  </a:lnTo>
                  <a:lnTo>
                    <a:pt x="4900" y="83240"/>
                  </a:lnTo>
                  <a:lnTo>
                    <a:pt x="12640" y="109469"/>
                  </a:lnTo>
                  <a:lnTo>
                    <a:pt x="18466" y="124392"/>
                  </a:lnTo>
                  <a:lnTo>
                    <a:pt x="24823" y="157295"/>
                  </a:lnTo>
                  <a:lnTo>
                    <a:pt x="35842" y="192643"/>
                  </a:lnTo>
                  <a:lnTo>
                    <a:pt x="47631" y="228313"/>
                  </a:lnTo>
                  <a:lnTo>
                    <a:pt x="59522" y="264026"/>
                  </a:lnTo>
                  <a:lnTo>
                    <a:pt x="63656" y="299743"/>
                  </a:lnTo>
                  <a:lnTo>
                    <a:pt x="64200" y="335462"/>
                  </a:lnTo>
                  <a:lnTo>
                    <a:pt x="62149" y="364037"/>
                  </a:lnTo>
                  <a:lnTo>
                    <a:pt x="55462" y="399129"/>
                  </a:lnTo>
                  <a:lnTo>
                    <a:pt x="51615" y="413858"/>
                  </a:lnTo>
                  <a:lnTo>
                    <a:pt x="49921" y="422692"/>
                  </a:lnTo>
                  <a:lnTo>
                    <a:pt x="43939" y="437427"/>
                  </a:lnTo>
                  <a:lnTo>
                    <a:pt x="43174" y="444872"/>
                  </a:lnTo>
                  <a:lnTo>
                    <a:pt x="42272" y="446503"/>
                  </a:lnTo>
                  <a:lnTo>
                    <a:pt x="40878" y="447589"/>
                  </a:lnTo>
                  <a:lnTo>
                    <a:pt x="36729" y="449333"/>
                  </a:lnTo>
                  <a:lnTo>
                    <a:pt x="36161" y="451688"/>
                  </a:lnTo>
                  <a:lnTo>
                    <a:pt x="35708" y="456898"/>
                  </a:lnTo>
                  <a:lnTo>
                    <a:pt x="52500" y="456905"/>
                  </a:lnTo>
                  <a:lnTo>
                    <a:pt x="57194" y="459022"/>
                  </a:lnTo>
                  <a:lnTo>
                    <a:pt x="61926" y="461815"/>
                  </a:lnTo>
                  <a:lnTo>
                    <a:pt x="95518" y="476176"/>
                  </a:lnTo>
                  <a:lnTo>
                    <a:pt x="110403" y="482371"/>
                  </a:lnTo>
                  <a:lnTo>
                    <a:pt x="145384" y="490117"/>
                  </a:lnTo>
                  <a:lnTo>
                    <a:pt x="167703" y="494246"/>
                  </a:lnTo>
                  <a:lnTo>
                    <a:pt x="175335" y="497314"/>
                  </a:lnTo>
                  <a:lnTo>
                    <a:pt x="200014" y="49976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1" name="SMARTInkShape-849"/>
            <p:cNvSpPr/>
            <p:nvPr/>
          </p:nvSpPr>
          <p:spPr>
            <a:xfrm>
              <a:off x="528638" y="3857778"/>
              <a:ext cx="321175" cy="170333"/>
            </a:xfrm>
            <a:custGeom>
              <a:avLst/>
              <a:gdLst/>
              <a:ahLst/>
              <a:cxnLst/>
              <a:rect l="0" t="0" r="0" b="0"/>
              <a:pathLst>
                <a:path w="321175" h="170333">
                  <a:moveTo>
                    <a:pt x="314325" y="114147"/>
                  </a:moveTo>
                  <a:lnTo>
                    <a:pt x="314325" y="110355"/>
                  </a:lnTo>
                  <a:lnTo>
                    <a:pt x="315118" y="109238"/>
                  </a:lnTo>
                  <a:lnTo>
                    <a:pt x="316441" y="108493"/>
                  </a:lnTo>
                  <a:lnTo>
                    <a:pt x="318117" y="107996"/>
                  </a:lnTo>
                  <a:lnTo>
                    <a:pt x="319234" y="106871"/>
                  </a:lnTo>
                  <a:lnTo>
                    <a:pt x="321174" y="100940"/>
                  </a:lnTo>
                  <a:lnTo>
                    <a:pt x="313382" y="80462"/>
                  </a:lnTo>
                  <a:lnTo>
                    <a:pt x="298316" y="62811"/>
                  </a:lnTo>
                  <a:lnTo>
                    <a:pt x="263540" y="37621"/>
                  </a:lnTo>
                  <a:lnTo>
                    <a:pt x="230614" y="19746"/>
                  </a:lnTo>
                  <a:lnTo>
                    <a:pt x="212792" y="8653"/>
                  </a:lnTo>
                  <a:lnTo>
                    <a:pt x="194547" y="2456"/>
                  </a:lnTo>
                  <a:lnTo>
                    <a:pt x="163433" y="0"/>
                  </a:lnTo>
                  <a:lnTo>
                    <a:pt x="157833" y="2031"/>
                  </a:lnTo>
                  <a:lnTo>
                    <a:pt x="147769" y="9803"/>
                  </a:lnTo>
                  <a:lnTo>
                    <a:pt x="145050" y="14326"/>
                  </a:lnTo>
                  <a:lnTo>
                    <a:pt x="143304" y="23697"/>
                  </a:lnTo>
                  <a:lnTo>
                    <a:pt x="150969" y="57425"/>
                  </a:lnTo>
                  <a:lnTo>
                    <a:pt x="167835" y="87782"/>
                  </a:lnTo>
                  <a:lnTo>
                    <a:pt x="176892" y="121281"/>
                  </a:lnTo>
                  <a:lnTo>
                    <a:pt x="177043" y="130811"/>
                  </a:lnTo>
                  <a:lnTo>
                    <a:pt x="174465" y="140339"/>
                  </a:lnTo>
                  <a:lnTo>
                    <a:pt x="168556" y="147748"/>
                  </a:lnTo>
                  <a:lnTo>
                    <a:pt x="144093" y="166410"/>
                  </a:lnTo>
                  <a:lnTo>
                    <a:pt x="121067" y="170332"/>
                  </a:lnTo>
                  <a:lnTo>
                    <a:pt x="104575" y="170217"/>
                  </a:lnTo>
                  <a:lnTo>
                    <a:pt x="71097" y="165108"/>
                  </a:lnTo>
                  <a:lnTo>
                    <a:pt x="46911" y="157845"/>
                  </a:lnTo>
                  <a:lnTo>
                    <a:pt x="15418" y="141235"/>
                  </a:lnTo>
                  <a:lnTo>
                    <a:pt x="5803" y="133462"/>
                  </a:lnTo>
                  <a:lnTo>
                    <a:pt x="2579" y="128552"/>
                  </a:lnTo>
                  <a:lnTo>
                    <a:pt x="0" y="12129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2" name="SMARTInkShape-850"/>
            <p:cNvSpPr/>
            <p:nvPr/>
          </p:nvSpPr>
          <p:spPr>
            <a:xfrm>
              <a:off x="700088" y="4021931"/>
              <a:ext cx="164307" cy="135733"/>
            </a:xfrm>
            <a:custGeom>
              <a:avLst/>
              <a:gdLst/>
              <a:ahLst/>
              <a:cxnLst/>
              <a:rect l="0" t="0" r="0" b="0"/>
              <a:pathLst>
                <a:path w="164307" h="135733">
                  <a:moveTo>
                    <a:pt x="164306" y="0"/>
                  </a:moveTo>
                  <a:lnTo>
                    <a:pt x="164306" y="3792"/>
                  </a:lnTo>
                  <a:lnTo>
                    <a:pt x="162189" y="7771"/>
                  </a:lnTo>
                  <a:lnTo>
                    <a:pt x="159396" y="12185"/>
                  </a:lnTo>
                  <a:lnTo>
                    <a:pt x="158155" y="16793"/>
                  </a:lnTo>
                  <a:lnTo>
                    <a:pt x="137363" y="40911"/>
                  </a:lnTo>
                  <a:lnTo>
                    <a:pt x="103937" y="73844"/>
                  </a:lnTo>
                  <a:lnTo>
                    <a:pt x="68920" y="97487"/>
                  </a:lnTo>
                  <a:lnTo>
                    <a:pt x="34057" y="118318"/>
                  </a:lnTo>
                  <a:lnTo>
                    <a:pt x="0" y="13573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3" name="SMARTInkShape-851"/>
            <p:cNvSpPr/>
            <p:nvPr/>
          </p:nvSpPr>
          <p:spPr>
            <a:xfrm>
              <a:off x="692944" y="4071938"/>
              <a:ext cx="191979" cy="257176"/>
            </a:xfrm>
            <a:custGeom>
              <a:avLst/>
              <a:gdLst/>
              <a:ahLst/>
              <a:cxnLst/>
              <a:rect l="0" t="0" r="0" b="0"/>
              <a:pathLst>
                <a:path w="191979" h="257176">
                  <a:moveTo>
                    <a:pt x="0" y="0"/>
                  </a:moveTo>
                  <a:lnTo>
                    <a:pt x="3792" y="0"/>
                  </a:lnTo>
                  <a:lnTo>
                    <a:pt x="7771" y="2116"/>
                  </a:lnTo>
                  <a:lnTo>
                    <a:pt x="13772" y="5703"/>
                  </a:lnTo>
                  <a:lnTo>
                    <a:pt x="43735" y="20585"/>
                  </a:lnTo>
                  <a:lnTo>
                    <a:pt x="75858" y="41609"/>
                  </a:lnTo>
                  <a:lnTo>
                    <a:pt x="107584" y="66268"/>
                  </a:lnTo>
                  <a:lnTo>
                    <a:pt x="130575" y="87803"/>
                  </a:lnTo>
                  <a:lnTo>
                    <a:pt x="133440" y="92734"/>
                  </a:lnTo>
                  <a:lnTo>
                    <a:pt x="134203" y="95160"/>
                  </a:lnTo>
                  <a:lnTo>
                    <a:pt x="133919" y="97571"/>
                  </a:lnTo>
                  <a:lnTo>
                    <a:pt x="129446" y="105736"/>
                  </a:lnTo>
                  <a:lnTo>
                    <a:pt x="125049" y="110528"/>
                  </a:lnTo>
                  <a:lnTo>
                    <a:pt x="102194" y="125470"/>
                  </a:lnTo>
                  <a:lnTo>
                    <a:pt x="80622" y="131969"/>
                  </a:lnTo>
                  <a:lnTo>
                    <a:pt x="67548" y="140691"/>
                  </a:lnTo>
                  <a:lnTo>
                    <a:pt x="51133" y="156047"/>
                  </a:lnTo>
                  <a:lnTo>
                    <a:pt x="50340" y="160624"/>
                  </a:lnTo>
                  <a:lnTo>
                    <a:pt x="51022" y="161851"/>
                  </a:lnTo>
                  <a:lnTo>
                    <a:pt x="52271" y="162669"/>
                  </a:lnTo>
                  <a:lnTo>
                    <a:pt x="57821" y="163821"/>
                  </a:lnTo>
                  <a:lnTo>
                    <a:pt x="86159" y="164277"/>
                  </a:lnTo>
                  <a:lnTo>
                    <a:pt x="107527" y="156531"/>
                  </a:lnTo>
                  <a:lnTo>
                    <a:pt x="122487" y="147513"/>
                  </a:lnTo>
                  <a:lnTo>
                    <a:pt x="130572" y="140456"/>
                  </a:lnTo>
                  <a:lnTo>
                    <a:pt x="133438" y="135714"/>
                  </a:lnTo>
                  <a:lnTo>
                    <a:pt x="134202" y="133339"/>
                  </a:lnTo>
                  <a:lnTo>
                    <a:pt x="135506" y="131755"/>
                  </a:lnTo>
                  <a:lnTo>
                    <a:pt x="140339" y="128732"/>
                  </a:lnTo>
                  <a:lnTo>
                    <a:pt x="142541" y="122560"/>
                  </a:lnTo>
                  <a:lnTo>
                    <a:pt x="142726" y="124056"/>
                  </a:lnTo>
                  <a:lnTo>
                    <a:pt x="142845" y="127692"/>
                  </a:lnTo>
                  <a:lnTo>
                    <a:pt x="137959" y="134113"/>
                  </a:lnTo>
                  <a:lnTo>
                    <a:pt x="126951" y="169532"/>
                  </a:lnTo>
                  <a:lnTo>
                    <a:pt x="123891" y="176153"/>
                  </a:lnTo>
                  <a:lnTo>
                    <a:pt x="119470" y="205187"/>
                  </a:lnTo>
                  <a:lnTo>
                    <a:pt x="116598" y="211050"/>
                  </a:lnTo>
                  <a:lnTo>
                    <a:pt x="114602" y="219929"/>
                  </a:lnTo>
                  <a:lnTo>
                    <a:pt x="107458" y="228266"/>
                  </a:lnTo>
                  <a:lnTo>
                    <a:pt x="107183" y="218627"/>
                  </a:lnTo>
                  <a:lnTo>
                    <a:pt x="107967" y="217189"/>
                  </a:lnTo>
                  <a:lnTo>
                    <a:pt x="109284" y="216230"/>
                  </a:lnTo>
                  <a:lnTo>
                    <a:pt x="112864" y="214371"/>
                  </a:lnTo>
                  <a:lnTo>
                    <a:pt x="123949" y="204481"/>
                  </a:lnTo>
                  <a:lnTo>
                    <a:pt x="153806" y="200905"/>
                  </a:lnTo>
                  <a:lnTo>
                    <a:pt x="172131" y="201079"/>
                  </a:lnTo>
                  <a:lnTo>
                    <a:pt x="182600" y="203933"/>
                  </a:lnTo>
                  <a:lnTo>
                    <a:pt x="186027" y="205805"/>
                  </a:lnTo>
                  <a:lnTo>
                    <a:pt x="188312" y="207847"/>
                  </a:lnTo>
                  <a:lnTo>
                    <a:pt x="191978" y="213035"/>
                  </a:lnTo>
                  <a:lnTo>
                    <a:pt x="191486" y="214254"/>
                  </a:lnTo>
                  <a:lnTo>
                    <a:pt x="187793" y="219763"/>
                  </a:lnTo>
                  <a:lnTo>
                    <a:pt x="185553" y="226422"/>
                  </a:lnTo>
                  <a:lnTo>
                    <a:pt x="182216" y="231071"/>
                  </a:lnTo>
                  <a:lnTo>
                    <a:pt x="169490" y="240524"/>
                  </a:lnTo>
                  <a:lnTo>
                    <a:pt x="164254" y="247655"/>
                  </a:lnTo>
                  <a:lnTo>
                    <a:pt x="150019" y="2571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4" name="SMARTInkShape-852"/>
            <p:cNvSpPr/>
            <p:nvPr/>
          </p:nvSpPr>
          <p:spPr>
            <a:xfrm>
              <a:off x="857382" y="4243388"/>
              <a:ext cx="149797" cy="164209"/>
            </a:xfrm>
            <a:custGeom>
              <a:avLst/>
              <a:gdLst/>
              <a:ahLst/>
              <a:cxnLst/>
              <a:rect l="0" t="0" r="0" b="0"/>
              <a:pathLst>
                <a:path w="149797" h="164209">
                  <a:moveTo>
                    <a:pt x="78449" y="121443"/>
                  </a:moveTo>
                  <a:lnTo>
                    <a:pt x="64714" y="121443"/>
                  </a:lnTo>
                  <a:lnTo>
                    <a:pt x="58322" y="123560"/>
                  </a:lnTo>
                  <a:lnTo>
                    <a:pt x="55506" y="125235"/>
                  </a:lnTo>
                  <a:lnTo>
                    <a:pt x="37191" y="130262"/>
                  </a:lnTo>
                  <a:lnTo>
                    <a:pt x="2128" y="155058"/>
                  </a:lnTo>
                  <a:lnTo>
                    <a:pt x="1374" y="155759"/>
                  </a:lnTo>
                  <a:lnTo>
                    <a:pt x="538" y="158655"/>
                  </a:lnTo>
                  <a:lnTo>
                    <a:pt x="0" y="163190"/>
                  </a:lnTo>
                  <a:lnTo>
                    <a:pt x="750" y="163562"/>
                  </a:lnTo>
                  <a:lnTo>
                    <a:pt x="13615" y="164208"/>
                  </a:lnTo>
                  <a:lnTo>
                    <a:pt x="31188" y="158583"/>
                  </a:lnTo>
                  <a:lnTo>
                    <a:pt x="64341" y="144378"/>
                  </a:lnTo>
                  <a:lnTo>
                    <a:pt x="94925" y="122892"/>
                  </a:lnTo>
                  <a:lnTo>
                    <a:pt x="118767" y="90928"/>
                  </a:lnTo>
                  <a:lnTo>
                    <a:pt x="136861" y="66733"/>
                  </a:lnTo>
                  <a:lnTo>
                    <a:pt x="141000" y="52404"/>
                  </a:lnTo>
                  <a:lnTo>
                    <a:pt x="143192" y="34134"/>
                  </a:lnTo>
                  <a:lnTo>
                    <a:pt x="148848" y="19468"/>
                  </a:lnTo>
                  <a:lnTo>
                    <a:pt x="149796" y="4798"/>
                  </a:lnTo>
                  <a:lnTo>
                    <a:pt x="149032" y="3199"/>
                  </a:lnTo>
                  <a:lnTo>
                    <a:pt x="142743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5" name="SMARTInkShape-853"/>
            <p:cNvSpPr/>
            <p:nvPr/>
          </p:nvSpPr>
          <p:spPr>
            <a:xfrm>
              <a:off x="928820" y="4421981"/>
              <a:ext cx="185606" cy="192853"/>
            </a:xfrm>
            <a:custGeom>
              <a:avLst/>
              <a:gdLst/>
              <a:ahLst/>
              <a:cxnLst/>
              <a:rect l="0" t="0" r="0" b="0"/>
              <a:pathLst>
                <a:path w="185606" h="192853">
                  <a:moveTo>
                    <a:pt x="85593" y="0"/>
                  </a:moveTo>
                  <a:lnTo>
                    <a:pt x="85593" y="3792"/>
                  </a:lnTo>
                  <a:lnTo>
                    <a:pt x="83476" y="7771"/>
                  </a:lnTo>
                  <a:lnTo>
                    <a:pt x="75649" y="16793"/>
                  </a:lnTo>
                  <a:lnTo>
                    <a:pt x="40391" y="40483"/>
                  </a:lnTo>
                  <a:lnTo>
                    <a:pt x="22588" y="52388"/>
                  </a:lnTo>
                  <a:lnTo>
                    <a:pt x="1374" y="63177"/>
                  </a:lnTo>
                  <a:lnTo>
                    <a:pt x="537" y="65914"/>
                  </a:lnTo>
                  <a:lnTo>
                    <a:pt x="0" y="70346"/>
                  </a:lnTo>
                  <a:lnTo>
                    <a:pt x="749" y="70710"/>
                  </a:lnTo>
                  <a:lnTo>
                    <a:pt x="9822" y="71342"/>
                  </a:lnTo>
                  <a:lnTo>
                    <a:pt x="14346" y="69279"/>
                  </a:lnTo>
                  <a:lnTo>
                    <a:pt x="19002" y="66509"/>
                  </a:lnTo>
                  <a:lnTo>
                    <a:pt x="26086" y="64157"/>
                  </a:lnTo>
                  <a:lnTo>
                    <a:pt x="34006" y="59579"/>
                  </a:lnTo>
                  <a:lnTo>
                    <a:pt x="45260" y="57076"/>
                  </a:lnTo>
                  <a:lnTo>
                    <a:pt x="70438" y="42946"/>
                  </a:lnTo>
                  <a:lnTo>
                    <a:pt x="77237" y="36827"/>
                  </a:lnTo>
                  <a:lnTo>
                    <a:pt x="78435" y="37252"/>
                  </a:lnTo>
                  <a:lnTo>
                    <a:pt x="84493" y="41967"/>
                  </a:lnTo>
                  <a:lnTo>
                    <a:pt x="84066" y="43059"/>
                  </a:lnTo>
                  <a:lnTo>
                    <a:pt x="80466" y="48389"/>
                  </a:lnTo>
                  <a:lnTo>
                    <a:pt x="79046" y="55789"/>
                  </a:lnTo>
                  <a:lnTo>
                    <a:pt x="77832" y="66890"/>
                  </a:lnTo>
                  <a:lnTo>
                    <a:pt x="66102" y="93369"/>
                  </a:lnTo>
                  <a:lnTo>
                    <a:pt x="64230" y="101823"/>
                  </a:lnTo>
                  <a:lnTo>
                    <a:pt x="58714" y="111044"/>
                  </a:lnTo>
                  <a:lnTo>
                    <a:pt x="42759" y="128559"/>
                  </a:lnTo>
                  <a:lnTo>
                    <a:pt x="42739" y="124787"/>
                  </a:lnTo>
                  <a:lnTo>
                    <a:pt x="43529" y="123673"/>
                  </a:lnTo>
                  <a:lnTo>
                    <a:pt x="44850" y="122930"/>
                  </a:lnTo>
                  <a:lnTo>
                    <a:pt x="46525" y="122434"/>
                  </a:lnTo>
                  <a:lnTo>
                    <a:pt x="57204" y="113803"/>
                  </a:lnTo>
                  <a:lnTo>
                    <a:pt x="61863" y="110111"/>
                  </a:lnTo>
                  <a:lnTo>
                    <a:pt x="68948" y="108032"/>
                  </a:lnTo>
                  <a:lnTo>
                    <a:pt x="91767" y="107191"/>
                  </a:lnTo>
                  <a:lnTo>
                    <a:pt x="122981" y="114434"/>
                  </a:lnTo>
                  <a:lnTo>
                    <a:pt x="148439" y="127500"/>
                  </a:lnTo>
                  <a:lnTo>
                    <a:pt x="149243" y="130221"/>
                  </a:lnTo>
                  <a:lnTo>
                    <a:pt x="149759" y="134643"/>
                  </a:lnTo>
                  <a:lnTo>
                    <a:pt x="144952" y="141220"/>
                  </a:lnTo>
                  <a:lnTo>
                    <a:pt x="143724" y="145579"/>
                  </a:lnTo>
                  <a:lnTo>
                    <a:pt x="142603" y="147059"/>
                  </a:lnTo>
                  <a:lnTo>
                    <a:pt x="107142" y="171490"/>
                  </a:lnTo>
                  <a:lnTo>
                    <a:pt x="94154" y="184329"/>
                  </a:lnTo>
                  <a:lnTo>
                    <a:pt x="93366" y="187228"/>
                  </a:lnTo>
                  <a:lnTo>
                    <a:pt x="92773" y="192551"/>
                  </a:lnTo>
                  <a:lnTo>
                    <a:pt x="102683" y="192852"/>
                  </a:lnTo>
                  <a:lnTo>
                    <a:pt x="107211" y="190752"/>
                  </a:lnTo>
                  <a:lnTo>
                    <a:pt x="129854" y="176088"/>
                  </a:lnTo>
                  <a:lnTo>
                    <a:pt x="145038" y="151971"/>
                  </a:lnTo>
                  <a:lnTo>
                    <a:pt x="157468" y="119938"/>
                  </a:lnTo>
                  <a:lnTo>
                    <a:pt x="173724" y="88019"/>
                  </a:lnTo>
                  <a:lnTo>
                    <a:pt x="179954" y="66399"/>
                  </a:lnTo>
                  <a:lnTo>
                    <a:pt x="183093" y="60467"/>
                  </a:lnTo>
                  <a:lnTo>
                    <a:pt x="185605" y="5000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39" name="SMARTInkShape-Group137"/>
          <p:cNvGrpSpPr/>
          <p:nvPr/>
        </p:nvGrpSpPr>
        <p:grpSpPr>
          <a:xfrm>
            <a:off x="542925" y="3300413"/>
            <a:ext cx="234708" cy="257176"/>
            <a:chOff x="542925" y="3300413"/>
            <a:chExt cx="234708" cy="257176"/>
          </a:xfrm>
        </p:grpSpPr>
        <p:sp>
          <p:nvSpPr>
            <p:cNvPr id="1237" name="SMARTInkShape-854"/>
            <p:cNvSpPr/>
            <p:nvPr/>
          </p:nvSpPr>
          <p:spPr>
            <a:xfrm>
              <a:off x="628973" y="3407928"/>
              <a:ext cx="148660" cy="149661"/>
            </a:xfrm>
            <a:custGeom>
              <a:avLst/>
              <a:gdLst/>
              <a:ahLst/>
              <a:cxnLst/>
              <a:rect l="0" t="0" r="0" b="0"/>
              <a:pathLst>
                <a:path w="148660" h="149661">
                  <a:moveTo>
                    <a:pt x="42540" y="6785"/>
                  </a:moveTo>
                  <a:lnTo>
                    <a:pt x="38747" y="10577"/>
                  </a:lnTo>
                  <a:lnTo>
                    <a:pt x="36885" y="16672"/>
                  </a:lnTo>
                  <a:lnTo>
                    <a:pt x="33720" y="29028"/>
                  </a:lnTo>
                  <a:lnTo>
                    <a:pt x="20961" y="54746"/>
                  </a:lnTo>
                  <a:lnTo>
                    <a:pt x="18629" y="57809"/>
                  </a:lnTo>
                  <a:lnTo>
                    <a:pt x="16038" y="65445"/>
                  </a:lnTo>
                  <a:lnTo>
                    <a:pt x="14092" y="73337"/>
                  </a:lnTo>
                  <a:lnTo>
                    <a:pt x="7935" y="83625"/>
                  </a:lnTo>
                  <a:lnTo>
                    <a:pt x="5199" y="84592"/>
                  </a:lnTo>
                  <a:lnTo>
                    <a:pt x="768" y="85213"/>
                  </a:lnTo>
                  <a:lnTo>
                    <a:pt x="404" y="84470"/>
                  </a:lnTo>
                  <a:lnTo>
                    <a:pt x="0" y="81528"/>
                  </a:lnTo>
                  <a:lnTo>
                    <a:pt x="1937" y="77575"/>
                  </a:lnTo>
                  <a:lnTo>
                    <a:pt x="4650" y="73172"/>
                  </a:lnTo>
                  <a:lnTo>
                    <a:pt x="12333" y="54237"/>
                  </a:lnTo>
                  <a:lnTo>
                    <a:pt x="35409" y="19435"/>
                  </a:lnTo>
                  <a:lnTo>
                    <a:pt x="40164" y="12407"/>
                  </a:lnTo>
                  <a:lnTo>
                    <a:pt x="55858" y="3732"/>
                  </a:lnTo>
                  <a:lnTo>
                    <a:pt x="73775" y="449"/>
                  </a:lnTo>
                  <a:lnTo>
                    <a:pt x="83145" y="0"/>
                  </a:lnTo>
                  <a:lnTo>
                    <a:pt x="111120" y="10325"/>
                  </a:lnTo>
                  <a:lnTo>
                    <a:pt x="133435" y="27084"/>
                  </a:lnTo>
                  <a:lnTo>
                    <a:pt x="138500" y="35915"/>
                  </a:lnTo>
                  <a:lnTo>
                    <a:pt x="148466" y="68730"/>
                  </a:lnTo>
                  <a:lnTo>
                    <a:pt x="148659" y="89341"/>
                  </a:lnTo>
                  <a:lnTo>
                    <a:pt x="139721" y="123862"/>
                  </a:lnTo>
                  <a:lnTo>
                    <a:pt x="135408" y="1496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8" name="SMARTInkShape-855"/>
            <p:cNvSpPr/>
            <p:nvPr/>
          </p:nvSpPr>
          <p:spPr>
            <a:xfrm>
              <a:off x="542925" y="3300413"/>
              <a:ext cx="64295" cy="135732"/>
            </a:xfrm>
            <a:custGeom>
              <a:avLst/>
              <a:gdLst/>
              <a:ahLst/>
              <a:cxnLst/>
              <a:rect l="0" t="0" r="0" b="0"/>
              <a:pathLst>
                <a:path w="64295" h="135732">
                  <a:moveTo>
                    <a:pt x="64294" y="0"/>
                  </a:moveTo>
                  <a:lnTo>
                    <a:pt x="60501" y="0"/>
                  </a:lnTo>
                  <a:lnTo>
                    <a:pt x="56523" y="4233"/>
                  </a:lnTo>
                  <a:lnTo>
                    <a:pt x="52902" y="10612"/>
                  </a:lnTo>
                  <a:lnTo>
                    <a:pt x="42806" y="45488"/>
                  </a:lnTo>
                  <a:lnTo>
                    <a:pt x="28432" y="78595"/>
                  </a:lnTo>
                  <a:lnTo>
                    <a:pt x="10313" y="111772"/>
                  </a:lnTo>
                  <a:lnTo>
                    <a:pt x="5653" y="126912"/>
                  </a:lnTo>
                  <a:lnTo>
                    <a:pt x="0" y="1357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49" name="SMARTInkShape-Group138"/>
          <p:cNvGrpSpPr/>
          <p:nvPr/>
        </p:nvGrpSpPr>
        <p:grpSpPr>
          <a:xfrm>
            <a:off x="300038" y="4607719"/>
            <a:ext cx="642820" cy="642938"/>
            <a:chOff x="300038" y="4607719"/>
            <a:chExt cx="642820" cy="642938"/>
          </a:xfrm>
        </p:grpSpPr>
        <p:sp>
          <p:nvSpPr>
            <p:cNvPr id="1240" name="SMARTInkShape-856"/>
            <p:cNvSpPr/>
            <p:nvPr/>
          </p:nvSpPr>
          <p:spPr>
            <a:xfrm>
              <a:off x="529731" y="4607719"/>
              <a:ext cx="155977" cy="200026"/>
            </a:xfrm>
            <a:custGeom>
              <a:avLst/>
              <a:gdLst/>
              <a:ahLst/>
              <a:cxnLst/>
              <a:rect l="0" t="0" r="0" b="0"/>
              <a:pathLst>
                <a:path w="155977" h="200026">
                  <a:moveTo>
                    <a:pt x="70344" y="0"/>
                  </a:moveTo>
                  <a:lnTo>
                    <a:pt x="66552" y="0"/>
                  </a:lnTo>
                  <a:lnTo>
                    <a:pt x="62573" y="2116"/>
                  </a:lnTo>
                  <a:lnTo>
                    <a:pt x="60401" y="3792"/>
                  </a:lnTo>
                  <a:lnTo>
                    <a:pt x="57987" y="7771"/>
                  </a:lnTo>
                  <a:lnTo>
                    <a:pt x="56121" y="12185"/>
                  </a:lnTo>
                  <a:lnTo>
                    <a:pt x="44741" y="27012"/>
                  </a:lnTo>
                  <a:lnTo>
                    <a:pt x="40239" y="41377"/>
                  </a:lnTo>
                  <a:lnTo>
                    <a:pt x="38368" y="44254"/>
                  </a:lnTo>
                  <a:lnTo>
                    <a:pt x="16971" y="61855"/>
                  </a:lnTo>
                  <a:lnTo>
                    <a:pt x="13519" y="68245"/>
                  </a:lnTo>
                  <a:lnTo>
                    <a:pt x="8616" y="71285"/>
                  </a:lnTo>
                  <a:lnTo>
                    <a:pt x="7191" y="74809"/>
                  </a:lnTo>
                  <a:lnTo>
                    <a:pt x="6017" y="76066"/>
                  </a:lnTo>
                  <a:lnTo>
                    <a:pt x="2596" y="77464"/>
                  </a:lnTo>
                  <a:lnTo>
                    <a:pt x="1366" y="77042"/>
                  </a:lnTo>
                  <a:lnTo>
                    <a:pt x="546" y="75968"/>
                  </a:lnTo>
                  <a:lnTo>
                    <a:pt x="0" y="74457"/>
                  </a:lnTo>
                  <a:lnTo>
                    <a:pt x="429" y="73451"/>
                  </a:lnTo>
                  <a:lnTo>
                    <a:pt x="1509" y="72779"/>
                  </a:lnTo>
                  <a:lnTo>
                    <a:pt x="3023" y="72332"/>
                  </a:lnTo>
                  <a:lnTo>
                    <a:pt x="20405" y="59116"/>
                  </a:lnTo>
                  <a:lnTo>
                    <a:pt x="33668" y="53746"/>
                  </a:lnTo>
                  <a:lnTo>
                    <a:pt x="47460" y="45835"/>
                  </a:lnTo>
                  <a:lnTo>
                    <a:pt x="80680" y="42896"/>
                  </a:lnTo>
                  <a:lnTo>
                    <a:pt x="81997" y="43679"/>
                  </a:lnTo>
                  <a:lnTo>
                    <a:pt x="82875" y="44994"/>
                  </a:lnTo>
                  <a:lnTo>
                    <a:pt x="84111" y="50638"/>
                  </a:lnTo>
                  <a:lnTo>
                    <a:pt x="84601" y="66712"/>
                  </a:lnTo>
                  <a:lnTo>
                    <a:pt x="82501" y="71454"/>
                  </a:lnTo>
                  <a:lnTo>
                    <a:pt x="79716" y="76207"/>
                  </a:lnTo>
                  <a:lnTo>
                    <a:pt x="70439" y="106651"/>
                  </a:lnTo>
                  <a:lnTo>
                    <a:pt x="74164" y="107006"/>
                  </a:lnTo>
                  <a:lnTo>
                    <a:pt x="75272" y="106262"/>
                  </a:lnTo>
                  <a:lnTo>
                    <a:pt x="76011" y="104973"/>
                  </a:lnTo>
                  <a:lnTo>
                    <a:pt x="76503" y="103319"/>
                  </a:lnTo>
                  <a:lnTo>
                    <a:pt x="77625" y="102217"/>
                  </a:lnTo>
                  <a:lnTo>
                    <a:pt x="94929" y="96510"/>
                  </a:lnTo>
                  <a:lnTo>
                    <a:pt x="127330" y="93188"/>
                  </a:lnTo>
                  <a:lnTo>
                    <a:pt x="140057" y="92963"/>
                  </a:lnTo>
                  <a:lnTo>
                    <a:pt x="143013" y="93725"/>
                  </a:lnTo>
                  <a:lnTo>
                    <a:pt x="144984" y="95027"/>
                  </a:lnTo>
                  <a:lnTo>
                    <a:pt x="146298" y="96689"/>
                  </a:lnTo>
                  <a:lnTo>
                    <a:pt x="147757" y="100652"/>
                  </a:lnTo>
                  <a:lnTo>
                    <a:pt x="148147" y="102820"/>
                  </a:lnTo>
                  <a:lnTo>
                    <a:pt x="155008" y="116719"/>
                  </a:lnTo>
                  <a:lnTo>
                    <a:pt x="155976" y="137122"/>
                  </a:lnTo>
                  <a:lnTo>
                    <a:pt x="149217" y="170160"/>
                  </a:lnTo>
                  <a:lnTo>
                    <a:pt x="149012" y="179887"/>
                  </a:lnTo>
                  <a:lnTo>
                    <a:pt x="146847" y="185254"/>
                  </a:lnTo>
                  <a:lnTo>
                    <a:pt x="144033" y="190285"/>
                  </a:lnTo>
                  <a:lnTo>
                    <a:pt x="142078" y="198585"/>
                  </a:lnTo>
                  <a:lnTo>
                    <a:pt x="142773" y="199065"/>
                  </a:lnTo>
                  <a:lnTo>
                    <a:pt x="148925" y="2000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1" name="SMARTInkShape-857"/>
            <p:cNvSpPr/>
            <p:nvPr/>
          </p:nvSpPr>
          <p:spPr>
            <a:xfrm>
              <a:off x="694674" y="4786313"/>
              <a:ext cx="83662" cy="71314"/>
            </a:xfrm>
            <a:custGeom>
              <a:avLst/>
              <a:gdLst/>
              <a:ahLst/>
              <a:cxnLst/>
              <a:rect l="0" t="0" r="0" b="0"/>
              <a:pathLst>
                <a:path w="83662" h="71314">
                  <a:moveTo>
                    <a:pt x="62564" y="7143"/>
                  </a:moveTo>
                  <a:lnTo>
                    <a:pt x="58771" y="7143"/>
                  </a:lnTo>
                  <a:lnTo>
                    <a:pt x="57654" y="6350"/>
                  </a:lnTo>
                  <a:lnTo>
                    <a:pt x="56909" y="5027"/>
                  </a:lnTo>
                  <a:lnTo>
                    <a:pt x="56413" y="3351"/>
                  </a:lnTo>
                  <a:lnTo>
                    <a:pt x="55288" y="2234"/>
                  </a:lnTo>
                  <a:lnTo>
                    <a:pt x="51922" y="992"/>
                  </a:lnTo>
                  <a:lnTo>
                    <a:pt x="49913" y="1455"/>
                  </a:lnTo>
                  <a:lnTo>
                    <a:pt x="42499" y="5105"/>
                  </a:lnTo>
                  <a:lnTo>
                    <a:pt x="31395" y="7333"/>
                  </a:lnTo>
                  <a:lnTo>
                    <a:pt x="21931" y="13461"/>
                  </a:lnTo>
                  <a:lnTo>
                    <a:pt x="2163" y="32742"/>
                  </a:lnTo>
                  <a:lnTo>
                    <a:pt x="0" y="37835"/>
                  </a:lnTo>
                  <a:lnTo>
                    <a:pt x="217" y="40304"/>
                  </a:lnTo>
                  <a:lnTo>
                    <a:pt x="2575" y="45165"/>
                  </a:lnTo>
                  <a:lnTo>
                    <a:pt x="15107" y="59524"/>
                  </a:lnTo>
                  <a:lnTo>
                    <a:pt x="25925" y="66673"/>
                  </a:lnTo>
                  <a:lnTo>
                    <a:pt x="39184" y="70025"/>
                  </a:lnTo>
                  <a:lnTo>
                    <a:pt x="63572" y="71313"/>
                  </a:lnTo>
                  <a:lnTo>
                    <a:pt x="69097" y="69265"/>
                  </a:lnTo>
                  <a:lnTo>
                    <a:pt x="71682" y="67608"/>
                  </a:lnTo>
                  <a:lnTo>
                    <a:pt x="73405" y="65709"/>
                  </a:lnTo>
                  <a:lnTo>
                    <a:pt x="81458" y="47393"/>
                  </a:lnTo>
                  <a:lnTo>
                    <a:pt x="83661" y="33620"/>
                  </a:lnTo>
                  <a:lnTo>
                    <a:pt x="81730" y="28700"/>
                  </a:lnTo>
                  <a:lnTo>
                    <a:pt x="79019" y="23868"/>
                  </a:lnTo>
                  <a:lnTo>
                    <a:pt x="6970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2" name="SMARTInkShape-858"/>
            <p:cNvSpPr/>
            <p:nvPr/>
          </p:nvSpPr>
          <p:spPr>
            <a:xfrm>
              <a:off x="778669" y="4857750"/>
              <a:ext cx="164189" cy="200026"/>
            </a:xfrm>
            <a:custGeom>
              <a:avLst/>
              <a:gdLst/>
              <a:ahLst/>
              <a:cxnLst/>
              <a:rect l="0" t="0" r="0" b="0"/>
              <a:pathLst>
                <a:path w="164189" h="200026">
                  <a:moveTo>
                    <a:pt x="0" y="0"/>
                  </a:moveTo>
                  <a:lnTo>
                    <a:pt x="0" y="35294"/>
                  </a:lnTo>
                  <a:lnTo>
                    <a:pt x="0" y="49581"/>
                  </a:lnTo>
                  <a:lnTo>
                    <a:pt x="3792" y="49880"/>
                  </a:lnTo>
                  <a:lnTo>
                    <a:pt x="4909" y="49128"/>
                  </a:lnTo>
                  <a:lnTo>
                    <a:pt x="5654" y="47834"/>
                  </a:lnTo>
                  <a:lnTo>
                    <a:pt x="6151" y="46176"/>
                  </a:lnTo>
                  <a:lnTo>
                    <a:pt x="14784" y="35528"/>
                  </a:lnTo>
                  <a:lnTo>
                    <a:pt x="19270" y="31666"/>
                  </a:lnTo>
                  <a:lnTo>
                    <a:pt x="28618" y="27069"/>
                  </a:lnTo>
                  <a:lnTo>
                    <a:pt x="38108" y="18753"/>
                  </a:lnTo>
                  <a:lnTo>
                    <a:pt x="44983" y="16272"/>
                  </a:lnTo>
                  <a:lnTo>
                    <a:pt x="52536" y="14375"/>
                  </a:lnTo>
                  <a:lnTo>
                    <a:pt x="63853" y="8808"/>
                  </a:lnTo>
                  <a:lnTo>
                    <a:pt x="80936" y="7241"/>
                  </a:lnTo>
                  <a:lnTo>
                    <a:pt x="82533" y="8003"/>
                  </a:lnTo>
                  <a:lnTo>
                    <a:pt x="83597" y="9304"/>
                  </a:lnTo>
                  <a:lnTo>
                    <a:pt x="84306" y="10965"/>
                  </a:lnTo>
                  <a:lnTo>
                    <a:pt x="85573" y="12073"/>
                  </a:lnTo>
                  <a:lnTo>
                    <a:pt x="89097" y="13303"/>
                  </a:lnTo>
                  <a:lnTo>
                    <a:pt x="90354" y="14425"/>
                  </a:lnTo>
                  <a:lnTo>
                    <a:pt x="91751" y="17788"/>
                  </a:lnTo>
                  <a:lnTo>
                    <a:pt x="93442" y="31324"/>
                  </a:lnTo>
                  <a:lnTo>
                    <a:pt x="97713" y="40678"/>
                  </a:lnTo>
                  <a:lnTo>
                    <a:pt x="100125" y="52358"/>
                  </a:lnTo>
                  <a:lnTo>
                    <a:pt x="105514" y="61198"/>
                  </a:lnTo>
                  <a:lnTo>
                    <a:pt x="130977" y="88098"/>
                  </a:lnTo>
                  <a:lnTo>
                    <a:pt x="147615" y="98601"/>
                  </a:lnTo>
                  <a:lnTo>
                    <a:pt x="153099" y="99594"/>
                  </a:lnTo>
                  <a:lnTo>
                    <a:pt x="157473" y="97710"/>
                  </a:lnTo>
                  <a:lnTo>
                    <a:pt x="159751" y="96096"/>
                  </a:lnTo>
                  <a:lnTo>
                    <a:pt x="162281" y="92187"/>
                  </a:lnTo>
                  <a:lnTo>
                    <a:pt x="163906" y="83209"/>
                  </a:lnTo>
                  <a:lnTo>
                    <a:pt x="164188" y="76160"/>
                  </a:lnTo>
                  <a:lnTo>
                    <a:pt x="163433" y="74586"/>
                  </a:lnTo>
                  <a:lnTo>
                    <a:pt x="162137" y="73537"/>
                  </a:lnTo>
                  <a:lnTo>
                    <a:pt x="158579" y="71576"/>
                  </a:lnTo>
                  <a:lnTo>
                    <a:pt x="152114" y="66804"/>
                  </a:lnTo>
                  <a:lnTo>
                    <a:pt x="145171" y="65038"/>
                  </a:lnTo>
                  <a:lnTo>
                    <a:pt x="133339" y="64391"/>
                  </a:lnTo>
                  <a:lnTo>
                    <a:pt x="128582" y="66454"/>
                  </a:lnTo>
                  <a:lnTo>
                    <a:pt x="111918" y="81089"/>
                  </a:lnTo>
                  <a:lnTo>
                    <a:pt x="109273" y="85782"/>
                  </a:lnTo>
                  <a:lnTo>
                    <a:pt x="100757" y="116962"/>
                  </a:lnTo>
                  <a:lnTo>
                    <a:pt x="100343" y="126331"/>
                  </a:lnTo>
                  <a:lnTo>
                    <a:pt x="104393" y="135786"/>
                  </a:lnTo>
                  <a:lnTo>
                    <a:pt x="123318" y="169965"/>
                  </a:lnTo>
                  <a:lnTo>
                    <a:pt x="150019" y="2000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3" name="SMARTInkShape-859"/>
            <p:cNvSpPr/>
            <p:nvPr/>
          </p:nvSpPr>
          <p:spPr>
            <a:xfrm>
              <a:off x="300038" y="4750653"/>
              <a:ext cx="257176" cy="149961"/>
            </a:xfrm>
            <a:custGeom>
              <a:avLst/>
              <a:gdLst/>
              <a:ahLst/>
              <a:cxnLst/>
              <a:rect l="0" t="0" r="0" b="0"/>
              <a:pathLst>
                <a:path w="257176" h="149961">
                  <a:moveTo>
                    <a:pt x="0" y="149960"/>
                  </a:moveTo>
                  <a:lnTo>
                    <a:pt x="0" y="146167"/>
                  </a:lnTo>
                  <a:lnTo>
                    <a:pt x="2116" y="142189"/>
                  </a:lnTo>
                  <a:lnTo>
                    <a:pt x="18338" y="122948"/>
                  </a:lnTo>
                  <a:lnTo>
                    <a:pt x="22102" y="110911"/>
                  </a:lnTo>
                  <a:lnTo>
                    <a:pt x="40811" y="83995"/>
                  </a:lnTo>
                  <a:lnTo>
                    <a:pt x="55568" y="69872"/>
                  </a:lnTo>
                  <a:lnTo>
                    <a:pt x="83669" y="37953"/>
                  </a:lnTo>
                  <a:lnTo>
                    <a:pt x="101544" y="16333"/>
                  </a:lnTo>
                  <a:lnTo>
                    <a:pt x="123233" y="3393"/>
                  </a:lnTo>
                  <a:lnTo>
                    <a:pt x="133262" y="964"/>
                  </a:lnTo>
                  <a:lnTo>
                    <a:pt x="164440" y="0"/>
                  </a:lnTo>
                  <a:lnTo>
                    <a:pt x="187342" y="742"/>
                  </a:lnTo>
                  <a:lnTo>
                    <a:pt x="219369" y="16734"/>
                  </a:lnTo>
                  <a:lnTo>
                    <a:pt x="254565" y="40688"/>
                  </a:lnTo>
                  <a:lnTo>
                    <a:pt x="257175" y="4280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4" name="SMARTInkShape-860"/>
            <p:cNvSpPr/>
            <p:nvPr/>
          </p:nvSpPr>
          <p:spPr>
            <a:xfrm>
              <a:off x="328907" y="4750594"/>
              <a:ext cx="149713" cy="171033"/>
            </a:xfrm>
            <a:custGeom>
              <a:avLst/>
              <a:gdLst/>
              <a:ahLst/>
              <a:cxnLst/>
              <a:rect l="0" t="0" r="0" b="0"/>
              <a:pathLst>
                <a:path w="149713" h="171033">
                  <a:moveTo>
                    <a:pt x="6849" y="0"/>
                  </a:moveTo>
                  <a:lnTo>
                    <a:pt x="0" y="0"/>
                  </a:lnTo>
                  <a:lnTo>
                    <a:pt x="3585" y="0"/>
                  </a:lnTo>
                  <a:lnTo>
                    <a:pt x="36392" y="19886"/>
                  </a:lnTo>
                  <a:lnTo>
                    <a:pt x="65616" y="37318"/>
                  </a:lnTo>
                  <a:lnTo>
                    <a:pt x="95021" y="54038"/>
                  </a:lnTo>
                  <a:lnTo>
                    <a:pt x="113143" y="62490"/>
                  </a:lnTo>
                  <a:lnTo>
                    <a:pt x="137599" y="87803"/>
                  </a:lnTo>
                  <a:lnTo>
                    <a:pt x="138465" y="90286"/>
                  </a:lnTo>
                  <a:lnTo>
                    <a:pt x="138250" y="92734"/>
                  </a:lnTo>
                  <a:lnTo>
                    <a:pt x="135992" y="98574"/>
                  </a:lnTo>
                  <a:lnTo>
                    <a:pt x="125542" y="109829"/>
                  </a:lnTo>
                  <a:lnTo>
                    <a:pt x="111404" y="118326"/>
                  </a:lnTo>
                  <a:lnTo>
                    <a:pt x="90236" y="126873"/>
                  </a:lnTo>
                  <a:lnTo>
                    <a:pt x="76225" y="138200"/>
                  </a:lnTo>
                  <a:lnTo>
                    <a:pt x="73402" y="142914"/>
                  </a:lnTo>
                  <a:lnTo>
                    <a:pt x="71589" y="152408"/>
                  </a:lnTo>
                  <a:lnTo>
                    <a:pt x="71275" y="159546"/>
                  </a:lnTo>
                  <a:lnTo>
                    <a:pt x="72819" y="161926"/>
                  </a:lnTo>
                  <a:lnTo>
                    <a:pt x="78767" y="166688"/>
                  </a:lnTo>
                  <a:lnTo>
                    <a:pt x="86702" y="169334"/>
                  </a:lnTo>
                  <a:lnTo>
                    <a:pt x="104732" y="171032"/>
                  </a:lnTo>
                  <a:lnTo>
                    <a:pt x="122635" y="163741"/>
                  </a:lnTo>
                  <a:lnTo>
                    <a:pt x="144256" y="147797"/>
                  </a:lnTo>
                  <a:lnTo>
                    <a:pt x="147294" y="140829"/>
                  </a:lnTo>
                  <a:lnTo>
                    <a:pt x="149706" y="107195"/>
                  </a:lnTo>
                  <a:lnTo>
                    <a:pt x="149712" y="104801"/>
                  </a:lnTo>
                  <a:lnTo>
                    <a:pt x="148922" y="103205"/>
                  </a:lnTo>
                  <a:lnTo>
                    <a:pt x="147602" y="102140"/>
                  </a:lnTo>
                  <a:lnTo>
                    <a:pt x="144019" y="100958"/>
                  </a:lnTo>
                  <a:lnTo>
                    <a:pt x="135437" y="1000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5" name="SMARTInkShape-861"/>
            <p:cNvSpPr/>
            <p:nvPr/>
          </p:nvSpPr>
          <p:spPr>
            <a:xfrm>
              <a:off x="464344" y="4937360"/>
              <a:ext cx="142876" cy="48966"/>
            </a:xfrm>
            <a:custGeom>
              <a:avLst/>
              <a:gdLst/>
              <a:ahLst/>
              <a:cxnLst/>
              <a:rect l="0" t="0" r="0" b="0"/>
              <a:pathLst>
                <a:path w="142876" h="48966">
                  <a:moveTo>
                    <a:pt x="0" y="20403"/>
                  </a:moveTo>
                  <a:lnTo>
                    <a:pt x="0" y="26553"/>
                  </a:lnTo>
                  <a:lnTo>
                    <a:pt x="7136" y="48936"/>
                  </a:lnTo>
                  <a:lnTo>
                    <a:pt x="10934" y="48965"/>
                  </a:lnTo>
                  <a:lnTo>
                    <a:pt x="12051" y="48175"/>
                  </a:lnTo>
                  <a:lnTo>
                    <a:pt x="12797" y="46855"/>
                  </a:lnTo>
                  <a:lnTo>
                    <a:pt x="13294" y="45181"/>
                  </a:lnTo>
                  <a:lnTo>
                    <a:pt x="19811" y="34503"/>
                  </a:lnTo>
                  <a:lnTo>
                    <a:pt x="20351" y="32184"/>
                  </a:lnTo>
                  <a:lnTo>
                    <a:pt x="21505" y="30638"/>
                  </a:lnTo>
                  <a:lnTo>
                    <a:pt x="23068" y="29608"/>
                  </a:lnTo>
                  <a:lnTo>
                    <a:pt x="26921" y="27669"/>
                  </a:lnTo>
                  <a:lnTo>
                    <a:pt x="31279" y="24161"/>
                  </a:lnTo>
                  <a:lnTo>
                    <a:pt x="33746" y="19957"/>
                  </a:lnTo>
                  <a:lnTo>
                    <a:pt x="35635" y="15442"/>
                  </a:lnTo>
                  <a:lnTo>
                    <a:pt x="39121" y="10789"/>
                  </a:lnTo>
                  <a:lnTo>
                    <a:pt x="43316" y="8192"/>
                  </a:lnTo>
                  <a:lnTo>
                    <a:pt x="54828" y="5595"/>
                  </a:lnTo>
                  <a:lnTo>
                    <a:pt x="61930" y="1287"/>
                  </a:lnTo>
                  <a:lnTo>
                    <a:pt x="66683" y="0"/>
                  </a:lnTo>
                  <a:lnTo>
                    <a:pt x="90619" y="6307"/>
                  </a:lnTo>
                  <a:lnTo>
                    <a:pt x="105536" y="13767"/>
                  </a:lnTo>
                  <a:lnTo>
                    <a:pt x="141057" y="40237"/>
                  </a:lnTo>
                  <a:lnTo>
                    <a:pt x="142875" y="4183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6" name="SMARTInkShape-862"/>
            <p:cNvSpPr/>
            <p:nvPr/>
          </p:nvSpPr>
          <p:spPr>
            <a:xfrm>
              <a:off x="578672" y="5036441"/>
              <a:ext cx="164242" cy="114204"/>
            </a:xfrm>
            <a:custGeom>
              <a:avLst/>
              <a:gdLst/>
              <a:ahLst/>
              <a:cxnLst/>
              <a:rect l="0" t="0" r="0" b="0"/>
              <a:pathLst>
                <a:path w="164242" h="114204">
                  <a:moveTo>
                    <a:pt x="14259" y="35622"/>
                  </a:moveTo>
                  <a:lnTo>
                    <a:pt x="3617" y="35622"/>
                  </a:lnTo>
                  <a:lnTo>
                    <a:pt x="2402" y="36415"/>
                  </a:lnTo>
                  <a:lnTo>
                    <a:pt x="1592" y="37738"/>
                  </a:lnTo>
                  <a:lnTo>
                    <a:pt x="1052" y="39414"/>
                  </a:lnTo>
                  <a:lnTo>
                    <a:pt x="692" y="39737"/>
                  </a:lnTo>
                  <a:lnTo>
                    <a:pt x="452" y="39159"/>
                  </a:lnTo>
                  <a:lnTo>
                    <a:pt x="0" y="35828"/>
                  </a:lnTo>
                  <a:lnTo>
                    <a:pt x="23882" y="11711"/>
                  </a:lnTo>
                  <a:lnTo>
                    <a:pt x="28590" y="9120"/>
                  </a:lnTo>
                  <a:lnTo>
                    <a:pt x="33329" y="7174"/>
                  </a:lnTo>
                  <a:lnTo>
                    <a:pt x="40459" y="2410"/>
                  </a:lnTo>
                  <a:lnTo>
                    <a:pt x="48392" y="646"/>
                  </a:lnTo>
                  <a:lnTo>
                    <a:pt x="61862" y="0"/>
                  </a:lnTo>
                  <a:lnTo>
                    <a:pt x="65314" y="2063"/>
                  </a:lnTo>
                  <a:lnTo>
                    <a:pt x="69494" y="4832"/>
                  </a:lnTo>
                  <a:lnTo>
                    <a:pt x="76310" y="7184"/>
                  </a:lnTo>
                  <a:lnTo>
                    <a:pt x="80996" y="10547"/>
                  </a:lnTo>
                  <a:lnTo>
                    <a:pt x="83607" y="14688"/>
                  </a:lnTo>
                  <a:lnTo>
                    <a:pt x="86215" y="26162"/>
                  </a:lnTo>
                  <a:lnTo>
                    <a:pt x="89367" y="30888"/>
                  </a:lnTo>
                  <a:lnTo>
                    <a:pt x="89731" y="33260"/>
                  </a:lnTo>
                  <a:lnTo>
                    <a:pt x="89180" y="35634"/>
                  </a:lnTo>
                  <a:lnTo>
                    <a:pt x="87245" y="40390"/>
                  </a:lnTo>
                  <a:lnTo>
                    <a:pt x="84943" y="61815"/>
                  </a:lnTo>
                  <a:lnTo>
                    <a:pt x="78641" y="71216"/>
                  </a:lnTo>
                  <a:lnTo>
                    <a:pt x="78579" y="67511"/>
                  </a:lnTo>
                  <a:lnTo>
                    <a:pt x="79364" y="66406"/>
                  </a:lnTo>
                  <a:lnTo>
                    <a:pt x="80681" y="65670"/>
                  </a:lnTo>
                  <a:lnTo>
                    <a:pt x="82353" y="65179"/>
                  </a:lnTo>
                  <a:lnTo>
                    <a:pt x="83468" y="64058"/>
                  </a:lnTo>
                  <a:lnTo>
                    <a:pt x="84706" y="60695"/>
                  </a:lnTo>
                  <a:lnTo>
                    <a:pt x="85830" y="59481"/>
                  </a:lnTo>
                  <a:lnTo>
                    <a:pt x="98617" y="52357"/>
                  </a:lnTo>
                  <a:lnTo>
                    <a:pt x="134087" y="49952"/>
                  </a:lnTo>
                  <a:lnTo>
                    <a:pt x="152277" y="49911"/>
                  </a:lnTo>
                  <a:lnTo>
                    <a:pt x="157092" y="52027"/>
                  </a:lnTo>
                  <a:lnTo>
                    <a:pt x="162859" y="56060"/>
                  </a:lnTo>
                  <a:lnTo>
                    <a:pt x="163647" y="58728"/>
                  </a:lnTo>
                  <a:lnTo>
                    <a:pt x="164241" y="73820"/>
                  </a:lnTo>
                  <a:lnTo>
                    <a:pt x="162145" y="78527"/>
                  </a:lnTo>
                  <a:lnTo>
                    <a:pt x="159361" y="83266"/>
                  </a:lnTo>
                  <a:lnTo>
                    <a:pt x="158124" y="88018"/>
                  </a:lnTo>
                  <a:lnTo>
                    <a:pt x="157000" y="89602"/>
                  </a:lnTo>
                  <a:lnTo>
                    <a:pt x="155457" y="90658"/>
                  </a:lnTo>
                  <a:lnTo>
                    <a:pt x="153635" y="91363"/>
                  </a:lnTo>
                  <a:lnTo>
                    <a:pt x="152420" y="92626"/>
                  </a:lnTo>
                  <a:lnTo>
                    <a:pt x="148354" y="100357"/>
                  </a:lnTo>
                  <a:lnTo>
                    <a:pt x="143935" y="105735"/>
                  </a:lnTo>
                  <a:lnTo>
                    <a:pt x="142847" y="11420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7" name="SMARTInkShape-863"/>
            <p:cNvSpPr/>
            <p:nvPr/>
          </p:nvSpPr>
          <p:spPr>
            <a:xfrm>
              <a:off x="735931" y="5136569"/>
              <a:ext cx="78458" cy="78370"/>
            </a:xfrm>
            <a:custGeom>
              <a:avLst/>
              <a:gdLst/>
              <a:ahLst/>
              <a:cxnLst/>
              <a:rect l="0" t="0" r="0" b="0"/>
              <a:pathLst>
                <a:path w="78458" h="78370">
                  <a:moveTo>
                    <a:pt x="78457" y="14075"/>
                  </a:moveTo>
                  <a:lnTo>
                    <a:pt x="78457" y="7924"/>
                  </a:lnTo>
                  <a:lnTo>
                    <a:pt x="74664" y="3433"/>
                  </a:lnTo>
                  <a:lnTo>
                    <a:pt x="70686" y="1407"/>
                  </a:lnTo>
                  <a:lnTo>
                    <a:pt x="58530" y="0"/>
                  </a:lnTo>
                  <a:lnTo>
                    <a:pt x="33720" y="600"/>
                  </a:lnTo>
                  <a:lnTo>
                    <a:pt x="14332" y="8608"/>
                  </a:lnTo>
                  <a:lnTo>
                    <a:pt x="9475" y="11645"/>
                  </a:lnTo>
                  <a:lnTo>
                    <a:pt x="4671" y="12995"/>
                  </a:lnTo>
                  <a:lnTo>
                    <a:pt x="3073" y="14148"/>
                  </a:lnTo>
                  <a:lnTo>
                    <a:pt x="2007" y="15711"/>
                  </a:lnTo>
                  <a:lnTo>
                    <a:pt x="507" y="21703"/>
                  </a:lnTo>
                  <a:lnTo>
                    <a:pt x="0" y="27047"/>
                  </a:lnTo>
                  <a:lnTo>
                    <a:pt x="7497" y="27973"/>
                  </a:lnTo>
                  <a:lnTo>
                    <a:pt x="42999" y="27562"/>
                  </a:lnTo>
                  <a:lnTo>
                    <a:pt x="61393" y="21880"/>
                  </a:lnTo>
                  <a:lnTo>
                    <a:pt x="78331" y="21221"/>
                  </a:lnTo>
                  <a:lnTo>
                    <a:pt x="74627" y="25011"/>
                  </a:lnTo>
                  <a:lnTo>
                    <a:pt x="72786" y="28989"/>
                  </a:lnTo>
                  <a:lnTo>
                    <a:pt x="72295" y="31162"/>
                  </a:lnTo>
                  <a:lnTo>
                    <a:pt x="67811" y="38011"/>
                  </a:lnTo>
                  <a:lnTo>
                    <a:pt x="59979" y="47437"/>
                  </a:lnTo>
                  <a:lnTo>
                    <a:pt x="57900" y="54563"/>
                  </a:lnTo>
                  <a:lnTo>
                    <a:pt x="57025" y="7836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8" name="SMARTInkShape-864"/>
            <p:cNvSpPr/>
            <p:nvPr/>
          </p:nvSpPr>
          <p:spPr>
            <a:xfrm>
              <a:off x="850106" y="5122069"/>
              <a:ext cx="64295" cy="128588"/>
            </a:xfrm>
            <a:custGeom>
              <a:avLst/>
              <a:gdLst/>
              <a:ahLst/>
              <a:cxnLst/>
              <a:rect l="0" t="0" r="0" b="0"/>
              <a:pathLst>
                <a:path w="64295" h="128588">
                  <a:moveTo>
                    <a:pt x="64294" y="0"/>
                  </a:moveTo>
                  <a:lnTo>
                    <a:pt x="58143" y="0"/>
                  </a:lnTo>
                  <a:lnTo>
                    <a:pt x="57812" y="794"/>
                  </a:lnTo>
                  <a:lnTo>
                    <a:pt x="57445" y="3792"/>
                  </a:lnTo>
                  <a:lnTo>
                    <a:pt x="56553" y="4910"/>
                  </a:lnTo>
                  <a:lnTo>
                    <a:pt x="53445" y="6151"/>
                  </a:lnTo>
                  <a:lnTo>
                    <a:pt x="49418" y="10936"/>
                  </a:lnTo>
                  <a:lnTo>
                    <a:pt x="45776" y="17560"/>
                  </a:lnTo>
                  <a:lnTo>
                    <a:pt x="42932" y="25752"/>
                  </a:lnTo>
                  <a:lnTo>
                    <a:pt x="31547" y="45352"/>
                  </a:lnTo>
                  <a:lnTo>
                    <a:pt x="28662" y="54095"/>
                  </a:lnTo>
                  <a:lnTo>
                    <a:pt x="10259" y="83457"/>
                  </a:lnTo>
                  <a:lnTo>
                    <a:pt x="5643" y="98388"/>
                  </a:lnTo>
                  <a:lnTo>
                    <a:pt x="2508" y="104053"/>
                  </a:lnTo>
                  <a:lnTo>
                    <a:pt x="496" y="114157"/>
                  </a:lnTo>
                  <a:lnTo>
                    <a:pt x="0" y="1285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50" name="SMARTInkShape-865"/>
          <p:cNvSpPr/>
          <p:nvPr/>
        </p:nvSpPr>
        <p:spPr>
          <a:xfrm>
            <a:off x="1143000" y="5064919"/>
            <a:ext cx="242889" cy="14288"/>
          </a:xfrm>
          <a:custGeom>
            <a:avLst/>
            <a:gdLst/>
            <a:ahLst/>
            <a:cxnLst/>
            <a:rect l="0" t="0" r="0" b="0"/>
            <a:pathLst>
              <a:path w="242889" h="14288">
                <a:moveTo>
                  <a:pt x="242888" y="7144"/>
                </a:moveTo>
                <a:lnTo>
                  <a:pt x="239095" y="7144"/>
                </a:lnTo>
                <a:lnTo>
                  <a:pt x="216479" y="13625"/>
                </a:lnTo>
                <a:lnTo>
                  <a:pt x="180874" y="14262"/>
                </a:lnTo>
                <a:lnTo>
                  <a:pt x="146240" y="14285"/>
                </a:lnTo>
                <a:lnTo>
                  <a:pt x="112975" y="14287"/>
                </a:lnTo>
                <a:lnTo>
                  <a:pt x="86257" y="13494"/>
                </a:lnTo>
                <a:lnTo>
                  <a:pt x="56123" y="8136"/>
                </a:lnTo>
                <a:lnTo>
                  <a:pt x="29067" y="5158"/>
                </a:lnTo>
                <a:lnTo>
                  <a:pt x="0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1" name="SMARTInkShape-866"/>
          <p:cNvSpPr/>
          <p:nvPr/>
        </p:nvSpPr>
        <p:spPr>
          <a:xfrm>
            <a:off x="1121569" y="5679368"/>
            <a:ext cx="292895" cy="78496"/>
          </a:xfrm>
          <a:custGeom>
            <a:avLst/>
            <a:gdLst/>
            <a:ahLst/>
            <a:cxnLst/>
            <a:rect l="0" t="0" r="0" b="0"/>
            <a:pathLst>
              <a:path w="292895" h="78496">
                <a:moveTo>
                  <a:pt x="292894" y="7057"/>
                </a:moveTo>
                <a:lnTo>
                  <a:pt x="292894" y="0"/>
                </a:lnTo>
                <a:lnTo>
                  <a:pt x="292894" y="6970"/>
                </a:lnTo>
                <a:lnTo>
                  <a:pt x="272775" y="7057"/>
                </a:lnTo>
                <a:lnTo>
                  <a:pt x="255484" y="13208"/>
                </a:lnTo>
                <a:lnTo>
                  <a:pt x="222003" y="17967"/>
                </a:lnTo>
                <a:lnTo>
                  <a:pt x="188585" y="21048"/>
                </a:lnTo>
                <a:lnTo>
                  <a:pt x="154808" y="28603"/>
                </a:lnTo>
                <a:lnTo>
                  <a:pt x="141295" y="33990"/>
                </a:lnTo>
                <a:lnTo>
                  <a:pt x="134764" y="38342"/>
                </a:lnTo>
                <a:lnTo>
                  <a:pt x="103093" y="46179"/>
                </a:lnTo>
                <a:lnTo>
                  <a:pt x="78673" y="55081"/>
                </a:lnTo>
                <a:lnTo>
                  <a:pt x="69891" y="56976"/>
                </a:lnTo>
                <a:lnTo>
                  <a:pt x="59690" y="61712"/>
                </a:lnTo>
                <a:lnTo>
                  <a:pt x="24695" y="71417"/>
                </a:lnTo>
                <a:lnTo>
                  <a:pt x="16136" y="76045"/>
                </a:lnTo>
                <a:lnTo>
                  <a:pt x="0" y="78495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2" name="SMARTInkShape-867"/>
          <p:cNvSpPr/>
          <p:nvPr/>
        </p:nvSpPr>
        <p:spPr>
          <a:xfrm>
            <a:off x="757238" y="5609263"/>
            <a:ext cx="164307" cy="168573"/>
          </a:xfrm>
          <a:custGeom>
            <a:avLst/>
            <a:gdLst/>
            <a:ahLst/>
            <a:cxnLst/>
            <a:rect l="0" t="0" r="0" b="0"/>
            <a:pathLst>
              <a:path w="164307" h="168573">
                <a:moveTo>
                  <a:pt x="164306" y="91450"/>
                </a:moveTo>
                <a:lnTo>
                  <a:pt x="164306" y="85299"/>
                </a:lnTo>
                <a:lnTo>
                  <a:pt x="149522" y="50164"/>
                </a:lnTo>
                <a:lnTo>
                  <a:pt x="123819" y="15464"/>
                </a:lnTo>
                <a:lnTo>
                  <a:pt x="109537" y="1775"/>
                </a:lnTo>
                <a:lnTo>
                  <a:pt x="104774" y="0"/>
                </a:lnTo>
                <a:lnTo>
                  <a:pt x="103187" y="321"/>
                </a:lnTo>
                <a:lnTo>
                  <a:pt x="102129" y="1328"/>
                </a:lnTo>
                <a:lnTo>
                  <a:pt x="100159" y="4564"/>
                </a:lnTo>
                <a:lnTo>
                  <a:pt x="95381" y="10849"/>
                </a:lnTo>
                <a:lnTo>
                  <a:pt x="93985" y="15410"/>
                </a:lnTo>
                <a:lnTo>
                  <a:pt x="93883" y="32891"/>
                </a:lnTo>
                <a:lnTo>
                  <a:pt x="100683" y="67859"/>
                </a:lnTo>
                <a:lnTo>
                  <a:pt x="109669" y="98167"/>
                </a:lnTo>
                <a:lnTo>
                  <a:pt x="117501" y="126290"/>
                </a:lnTo>
                <a:lnTo>
                  <a:pt x="114471" y="157579"/>
                </a:lnTo>
                <a:lnTo>
                  <a:pt x="112826" y="160142"/>
                </a:lnTo>
                <a:lnTo>
                  <a:pt x="102013" y="168572"/>
                </a:lnTo>
                <a:lnTo>
                  <a:pt x="96668" y="167265"/>
                </a:lnTo>
                <a:lnTo>
                  <a:pt x="86850" y="162068"/>
                </a:lnTo>
                <a:lnTo>
                  <a:pt x="51290" y="139061"/>
                </a:lnTo>
                <a:lnTo>
                  <a:pt x="44491" y="132189"/>
                </a:lnTo>
                <a:lnTo>
                  <a:pt x="38030" y="124637"/>
                </a:lnTo>
                <a:lnTo>
                  <a:pt x="23063" y="111205"/>
                </a:lnTo>
                <a:lnTo>
                  <a:pt x="3238" y="86107"/>
                </a:lnTo>
                <a:lnTo>
                  <a:pt x="0" y="70018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56" name="SMARTInkShape-Group142"/>
          <p:cNvGrpSpPr/>
          <p:nvPr/>
        </p:nvGrpSpPr>
        <p:grpSpPr>
          <a:xfrm>
            <a:off x="857250" y="5757863"/>
            <a:ext cx="355687" cy="557080"/>
            <a:chOff x="857250" y="5757863"/>
            <a:chExt cx="355687" cy="557080"/>
          </a:xfrm>
        </p:grpSpPr>
        <p:sp>
          <p:nvSpPr>
            <p:cNvPr id="1253" name="SMARTInkShape-868"/>
            <p:cNvSpPr/>
            <p:nvPr/>
          </p:nvSpPr>
          <p:spPr>
            <a:xfrm>
              <a:off x="857250" y="5757863"/>
              <a:ext cx="150020" cy="142876"/>
            </a:xfrm>
            <a:custGeom>
              <a:avLst/>
              <a:gdLst/>
              <a:ahLst/>
              <a:cxnLst/>
              <a:rect l="0" t="0" r="0" b="0"/>
              <a:pathLst>
                <a:path w="150020" h="142876">
                  <a:moveTo>
                    <a:pt x="150019" y="0"/>
                  </a:moveTo>
                  <a:lnTo>
                    <a:pt x="146226" y="0"/>
                  </a:lnTo>
                  <a:lnTo>
                    <a:pt x="145109" y="793"/>
                  </a:lnTo>
                  <a:lnTo>
                    <a:pt x="144365" y="2116"/>
                  </a:lnTo>
                  <a:lnTo>
                    <a:pt x="143868" y="3792"/>
                  </a:lnTo>
                  <a:lnTo>
                    <a:pt x="142743" y="4909"/>
                  </a:lnTo>
                  <a:lnTo>
                    <a:pt x="139377" y="6150"/>
                  </a:lnTo>
                  <a:lnTo>
                    <a:pt x="138162" y="7275"/>
                  </a:lnTo>
                  <a:lnTo>
                    <a:pt x="136811" y="10641"/>
                  </a:lnTo>
                  <a:lnTo>
                    <a:pt x="135658" y="11857"/>
                  </a:lnTo>
                  <a:lnTo>
                    <a:pt x="118700" y="20571"/>
                  </a:lnTo>
                  <a:lnTo>
                    <a:pt x="101777" y="39882"/>
                  </a:lnTo>
                  <a:lnTo>
                    <a:pt x="76731" y="55509"/>
                  </a:lnTo>
                  <a:lnTo>
                    <a:pt x="62752" y="69937"/>
                  </a:lnTo>
                  <a:lnTo>
                    <a:pt x="34658" y="94169"/>
                  </a:lnTo>
                  <a:lnTo>
                    <a:pt x="9548" y="126785"/>
                  </a:lnTo>
                  <a:lnTo>
                    <a:pt x="0" y="142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4" name="SMARTInkShape-869"/>
            <p:cNvSpPr/>
            <p:nvPr/>
          </p:nvSpPr>
          <p:spPr>
            <a:xfrm>
              <a:off x="921883" y="5879423"/>
              <a:ext cx="185299" cy="242772"/>
            </a:xfrm>
            <a:custGeom>
              <a:avLst/>
              <a:gdLst/>
              <a:ahLst/>
              <a:cxnLst/>
              <a:rect l="0" t="0" r="0" b="0"/>
              <a:pathLst>
                <a:path w="185299" h="242772">
                  <a:moveTo>
                    <a:pt x="92530" y="35602"/>
                  </a:moveTo>
                  <a:lnTo>
                    <a:pt x="92530" y="15484"/>
                  </a:lnTo>
                  <a:lnTo>
                    <a:pt x="88737" y="10767"/>
                  </a:lnTo>
                  <a:lnTo>
                    <a:pt x="78794" y="4343"/>
                  </a:lnTo>
                  <a:lnTo>
                    <a:pt x="65794" y="1205"/>
                  </a:lnTo>
                  <a:lnTo>
                    <a:pt x="43864" y="0"/>
                  </a:lnTo>
                  <a:lnTo>
                    <a:pt x="37034" y="2051"/>
                  </a:lnTo>
                  <a:lnTo>
                    <a:pt x="12657" y="16679"/>
                  </a:lnTo>
                  <a:lnTo>
                    <a:pt x="9406" y="23488"/>
                  </a:lnTo>
                  <a:lnTo>
                    <a:pt x="7167" y="31012"/>
                  </a:lnTo>
                  <a:lnTo>
                    <a:pt x="2238" y="40503"/>
                  </a:lnTo>
                  <a:lnTo>
                    <a:pt x="0" y="58335"/>
                  </a:lnTo>
                  <a:lnTo>
                    <a:pt x="1928" y="63697"/>
                  </a:lnTo>
                  <a:lnTo>
                    <a:pt x="23513" y="87981"/>
                  </a:lnTo>
                  <a:lnTo>
                    <a:pt x="28253" y="90632"/>
                  </a:lnTo>
                  <a:lnTo>
                    <a:pt x="30629" y="91338"/>
                  </a:lnTo>
                  <a:lnTo>
                    <a:pt x="37501" y="90007"/>
                  </a:lnTo>
                  <a:lnTo>
                    <a:pt x="66287" y="80077"/>
                  </a:lnTo>
                  <a:lnTo>
                    <a:pt x="80303" y="68838"/>
                  </a:lnTo>
                  <a:lnTo>
                    <a:pt x="98254" y="44449"/>
                  </a:lnTo>
                  <a:lnTo>
                    <a:pt x="101159" y="43503"/>
                  </a:lnTo>
                  <a:lnTo>
                    <a:pt x="105699" y="42895"/>
                  </a:lnTo>
                  <a:lnTo>
                    <a:pt x="102694" y="42790"/>
                  </a:lnTo>
                  <a:lnTo>
                    <a:pt x="101687" y="43569"/>
                  </a:lnTo>
                  <a:lnTo>
                    <a:pt x="94137" y="57221"/>
                  </a:lnTo>
                  <a:lnTo>
                    <a:pt x="93601" y="59539"/>
                  </a:lnTo>
                  <a:lnTo>
                    <a:pt x="87832" y="69758"/>
                  </a:lnTo>
                  <a:lnTo>
                    <a:pt x="85317" y="81000"/>
                  </a:lnTo>
                  <a:lnTo>
                    <a:pt x="79875" y="92312"/>
                  </a:lnTo>
                  <a:lnTo>
                    <a:pt x="78243" y="127871"/>
                  </a:lnTo>
                  <a:lnTo>
                    <a:pt x="78243" y="128071"/>
                  </a:lnTo>
                  <a:lnTo>
                    <a:pt x="78242" y="124560"/>
                  </a:lnTo>
                  <a:lnTo>
                    <a:pt x="79036" y="123482"/>
                  </a:lnTo>
                  <a:lnTo>
                    <a:pt x="82035" y="122285"/>
                  </a:lnTo>
                  <a:lnTo>
                    <a:pt x="101845" y="119247"/>
                  </a:lnTo>
                  <a:lnTo>
                    <a:pt x="115360" y="115184"/>
                  </a:lnTo>
                  <a:lnTo>
                    <a:pt x="123195" y="114480"/>
                  </a:lnTo>
                  <a:lnTo>
                    <a:pt x="146619" y="121476"/>
                  </a:lnTo>
                  <a:lnTo>
                    <a:pt x="155035" y="126045"/>
                  </a:lnTo>
                  <a:lnTo>
                    <a:pt x="166436" y="128546"/>
                  </a:lnTo>
                  <a:lnTo>
                    <a:pt x="172472" y="131944"/>
                  </a:lnTo>
                  <a:lnTo>
                    <a:pt x="175685" y="136100"/>
                  </a:lnTo>
                  <a:lnTo>
                    <a:pt x="177906" y="140592"/>
                  </a:lnTo>
                  <a:lnTo>
                    <a:pt x="182826" y="147585"/>
                  </a:lnTo>
                  <a:lnTo>
                    <a:pt x="184636" y="154684"/>
                  </a:lnTo>
                  <a:lnTo>
                    <a:pt x="185298" y="166573"/>
                  </a:lnTo>
                  <a:lnTo>
                    <a:pt x="183237" y="171334"/>
                  </a:lnTo>
                  <a:lnTo>
                    <a:pt x="163911" y="205121"/>
                  </a:lnTo>
                  <a:lnTo>
                    <a:pt x="138566" y="233224"/>
                  </a:lnTo>
                  <a:lnTo>
                    <a:pt x="135392" y="24277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5" name="SMARTInkShape-870"/>
            <p:cNvSpPr/>
            <p:nvPr/>
          </p:nvSpPr>
          <p:spPr>
            <a:xfrm>
              <a:off x="1042988" y="6072518"/>
              <a:ext cx="169949" cy="242425"/>
            </a:xfrm>
            <a:custGeom>
              <a:avLst/>
              <a:gdLst/>
              <a:ahLst/>
              <a:cxnLst/>
              <a:rect l="0" t="0" r="0" b="0"/>
              <a:pathLst>
                <a:path w="169949" h="242425">
                  <a:moveTo>
                    <a:pt x="121443" y="63963"/>
                  </a:moveTo>
                  <a:lnTo>
                    <a:pt x="125236" y="60171"/>
                  </a:lnTo>
                  <a:lnTo>
                    <a:pt x="127097" y="56192"/>
                  </a:lnTo>
                  <a:lnTo>
                    <a:pt x="128575" y="21227"/>
                  </a:lnTo>
                  <a:lnTo>
                    <a:pt x="128579" y="18803"/>
                  </a:lnTo>
                  <a:lnTo>
                    <a:pt x="126467" y="13994"/>
                  </a:lnTo>
                  <a:lnTo>
                    <a:pt x="124792" y="11601"/>
                  </a:lnTo>
                  <a:lnTo>
                    <a:pt x="120815" y="8941"/>
                  </a:lnTo>
                  <a:lnTo>
                    <a:pt x="93293" y="166"/>
                  </a:lnTo>
                  <a:lnTo>
                    <a:pt x="90770" y="0"/>
                  </a:lnTo>
                  <a:lnTo>
                    <a:pt x="79635" y="3560"/>
                  </a:lnTo>
                  <a:lnTo>
                    <a:pt x="70074" y="9642"/>
                  </a:lnTo>
                  <a:lnTo>
                    <a:pt x="66862" y="14156"/>
                  </a:lnTo>
                  <a:lnTo>
                    <a:pt x="64641" y="18808"/>
                  </a:lnTo>
                  <a:lnTo>
                    <a:pt x="59722" y="25890"/>
                  </a:lnTo>
                  <a:lnTo>
                    <a:pt x="58293" y="30637"/>
                  </a:lnTo>
                  <a:lnTo>
                    <a:pt x="59774" y="37510"/>
                  </a:lnTo>
                  <a:lnTo>
                    <a:pt x="67821" y="62699"/>
                  </a:lnTo>
                  <a:lnTo>
                    <a:pt x="74063" y="69487"/>
                  </a:lnTo>
                  <a:lnTo>
                    <a:pt x="81336" y="74356"/>
                  </a:lnTo>
                  <a:lnTo>
                    <a:pt x="89892" y="77097"/>
                  </a:lnTo>
                  <a:lnTo>
                    <a:pt x="123294" y="78221"/>
                  </a:lnTo>
                  <a:lnTo>
                    <a:pt x="137729" y="78247"/>
                  </a:lnTo>
                  <a:lnTo>
                    <a:pt x="166383" y="71401"/>
                  </a:lnTo>
                  <a:lnTo>
                    <a:pt x="168072" y="72097"/>
                  </a:lnTo>
                  <a:lnTo>
                    <a:pt x="169198" y="73355"/>
                  </a:lnTo>
                  <a:lnTo>
                    <a:pt x="169948" y="74987"/>
                  </a:lnTo>
                  <a:lnTo>
                    <a:pt x="169655" y="76075"/>
                  </a:lnTo>
                  <a:lnTo>
                    <a:pt x="168666" y="76800"/>
                  </a:lnTo>
                  <a:lnTo>
                    <a:pt x="167212" y="77283"/>
                  </a:lnTo>
                  <a:lnTo>
                    <a:pt x="166243" y="79194"/>
                  </a:lnTo>
                  <a:lnTo>
                    <a:pt x="164086" y="88673"/>
                  </a:lnTo>
                  <a:lnTo>
                    <a:pt x="143743" y="122884"/>
                  </a:lnTo>
                  <a:lnTo>
                    <a:pt x="126491" y="157981"/>
                  </a:lnTo>
                  <a:lnTo>
                    <a:pt x="105793" y="193644"/>
                  </a:lnTo>
                  <a:lnTo>
                    <a:pt x="98348" y="203091"/>
                  </a:lnTo>
                  <a:lnTo>
                    <a:pt x="64877" y="234875"/>
                  </a:lnTo>
                  <a:lnTo>
                    <a:pt x="59790" y="239142"/>
                  </a:lnTo>
                  <a:lnTo>
                    <a:pt x="54884" y="241039"/>
                  </a:lnTo>
                  <a:lnTo>
                    <a:pt x="40491" y="242424"/>
                  </a:lnTo>
                  <a:lnTo>
                    <a:pt x="35723" y="240381"/>
                  </a:lnTo>
                  <a:lnTo>
                    <a:pt x="33340" y="238725"/>
                  </a:lnTo>
                  <a:lnTo>
                    <a:pt x="30692" y="234768"/>
                  </a:lnTo>
                  <a:lnTo>
                    <a:pt x="23150" y="218513"/>
                  </a:lnTo>
                  <a:lnTo>
                    <a:pt x="10260" y="197355"/>
                  </a:lnTo>
                  <a:lnTo>
                    <a:pt x="7273" y="188506"/>
                  </a:lnTo>
                  <a:lnTo>
                    <a:pt x="0" y="17826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9630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u="sng" dirty="0" smtClean="0"/>
              <a:t>Definition</a:t>
            </a:r>
            <a:r>
              <a:rPr lang="en-US" dirty="0" smtClean="0"/>
              <a:t>: the attitude of the author/speaker towards a subject.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Tone is created through word choice, point of view, and level of formality in writing.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Examples </a:t>
            </a:r>
            <a:r>
              <a:rPr lang="en-US" dirty="0"/>
              <a:t>of tone in a story include just about any adjective you can imagine:</a:t>
            </a:r>
          </a:p>
          <a:p>
            <a:r>
              <a:rPr lang="en-US" dirty="0"/>
              <a:t>Scared</a:t>
            </a:r>
          </a:p>
          <a:p>
            <a:r>
              <a:rPr lang="en-US" dirty="0"/>
              <a:t>Anxious</a:t>
            </a:r>
          </a:p>
          <a:p>
            <a:r>
              <a:rPr lang="en-US" dirty="0"/>
              <a:t>Excited</a:t>
            </a:r>
          </a:p>
          <a:p>
            <a:r>
              <a:rPr lang="en-US" dirty="0"/>
              <a:t>Worried</a:t>
            </a:r>
          </a:p>
          <a:p>
            <a:r>
              <a:rPr lang="en-US" dirty="0"/>
              <a:t>Foolish</a:t>
            </a:r>
          </a:p>
          <a:p>
            <a:r>
              <a:rPr lang="en-US" dirty="0"/>
              <a:t>Smart</a:t>
            </a:r>
          </a:p>
          <a:p>
            <a:r>
              <a:rPr lang="en-US" dirty="0"/>
              <a:t>Depressing 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Look at your tone wheels!!!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2050" name="Picture 2" descr="C:\Users\rriedel\AppData\Local\Microsoft\Windows\Temporary Internet Files\Content.IE5\ZO4C6GJI\MP900178845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3548063"/>
            <a:ext cx="36576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084" name="SMARTInkShape-Group143"/>
          <p:cNvGrpSpPr/>
          <p:nvPr/>
        </p:nvGrpSpPr>
        <p:grpSpPr>
          <a:xfrm>
            <a:off x="1557893" y="2178844"/>
            <a:ext cx="5121514" cy="671513"/>
            <a:chOff x="1557893" y="2178844"/>
            <a:chExt cx="5121514" cy="671513"/>
          </a:xfrm>
        </p:grpSpPr>
        <p:sp>
          <p:nvSpPr>
            <p:cNvPr id="2053" name="SMARTInkShape-871"/>
            <p:cNvSpPr/>
            <p:nvPr/>
          </p:nvSpPr>
          <p:spPr>
            <a:xfrm>
              <a:off x="1557893" y="2443171"/>
              <a:ext cx="270908" cy="298955"/>
            </a:xfrm>
            <a:custGeom>
              <a:avLst/>
              <a:gdLst/>
              <a:ahLst/>
              <a:cxnLst/>
              <a:rect l="0" t="0" r="0" b="0"/>
              <a:pathLst>
                <a:path w="270908" h="298955">
                  <a:moveTo>
                    <a:pt x="270907" y="14279"/>
                  </a:moveTo>
                  <a:lnTo>
                    <a:pt x="270907" y="3637"/>
                  </a:lnTo>
                  <a:lnTo>
                    <a:pt x="270113" y="2422"/>
                  </a:lnTo>
                  <a:lnTo>
                    <a:pt x="268790" y="1612"/>
                  </a:lnTo>
                  <a:lnTo>
                    <a:pt x="263136" y="471"/>
                  </a:lnTo>
                  <a:lnTo>
                    <a:pt x="229997" y="0"/>
                  </a:lnTo>
                  <a:lnTo>
                    <a:pt x="216011" y="3786"/>
                  </a:lnTo>
                  <a:lnTo>
                    <a:pt x="184538" y="20119"/>
                  </a:lnTo>
                  <a:lnTo>
                    <a:pt x="152687" y="34483"/>
                  </a:lnTo>
                  <a:lnTo>
                    <a:pt x="120731" y="53401"/>
                  </a:lnTo>
                  <a:lnTo>
                    <a:pt x="93942" y="71644"/>
                  </a:lnTo>
                  <a:lnTo>
                    <a:pt x="58563" y="94549"/>
                  </a:lnTo>
                  <a:lnTo>
                    <a:pt x="26838" y="128008"/>
                  </a:lnTo>
                  <a:lnTo>
                    <a:pt x="5776" y="154384"/>
                  </a:lnTo>
                  <a:lnTo>
                    <a:pt x="1321" y="168945"/>
                  </a:lnTo>
                  <a:lnTo>
                    <a:pt x="0" y="179521"/>
                  </a:lnTo>
                  <a:lnTo>
                    <a:pt x="1403" y="182384"/>
                  </a:lnTo>
                  <a:lnTo>
                    <a:pt x="7194" y="187682"/>
                  </a:lnTo>
                  <a:lnTo>
                    <a:pt x="15060" y="190566"/>
                  </a:lnTo>
                  <a:lnTo>
                    <a:pt x="50195" y="192670"/>
                  </a:lnTo>
                  <a:lnTo>
                    <a:pt x="81965" y="192833"/>
                  </a:lnTo>
                  <a:lnTo>
                    <a:pt x="109444" y="192861"/>
                  </a:lnTo>
                  <a:lnTo>
                    <a:pt x="137694" y="189077"/>
                  </a:lnTo>
                  <a:lnTo>
                    <a:pt x="169658" y="180516"/>
                  </a:lnTo>
                  <a:lnTo>
                    <a:pt x="191762" y="178619"/>
                  </a:lnTo>
                  <a:lnTo>
                    <a:pt x="188366" y="182387"/>
                  </a:lnTo>
                  <a:lnTo>
                    <a:pt x="155295" y="203422"/>
                  </a:lnTo>
                  <a:lnTo>
                    <a:pt x="125656" y="219533"/>
                  </a:lnTo>
                  <a:lnTo>
                    <a:pt x="102986" y="230141"/>
                  </a:lnTo>
                  <a:lnTo>
                    <a:pt x="67654" y="257303"/>
                  </a:lnTo>
                  <a:lnTo>
                    <a:pt x="53141" y="275294"/>
                  </a:lnTo>
                  <a:lnTo>
                    <a:pt x="51091" y="280569"/>
                  </a:lnTo>
                  <a:lnTo>
                    <a:pt x="51338" y="283087"/>
                  </a:lnTo>
                  <a:lnTo>
                    <a:pt x="53729" y="288001"/>
                  </a:lnTo>
                  <a:lnTo>
                    <a:pt x="63330" y="295230"/>
                  </a:lnTo>
                  <a:lnTo>
                    <a:pt x="76229" y="298607"/>
                  </a:lnTo>
                  <a:lnTo>
                    <a:pt x="105423" y="298954"/>
                  </a:lnTo>
                  <a:lnTo>
                    <a:pt x="137060" y="294319"/>
                  </a:lnTo>
                  <a:lnTo>
                    <a:pt x="164309" y="291193"/>
                  </a:lnTo>
                  <a:lnTo>
                    <a:pt x="192491" y="287357"/>
                  </a:lnTo>
                  <a:lnTo>
                    <a:pt x="228045" y="28574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4" name="SMARTInkShape-872"/>
            <p:cNvSpPr/>
            <p:nvPr/>
          </p:nvSpPr>
          <p:spPr>
            <a:xfrm>
              <a:off x="1936449" y="2443354"/>
              <a:ext cx="242396" cy="321278"/>
            </a:xfrm>
            <a:custGeom>
              <a:avLst/>
              <a:gdLst/>
              <a:ahLst/>
              <a:cxnLst/>
              <a:rect l="0" t="0" r="0" b="0"/>
              <a:pathLst>
                <a:path w="242396" h="321278">
                  <a:moveTo>
                    <a:pt x="28082" y="321277"/>
                  </a:moveTo>
                  <a:lnTo>
                    <a:pt x="28082" y="289782"/>
                  </a:lnTo>
                  <a:lnTo>
                    <a:pt x="25966" y="262253"/>
                  </a:lnTo>
                  <a:lnTo>
                    <a:pt x="20807" y="228162"/>
                  </a:lnTo>
                  <a:lnTo>
                    <a:pt x="13298" y="197668"/>
                  </a:lnTo>
                  <a:lnTo>
                    <a:pt x="7964" y="165098"/>
                  </a:lnTo>
                  <a:lnTo>
                    <a:pt x="2001" y="135734"/>
                  </a:lnTo>
                  <a:lnTo>
                    <a:pt x="0" y="107003"/>
                  </a:lnTo>
                  <a:lnTo>
                    <a:pt x="1770" y="85545"/>
                  </a:lnTo>
                  <a:lnTo>
                    <a:pt x="9479" y="60753"/>
                  </a:lnTo>
                  <a:lnTo>
                    <a:pt x="29510" y="30889"/>
                  </a:lnTo>
                  <a:lnTo>
                    <a:pt x="39035" y="23411"/>
                  </a:lnTo>
                  <a:lnTo>
                    <a:pt x="67331" y="9620"/>
                  </a:lnTo>
                  <a:lnTo>
                    <a:pt x="100687" y="1982"/>
                  </a:lnTo>
                  <a:lnTo>
                    <a:pt x="128441" y="452"/>
                  </a:lnTo>
                  <a:lnTo>
                    <a:pt x="156772" y="0"/>
                  </a:lnTo>
                  <a:lnTo>
                    <a:pt x="185275" y="1982"/>
                  </a:lnTo>
                  <a:lnTo>
                    <a:pt x="219558" y="5970"/>
                  </a:lnTo>
                  <a:lnTo>
                    <a:pt x="242395" y="695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5" name="SMARTInkShape-873"/>
            <p:cNvSpPr/>
            <p:nvPr/>
          </p:nvSpPr>
          <p:spPr>
            <a:xfrm>
              <a:off x="2603409" y="2507462"/>
              <a:ext cx="218373" cy="21427"/>
            </a:xfrm>
            <a:custGeom>
              <a:avLst/>
              <a:gdLst/>
              <a:ahLst/>
              <a:cxnLst/>
              <a:rect l="0" t="0" r="0" b="0"/>
              <a:pathLst>
                <a:path w="218373" h="21427">
                  <a:moveTo>
                    <a:pt x="132647" y="21426"/>
                  </a:moveTo>
                  <a:lnTo>
                    <a:pt x="125062" y="17633"/>
                  </a:lnTo>
                  <a:lnTo>
                    <a:pt x="93813" y="12607"/>
                  </a:lnTo>
                  <a:lnTo>
                    <a:pt x="65314" y="8758"/>
                  </a:lnTo>
                  <a:lnTo>
                    <a:pt x="35967" y="5501"/>
                  </a:lnTo>
                  <a:lnTo>
                    <a:pt x="351" y="317"/>
                  </a:lnTo>
                  <a:lnTo>
                    <a:pt x="0" y="209"/>
                  </a:lnTo>
                  <a:lnTo>
                    <a:pt x="35584" y="0"/>
                  </a:lnTo>
                  <a:lnTo>
                    <a:pt x="65876" y="790"/>
                  </a:lnTo>
                  <a:lnTo>
                    <a:pt x="100781" y="4904"/>
                  </a:lnTo>
                  <a:lnTo>
                    <a:pt x="127216" y="6145"/>
                  </a:lnTo>
                  <a:lnTo>
                    <a:pt x="161189" y="8813"/>
                  </a:lnTo>
                  <a:lnTo>
                    <a:pt x="192958" y="11851"/>
                  </a:lnTo>
                  <a:lnTo>
                    <a:pt x="218372" y="1428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6" name="SMARTInkShape-874"/>
            <p:cNvSpPr/>
            <p:nvPr/>
          </p:nvSpPr>
          <p:spPr>
            <a:xfrm>
              <a:off x="2085975" y="2571874"/>
              <a:ext cx="335757" cy="156289"/>
            </a:xfrm>
            <a:custGeom>
              <a:avLst/>
              <a:gdLst/>
              <a:ahLst/>
              <a:cxnLst/>
              <a:rect l="0" t="0" r="0" b="0"/>
              <a:pathLst>
                <a:path w="335757" h="156289">
                  <a:moveTo>
                    <a:pt x="0" y="135607"/>
                  </a:moveTo>
                  <a:lnTo>
                    <a:pt x="3792" y="135607"/>
                  </a:lnTo>
                  <a:lnTo>
                    <a:pt x="32905" y="123422"/>
                  </a:lnTo>
                  <a:lnTo>
                    <a:pt x="65619" y="116238"/>
                  </a:lnTo>
                  <a:lnTo>
                    <a:pt x="93262" y="112670"/>
                  </a:lnTo>
                  <a:lnTo>
                    <a:pt x="123677" y="106586"/>
                  </a:lnTo>
                  <a:lnTo>
                    <a:pt x="155708" y="99756"/>
                  </a:lnTo>
                  <a:lnTo>
                    <a:pt x="185306" y="90589"/>
                  </a:lnTo>
                  <a:lnTo>
                    <a:pt x="219960" y="77061"/>
                  </a:lnTo>
                  <a:lnTo>
                    <a:pt x="249736" y="61836"/>
                  </a:lnTo>
                  <a:lnTo>
                    <a:pt x="276431" y="48246"/>
                  </a:lnTo>
                  <a:lnTo>
                    <a:pt x="301873" y="26392"/>
                  </a:lnTo>
                  <a:lnTo>
                    <a:pt x="304822" y="21451"/>
                  </a:lnTo>
                  <a:lnTo>
                    <a:pt x="306715" y="11811"/>
                  </a:lnTo>
                  <a:lnTo>
                    <a:pt x="307043" y="4647"/>
                  </a:lnTo>
                  <a:lnTo>
                    <a:pt x="306295" y="3057"/>
                  </a:lnTo>
                  <a:lnTo>
                    <a:pt x="305003" y="1996"/>
                  </a:lnTo>
                  <a:lnTo>
                    <a:pt x="301451" y="818"/>
                  </a:lnTo>
                  <a:lnTo>
                    <a:pt x="286593" y="0"/>
                  </a:lnTo>
                  <a:lnTo>
                    <a:pt x="268777" y="5604"/>
                  </a:lnTo>
                  <a:lnTo>
                    <a:pt x="254704" y="12862"/>
                  </a:lnTo>
                  <a:lnTo>
                    <a:pt x="221451" y="42941"/>
                  </a:lnTo>
                  <a:lnTo>
                    <a:pt x="206197" y="61829"/>
                  </a:lnTo>
                  <a:lnTo>
                    <a:pt x="196335" y="80846"/>
                  </a:lnTo>
                  <a:lnTo>
                    <a:pt x="193016" y="115146"/>
                  </a:lnTo>
                  <a:lnTo>
                    <a:pt x="196714" y="127075"/>
                  </a:lnTo>
                  <a:lnTo>
                    <a:pt x="202787" y="133932"/>
                  </a:lnTo>
                  <a:lnTo>
                    <a:pt x="219621" y="144801"/>
                  </a:lnTo>
                  <a:lnTo>
                    <a:pt x="250730" y="151341"/>
                  </a:lnTo>
                  <a:lnTo>
                    <a:pt x="285842" y="156288"/>
                  </a:lnTo>
                  <a:lnTo>
                    <a:pt x="314343" y="154774"/>
                  </a:lnTo>
                  <a:lnTo>
                    <a:pt x="335756" y="14989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7" name="SMARTInkShape-875"/>
            <p:cNvSpPr/>
            <p:nvPr/>
          </p:nvSpPr>
          <p:spPr>
            <a:xfrm>
              <a:off x="1835944" y="2557463"/>
              <a:ext cx="292895" cy="71438"/>
            </a:xfrm>
            <a:custGeom>
              <a:avLst/>
              <a:gdLst/>
              <a:ahLst/>
              <a:cxnLst/>
              <a:rect l="0" t="0" r="0" b="0"/>
              <a:pathLst>
                <a:path w="292895" h="71438">
                  <a:moveTo>
                    <a:pt x="0" y="71437"/>
                  </a:moveTo>
                  <a:lnTo>
                    <a:pt x="3792" y="67645"/>
                  </a:lnTo>
                  <a:lnTo>
                    <a:pt x="9887" y="65783"/>
                  </a:lnTo>
                  <a:lnTo>
                    <a:pt x="37814" y="58786"/>
                  </a:lnTo>
                  <a:lnTo>
                    <a:pt x="64032" y="52166"/>
                  </a:lnTo>
                  <a:lnTo>
                    <a:pt x="96584" y="44384"/>
                  </a:lnTo>
                  <a:lnTo>
                    <a:pt x="131364" y="33171"/>
                  </a:lnTo>
                  <a:lnTo>
                    <a:pt x="166804" y="24468"/>
                  </a:lnTo>
                  <a:lnTo>
                    <a:pt x="200853" y="16863"/>
                  </a:lnTo>
                  <a:lnTo>
                    <a:pt x="227522" y="10376"/>
                  </a:lnTo>
                  <a:lnTo>
                    <a:pt x="260343" y="5665"/>
                  </a:lnTo>
                  <a:lnTo>
                    <a:pt x="292894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8" name="SMARTInkShape-876"/>
            <p:cNvSpPr/>
            <p:nvPr/>
          </p:nvSpPr>
          <p:spPr>
            <a:xfrm>
              <a:off x="2178844" y="2480704"/>
              <a:ext cx="228601" cy="326326"/>
            </a:xfrm>
            <a:custGeom>
              <a:avLst/>
              <a:gdLst/>
              <a:ahLst/>
              <a:cxnLst/>
              <a:rect l="0" t="0" r="0" b="0"/>
              <a:pathLst>
                <a:path w="228601" h="326326">
                  <a:moveTo>
                    <a:pt x="0" y="219634"/>
                  </a:moveTo>
                  <a:lnTo>
                    <a:pt x="0" y="251745"/>
                  </a:lnTo>
                  <a:lnTo>
                    <a:pt x="0" y="284393"/>
                  </a:lnTo>
                  <a:lnTo>
                    <a:pt x="6151" y="313095"/>
                  </a:lnTo>
                  <a:lnTo>
                    <a:pt x="8819" y="318851"/>
                  </a:lnTo>
                  <a:lnTo>
                    <a:pt x="13967" y="326325"/>
                  </a:lnTo>
                  <a:lnTo>
                    <a:pt x="14282" y="294670"/>
                  </a:lnTo>
                  <a:lnTo>
                    <a:pt x="14286" y="262029"/>
                  </a:lnTo>
                  <a:lnTo>
                    <a:pt x="13493" y="233035"/>
                  </a:lnTo>
                  <a:lnTo>
                    <a:pt x="8633" y="199673"/>
                  </a:lnTo>
                  <a:lnTo>
                    <a:pt x="9701" y="175090"/>
                  </a:lnTo>
                  <a:lnTo>
                    <a:pt x="13381" y="142131"/>
                  </a:lnTo>
                  <a:lnTo>
                    <a:pt x="19018" y="111897"/>
                  </a:lnTo>
                  <a:lnTo>
                    <a:pt x="22303" y="86993"/>
                  </a:lnTo>
                  <a:lnTo>
                    <a:pt x="41223" y="54637"/>
                  </a:lnTo>
                  <a:lnTo>
                    <a:pt x="69121" y="22347"/>
                  </a:lnTo>
                  <a:lnTo>
                    <a:pt x="87155" y="11600"/>
                  </a:lnTo>
                  <a:lnTo>
                    <a:pt x="114582" y="1652"/>
                  </a:lnTo>
                  <a:lnTo>
                    <a:pt x="138196" y="0"/>
                  </a:lnTo>
                  <a:lnTo>
                    <a:pt x="171916" y="4186"/>
                  </a:lnTo>
                  <a:lnTo>
                    <a:pt x="203733" y="12711"/>
                  </a:lnTo>
                  <a:lnTo>
                    <a:pt x="228600" y="1960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9" name="SMARTInkShape-877"/>
            <p:cNvSpPr/>
            <p:nvPr/>
          </p:nvSpPr>
          <p:spPr>
            <a:xfrm>
              <a:off x="2459313" y="2607763"/>
              <a:ext cx="133869" cy="164013"/>
            </a:xfrm>
            <a:custGeom>
              <a:avLst/>
              <a:gdLst/>
              <a:ahLst/>
              <a:cxnLst/>
              <a:rect l="0" t="0" r="0" b="0"/>
              <a:pathLst>
                <a:path w="133869" h="164013">
                  <a:moveTo>
                    <a:pt x="133868" y="6850"/>
                  </a:moveTo>
                  <a:lnTo>
                    <a:pt x="130076" y="3057"/>
                  </a:lnTo>
                  <a:lnTo>
                    <a:pt x="126097" y="1195"/>
                  </a:lnTo>
                  <a:lnTo>
                    <a:pt x="113283" y="0"/>
                  </a:lnTo>
                  <a:lnTo>
                    <a:pt x="100076" y="3585"/>
                  </a:lnTo>
                  <a:lnTo>
                    <a:pt x="68123" y="20298"/>
                  </a:lnTo>
                  <a:lnTo>
                    <a:pt x="41507" y="33995"/>
                  </a:lnTo>
                  <a:lnTo>
                    <a:pt x="11090" y="65942"/>
                  </a:lnTo>
                  <a:lnTo>
                    <a:pt x="2328" y="80538"/>
                  </a:lnTo>
                  <a:lnTo>
                    <a:pt x="0" y="90136"/>
                  </a:lnTo>
                  <a:lnTo>
                    <a:pt x="1081" y="99692"/>
                  </a:lnTo>
                  <a:lnTo>
                    <a:pt x="8244" y="118763"/>
                  </a:lnTo>
                  <a:lnTo>
                    <a:pt x="22563" y="133054"/>
                  </a:lnTo>
                  <a:lnTo>
                    <a:pt x="49529" y="146402"/>
                  </a:lnTo>
                  <a:lnTo>
                    <a:pt x="77834" y="154208"/>
                  </a:lnTo>
                  <a:lnTo>
                    <a:pt x="105260" y="159126"/>
                  </a:lnTo>
                  <a:lnTo>
                    <a:pt x="133868" y="1640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0" name="SMARTInkShape-878"/>
            <p:cNvSpPr/>
            <p:nvPr/>
          </p:nvSpPr>
          <p:spPr>
            <a:xfrm>
              <a:off x="2914650" y="2514600"/>
              <a:ext cx="142876" cy="14289"/>
            </a:xfrm>
            <a:custGeom>
              <a:avLst/>
              <a:gdLst/>
              <a:ahLst/>
              <a:cxnLst/>
              <a:rect l="0" t="0" r="0" b="0"/>
              <a:pathLst>
                <a:path w="142876" h="14289">
                  <a:moveTo>
                    <a:pt x="0" y="14288"/>
                  </a:moveTo>
                  <a:lnTo>
                    <a:pt x="9943" y="14288"/>
                  </a:lnTo>
                  <a:lnTo>
                    <a:pt x="14473" y="12171"/>
                  </a:lnTo>
                  <a:lnTo>
                    <a:pt x="16793" y="10495"/>
                  </a:lnTo>
                  <a:lnTo>
                    <a:pt x="50853" y="3646"/>
                  </a:lnTo>
                  <a:lnTo>
                    <a:pt x="85837" y="480"/>
                  </a:lnTo>
                  <a:lnTo>
                    <a:pt x="120665" y="63"/>
                  </a:lnTo>
                  <a:lnTo>
                    <a:pt x="14287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1" name="SMARTInkShape-879"/>
            <p:cNvSpPr/>
            <p:nvPr/>
          </p:nvSpPr>
          <p:spPr>
            <a:xfrm>
              <a:off x="2707899" y="2421731"/>
              <a:ext cx="142458" cy="271464"/>
            </a:xfrm>
            <a:custGeom>
              <a:avLst/>
              <a:gdLst/>
              <a:ahLst/>
              <a:cxnLst/>
              <a:rect l="0" t="0" r="0" b="0"/>
              <a:pathLst>
                <a:path w="142458" h="271464">
                  <a:moveTo>
                    <a:pt x="56732" y="0"/>
                  </a:moveTo>
                  <a:lnTo>
                    <a:pt x="52940" y="0"/>
                  </a:lnTo>
                  <a:lnTo>
                    <a:pt x="51823" y="794"/>
                  </a:lnTo>
                  <a:lnTo>
                    <a:pt x="51078" y="2117"/>
                  </a:lnTo>
                  <a:lnTo>
                    <a:pt x="50581" y="3793"/>
                  </a:lnTo>
                  <a:lnTo>
                    <a:pt x="46090" y="9943"/>
                  </a:lnTo>
                  <a:lnTo>
                    <a:pt x="38972" y="39943"/>
                  </a:lnTo>
                  <a:lnTo>
                    <a:pt x="28014" y="74110"/>
                  </a:lnTo>
                  <a:lnTo>
                    <a:pt x="18604" y="106273"/>
                  </a:lnTo>
                  <a:lnTo>
                    <a:pt x="9102" y="140466"/>
                  </a:lnTo>
                  <a:lnTo>
                    <a:pt x="1698" y="170974"/>
                  </a:lnTo>
                  <a:lnTo>
                    <a:pt x="0" y="199931"/>
                  </a:lnTo>
                  <a:lnTo>
                    <a:pt x="3498" y="225221"/>
                  </a:lnTo>
                  <a:lnTo>
                    <a:pt x="11642" y="239269"/>
                  </a:lnTo>
                  <a:lnTo>
                    <a:pt x="32480" y="257431"/>
                  </a:lnTo>
                  <a:lnTo>
                    <a:pt x="50869" y="266070"/>
                  </a:lnTo>
                  <a:lnTo>
                    <a:pt x="78984" y="269865"/>
                  </a:lnTo>
                  <a:lnTo>
                    <a:pt x="112633" y="271147"/>
                  </a:lnTo>
                  <a:lnTo>
                    <a:pt x="142457" y="27146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2" name="SMARTInkShape-880"/>
            <p:cNvSpPr/>
            <p:nvPr/>
          </p:nvSpPr>
          <p:spPr>
            <a:xfrm>
              <a:off x="2886075" y="2607469"/>
              <a:ext cx="135732" cy="14288"/>
            </a:xfrm>
            <a:custGeom>
              <a:avLst/>
              <a:gdLst/>
              <a:ahLst/>
              <a:cxnLst/>
              <a:rect l="0" t="0" r="0" b="0"/>
              <a:pathLst>
                <a:path w="135732" h="14288">
                  <a:moveTo>
                    <a:pt x="0" y="14287"/>
                  </a:moveTo>
                  <a:lnTo>
                    <a:pt x="30735" y="14287"/>
                  </a:lnTo>
                  <a:lnTo>
                    <a:pt x="63280" y="13494"/>
                  </a:lnTo>
                  <a:lnTo>
                    <a:pt x="91686" y="8584"/>
                  </a:lnTo>
                  <a:lnTo>
                    <a:pt x="125855" y="1931"/>
                  </a:lnTo>
                  <a:lnTo>
                    <a:pt x="135731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3" name="SMARTInkShape-881"/>
            <p:cNvSpPr/>
            <p:nvPr/>
          </p:nvSpPr>
          <p:spPr>
            <a:xfrm>
              <a:off x="3190430" y="2364581"/>
              <a:ext cx="208326" cy="192755"/>
            </a:xfrm>
            <a:custGeom>
              <a:avLst/>
              <a:gdLst/>
              <a:ahLst/>
              <a:cxnLst/>
              <a:rect l="0" t="0" r="0" b="0"/>
              <a:pathLst>
                <a:path w="208326" h="192755">
                  <a:moveTo>
                    <a:pt x="145701" y="0"/>
                  </a:moveTo>
                  <a:lnTo>
                    <a:pt x="115162" y="0"/>
                  </a:lnTo>
                  <a:lnTo>
                    <a:pt x="86047" y="0"/>
                  </a:lnTo>
                  <a:lnTo>
                    <a:pt x="63468" y="2117"/>
                  </a:lnTo>
                  <a:lnTo>
                    <a:pt x="31714" y="8070"/>
                  </a:lnTo>
                  <a:lnTo>
                    <a:pt x="12619" y="20438"/>
                  </a:lnTo>
                  <a:lnTo>
                    <a:pt x="6385" y="26546"/>
                  </a:lnTo>
                  <a:lnTo>
                    <a:pt x="968" y="34553"/>
                  </a:lnTo>
                  <a:lnTo>
                    <a:pt x="0" y="38116"/>
                  </a:lnTo>
                  <a:lnTo>
                    <a:pt x="148" y="41286"/>
                  </a:lnTo>
                  <a:lnTo>
                    <a:pt x="1041" y="44193"/>
                  </a:lnTo>
                  <a:lnTo>
                    <a:pt x="6266" y="49539"/>
                  </a:lnTo>
                  <a:lnTo>
                    <a:pt x="20250" y="57012"/>
                  </a:lnTo>
                  <a:lnTo>
                    <a:pt x="54833" y="73948"/>
                  </a:lnTo>
                  <a:lnTo>
                    <a:pt x="84999" y="83470"/>
                  </a:lnTo>
                  <a:lnTo>
                    <a:pt x="114398" y="95993"/>
                  </a:lnTo>
                  <a:lnTo>
                    <a:pt x="142424" y="109758"/>
                  </a:lnTo>
                  <a:lnTo>
                    <a:pt x="173629" y="128631"/>
                  </a:lnTo>
                  <a:lnTo>
                    <a:pt x="186688" y="138132"/>
                  </a:lnTo>
                  <a:lnTo>
                    <a:pt x="201540" y="157167"/>
                  </a:lnTo>
                  <a:lnTo>
                    <a:pt x="207490" y="169335"/>
                  </a:lnTo>
                  <a:lnTo>
                    <a:pt x="208325" y="172421"/>
                  </a:lnTo>
                  <a:lnTo>
                    <a:pt x="208088" y="175272"/>
                  </a:lnTo>
                  <a:lnTo>
                    <a:pt x="205708" y="180557"/>
                  </a:lnTo>
                  <a:lnTo>
                    <a:pt x="196113" y="187995"/>
                  </a:lnTo>
                  <a:lnTo>
                    <a:pt x="179424" y="191434"/>
                  </a:lnTo>
                  <a:lnTo>
                    <a:pt x="144533" y="192754"/>
                  </a:lnTo>
                  <a:lnTo>
                    <a:pt x="123393" y="192063"/>
                  </a:lnTo>
                  <a:lnTo>
                    <a:pt x="109983" y="1857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4" name="SMARTInkShape-882"/>
            <p:cNvSpPr/>
            <p:nvPr/>
          </p:nvSpPr>
          <p:spPr>
            <a:xfrm>
              <a:off x="3364706" y="2393156"/>
              <a:ext cx="207170" cy="106705"/>
            </a:xfrm>
            <a:custGeom>
              <a:avLst/>
              <a:gdLst/>
              <a:ahLst/>
              <a:cxnLst/>
              <a:rect l="0" t="0" r="0" b="0"/>
              <a:pathLst>
                <a:path w="207170" h="106705">
                  <a:moveTo>
                    <a:pt x="0" y="14288"/>
                  </a:moveTo>
                  <a:lnTo>
                    <a:pt x="30000" y="14288"/>
                  </a:lnTo>
                  <a:lnTo>
                    <a:pt x="35294" y="16404"/>
                  </a:lnTo>
                  <a:lnTo>
                    <a:pt x="45160" y="24231"/>
                  </a:lnTo>
                  <a:lnTo>
                    <a:pt x="47852" y="30878"/>
                  </a:lnTo>
                  <a:lnTo>
                    <a:pt x="49950" y="65843"/>
                  </a:lnTo>
                  <a:lnTo>
                    <a:pt x="50775" y="74508"/>
                  </a:lnTo>
                  <a:lnTo>
                    <a:pt x="55702" y="87517"/>
                  </a:lnTo>
                  <a:lnTo>
                    <a:pt x="66798" y="102003"/>
                  </a:lnTo>
                  <a:lnTo>
                    <a:pt x="73609" y="104866"/>
                  </a:lnTo>
                  <a:lnTo>
                    <a:pt x="90917" y="106704"/>
                  </a:lnTo>
                  <a:lnTo>
                    <a:pt x="104902" y="103230"/>
                  </a:lnTo>
                  <a:lnTo>
                    <a:pt x="137154" y="90352"/>
                  </a:lnTo>
                  <a:lnTo>
                    <a:pt x="161750" y="72909"/>
                  </a:lnTo>
                  <a:lnTo>
                    <a:pt x="184024" y="49508"/>
                  </a:lnTo>
                  <a:lnTo>
                    <a:pt x="205008" y="14902"/>
                  </a:lnTo>
                  <a:lnTo>
                    <a:pt x="207169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5" name="SMARTInkShape-883"/>
            <p:cNvSpPr/>
            <p:nvPr/>
          </p:nvSpPr>
          <p:spPr>
            <a:xfrm>
              <a:off x="3607594" y="2357904"/>
              <a:ext cx="91476" cy="288184"/>
            </a:xfrm>
            <a:custGeom>
              <a:avLst/>
              <a:gdLst/>
              <a:ahLst/>
              <a:cxnLst/>
              <a:rect l="0" t="0" r="0" b="0"/>
              <a:pathLst>
                <a:path w="91476" h="288184">
                  <a:moveTo>
                    <a:pt x="0" y="213846"/>
                  </a:moveTo>
                  <a:lnTo>
                    <a:pt x="0" y="245163"/>
                  </a:lnTo>
                  <a:lnTo>
                    <a:pt x="794" y="272615"/>
                  </a:lnTo>
                  <a:lnTo>
                    <a:pt x="6482" y="288183"/>
                  </a:lnTo>
                  <a:lnTo>
                    <a:pt x="6702" y="288010"/>
                  </a:lnTo>
                  <a:lnTo>
                    <a:pt x="7136" y="265445"/>
                  </a:lnTo>
                  <a:lnTo>
                    <a:pt x="1488" y="232429"/>
                  </a:lnTo>
                  <a:lnTo>
                    <a:pt x="294" y="200407"/>
                  </a:lnTo>
                  <a:lnTo>
                    <a:pt x="58" y="165448"/>
                  </a:lnTo>
                  <a:lnTo>
                    <a:pt x="17" y="137417"/>
                  </a:lnTo>
                  <a:lnTo>
                    <a:pt x="5" y="109003"/>
                  </a:lnTo>
                  <a:lnTo>
                    <a:pt x="795" y="81270"/>
                  </a:lnTo>
                  <a:lnTo>
                    <a:pt x="7771" y="50163"/>
                  </a:lnTo>
                  <a:lnTo>
                    <a:pt x="19132" y="20400"/>
                  </a:lnTo>
                  <a:lnTo>
                    <a:pt x="30967" y="4849"/>
                  </a:lnTo>
                  <a:lnTo>
                    <a:pt x="37840" y="1896"/>
                  </a:lnTo>
                  <a:lnTo>
                    <a:pt x="51395" y="0"/>
                  </a:lnTo>
                  <a:lnTo>
                    <a:pt x="58826" y="3974"/>
                  </a:lnTo>
                  <a:lnTo>
                    <a:pt x="65832" y="10238"/>
                  </a:lnTo>
                  <a:lnTo>
                    <a:pt x="76649" y="32119"/>
                  </a:lnTo>
                  <a:lnTo>
                    <a:pt x="89733" y="65620"/>
                  </a:lnTo>
                  <a:lnTo>
                    <a:pt x="91475" y="75472"/>
                  </a:lnTo>
                  <a:lnTo>
                    <a:pt x="90133" y="85142"/>
                  </a:lnTo>
                  <a:lnTo>
                    <a:pt x="83995" y="111706"/>
                  </a:lnTo>
                  <a:lnTo>
                    <a:pt x="71285" y="127934"/>
                  </a:lnTo>
                  <a:lnTo>
                    <a:pt x="66607" y="132007"/>
                  </a:lnTo>
                  <a:lnTo>
                    <a:pt x="61882" y="133817"/>
                  </a:lnTo>
                  <a:lnTo>
                    <a:pt x="28575" y="13526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6" name="SMARTInkShape-884"/>
            <p:cNvSpPr/>
            <p:nvPr/>
          </p:nvSpPr>
          <p:spPr>
            <a:xfrm>
              <a:off x="3752140" y="2387129"/>
              <a:ext cx="165721" cy="225941"/>
            </a:xfrm>
            <a:custGeom>
              <a:avLst/>
              <a:gdLst/>
              <a:ahLst/>
              <a:cxnLst/>
              <a:rect l="0" t="0" r="0" b="0"/>
              <a:pathLst>
                <a:path w="165721" h="225941">
                  <a:moveTo>
                    <a:pt x="19760" y="84609"/>
                  </a:moveTo>
                  <a:lnTo>
                    <a:pt x="19760" y="92193"/>
                  </a:lnTo>
                  <a:lnTo>
                    <a:pt x="21877" y="98034"/>
                  </a:lnTo>
                  <a:lnTo>
                    <a:pt x="23552" y="100702"/>
                  </a:lnTo>
                  <a:lnTo>
                    <a:pt x="30402" y="135400"/>
                  </a:lnTo>
                  <a:lnTo>
                    <a:pt x="33567" y="164783"/>
                  </a:lnTo>
                  <a:lnTo>
                    <a:pt x="33191" y="193415"/>
                  </a:lnTo>
                  <a:lnTo>
                    <a:pt x="26305" y="224011"/>
                  </a:lnTo>
                  <a:lnTo>
                    <a:pt x="24917" y="225168"/>
                  </a:lnTo>
                  <a:lnTo>
                    <a:pt x="23198" y="225940"/>
                  </a:lnTo>
                  <a:lnTo>
                    <a:pt x="22052" y="224867"/>
                  </a:lnTo>
                  <a:lnTo>
                    <a:pt x="18096" y="213855"/>
                  </a:lnTo>
                  <a:lnTo>
                    <a:pt x="16270" y="211254"/>
                  </a:lnTo>
                  <a:lnTo>
                    <a:pt x="9145" y="180472"/>
                  </a:lnTo>
                  <a:lnTo>
                    <a:pt x="1288" y="150317"/>
                  </a:lnTo>
                  <a:lnTo>
                    <a:pt x="0" y="127096"/>
                  </a:lnTo>
                  <a:lnTo>
                    <a:pt x="6273" y="93325"/>
                  </a:lnTo>
                  <a:lnTo>
                    <a:pt x="15156" y="63488"/>
                  </a:lnTo>
                  <a:lnTo>
                    <a:pt x="29041" y="33154"/>
                  </a:lnTo>
                  <a:lnTo>
                    <a:pt x="33091" y="26493"/>
                  </a:lnTo>
                  <a:lnTo>
                    <a:pt x="43941" y="16975"/>
                  </a:lnTo>
                  <a:lnTo>
                    <a:pt x="66517" y="4398"/>
                  </a:lnTo>
                  <a:lnTo>
                    <a:pt x="85208" y="517"/>
                  </a:lnTo>
                  <a:lnTo>
                    <a:pt x="112063" y="0"/>
                  </a:lnTo>
                  <a:lnTo>
                    <a:pt x="138435" y="8869"/>
                  </a:lnTo>
                  <a:lnTo>
                    <a:pt x="149202" y="15689"/>
                  </a:lnTo>
                  <a:lnTo>
                    <a:pt x="159952" y="30808"/>
                  </a:lnTo>
                  <a:lnTo>
                    <a:pt x="164882" y="39795"/>
                  </a:lnTo>
                  <a:lnTo>
                    <a:pt x="165720" y="44414"/>
                  </a:lnTo>
                  <a:lnTo>
                    <a:pt x="163199" y="64185"/>
                  </a:lnTo>
                  <a:lnTo>
                    <a:pt x="155217" y="76088"/>
                  </a:lnTo>
                  <a:lnTo>
                    <a:pt x="130861" y="101204"/>
                  </a:lnTo>
                  <a:lnTo>
                    <a:pt x="117149" y="109281"/>
                  </a:lnTo>
                  <a:lnTo>
                    <a:pt x="83074" y="119182"/>
                  </a:lnTo>
                  <a:lnTo>
                    <a:pt x="69766" y="12032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7" name="SMARTInkShape-885"/>
            <p:cNvSpPr/>
            <p:nvPr/>
          </p:nvSpPr>
          <p:spPr>
            <a:xfrm>
              <a:off x="3946649" y="2436019"/>
              <a:ext cx="50334" cy="70925"/>
            </a:xfrm>
            <a:custGeom>
              <a:avLst/>
              <a:gdLst/>
              <a:ahLst/>
              <a:cxnLst/>
              <a:rect l="0" t="0" r="0" b="0"/>
              <a:pathLst>
                <a:path w="50334" h="70925">
                  <a:moveTo>
                    <a:pt x="10989" y="0"/>
                  </a:moveTo>
                  <a:lnTo>
                    <a:pt x="23989" y="0"/>
                  </a:lnTo>
                  <a:lnTo>
                    <a:pt x="24418" y="794"/>
                  </a:lnTo>
                  <a:lnTo>
                    <a:pt x="25163" y="9943"/>
                  </a:lnTo>
                  <a:lnTo>
                    <a:pt x="23109" y="14473"/>
                  </a:lnTo>
                  <a:lnTo>
                    <a:pt x="6935" y="38254"/>
                  </a:lnTo>
                  <a:lnTo>
                    <a:pt x="0" y="59483"/>
                  </a:lnTo>
                  <a:lnTo>
                    <a:pt x="3182" y="69706"/>
                  </a:lnTo>
                  <a:lnTo>
                    <a:pt x="4197" y="70283"/>
                  </a:lnTo>
                  <a:lnTo>
                    <a:pt x="7441" y="70924"/>
                  </a:lnTo>
                  <a:lnTo>
                    <a:pt x="26770" y="65242"/>
                  </a:lnTo>
                  <a:lnTo>
                    <a:pt x="38331" y="56990"/>
                  </a:lnTo>
                  <a:lnTo>
                    <a:pt x="42984" y="50993"/>
                  </a:lnTo>
                  <a:lnTo>
                    <a:pt x="47721" y="43155"/>
                  </a:lnTo>
                  <a:lnTo>
                    <a:pt x="49764" y="40676"/>
                  </a:lnTo>
                  <a:lnTo>
                    <a:pt x="50333" y="37436"/>
                  </a:lnTo>
                  <a:lnTo>
                    <a:pt x="48848" y="29603"/>
                  </a:lnTo>
                  <a:lnTo>
                    <a:pt x="43549" y="20060"/>
                  </a:lnTo>
                  <a:lnTo>
                    <a:pt x="18132" y="71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8" name="SMARTInkShape-886"/>
            <p:cNvSpPr/>
            <p:nvPr/>
          </p:nvSpPr>
          <p:spPr>
            <a:xfrm>
              <a:off x="4007644" y="2357438"/>
              <a:ext cx="200026" cy="141795"/>
            </a:xfrm>
            <a:custGeom>
              <a:avLst/>
              <a:gdLst/>
              <a:ahLst/>
              <a:cxnLst/>
              <a:rect l="0" t="0" r="0" b="0"/>
              <a:pathLst>
                <a:path w="200026" h="141795">
                  <a:moveTo>
                    <a:pt x="0" y="128587"/>
                  </a:moveTo>
                  <a:lnTo>
                    <a:pt x="10642" y="139229"/>
                  </a:lnTo>
                  <a:lnTo>
                    <a:pt x="14784" y="141254"/>
                  </a:lnTo>
                  <a:lnTo>
                    <a:pt x="16999" y="141794"/>
                  </a:lnTo>
                  <a:lnTo>
                    <a:pt x="18477" y="141361"/>
                  </a:lnTo>
                  <a:lnTo>
                    <a:pt x="19461" y="140278"/>
                  </a:lnTo>
                  <a:lnTo>
                    <a:pt x="20555" y="136958"/>
                  </a:lnTo>
                  <a:lnTo>
                    <a:pt x="21421" y="101962"/>
                  </a:lnTo>
                  <a:lnTo>
                    <a:pt x="22223" y="87374"/>
                  </a:lnTo>
                  <a:lnTo>
                    <a:pt x="30250" y="55966"/>
                  </a:lnTo>
                  <a:lnTo>
                    <a:pt x="32073" y="51598"/>
                  </a:lnTo>
                  <a:lnTo>
                    <a:pt x="38332" y="44628"/>
                  </a:lnTo>
                  <a:lnTo>
                    <a:pt x="60669" y="27073"/>
                  </a:lnTo>
                  <a:lnTo>
                    <a:pt x="93332" y="18381"/>
                  </a:lnTo>
                  <a:lnTo>
                    <a:pt x="128648" y="12710"/>
                  </a:lnTo>
                  <a:lnTo>
                    <a:pt x="163520" y="7876"/>
                  </a:lnTo>
                  <a:lnTo>
                    <a:pt x="180036" y="6567"/>
                  </a:lnTo>
                  <a:lnTo>
                    <a:pt x="20002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9" name="SMARTInkShape-887"/>
            <p:cNvSpPr/>
            <p:nvPr/>
          </p:nvSpPr>
          <p:spPr>
            <a:xfrm>
              <a:off x="4272106" y="2178844"/>
              <a:ext cx="71295" cy="278607"/>
            </a:xfrm>
            <a:custGeom>
              <a:avLst/>
              <a:gdLst/>
              <a:ahLst/>
              <a:cxnLst/>
              <a:rect l="0" t="0" r="0" b="0"/>
              <a:pathLst>
                <a:path w="71295" h="278607">
                  <a:moveTo>
                    <a:pt x="21288" y="0"/>
                  </a:moveTo>
                  <a:lnTo>
                    <a:pt x="20494" y="31455"/>
                  </a:lnTo>
                  <a:lnTo>
                    <a:pt x="12469" y="66439"/>
                  </a:lnTo>
                  <a:lnTo>
                    <a:pt x="6927" y="99501"/>
                  </a:lnTo>
                  <a:lnTo>
                    <a:pt x="944" y="129617"/>
                  </a:lnTo>
                  <a:lnTo>
                    <a:pt x="0" y="164442"/>
                  </a:lnTo>
                  <a:lnTo>
                    <a:pt x="669" y="195133"/>
                  </a:lnTo>
                  <a:lnTo>
                    <a:pt x="12043" y="230238"/>
                  </a:lnTo>
                  <a:lnTo>
                    <a:pt x="16650" y="240176"/>
                  </a:lnTo>
                  <a:lnTo>
                    <a:pt x="23460" y="247768"/>
                  </a:lnTo>
                  <a:lnTo>
                    <a:pt x="48602" y="266567"/>
                  </a:lnTo>
                  <a:lnTo>
                    <a:pt x="71294" y="2786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0" name="SMARTInkShape-888"/>
            <p:cNvSpPr/>
            <p:nvPr/>
          </p:nvSpPr>
          <p:spPr>
            <a:xfrm>
              <a:off x="4179509" y="2336046"/>
              <a:ext cx="156748" cy="14249"/>
            </a:xfrm>
            <a:custGeom>
              <a:avLst/>
              <a:gdLst/>
              <a:ahLst/>
              <a:cxnLst/>
              <a:rect l="0" t="0" r="0" b="0"/>
              <a:pathLst>
                <a:path w="156748" h="14249">
                  <a:moveTo>
                    <a:pt x="28160" y="14248"/>
                  </a:moveTo>
                  <a:lnTo>
                    <a:pt x="18217" y="14248"/>
                  </a:lnTo>
                  <a:lnTo>
                    <a:pt x="13687" y="12131"/>
                  </a:lnTo>
                  <a:lnTo>
                    <a:pt x="9027" y="9338"/>
                  </a:lnTo>
                  <a:lnTo>
                    <a:pt x="985" y="7398"/>
                  </a:lnTo>
                  <a:lnTo>
                    <a:pt x="518" y="6506"/>
                  </a:lnTo>
                  <a:lnTo>
                    <a:pt x="0" y="3399"/>
                  </a:lnTo>
                  <a:lnTo>
                    <a:pt x="1449" y="2253"/>
                  </a:lnTo>
                  <a:lnTo>
                    <a:pt x="11073" y="639"/>
                  </a:lnTo>
                  <a:lnTo>
                    <a:pt x="44679" y="0"/>
                  </a:lnTo>
                  <a:lnTo>
                    <a:pt x="64540" y="2089"/>
                  </a:lnTo>
                  <a:lnTo>
                    <a:pt x="99684" y="6444"/>
                  </a:lnTo>
                  <a:lnTo>
                    <a:pt x="131535" y="7017"/>
                  </a:lnTo>
                  <a:lnTo>
                    <a:pt x="156747" y="710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1" name="SMARTInkShape-889"/>
            <p:cNvSpPr/>
            <p:nvPr/>
          </p:nvSpPr>
          <p:spPr>
            <a:xfrm>
              <a:off x="4476035" y="2328863"/>
              <a:ext cx="109074" cy="134127"/>
            </a:xfrm>
            <a:custGeom>
              <a:avLst/>
              <a:gdLst/>
              <a:ahLst/>
              <a:cxnLst/>
              <a:rect l="0" t="0" r="0" b="0"/>
              <a:pathLst>
                <a:path w="109074" h="134127">
                  <a:moveTo>
                    <a:pt x="67390" y="0"/>
                  </a:moveTo>
                  <a:lnTo>
                    <a:pt x="63598" y="3792"/>
                  </a:lnTo>
                  <a:lnTo>
                    <a:pt x="61736" y="7770"/>
                  </a:lnTo>
                  <a:lnTo>
                    <a:pt x="61239" y="9942"/>
                  </a:lnTo>
                  <a:lnTo>
                    <a:pt x="56454" y="14473"/>
                  </a:lnTo>
                  <a:lnTo>
                    <a:pt x="49036" y="20720"/>
                  </a:lnTo>
                  <a:lnTo>
                    <a:pt x="22792" y="52011"/>
                  </a:lnTo>
                  <a:lnTo>
                    <a:pt x="10838" y="73479"/>
                  </a:lnTo>
                  <a:lnTo>
                    <a:pt x="0" y="100928"/>
                  </a:lnTo>
                  <a:lnTo>
                    <a:pt x="2532" y="119967"/>
                  </a:lnTo>
                  <a:lnTo>
                    <a:pt x="4307" y="122840"/>
                  </a:lnTo>
                  <a:lnTo>
                    <a:pt x="7079" y="124755"/>
                  </a:lnTo>
                  <a:lnTo>
                    <a:pt x="32021" y="133905"/>
                  </a:lnTo>
                  <a:lnTo>
                    <a:pt x="41352" y="134126"/>
                  </a:lnTo>
                  <a:lnTo>
                    <a:pt x="76660" y="123326"/>
                  </a:lnTo>
                  <a:lnTo>
                    <a:pt x="83095" y="122699"/>
                  </a:lnTo>
                  <a:lnTo>
                    <a:pt x="88179" y="120693"/>
                  </a:lnTo>
                  <a:lnTo>
                    <a:pt x="95944" y="114231"/>
                  </a:lnTo>
                  <a:lnTo>
                    <a:pt x="99924" y="108183"/>
                  </a:lnTo>
                  <a:lnTo>
                    <a:pt x="109073" y="84396"/>
                  </a:lnTo>
                  <a:lnTo>
                    <a:pt x="107612" y="76932"/>
                  </a:lnTo>
                  <a:lnTo>
                    <a:pt x="102326" y="65921"/>
                  </a:lnTo>
                  <a:lnTo>
                    <a:pt x="95733" y="53399"/>
                  </a:lnTo>
                  <a:lnTo>
                    <a:pt x="90306" y="42782"/>
                  </a:lnTo>
                  <a:lnTo>
                    <a:pt x="65299" y="19232"/>
                  </a:lnTo>
                  <a:lnTo>
                    <a:pt x="60375" y="16485"/>
                  </a:lnTo>
                  <a:lnTo>
                    <a:pt x="55541" y="14470"/>
                  </a:lnTo>
                  <a:lnTo>
                    <a:pt x="45959" y="714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2" name="SMARTInkShape-890"/>
            <p:cNvSpPr/>
            <p:nvPr/>
          </p:nvSpPr>
          <p:spPr>
            <a:xfrm>
              <a:off x="4643438" y="2365707"/>
              <a:ext cx="128588" cy="102807"/>
            </a:xfrm>
            <a:custGeom>
              <a:avLst/>
              <a:gdLst/>
              <a:ahLst/>
              <a:cxnLst/>
              <a:rect l="0" t="0" r="0" b="0"/>
              <a:pathLst>
                <a:path w="128588" h="102807">
                  <a:moveTo>
                    <a:pt x="0" y="91743"/>
                  </a:moveTo>
                  <a:lnTo>
                    <a:pt x="6150" y="91743"/>
                  </a:lnTo>
                  <a:lnTo>
                    <a:pt x="12651" y="96653"/>
                  </a:lnTo>
                  <a:lnTo>
                    <a:pt x="16999" y="97894"/>
                  </a:lnTo>
                  <a:lnTo>
                    <a:pt x="18476" y="99019"/>
                  </a:lnTo>
                  <a:lnTo>
                    <a:pt x="20118" y="102385"/>
                  </a:lnTo>
                  <a:lnTo>
                    <a:pt x="20555" y="102806"/>
                  </a:lnTo>
                  <a:lnTo>
                    <a:pt x="20847" y="102294"/>
                  </a:lnTo>
                  <a:lnTo>
                    <a:pt x="21429" y="68589"/>
                  </a:lnTo>
                  <a:lnTo>
                    <a:pt x="22225" y="37054"/>
                  </a:lnTo>
                  <a:lnTo>
                    <a:pt x="30250" y="13654"/>
                  </a:lnTo>
                  <a:lnTo>
                    <a:pt x="32073" y="11109"/>
                  </a:lnTo>
                  <a:lnTo>
                    <a:pt x="36215" y="8281"/>
                  </a:lnTo>
                  <a:lnTo>
                    <a:pt x="62359" y="0"/>
                  </a:lnTo>
                  <a:lnTo>
                    <a:pt x="76332" y="3000"/>
                  </a:lnTo>
                  <a:lnTo>
                    <a:pt x="107800" y="13391"/>
                  </a:lnTo>
                  <a:lnTo>
                    <a:pt x="128587" y="203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3" name="SMARTInkShape-891"/>
            <p:cNvSpPr/>
            <p:nvPr/>
          </p:nvSpPr>
          <p:spPr>
            <a:xfrm>
              <a:off x="4859321" y="2230335"/>
              <a:ext cx="990773" cy="318227"/>
            </a:xfrm>
            <a:custGeom>
              <a:avLst/>
              <a:gdLst/>
              <a:ahLst/>
              <a:cxnLst/>
              <a:rect l="0" t="0" r="0" b="0"/>
              <a:pathLst>
                <a:path w="990773" h="318227">
                  <a:moveTo>
                    <a:pt x="127017" y="169965"/>
                  </a:moveTo>
                  <a:lnTo>
                    <a:pt x="127017" y="163115"/>
                  </a:lnTo>
                  <a:lnTo>
                    <a:pt x="123224" y="159116"/>
                  </a:lnTo>
                  <a:lnTo>
                    <a:pt x="117130" y="157206"/>
                  </a:lnTo>
                  <a:lnTo>
                    <a:pt x="113281" y="156696"/>
                  </a:lnTo>
                  <a:lnTo>
                    <a:pt x="82582" y="165710"/>
                  </a:lnTo>
                  <a:lnTo>
                    <a:pt x="48228" y="182830"/>
                  </a:lnTo>
                  <a:lnTo>
                    <a:pt x="34849" y="189970"/>
                  </a:lnTo>
                  <a:lnTo>
                    <a:pt x="15442" y="211840"/>
                  </a:lnTo>
                  <a:lnTo>
                    <a:pt x="3730" y="235475"/>
                  </a:lnTo>
                  <a:lnTo>
                    <a:pt x="0" y="252258"/>
                  </a:lnTo>
                  <a:lnTo>
                    <a:pt x="1244" y="262367"/>
                  </a:lnTo>
                  <a:lnTo>
                    <a:pt x="4443" y="271357"/>
                  </a:lnTo>
                  <a:lnTo>
                    <a:pt x="8510" y="277999"/>
                  </a:lnTo>
                  <a:lnTo>
                    <a:pt x="19055" y="286201"/>
                  </a:lnTo>
                  <a:lnTo>
                    <a:pt x="43611" y="289866"/>
                  </a:lnTo>
                  <a:lnTo>
                    <a:pt x="64645" y="287159"/>
                  </a:lnTo>
                  <a:lnTo>
                    <a:pt x="90884" y="273430"/>
                  </a:lnTo>
                  <a:lnTo>
                    <a:pt x="120916" y="246963"/>
                  </a:lnTo>
                  <a:lnTo>
                    <a:pt x="134028" y="226646"/>
                  </a:lnTo>
                  <a:lnTo>
                    <a:pt x="146363" y="193538"/>
                  </a:lnTo>
                  <a:lnTo>
                    <a:pt x="157179" y="169806"/>
                  </a:lnTo>
                  <a:lnTo>
                    <a:pt x="161883" y="143019"/>
                  </a:lnTo>
                  <a:lnTo>
                    <a:pt x="166363" y="115767"/>
                  </a:lnTo>
                  <a:lnTo>
                    <a:pt x="163687" y="84823"/>
                  </a:lnTo>
                  <a:lnTo>
                    <a:pt x="162924" y="55780"/>
                  </a:lnTo>
                  <a:lnTo>
                    <a:pt x="156602" y="20397"/>
                  </a:lnTo>
                  <a:lnTo>
                    <a:pt x="154997" y="8599"/>
                  </a:lnTo>
                  <a:lnTo>
                    <a:pt x="149467" y="0"/>
                  </a:lnTo>
                  <a:lnTo>
                    <a:pt x="149128" y="299"/>
                  </a:lnTo>
                  <a:lnTo>
                    <a:pt x="148750" y="2747"/>
                  </a:lnTo>
                  <a:lnTo>
                    <a:pt x="143598" y="11581"/>
                  </a:lnTo>
                  <a:lnTo>
                    <a:pt x="135784" y="43701"/>
                  </a:lnTo>
                  <a:lnTo>
                    <a:pt x="129464" y="77402"/>
                  </a:lnTo>
                  <a:lnTo>
                    <a:pt x="125383" y="107848"/>
                  </a:lnTo>
                  <a:lnTo>
                    <a:pt x="120961" y="140409"/>
                  </a:lnTo>
                  <a:lnTo>
                    <a:pt x="120088" y="169771"/>
                  </a:lnTo>
                  <a:lnTo>
                    <a:pt x="122032" y="198502"/>
                  </a:lnTo>
                  <a:lnTo>
                    <a:pt x="132857" y="233460"/>
                  </a:lnTo>
                  <a:lnTo>
                    <a:pt x="144710" y="249192"/>
                  </a:lnTo>
                  <a:lnTo>
                    <a:pt x="177082" y="269736"/>
                  </a:lnTo>
                  <a:lnTo>
                    <a:pt x="187368" y="273839"/>
                  </a:lnTo>
                  <a:lnTo>
                    <a:pt x="199877" y="275663"/>
                  </a:lnTo>
                  <a:lnTo>
                    <a:pt x="227310" y="271130"/>
                  </a:lnTo>
                  <a:lnTo>
                    <a:pt x="255659" y="260474"/>
                  </a:lnTo>
                  <a:lnTo>
                    <a:pt x="286421" y="238710"/>
                  </a:lnTo>
                  <a:lnTo>
                    <a:pt x="308964" y="219910"/>
                  </a:lnTo>
                  <a:lnTo>
                    <a:pt x="315038" y="210419"/>
                  </a:lnTo>
                  <a:lnTo>
                    <a:pt x="318458" y="196151"/>
                  </a:lnTo>
                  <a:lnTo>
                    <a:pt x="319708" y="176137"/>
                  </a:lnTo>
                  <a:lnTo>
                    <a:pt x="317697" y="170592"/>
                  </a:lnTo>
                  <a:lnTo>
                    <a:pt x="309938" y="160564"/>
                  </a:lnTo>
                  <a:lnTo>
                    <a:pt x="303300" y="157849"/>
                  </a:lnTo>
                  <a:lnTo>
                    <a:pt x="299308" y="157125"/>
                  </a:lnTo>
                  <a:lnTo>
                    <a:pt x="292754" y="158438"/>
                  </a:lnTo>
                  <a:lnTo>
                    <a:pt x="260937" y="175629"/>
                  </a:lnTo>
                  <a:lnTo>
                    <a:pt x="249043" y="192045"/>
                  </a:lnTo>
                  <a:lnTo>
                    <a:pt x="244750" y="201209"/>
                  </a:lnTo>
                  <a:lnTo>
                    <a:pt x="241618" y="234431"/>
                  </a:lnTo>
                  <a:lnTo>
                    <a:pt x="241451" y="245183"/>
                  </a:lnTo>
                  <a:lnTo>
                    <a:pt x="245608" y="255254"/>
                  </a:lnTo>
                  <a:lnTo>
                    <a:pt x="261579" y="278651"/>
                  </a:lnTo>
                  <a:lnTo>
                    <a:pt x="294081" y="295888"/>
                  </a:lnTo>
                  <a:lnTo>
                    <a:pt x="320443" y="303524"/>
                  </a:lnTo>
                  <a:lnTo>
                    <a:pt x="348580" y="305267"/>
                  </a:lnTo>
                  <a:lnTo>
                    <a:pt x="360691" y="301272"/>
                  </a:lnTo>
                  <a:lnTo>
                    <a:pt x="385507" y="286211"/>
                  </a:lnTo>
                  <a:lnTo>
                    <a:pt x="397798" y="269421"/>
                  </a:lnTo>
                  <a:lnTo>
                    <a:pt x="410590" y="243470"/>
                  </a:lnTo>
                  <a:lnTo>
                    <a:pt x="412336" y="232286"/>
                  </a:lnTo>
                  <a:lnTo>
                    <a:pt x="410459" y="227297"/>
                  </a:lnTo>
                  <a:lnTo>
                    <a:pt x="405906" y="220400"/>
                  </a:lnTo>
                  <a:lnTo>
                    <a:pt x="399497" y="226160"/>
                  </a:lnTo>
                  <a:lnTo>
                    <a:pt x="398781" y="234416"/>
                  </a:lnTo>
                  <a:lnTo>
                    <a:pt x="400729" y="240415"/>
                  </a:lnTo>
                  <a:lnTo>
                    <a:pt x="403448" y="245726"/>
                  </a:lnTo>
                  <a:lnTo>
                    <a:pt x="409129" y="261806"/>
                  </a:lnTo>
                  <a:lnTo>
                    <a:pt x="415383" y="268462"/>
                  </a:lnTo>
                  <a:lnTo>
                    <a:pt x="440107" y="286557"/>
                  </a:lnTo>
                  <a:lnTo>
                    <a:pt x="453586" y="289971"/>
                  </a:lnTo>
                  <a:lnTo>
                    <a:pt x="467636" y="290983"/>
                  </a:lnTo>
                  <a:lnTo>
                    <a:pt x="481852" y="287490"/>
                  </a:lnTo>
                  <a:lnTo>
                    <a:pt x="492328" y="281428"/>
                  </a:lnTo>
                  <a:lnTo>
                    <a:pt x="502976" y="266565"/>
                  </a:lnTo>
                  <a:lnTo>
                    <a:pt x="509522" y="253003"/>
                  </a:lnTo>
                  <a:lnTo>
                    <a:pt x="512652" y="225140"/>
                  </a:lnTo>
                  <a:lnTo>
                    <a:pt x="510606" y="220152"/>
                  </a:lnTo>
                  <a:lnTo>
                    <a:pt x="505926" y="213256"/>
                  </a:lnTo>
                  <a:lnTo>
                    <a:pt x="505721" y="216747"/>
                  </a:lnTo>
                  <a:lnTo>
                    <a:pt x="507790" y="220655"/>
                  </a:lnTo>
                  <a:lnTo>
                    <a:pt x="516280" y="230529"/>
                  </a:lnTo>
                  <a:lnTo>
                    <a:pt x="526428" y="236946"/>
                  </a:lnTo>
                  <a:lnTo>
                    <a:pt x="557206" y="244803"/>
                  </a:lnTo>
                  <a:lnTo>
                    <a:pt x="573744" y="247437"/>
                  </a:lnTo>
                  <a:lnTo>
                    <a:pt x="606150" y="240629"/>
                  </a:lnTo>
                  <a:lnTo>
                    <a:pt x="630530" y="231725"/>
                  </a:lnTo>
                  <a:lnTo>
                    <a:pt x="638667" y="224931"/>
                  </a:lnTo>
                  <a:lnTo>
                    <a:pt x="644135" y="217413"/>
                  </a:lnTo>
                  <a:lnTo>
                    <a:pt x="651726" y="199800"/>
                  </a:lnTo>
                  <a:lnTo>
                    <a:pt x="651792" y="190898"/>
                  </a:lnTo>
                  <a:lnTo>
                    <a:pt x="650698" y="186302"/>
                  </a:lnTo>
                  <a:lnTo>
                    <a:pt x="649175" y="183237"/>
                  </a:lnTo>
                  <a:lnTo>
                    <a:pt x="647365" y="181195"/>
                  </a:lnTo>
                  <a:lnTo>
                    <a:pt x="643239" y="178925"/>
                  </a:lnTo>
                  <a:lnTo>
                    <a:pt x="632005" y="177467"/>
                  </a:lnTo>
                  <a:lnTo>
                    <a:pt x="623713" y="178062"/>
                  </a:lnTo>
                  <a:lnTo>
                    <a:pt x="610912" y="182859"/>
                  </a:lnTo>
                  <a:lnTo>
                    <a:pt x="589085" y="197039"/>
                  </a:lnTo>
                  <a:lnTo>
                    <a:pt x="575019" y="218020"/>
                  </a:lnTo>
                  <a:lnTo>
                    <a:pt x="571437" y="232005"/>
                  </a:lnTo>
                  <a:lnTo>
                    <a:pt x="572716" y="239343"/>
                  </a:lnTo>
                  <a:lnTo>
                    <a:pt x="577899" y="247936"/>
                  </a:lnTo>
                  <a:lnTo>
                    <a:pt x="582996" y="253037"/>
                  </a:lnTo>
                  <a:lnTo>
                    <a:pt x="603733" y="265179"/>
                  </a:lnTo>
                  <a:lnTo>
                    <a:pt x="627318" y="269030"/>
                  </a:lnTo>
                  <a:lnTo>
                    <a:pt x="652320" y="267674"/>
                  </a:lnTo>
                  <a:lnTo>
                    <a:pt x="667666" y="263397"/>
                  </a:lnTo>
                  <a:lnTo>
                    <a:pt x="690453" y="247717"/>
                  </a:lnTo>
                  <a:lnTo>
                    <a:pt x="715064" y="223037"/>
                  </a:lnTo>
                  <a:lnTo>
                    <a:pt x="732095" y="192237"/>
                  </a:lnTo>
                  <a:lnTo>
                    <a:pt x="743338" y="162987"/>
                  </a:lnTo>
                  <a:lnTo>
                    <a:pt x="753202" y="128576"/>
                  </a:lnTo>
                  <a:lnTo>
                    <a:pt x="760677" y="93321"/>
                  </a:lnTo>
                  <a:lnTo>
                    <a:pt x="766181" y="63191"/>
                  </a:lnTo>
                  <a:lnTo>
                    <a:pt x="769457" y="29257"/>
                  </a:lnTo>
                  <a:lnTo>
                    <a:pt x="769925" y="3822"/>
                  </a:lnTo>
                  <a:lnTo>
                    <a:pt x="769141" y="2053"/>
                  </a:lnTo>
                  <a:lnTo>
                    <a:pt x="767825" y="874"/>
                  </a:lnTo>
                  <a:lnTo>
                    <a:pt x="766153" y="88"/>
                  </a:lnTo>
                  <a:lnTo>
                    <a:pt x="765039" y="357"/>
                  </a:lnTo>
                  <a:lnTo>
                    <a:pt x="764295" y="1331"/>
                  </a:lnTo>
                  <a:lnTo>
                    <a:pt x="763801" y="2773"/>
                  </a:lnTo>
                  <a:lnTo>
                    <a:pt x="751477" y="19262"/>
                  </a:lnTo>
                  <a:lnTo>
                    <a:pt x="747810" y="35354"/>
                  </a:lnTo>
                  <a:lnTo>
                    <a:pt x="729932" y="70782"/>
                  </a:lnTo>
                  <a:lnTo>
                    <a:pt x="720038" y="100808"/>
                  </a:lnTo>
                  <a:lnTo>
                    <a:pt x="714233" y="133285"/>
                  </a:lnTo>
                  <a:lnTo>
                    <a:pt x="712992" y="164184"/>
                  </a:lnTo>
                  <a:lnTo>
                    <a:pt x="714977" y="184656"/>
                  </a:lnTo>
                  <a:lnTo>
                    <a:pt x="722758" y="209115"/>
                  </a:lnTo>
                  <a:lnTo>
                    <a:pt x="729399" y="217263"/>
                  </a:lnTo>
                  <a:lnTo>
                    <a:pt x="736848" y="224324"/>
                  </a:lnTo>
                  <a:lnTo>
                    <a:pt x="742805" y="232754"/>
                  </a:lnTo>
                  <a:lnTo>
                    <a:pt x="747092" y="235637"/>
                  </a:lnTo>
                  <a:lnTo>
                    <a:pt x="774058" y="244435"/>
                  </a:lnTo>
                  <a:lnTo>
                    <a:pt x="786065" y="244603"/>
                  </a:lnTo>
                  <a:lnTo>
                    <a:pt x="820201" y="241030"/>
                  </a:lnTo>
                  <a:lnTo>
                    <a:pt x="851918" y="231515"/>
                  </a:lnTo>
                  <a:lnTo>
                    <a:pt x="874812" y="219923"/>
                  </a:lnTo>
                  <a:lnTo>
                    <a:pt x="882389" y="214229"/>
                  </a:lnTo>
                  <a:lnTo>
                    <a:pt x="887494" y="213243"/>
                  </a:lnTo>
                  <a:lnTo>
                    <a:pt x="888001" y="213898"/>
                  </a:lnTo>
                  <a:lnTo>
                    <a:pt x="887546" y="215129"/>
                  </a:lnTo>
                  <a:lnTo>
                    <a:pt x="886448" y="216743"/>
                  </a:lnTo>
                  <a:lnTo>
                    <a:pt x="882425" y="227317"/>
                  </a:lnTo>
                  <a:lnTo>
                    <a:pt x="874368" y="240472"/>
                  </a:lnTo>
                  <a:lnTo>
                    <a:pt x="870835" y="257564"/>
                  </a:lnTo>
                  <a:lnTo>
                    <a:pt x="870081" y="275771"/>
                  </a:lnTo>
                  <a:lnTo>
                    <a:pt x="873793" y="289333"/>
                  </a:lnTo>
                  <a:lnTo>
                    <a:pt x="879869" y="296572"/>
                  </a:lnTo>
                  <a:lnTo>
                    <a:pt x="896705" y="307686"/>
                  </a:lnTo>
                  <a:lnTo>
                    <a:pt x="921021" y="316732"/>
                  </a:lnTo>
                  <a:lnTo>
                    <a:pt x="940921" y="318226"/>
                  </a:lnTo>
                  <a:lnTo>
                    <a:pt x="971013" y="309914"/>
                  </a:lnTo>
                  <a:lnTo>
                    <a:pt x="984132" y="303153"/>
                  </a:lnTo>
                  <a:lnTo>
                    <a:pt x="986558" y="300032"/>
                  </a:lnTo>
                  <a:lnTo>
                    <a:pt x="989254" y="292331"/>
                  </a:lnTo>
                  <a:lnTo>
                    <a:pt x="990772" y="279070"/>
                  </a:lnTo>
                  <a:lnTo>
                    <a:pt x="989010" y="271902"/>
                  </a:lnTo>
                  <a:lnTo>
                    <a:pt x="987428" y="268879"/>
                  </a:lnTo>
                  <a:lnTo>
                    <a:pt x="958507" y="243478"/>
                  </a:lnTo>
                  <a:lnTo>
                    <a:pt x="928495" y="230377"/>
                  </a:lnTo>
                  <a:lnTo>
                    <a:pt x="895372" y="217706"/>
                  </a:lnTo>
                  <a:lnTo>
                    <a:pt x="869967" y="21282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4" name="SMARTInkShape-892"/>
            <p:cNvSpPr/>
            <p:nvPr/>
          </p:nvSpPr>
          <p:spPr>
            <a:xfrm>
              <a:off x="5836445" y="2423277"/>
              <a:ext cx="185185" cy="162654"/>
            </a:xfrm>
            <a:custGeom>
              <a:avLst/>
              <a:gdLst/>
              <a:ahLst/>
              <a:cxnLst/>
              <a:rect l="0" t="0" r="0" b="0"/>
              <a:pathLst>
                <a:path w="185185" h="162654">
                  <a:moveTo>
                    <a:pt x="0" y="119898"/>
                  </a:moveTo>
                  <a:lnTo>
                    <a:pt x="3791" y="123690"/>
                  </a:lnTo>
                  <a:lnTo>
                    <a:pt x="5653" y="129785"/>
                  </a:lnTo>
                  <a:lnTo>
                    <a:pt x="8818" y="142142"/>
                  </a:lnTo>
                  <a:lnTo>
                    <a:pt x="12650" y="149628"/>
                  </a:lnTo>
                  <a:lnTo>
                    <a:pt x="18476" y="154636"/>
                  </a:lnTo>
                  <a:lnTo>
                    <a:pt x="21396" y="162653"/>
                  </a:lnTo>
                  <a:lnTo>
                    <a:pt x="21429" y="130647"/>
                  </a:lnTo>
                  <a:lnTo>
                    <a:pt x="21430" y="98001"/>
                  </a:lnTo>
                  <a:lnTo>
                    <a:pt x="21430" y="62687"/>
                  </a:lnTo>
                  <a:lnTo>
                    <a:pt x="23547" y="43415"/>
                  </a:lnTo>
                  <a:lnTo>
                    <a:pt x="27927" y="32725"/>
                  </a:lnTo>
                  <a:lnTo>
                    <a:pt x="39318" y="18574"/>
                  </a:lnTo>
                  <a:lnTo>
                    <a:pt x="62072" y="3671"/>
                  </a:lnTo>
                  <a:lnTo>
                    <a:pt x="80039" y="0"/>
                  </a:lnTo>
                  <a:lnTo>
                    <a:pt x="96651" y="2705"/>
                  </a:lnTo>
                  <a:lnTo>
                    <a:pt x="129085" y="18642"/>
                  </a:lnTo>
                  <a:lnTo>
                    <a:pt x="148049" y="28778"/>
                  </a:lnTo>
                  <a:lnTo>
                    <a:pt x="181543" y="53013"/>
                  </a:lnTo>
                  <a:lnTo>
                    <a:pt x="183873" y="57892"/>
                  </a:lnTo>
                  <a:lnTo>
                    <a:pt x="185184" y="65101"/>
                  </a:lnTo>
                  <a:lnTo>
                    <a:pt x="183374" y="69879"/>
                  </a:lnTo>
                  <a:lnTo>
                    <a:pt x="175745" y="79414"/>
                  </a:lnTo>
                  <a:lnTo>
                    <a:pt x="171241" y="82062"/>
                  </a:lnTo>
                  <a:lnTo>
                    <a:pt x="162127" y="83552"/>
                  </a:lnTo>
                  <a:lnTo>
                    <a:pt x="129885" y="84124"/>
                  </a:lnTo>
                  <a:lnTo>
                    <a:pt x="107155" y="8417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5" name="SMARTInkShape-893"/>
            <p:cNvSpPr/>
            <p:nvPr/>
          </p:nvSpPr>
          <p:spPr>
            <a:xfrm>
              <a:off x="3953522" y="2664619"/>
              <a:ext cx="46979" cy="185738"/>
            </a:xfrm>
            <a:custGeom>
              <a:avLst/>
              <a:gdLst/>
              <a:ahLst/>
              <a:cxnLst/>
              <a:rect l="0" t="0" r="0" b="0"/>
              <a:pathLst>
                <a:path w="46979" h="185738">
                  <a:moveTo>
                    <a:pt x="4116" y="0"/>
                  </a:moveTo>
                  <a:lnTo>
                    <a:pt x="3322" y="18682"/>
                  </a:lnTo>
                  <a:lnTo>
                    <a:pt x="0" y="37020"/>
                  </a:lnTo>
                  <a:lnTo>
                    <a:pt x="3417" y="71609"/>
                  </a:lnTo>
                  <a:lnTo>
                    <a:pt x="6140" y="107178"/>
                  </a:lnTo>
                  <a:lnTo>
                    <a:pt x="16288" y="142084"/>
                  </a:lnTo>
                  <a:lnTo>
                    <a:pt x="27963" y="168651"/>
                  </a:lnTo>
                  <a:lnTo>
                    <a:pt x="32706" y="174175"/>
                  </a:lnTo>
                  <a:lnTo>
                    <a:pt x="46978" y="18573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6" name="SMARTInkShape-894"/>
            <p:cNvSpPr/>
            <p:nvPr/>
          </p:nvSpPr>
          <p:spPr>
            <a:xfrm>
              <a:off x="4916434" y="2636159"/>
              <a:ext cx="119739" cy="114186"/>
            </a:xfrm>
            <a:custGeom>
              <a:avLst/>
              <a:gdLst/>
              <a:ahLst/>
              <a:cxnLst/>
              <a:rect l="0" t="0" r="0" b="0"/>
              <a:pathLst>
                <a:path w="119739" h="114186">
                  <a:moveTo>
                    <a:pt x="91336" y="21316"/>
                  </a:moveTo>
                  <a:lnTo>
                    <a:pt x="74335" y="4316"/>
                  </a:lnTo>
                  <a:lnTo>
                    <a:pt x="67640" y="1854"/>
                  </a:lnTo>
                  <a:lnTo>
                    <a:pt x="36433" y="0"/>
                  </a:lnTo>
                  <a:lnTo>
                    <a:pt x="18283" y="701"/>
                  </a:lnTo>
                  <a:lnTo>
                    <a:pt x="11771" y="3687"/>
                  </a:lnTo>
                  <a:lnTo>
                    <a:pt x="3643" y="9831"/>
                  </a:lnTo>
                  <a:lnTo>
                    <a:pt x="767" y="14359"/>
                  </a:lnTo>
                  <a:lnTo>
                    <a:pt x="0" y="16678"/>
                  </a:lnTo>
                  <a:lnTo>
                    <a:pt x="1264" y="23488"/>
                  </a:lnTo>
                  <a:lnTo>
                    <a:pt x="6439" y="34131"/>
                  </a:lnTo>
                  <a:lnTo>
                    <a:pt x="12328" y="40505"/>
                  </a:lnTo>
                  <a:lnTo>
                    <a:pt x="35512" y="55416"/>
                  </a:lnTo>
                  <a:lnTo>
                    <a:pt x="70079" y="69522"/>
                  </a:lnTo>
                  <a:lnTo>
                    <a:pt x="96396" y="81962"/>
                  </a:lnTo>
                  <a:lnTo>
                    <a:pt x="106284" y="84782"/>
                  </a:lnTo>
                  <a:lnTo>
                    <a:pt x="113325" y="88682"/>
                  </a:lnTo>
                  <a:lnTo>
                    <a:pt x="116983" y="93060"/>
                  </a:lnTo>
                  <a:lnTo>
                    <a:pt x="119043" y="99988"/>
                  </a:lnTo>
                  <a:lnTo>
                    <a:pt x="119738" y="105648"/>
                  </a:lnTo>
                  <a:lnTo>
                    <a:pt x="116067" y="110420"/>
                  </a:lnTo>
                  <a:lnTo>
                    <a:pt x="110000" y="112512"/>
                  </a:lnTo>
                  <a:lnTo>
                    <a:pt x="74558" y="114119"/>
                  </a:lnTo>
                  <a:lnTo>
                    <a:pt x="48471" y="11418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7" name="SMARTInkShape-895"/>
            <p:cNvSpPr/>
            <p:nvPr/>
          </p:nvSpPr>
          <p:spPr>
            <a:xfrm>
              <a:off x="5173220" y="2657514"/>
              <a:ext cx="370331" cy="142799"/>
            </a:xfrm>
            <a:custGeom>
              <a:avLst/>
              <a:gdLst/>
              <a:ahLst/>
              <a:cxnLst/>
              <a:rect l="0" t="0" r="0" b="0"/>
              <a:pathLst>
                <a:path w="370331" h="142799">
                  <a:moveTo>
                    <a:pt x="70293" y="14249"/>
                  </a:moveTo>
                  <a:lnTo>
                    <a:pt x="60350" y="14249"/>
                  </a:lnTo>
                  <a:lnTo>
                    <a:pt x="55820" y="16365"/>
                  </a:lnTo>
                  <a:lnTo>
                    <a:pt x="21547" y="41890"/>
                  </a:lnTo>
                  <a:lnTo>
                    <a:pt x="11839" y="51366"/>
                  </a:lnTo>
                  <a:lnTo>
                    <a:pt x="8595" y="58791"/>
                  </a:lnTo>
                  <a:lnTo>
                    <a:pt x="6359" y="66589"/>
                  </a:lnTo>
                  <a:lnTo>
                    <a:pt x="1431" y="76235"/>
                  </a:lnTo>
                  <a:lnTo>
                    <a:pt x="0" y="84396"/>
                  </a:lnTo>
                  <a:lnTo>
                    <a:pt x="1480" y="91198"/>
                  </a:lnTo>
                  <a:lnTo>
                    <a:pt x="8899" y="102032"/>
                  </a:lnTo>
                  <a:lnTo>
                    <a:pt x="15490" y="104857"/>
                  </a:lnTo>
                  <a:lnTo>
                    <a:pt x="32656" y="106671"/>
                  </a:lnTo>
                  <a:lnTo>
                    <a:pt x="39807" y="104802"/>
                  </a:lnTo>
                  <a:lnTo>
                    <a:pt x="57488" y="94906"/>
                  </a:lnTo>
                  <a:lnTo>
                    <a:pt x="66196" y="79472"/>
                  </a:lnTo>
                  <a:lnTo>
                    <a:pt x="69482" y="62381"/>
                  </a:lnTo>
                  <a:lnTo>
                    <a:pt x="70289" y="42957"/>
                  </a:lnTo>
                  <a:lnTo>
                    <a:pt x="70293" y="59620"/>
                  </a:lnTo>
                  <a:lnTo>
                    <a:pt x="72409" y="64311"/>
                  </a:lnTo>
                  <a:lnTo>
                    <a:pt x="75202" y="69042"/>
                  </a:lnTo>
                  <a:lnTo>
                    <a:pt x="76443" y="73791"/>
                  </a:lnTo>
                  <a:lnTo>
                    <a:pt x="81228" y="78547"/>
                  </a:lnTo>
                  <a:lnTo>
                    <a:pt x="97235" y="88068"/>
                  </a:lnTo>
                  <a:lnTo>
                    <a:pt x="110996" y="91419"/>
                  </a:lnTo>
                  <a:lnTo>
                    <a:pt x="146620" y="90527"/>
                  </a:lnTo>
                  <a:lnTo>
                    <a:pt x="165334" y="86250"/>
                  </a:lnTo>
                  <a:lnTo>
                    <a:pt x="184796" y="74917"/>
                  </a:lnTo>
                  <a:lnTo>
                    <a:pt x="206707" y="55977"/>
                  </a:lnTo>
                  <a:lnTo>
                    <a:pt x="210296" y="50521"/>
                  </a:lnTo>
                  <a:lnTo>
                    <a:pt x="212685" y="45451"/>
                  </a:lnTo>
                  <a:lnTo>
                    <a:pt x="216393" y="40552"/>
                  </a:lnTo>
                  <a:lnTo>
                    <a:pt x="216905" y="38134"/>
                  </a:lnTo>
                  <a:lnTo>
                    <a:pt x="216453" y="35728"/>
                  </a:lnTo>
                  <a:lnTo>
                    <a:pt x="215358" y="33331"/>
                  </a:lnTo>
                  <a:lnTo>
                    <a:pt x="213834" y="31733"/>
                  </a:lnTo>
                  <a:lnTo>
                    <a:pt x="210024" y="29957"/>
                  </a:lnTo>
                  <a:lnTo>
                    <a:pt x="192640" y="28661"/>
                  </a:lnTo>
                  <a:lnTo>
                    <a:pt x="158651" y="35486"/>
                  </a:lnTo>
                  <a:lnTo>
                    <a:pt x="152918" y="35622"/>
                  </a:lnTo>
                  <a:lnTo>
                    <a:pt x="188096" y="35679"/>
                  </a:lnTo>
                  <a:lnTo>
                    <a:pt x="222059" y="36474"/>
                  </a:lnTo>
                  <a:lnTo>
                    <a:pt x="246421" y="45623"/>
                  </a:lnTo>
                  <a:lnTo>
                    <a:pt x="251760" y="50153"/>
                  </a:lnTo>
                  <a:lnTo>
                    <a:pt x="260377" y="62692"/>
                  </a:lnTo>
                  <a:lnTo>
                    <a:pt x="262928" y="88348"/>
                  </a:lnTo>
                  <a:lnTo>
                    <a:pt x="262359" y="115873"/>
                  </a:lnTo>
                  <a:lnTo>
                    <a:pt x="259372" y="122386"/>
                  </a:lnTo>
                  <a:lnTo>
                    <a:pt x="253228" y="130515"/>
                  </a:lnTo>
                  <a:lnTo>
                    <a:pt x="242588" y="137951"/>
                  </a:lnTo>
                  <a:lnTo>
                    <a:pt x="233172" y="141388"/>
                  </a:lnTo>
                  <a:lnTo>
                    <a:pt x="208453" y="142798"/>
                  </a:lnTo>
                  <a:lnTo>
                    <a:pt x="204987" y="140703"/>
                  </a:lnTo>
                  <a:lnTo>
                    <a:pt x="202951" y="139032"/>
                  </a:lnTo>
                  <a:lnTo>
                    <a:pt x="200689" y="135060"/>
                  </a:lnTo>
                  <a:lnTo>
                    <a:pt x="200086" y="132890"/>
                  </a:lnTo>
                  <a:lnTo>
                    <a:pt x="200478" y="130649"/>
                  </a:lnTo>
                  <a:lnTo>
                    <a:pt x="208929" y="115194"/>
                  </a:lnTo>
                  <a:lnTo>
                    <a:pt x="215517" y="108590"/>
                  </a:lnTo>
                  <a:lnTo>
                    <a:pt x="230268" y="100410"/>
                  </a:lnTo>
                  <a:lnTo>
                    <a:pt x="259429" y="87331"/>
                  </a:lnTo>
                  <a:lnTo>
                    <a:pt x="290774" y="72899"/>
                  </a:lnTo>
                  <a:lnTo>
                    <a:pt x="310774" y="62583"/>
                  </a:lnTo>
                  <a:lnTo>
                    <a:pt x="341584" y="41016"/>
                  </a:lnTo>
                  <a:lnTo>
                    <a:pt x="352528" y="34612"/>
                  </a:lnTo>
                  <a:lnTo>
                    <a:pt x="356080" y="30999"/>
                  </a:lnTo>
                  <a:lnTo>
                    <a:pt x="368425" y="7597"/>
                  </a:lnTo>
                  <a:lnTo>
                    <a:pt x="369953" y="1469"/>
                  </a:lnTo>
                  <a:lnTo>
                    <a:pt x="369285" y="967"/>
                  </a:lnTo>
                  <a:lnTo>
                    <a:pt x="364146" y="94"/>
                  </a:lnTo>
                  <a:lnTo>
                    <a:pt x="359678" y="0"/>
                  </a:lnTo>
                  <a:lnTo>
                    <a:pt x="334117" y="22209"/>
                  </a:lnTo>
                  <a:lnTo>
                    <a:pt x="330422" y="29957"/>
                  </a:lnTo>
                  <a:lnTo>
                    <a:pt x="328051" y="47867"/>
                  </a:lnTo>
                  <a:lnTo>
                    <a:pt x="329843" y="55119"/>
                  </a:lnTo>
                  <a:lnTo>
                    <a:pt x="337432" y="65781"/>
                  </a:lnTo>
                  <a:lnTo>
                    <a:pt x="349734" y="76878"/>
                  </a:lnTo>
                  <a:lnTo>
                    <a:pt x="361317" y="83076"/>
                  </a:lnTo>
                  <a:lnTo>
                    <a:pt x="370330" y="8568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8" name="SMARTInkShape-896"/>
            <p:cNvSpPr/>
            <p:nvPr/>
          </p:nvSpPr>
          <p:spPr>
            <a:xfrm>
              <a:off x="5614988" y="2557463"/>
              <a:ext cx="128588" cy="271463"/>
            </a:xfrm>
            <a:custGeom>
              <a:avLst/>
              <a:gdLst/>
              <a:ahLst/>
              <a:cxnLst/>
              <a:rect l="0" t="0" r="0" b="0"/>
              <a:pathLst>
                <a:path w="128588" h="271463">
                  <a:moveTo>
                    <a:pt x="128587" y="0"/>
                  </a:moveTo>
                  <a:lnTo>
                    <a:pt x="128587" y="3792"/>
                  </a:lnTo>
                  <a:lnTo>
                    <a:pt x="126470" y="7770"/>
                  </a:lnTo>
                  <a:lnTo>
                    <a:pt x="111794" y="33792"/>
                  </a:lnTo>
                  <a:lnTo>
                    <a:pt x="97879" y="62864"/>
                  </a:lnTo>
                  <a:lnTo>
                    <a:pt x="76712" y="93621"/>
                  </a:lnTo>
                  <a:lnTo>
                    <a:pt x="60631" y="121592"/>
                  </a:lnTo>
                  <a:lnTo>
                    <a:pt x="46010" y="142918"/>
                  </a:lnTo>
                  <a:lnTo>
                    <a:pt x="26461" y="178599"/>
                  </a:lnTo>
                  <a:lnTo>
                    <a:pt x="12255" y="210520"/>
                  </a:lnTo>
                  <a:lnTo>
                    <a:pt x="2162" y="241212"/>
                  </a:lnTo>
                  <a:lnTo>
                    <a:pt x="0" y="27146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9" name="SMARTInkShape-897"/>
            <p:cNvSpPr/>
            <p:nvPr/>
          </p:nvSpPr>
          <p:spPr>
            <a:xfrm>
              <a:off x="5843588" y="2578894"/>
              <a:ext cx="50008" cy="221457"/>
            </a:xfrm>
            <a:custGeom>
              <a:avLst/>
              <a:gdLst/>
              <a:ahLst/>
              <a:cxnLst/>
              <a:rect l="0" t="0" r="0" b="0"/>
              <a:pathLst>
                <a:path w="50008" h="221457">
                  <a:moveTo>
                    <a:pt x="50007" y="0"/>
                  </a:moveTo>
                  <a:lnTo>
                    <a:pt x="50007" y="3792"/>
                  </a:lnTo>
                  <a:lnTo>
                    <a:pt x="47889" y="7771"/>
                  </a:lnTo>
                  <a:lnTo>
                    <a:pt x="45096" y="12185"/>
                  </a:lnTo>
                  <a:lnTo>
                    <a:pt x="33006" y="47061"/>
                  </a:lnTo>
                  <a:lnTo>
                    <a:pt x="24541" y="72267"/>
                  </a:lnTo>
                  <a:lnTo>
                    <a:pt x="18048" y="107265"/>
                  </a:lnTo>
                  <a:lnTo>
                    <a:pt x="12665" y="142889"/>
                  </a:lnTo>
                  <a:lnTo>
                    <a:pt x="4442" y="171453"/>
                  </a:lnTo>
                  <a:lnTo>
                    <a:pt x="877" y="203347"/>
                  </a:lnTo>
                  <a:lnTo>
                    <a:pt x="0" y="2214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0" name="SMARTInkShape-898"/>
            <p:cNvSpPr/>
            <p:nvPr/>
          </p:nvSpPr>
          <p:spPr>
            <a:xfrm>
              <a:off x="5072063" y="2646274"/>
              <a:ext cx="64293" cy="111116"/>
            </a:xfrm>
            <a:custGeom>
              <a:avLst/>
              <a:gdLst/>
              <a:ahLst/>
              <a:cxnLst/>
              <a:rect l="0" t="0" r="0" b="0"/>
              <a:pathLst>
                <a:path w="64293" h="111116">
                  <a:moveTo>
                    <a:pt x="64292" y="11201"/>
                  </a:moveTo>
                  <a:lnTo>
                    <a:pt x="64292" y="4351"/>
                  </a:lnTo>
                  <a:lnTo>
                    <a:pt x="60501" y="352"/>
                  </a:lnTo>
                  <a:lnTo>
                    <a:pt x="57797" y="0"/>
                  </a:lnTo>
                  <a:lnTo>
                    <a:pt x="38679" y="4390"/>
                  </a:lnTo>
                  <a:lnTo>
                    <a:pt x="26269" y="13940"/>
                  </a:lnTo>
                  <a:lnTo>
                    <a:pt x="23581" y="18504"/>
                  </a:lnTo>
                  <a:lnTo>
                    <a:pt x="22068" y="27652"/>
                  </a:lnTo>
                  <a:lnTo>
                    <a:pt x="21856" y="31694"/>
                  </a:lnTo>
                  <a:lnTo>
                    <a:pt x="23736" y="38301"/>
                  </a:lnTo>
                  <a:lnTo>
                    <a:pt x="42922" y="73525"/>
                  </a:lnTo>
                  <a:lnTo>
                    <a:pt x="61121" y="94468"/>
                  </a:lnTo>
                  <a:lnTo>
                    <a:pt x="63875" y="102649"/>
                  </a:lnTo>
                  <a:lnTo>
                    <a:pt x="61991" y="105555"/>
                  </a:lnTo>
                  <a:lnTo>
                    <a:pt x="60376" y="107441"/>
                  </a:lnTo>
                  <a:lnTo>
                    <a:pt x="54351" y="109537"/>
                  </a:lnTo>
                  <a:lnTo>
                    <a:pt x="33591" y="111115"/>
                  </a:lnTo>
                  <a:lnTo>
                    <a:pt x="0" y="10407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1" name="SMARTInkShape-899"/>
            <p:cNvSpPr/>
            <p:nvPr/>
          </p:nvSpPr>
          <p:spPr>
            <a:xfrm>
              <a:off x="5765005" y="2586493"/>
              <a:ext cx="914402" cy="242005"/>
            </a:xfrm>
            <a:custGeom>
              <a:avLst/>
              <a:gdLst/>
              <a:ahLst/>
              <a:cxnLst/>
              <a:rect l="0" t="0" r="0" b="0"/>
              <a:pathLst>
                <a:path w="914402" h="242005">
                  <a:moveTo>
                    <a:pt x="0" y="163851"/>
                  </a:moveTo>
                  <a:lnTo>
                    <a:pt x="30530" y="163851"/>
                  </a:lnTo>
                  <a:lnTo>
                    <a:pt x="58331" y="163851"/>
                  </a:lnTo>
                  <a:lnTo>
                    <a:pt x="85194" y="163851"/>
                  </a:lnTo>
                  <a:lnTo>
                    <a:pt x="117142" y="163057"/>
                  </a:lnTo>
                  <a:lnTo>
                    <a:pt x="146275" y="158148"/>
                  </a:lnTo>
                  <a:lnTo>
                    <a:pt x="179972" y="147261"/>
                  </a:lnTo>
                  <a:lnTo>
                    <a:pt x="213174" y="130059"/>
                  </a:lnTo>
                  <a:lnTo>
                    <a:pt x="247133" y="101898"/>
                  </a:lnTo>
                  <a:lnTo>
                    <a:pt x="276181" y="67209"/>
                  </a:lnTo>
                  <a:lnTo>
                    <a:pt x="294854" y="37731"/>
                  </a:lnTo>
                  <a:lnTo>
                    <a:pt x="306431" y="3000"/>
                  </a:lnTo>
                  <a:lnTo>
                    <a:pt x="306848" y="1080"/>
                  </a:lnTo>
                  <a:lnTo>
                    <a:pt x="306166" y="568"/>
                  </a:lnTo>
                  <a:lnTo>
                    <a:pt x="303291" y="0"/>
                  </a:lnTo>
                  <a:lnTo>
                    <a:pt x="302207" y="642"/>
                  </a:lnTo>
                  <a:lnTo>
                    <a:pt x="301484" y="1863"/>
                  </a:lnTo>
                  <a:lnTo>
                    <a:pt x="301003" y="3472"/>
                  </a:lnTo>
                  <a:lnTo>
                    <a:pt x="295320" y="12550"/>
                  </a:lnTo>
                  <a:lnTo>
                    <a:pt x="285266" y="44727"/>
                  </a:lnTo>
                  <a:lnTo>
                    <a:pt x="273781" y="78431"/>
                  </a:lnTo>
                  <a:lnTo>
                    <a:pt x="266424" y="106761"/>
                  </a:lnTo>
                  <a:lnTo>
                    <a:pt x="258894" y="141634"/>
                  </a:lnTo>
                  <a:lnTo>
                    <a:pt x="252018" y="165342"/>
                  </a:lnTo>
                  <a:lnTo>
                    <a:pt x="250122" y="177214"/>
                  </a:lnTo>
                  <a:lnTo>
                    <a:pt x="244553" y="193419"/>
                  </a:lnTo>
                  <a:lnTo>
                    <a:pt x="242834" y="201598"/>
                  </a:lnTo>
                  <a:lnTo>
                    <a:pt x="235840" y="213702"/>
                  </a:lnTo>
                  <a:lnTo>
                    <a:pt x="235774" y="210018"/>
                  </a:lnTo>
                  <a:lnTo>
                    <a:pt x="237874" y="206066"/>
                  </a:lnTo>
                  <a:lnTo>
                    <a:pt x="266051" y="174330"/>
                  </a:lnTo>
                  <a:lnTo>
                    <a:pt x="275408" y="163746"/>
                  </a:lnTo>
                  <a:lnTo>
                    <a:pt x="308969" y="140300"/>
                  </a:lnTo>
                  <a:lnTo>
                    <a:pt x="323675" y="132090"/>
                  </a:lnTo>
                  <a:lnTo>
                    <a:pt x="340749" y="126797"/>
                  </a:lnTo>
                  <a:lnTo>
                    <a:pt x="346707" y="123570"/>
                  </a:lnTo>
                  <a:lnTo>
                    <a:pt x="352001" y="122136"/>
                  </a:lnTo>
                  <a:lnTo>
                    <a:pt x="354525" y="122547"/>
                  </a:lnTo>
                  <a:lnTo>
                    <a:pt x="362885" y="127240"/>
                  </a:lnTo>
                  <a:lnTo>
                    <a:pt x="363689" y="129852"/>
                  </a:lnTo>
                  <a:lnTo>
                    <a:pt x="363903" y="131660"/>
                  </a:lnTo>
                  <a:lnTo>
                    <a:pt x="366259" y="135785"/>
                  </a:lnTo>
                  <a:lnTo>
                    <a:pt x="369157" y="140265"/>
                  </a:lnTo>
                  <a:lnTo>
                    <a:pt x="370789" y="148043"/>
                  </a:lnTo>
                  <a:lnTo>
                    <a:pt x="372252" y="180472"/>
                  </a:lnTo>
                  <a:lnTo>
                    <a:pt x="377174" y="189325"/>
                  </a:lnTo>
                  <a:lnTo>
                    <a:pt x="381417" y="194487"/>
                  </a:lnTo>
                  <a:lnTo>
                    <a:pt x="388065" y="197311"/>
                  </a:lnTo>
                  <a:lnTo>
                    <a:pt x="395518" y="199359"/>
                  </a:lnTo>
                  <a:lnTo>
                    <a:pt x="401476" y="202916"/>
                  </a:lnTo>
                  <a:lnTo>
                    <a:pt x="404970" y="203388"/>
                  </a:lnTo>
                  <a:lnTo>
                    <a:pt x="435918" y="197746"/>
                  </a:lnTo>
                  <a:lnTo>
                    <a:pt x="440631" y="195973"/>
                  </a:lnTo>
                  <a:lnTo>
                    <a:pt x="447985" y="189769"/>
                  </a:lnTo>
                  <a:lnTo>
                    <a:pt x="469027" y="155016"/>
                  </a:lnTo>
                  <a:lnTo>
                    <a:pt x="475433" y="144917"/>
                  </a:lnTo>
                  <a:lnTo>
                    <a:pt x="478211" y="126863"/>
                  </a:lnTo>
                  <a:lnTo>
                    <a:pt x="476329" y="121483"/>
                  </a:lnTo>
                  <a:lnTo>
                    <a:pt x="468652" y="111561"/>
                  </a:lnTo>
                  <a:lnTo>
                    <a:pt x="464143" y="108861"/>
                  </a:lnTo>
                  <a:lnTo>
                    <a:pt x="454780" y="107127"/>
                  </a:lnTo>
                  <a:lnTo>
                    <a:pt x="443872" y="110620"/>
                  </a:lnTo>
                  <a:lnTo>
                    <a:pt x="422746" y="123504"/>
                  </a:lnTo>
                  <a:lnTo>
                    <a:pt x="415958" y="130309"/>
                  </a:lnTo>
                  <a:lnTo>
                    <a:pt x="403439" y="147322"/>
                  </a:lnTo>
                  <a:lnTo>
                    <a:pt x="400720" y="164349"/>
                  </a:lnTo>
                  <a:lnTo>
                    <a:pt x="400185" y="179207"/>
                  </a:lnTo>
                  <a:lnTo>
                    <a:pt x="403883" y="191067"/>
                  </a:lnTo>
                  <a:lnTo>
                    <a:pt x="410006" y="200843"/>
                  </a:lnTo>
                  <a:lnTo>
                    <a:pt x="420640" y="208766"/>
                  </a:lnTo>
                  <a:lnTo>
                    <a:pt x="433845" y="212349"/>
                  </a:lnTo>
                  <a:lnTo>
                    <a:pt x="466753" y="213769"/>
                  </a:lnTo>
                  <a:lnTo>
                    <a:pt x="480229" y="213037"/>
                  </a:lnTo>
                  <a:lnTo>
                    <a:pt x="486750" y="210053"/>
                  </a:lnTo>
                  <a:lnTo>
                    <a:pt x="519989" y="185265"/>
                  </a:lnTo>
                  <a:lnTo>
                    <a:pt x="525589" y="179718"/>
                  </a:lnTo>
                  <a:lnTo>
                    <a:pt x="533997" y="168464"/>
                  </a:lnTo>
                  <a:lnTo>
                    <a:pt x="561775" y="144065"/>
                  </a:lnTo>
                  <a:lnTo>
                    <a:pt x="574868" y="125054"/>
                  </a:lnTo>
                  <a:lnTo>
                    <a:pt x="579083" y="122796"/>
                  </a:lnTo>
                  <a:lnTo>
                    <a:pt x="587317" y="121147"/>
                  </a:lnTo>
                  <a:lnTo>
                    <a:pt x="589189" y="121094"/>
                  </a:lnTo>
                  <a:lnTo>
                    <a:pt x="590437" y="121853"/>
                  </a:lnTo>
                  <a:lnTo>
                    <a:pt x="591269" y="123152"/>
                  </a:lnTo>
                  <a:lnTo>
                    <a:pt x="592440" y="128773"/>
                  </a:lnTo>
                  <a:lnTo>
                    <a:pt x="593721" y="162402"/>
                  </a:lnTo>
                  <a:lnTo>
                    <a:pt x="599782" y="197985"/>
                  </a:lnTo>
                  <a:lnTo>
                    <a:pt x="607335" y="224869"/>
                  </a:lnTo>
                  <a:lnTo>
                    <a:pt x="612740" y="235112"/>
                  </a:lnTo>
                  <a:lnTo>
                    <a:pt x="614268" y="242004"/>
                  </a:lnTo>
                  <a:lnTo>
                    <a:pt x="614356" y="232451"/>
                  </a:lnTo>
                  <a:lnTo>
                    <a:pt x="616477" y="227942"/>
                  </a:lnTo>
                  <a:lnTo>
                    <a:pt x="624306" y="214787"/>
                  </a:lnTo>
                  <a:lnTo>
                    <a:pt x="627364" y="201521"/>
                  </a:lnTo>
                  <a:lnTo>
                    <a:pt x="630598" y="172427"/>
                  </a:lnTo>
                  <a:lnTo>
                    <a:pt x="645434" y="137741"/>
                  </a:lnTo>
                  <a:lnTo>
                    <a:pt x="659618" y="119033"/>
                  </a:lnTo>
                  <a:lnTo>
                    <a:pt x="669135" y="109960"/>
                  </a:lnTo>
                  <a:lnTo>
                    <a:pt x="678533" y="106739"/>
                  </a:lnTo>
                  <a:lnTo>
                    <a:pt x="678647" y="116647"/>
                  </a:lnTo>
                  <a:lnTo>
                    <a:pt x="680770" y="121176"/>
                  </a:lnTo>
                  <a:lnTo>
                    <a:pt x="682447" y="123494"/>
                  </a:lnTo>
                  <a:lnTo>
                    <a:pt x="691308" y="151437"/>
                  </a:lnTo>
                  <a:lnTo>
                    <a:pt x="706360" y="169644"/>
                  </a:lnTo>
                  <a:lnTo>
                    <a:pt x="729767" y="187336"/>
                  </a:lnTo>
                  <a:lnTo>
                    <a:pt x="737355" y="190163"/>
                  </a:lnTo>
                  <a:lnTo>
                    <a:pt x="751371" y="191979"/>
                  </a:lnTo>
                  <a:lnTo>
                    <a:pt x="763085" y="188501"/>
                  </a:lnTo>
                  <a:lnTo>
                    <a:pt x="772818" y="182443"/>
                  </a:lnTo>
                  <a:lnTo>
                    <a:pt x="796994" y="158930"/>
                  </a:lnTo>
                  <a:lnTo>
                    <a:pt x="803855" y="146429"/>
                  </a:lnTo>
                  <a:lnTo>
                    <a:pt x="807112" y="112845"/>
                  </a:lnTo>
                  <a:lnTo>
                    <a:pt x="807233" y="91146"/>
                  </a:lnTo>
                  <a:lnTo>
                    <a:pt x="806443" y="89187"/>
                  </a:lnTo>
                  <a:lnTo>
                    <a:pt x="805123" y="87881"/>
                  </a:lnTo>
                  <a:lnTo>
                    <a:pt x="801093" y="85785"/>
                  </a:lnTo>
                  <a:lnTo>
                    <a:pt x="794038" y="85315"/>
                  </a:lnTo>
                  <a:lnTo>
                    <a:pt x="776193" y="102063"/>
                  </a:lnTo>
                  <a:lnTo>
                    <a:pt x="773601" y="106756"/>
                  </a:lnTo>
                  <a:lnTo>
                    <a:pt x="771936" y="116237"/>
                  </a:lnTo>
                  <a:lnTo>
                    <a:pt x="771529" y="150952"/>
                  </a:lnTo>
                  <a:lnTo>
                    <a:pt x="773644" y="156266"/>
                  </a:lnTo>
                  <a:lnTo>
                    <a:pt x="788319" y="173350"/>
                  </a:lnTo>
                  <a:lnTo>
                    <a:pt x="793013" y="176010"/>
                  </a:lnTo>
                  <a:lnTo>
                    <a:pt x="804871" y="178652"/>
                  </a:lnTo>
                  <a:lnTo>
                    <a:pt x="814390" y="183737"/>
                  </a:lnTo>
                  <a:lnTo>
                    <a:pt x="816772" y="184252"/>
                  </a:lnTo>
                  <a:lnTo>
                    <a:pt x="819152" y="183801"/>
                  </a:lnTo>
                  <a:lnTo>
                    <a:pt x="827089" y="180169"/>
                  </a:lnTo>
                  <a:lnTo>
                    <a:pt x="847064" y="177523"/>
                  </a:lnTo>
                  <a:lnTo>
                    <a:pt x="867658" y="166763"/>
                  </a:lnTo>
                  <a:lnTo>
                    <a:pt x="880531" y="163920"/>
                  </a:lnTo>
                  <a:lnTo>
                    <a:pt x="905597" y="149428"/>
                  </a:lnTo>
                  <a:lnTo>
                    <a:pt x="910488" y="144741"/>
                  </a:lnTo>
                  <a:lnTo>
                    <a:pt x="914401" y="13527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2" name="SMARTInkShape-900"/>
            <p:cNvSpPr/>
            <p:nvPr/>
          </p:nvSpPr>
          <p:spPr>
            <a:xfrm>
              <a:off x="4544418" y="2621757"/>
              <a:ext cx="320477" cy="135732"/>
            </a:xfrm>
            <a:custGeom>
              <a:avLst/>
              <a:gdLst/>
              <a:ahLst/>
              <a:cxnLst/>
              <a:rect l="0" t="0" r="0" b="0"/>
              <a:pathLst>
                <a:path w="320477" h="135732">
                  <a:moveTo>
                    <a:pt x="6151" y="21431"/>
                  </a:moveTo>
                  <a:lnTo>
                    <a:pt x="0" y="27581"/>
                  </a:lnTo>
                  <a:lnTo>
                    <a:pt x="5972" y="62722"/>
                  </a:lnTo>
                  <a:lnTo>
                    <a:pt x="6135" y="97009"/>
                  </a:lnTo>
                  <a:lnTo>
                    <a:pt x="6149" y="105663"/>
                  </a:lnTo>
                  <a:lnTo>
                    <a:pt x="6945" y="82174"/>
                  </a:lnTo>
                  <a:lnTo>
                    <a:pt x="17087" y="47820"/>
                  </a:lnTo>
                  <a:lnTo>
                    <a:pt x="36911" y="13607"/>
                  </a:lnTo>
                  <a:lnTo>
                    <a:pt x="48590" y="462"/>
                  </a:lnTo>
                  <a:lnTo>
                    <a:pt x="56149" y="0"/>
                  </a:lnTo>
                  <a:lnTo>
                    <a:pt x="56157" y="17759"/>
                  </a:lnTo>
                  <a:lnTo>
                    <a:pt x="58274" y="21915"/>
                  </a:lnTo>
                  <a:lnTo>
                    <a:pt x="61066" y="26408"/>
                  </a:lnTo>
                  <a:lnTo>
                    <a:pt x="62859" y="35761"/>
                  </a:lnTo>
                  <a:lnTo>
                    <a:pt x="64036" y="52539"/>
                  </a:lnTo>
                  <a:lnTo>
                    <a:pt x="69444" y="66381"/>
                  </a:lnTo>
                  <a:lnTo>
                    <a:pt x="70444" y="99655"/>
                  </a:lnTo>
                  <a:lnTo>
                    <a:pt x="74237" y="99906"/>
                  </a:lnTo>
                  <a:lnTo>
                    <a:pt x="75354" y="99147"/>
                  </a:lnTo>
                  <a:lnTo>
                    <a:pt x="76098" y="97848"/>
                  </a:lnTo>
                  <a:lnTo>
                    <a:pt x="76595" y="96188"/>
                  </a:lnTo>
                  <a:lnTo>
                    <a:pt x="77720" y="95081"/>
                  </a:lnTo>
                  <a:lnTo>
                    <a:pt x="81086" y="93852"/>
                  </a:lnTo>
                  <a:lnTo>
                    <a:pt x="85228" y="89072"/>
                  </a:lnTo>
                  <a:lnTo>
                    <a:pt x="104595" y="59514"/>
                  </a:lnTo>
                  <a:lnTo>
                    <a:pt x="121842" y="25691"/>
                  </a:lnTo>
                  <a:lnTo>
                    <a:pt x="132491" y="8018"/>
                  </a:lnTo>
                  <a:lnTo>
                    <a:pt x="134607" y="469"/>
                  </a:lnTo>
                  <a:lnTo>
                    <a:pt x="138492" y="3931"/>
                  </a:lnTo>
                  <a:lnTo>
                    <a:pt x="140375" y="7832"/>
                  </a:lnTo>
                  <a:lnTo>
                    <a:pt x="145648" y="34760"/>
                  </a:lnTo>
                  <a:lnTo>
                    <a:pt x="165731" y="69387"/>
                  </a:lnTo>
                  <a:lnTo>
                    <a:pt x="176020" y="87377"/>
                  </a:lnTo>
                  <a:lnTo>
                    <a:pt x="183778" y="93867"/>
                  </a:lnTo>
                  <a:lnTo>
                    <a:pt x="192517" y="97281"/>
                  </a:lnTo>
                  <a:lnTo>
                    <a:pt x="200899" y="99592"/>
                  </a:lnTo>
                  <a:lnTo>
                    <a:pt x="210874" y="104561"/>
                  </a:lnTo>
                  <a:lnTo>
                    <a:pt x="232675" y="106814"/>
                  </a:lnTo>
                  <a:lnTo>
                    <a:pt x="250540" y="103262"/>
                  </a:lnTo>
                  <a:lnTo>
                    <a:pt x="275939" y="90354"/>
                  </a:lnTo>
                  <a:lnTo>
                    <a:pt x="300077" y="70037"/>
                  </a:lnTo>
                  <a:lnTo>
                    <a:pt x="303472" y="62612"/>
                  </a:lnTo>
                  <a:lnTo>
                    <a:pt x="305775" y="54815"/>
                  </a:lnTo>
                  <a:lnTo>
                    <a:pt x="311604" y="43341"/>
                  </a:lnTo>
                  <a:lnTo>
                    <a:pt x="312991" y="37224"/>
                  </a:lnTo>
                  <a:lnTo>
                    <a:pt x="311064" y="34271"/>
                  </a:lnTo>
                  <a:lnTo>
                    <a:pt x="307151" y="29699"/>
                  </a:lnTo>
                  <a:lnTo>
                    <a:pt x="304500" y="29075"/>
                  </a:lnTo>
                  <a:lnTo>
                    <a:pt x="302681" y="28908"/>
                  </a:lnTo>
                  <a:lnTo>
                    <a:pt x="292537" y="32465"/>
                  </a:lnTo>
                  <a:lnTo>
                    <a:pt x="278011" y="43061"/>
                  </a:lnTo>
                  <a:lnTo>
                    <a:pt x="246958" y="72829"/>
                  </a:lnTo>
                  <a:lnTo>
                    <a:pt x="244145" y="80258"/>
                  </a:lnTo>
                  <a:lnTo>
                    <a:pt x="242339" y="97962"/>
                  </a:lnTo>
                  <a:lnTo>
                    <a:pt x="246326" y="107303"/>
                  </a:lnTo>
                  <a:lnTo>
                    <a:pt x="258027" y="122442"/>
                  </a:lnTo>
                  <a:lnTo>
                    <a:pt x="269340" y="130559"/>
                  </a:lnTo>
                  <a:lnTo>
                    <a:pt x="286539" y="134198"/>
                  </a:lnTo>
                  <a:lnTo>
                    <a:pt x="320476" y="1357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3" name="SMARTInkShape-901"/>
            <p:cNvSpPr/>
            <p:nvPr/>
          </p:nvSpPr>
          <p:spPr>
            <a:xfrm>
              <a:off x="3760019" y="2550863"/>
              <a:ext cx="590526" cy="234742"/>
            </a:xfrm>
            <a:custGeom>
              <a:avLst/>
              <a:gdLst/>
              <a:ahLst/>
              <a:cxnLst/>
              <a:rect l="0" t="0" r="0" b="0"/>
              <a:pathLst>
                <a:path w="590526" h="234742">
                  <a:moveTo>
                    <a:pt x="40456" y="192337"/>
                  </a:moveTo>
                  <a:lnTo>
                    <a:pt x="32871" y="192337"/>
                  </a:lnTo>
                  <a:lnTo>
                    <a:pt x="27031" y="194454"/>
                  </a:lnTo>
                  <a:lnTo>
                    <a:pt x="21789" y="197247"/>
                  </a:lnTo>
                  <a:lnTo>
                    <a:pt x="13" y="205544"/>
                  </a:lnTo>
                  <a:lnTo>
                    <a:pt x="0" y="206698"/>
                  </a:lnTo>
                  <a:lnTo>
                    <a:pt x="2103" y="210097"/>
                  </a:lnTo>
                  <a:lnTo>
                    <a:pt x="7799" y="212137"/>
                  </a:lnTo>
                  <a:lnTo>
                    <a:pt x="42046" y="213673"/>
                  </a:lnTo>
                  <a:lnTo>
                    <a:pt x="75048" y="208046"/>
                  </a:lnTo>
                  <a:lnTo>
                    <a:pt x="103534" y="200784"/>
                  </a:lnTo>
                  <a:lnTo>
                    <a:pt x="136757" y="188931"/>
                  </a:lnTo>
                  <a:lnTo>
                    <a:pt x="159986" y="179975"/>
                  </a:lnTo>
                  <a:lnTo>
                    <a:pt x="185655" y="170703"/>
                  </a:lnTo>
                  <a:lnTo>
                    <a:pt x="212145" y="160497"/>
                  </a:lnTo>
                  <a:lnTo>
                    <a:pt x="237148" y="148023"/>
                  </a:lnTo>
                  <a:lnTo>
                    <a:pt x="261489" y="134542"/>
                  </a:lnTo>
                  <a:lnTo>
                    <a:pt x="295389" y="111448"/>
                  </a:lnTo>
                  <a:lnTo>
                    <a:pt x="325542" y="88730"/>
                  </a:lnTo>
                  <a:lnTo>
                    <a:pt x="350351" y="69829"/>
                  </a:lnTo>
                  <a:lnTo>
                    <a:pt x="369163" y="45900"/>
                  </a:lnTo>
                  <a:lnTo>
                    <a:pt x="374124" y="30768"/>
                  </a:lnTo>
                  <a:lnTo>
                    <a:pt x="373167" y="21045"/>
                  </a:lnTo>
                  <a:lnTo>
                    <a:pt x="370097" y="12226"/>
                  </a:lnTo>
                  <a:lnTo>
                    <a:pt x="366086" y="5661"/>
                  </a:lnTo>
                  <a:lnTo>
                    <a:pt x="361657" y="2213"/>
                  </a:lnTo>
                  <a:lnTo>
                    <a:pt x="356250" y="682"/>
                  </a:lnTo>
                  <a:lnTo>
                    <a:pt x="348555" y="0"/>
                  </a:lnTo>
                  <a:lnTo>
                    <a:pt x="331505" y="3410"/>
                  </a:lnTo>
                  <a:lnTo>
                    <a:pt x="315164" y="13239"/>
                  </a:lnTo>
                  <a:lnTo>
                    <a:pt x="290601" y="37538"/>
                  </a:lnTo>
                  <a:lnTo>
                    <a:pt x="266690" y="71204"/>
                  </a:lnTo>
                  <a:lnTo>
                    <a:pt x="249744" y="101646"/>
                  </a:lnTo>
                  <a:lnTo>
                    <a:pt x="238518" y="134206"/>
                  </a:lnTo>
                  <a:lnTo>
                    <a:pt x="234361" y="163568"/>
                  </a:lnTo>
                  <a:lnTo>
                    <a:pt x="234434" y="184342"/>
                  </a:lnTo>
                  <a:lnTo>
                    <a:pt x="242174" y="218606"/>
                  </a:lnTo>
                  <a:lnTo>
                    <a:pt x="250340" y="229982"/>
                  </a:lnTo>
                  <a:lnTo>
                    <a:pt x="257034" y="232880"/>
                  </a:lnTo>
                  <a:lnTo>
                    <a:pt x="270474" y="234741"/>
                  </a:lnTo>
                  <a:lnTo>
                    <a:pt x="275771" y="232879"/>
                  </a:lnTo>
                  <a:lnTo>
                    <a:pt x="278296" y="231271"/>
                  </a:lnTo>
                  <a:lnTo>
                    <a:pt x="300142" y="203080"/>
                  </a:lnTo>
                  <a:lnTo>
                    <a:pt x="317796" y="174232"/>
                  </a:lnTo>
                  <a:lnTo>
                    <a:pt x="344380" y="140799"/>
                  </a:lnTo>
                  <a:lnTo>
                    <a:pt x="353254" y="129880"/>
                  </a:lnTo>
                  <a:lnTo>
                    <a:pt x="356219" y="128859"/>
                  </a:lnTo>
                  <a:lnTo>
                    <a:pt x="358121" y="128587"/>
                  </a:lnTo>
                  <a:lnTo>
                    <a:pt x="359389" y="129200"/>
                  </a:lnTo>
                  <a:lnTo>
                    <a:pt x="360234" y="130402"/>
                  </a:lnTo>
                  <a:lnTo>
                    <a:pt x="361967" y="133854"/>
                  </a:lnTo>
                  <a:lnTo>
                    <a:pt x="378688" y="151896"/>
                  </a:lnTo>
                  <a:lnTo>
                    <a:pt x="393047" y="162183"/>
                  </a:lnTo>
                  <a:lnTo>
                    <a:pt x="406466" y="176562"/>
                  </a:lnTo>
                  <a:lnTo>
                    <a:pt x="415058" y="181357"/>
                  </a:lnTo>
                  <a:lnTo>
                    <a:pt x="435626" y="184436"/>
                  </a:lnTo>
                  <a:lnTo>
                    <a:pt x="458592" y="185044"/>
                  </a:lnTo>
                  <a:lnTo>
                    <a:pt x="477350" y="177564"/>
                  </a:lnTo>
                  <a:lnTo>
                    <a:pt x="513035" y="151604"/>
                  </a:lnTo>
                  <a:lnTo>
                    <a:pt x="544959" y="123259"/>
                  </a:lnTo>
                  <a:lnTo>
                    <a:pt x="550430" y="113746"/>
                  </a:lnTo>
                  <a:lnTo>
                    <a:pt x="558346" y="90736"/>
                  </a:lnTo>
                  <a:lnTo>
                    <a:pt x="555429" y="79866"/>
                  </a:lnTo>
                  <a:lnTo>
                    <a:pt x="554428" y="79256"/>
                  </a:lnTo>
                  <a:lnTo>
                    <a:pt x="547117" y="78278"/>
                  </a:lnTo>
                  <a:lnTo>
                    <a:pt x="544917" y="78197"/>
                  </a:lnTo>
                  <a:lnTo>
                    <a:pt x="540357" y="80225"/>
                  </a:lnTo>
                  <a:lnTo>
                    <a:pt x="530962" y="87994"/>
                  </a:lnTo>
                  <a:lnTo>
                    <a:pt x="523840" y="98626"/>
                  </a:lnTo>
                  <a:lnTo>
                    <a:pt x="520495" y="108038"/>
                  </a:lnTo>
                  <a:lnTo>
                    <a:pt x="519211" y="133140"/>
                  </a:lnTo>
                  <a:lnTo>
                    <a:pt x="521259" y="140363"/>
                  </a:lnTo>
                  <a:lnTo>
                    <a:pt x="522916" y="143400"/>
                  </a:lnTo>
                  <a:lnTo>
                    <a:pt x="532834" y="151467"/>
                  </a:lnTo>
                  <a:lnTo>
                    <a:pt x="549619" y="158884"/>
                  </a:lnTo>
                  <a:lnTo>
                    <a:pt x="582943" y="163120"/>
                  </a:lnTo>
                  <a:lnTo>
                    <a:pt x="590525" y="16376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9954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1375</TotalTime>
  <Words>956</Words>
  <Application>Microsoft Office PowerPoint</Application>
  <PresentationFormat>On-screen Show (4:3)</PresentationFormat>
  <Paragraphs>138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Bellringer: March 17</vt:lpstr>
      <vt:lpstr>“Birmingham Letter” assignment</vt:lpstr>
      <vt:lpstr>REMIND </vt:lpstr>
      <vt:lpstr>NEW LESSON!!!!! </vt:lpstr>
      <vt:lpstr>How do the poets control diction and structure to explore problems with isolation?</vt:lpstr>
      <vt:lpstr>TERMS YOU SHOULD ALREADY KNOW!</vt:lpstr>
      <vt:lpstr>Connotation</vt:lpstr>
      <vt:lpstr>Diction</vt:lpstr>
      <vt:lpstr>Tone</vt:lpstr>
      <vt:lpstr>Alliteration</vt:lpstr>
      <vt:lpstr>Rhyme</vt:lpstr>
      <vt:lpstr>Parallel Structure</vt:lpstr>
      <vt:lpstr>Stanzas</vt:lpstr>
      <vt:lpstr>Author’s purpose</vt:lpstr>
      <vt:lpstr>Theme</vt:lpstr>
      <vt:lpstr>Close Reading </vt:lpstr>
      <vt:lpstr>Homework</vt:lpstr>
      <vt:lpstr>Bellringer:  March 19</vt:lpstr>
      <vt:lpstr>Review of “Legal Alien”</vt:lpstr>
      <vt:lpstr>“Negro Hero”</vt:lpstr>
      <vt:lpstr>Homework: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 5 Bellringer:</dc:title>
  <dc:creator>Windows User</dc:creator>
  <cp:lastModifiedBy>Windows User</cp:lastModifiedBy>
  <cp:revision>33</cp:revision>
  <dcterms:created xsi:type="dcterms:W3CDTF">2015-03-13T11:06:27Z</dcterms:created>
  <dcterms:modified xsi:type="dcterms:W3CDTF">2015-03-19T15:56:14Z</dcterms:modified>
</cp:coreProperties>
</file>